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73" r:id="rId5"/>
  </p:sldMasterIdLst>
  <p:notesMasterIdLst>
    <p:notesMasterId r:id="rId444"/>
  </p:notesMasterIdLst>
  <p:handoutMasterIdLst>
    <p:handoutMasterId r:id="rId445"/>
  </p:handoutMasterIdLst>
  <p:sldIdLst>
    <p:sldId id="470" r:id="rId6"/>
    <p:sldId id="297" r:id="rId7"/>
    <p:sldId id="1057" r:id="rId8"/>
    <p:sldId id="310" r:id="rId9"/>
    <p:sldId id="489" r:id="rId10"/>
    <p:sldId id="1058" r:id="rId11"/>
    <p:sldId id="423" r:id="rId12"/>
    <p:sldId id="496" r:id="rId13"/>
    <p:sldId id="1293" r:id="rId14"/>
    <p:sldId id="1259" r:id="rId15"/>
    <p:sldId id="1258" r:id="rId16"/>
    <p:sldId id="1296" r:id="rId17"/>
    <p:sldId id="1297" r:id="rId18"/>
    <p:sldId id="1257" r:id="rId19"/>
    <p:sldId id="1295" r:id="rId20"/>
    <p:sldId id="1256" r:id="rId21"/>
    <p:sldId id="503" r:id="rId22"/>
    <p:sldId id="1319" r:id="rId23"/>
    <p:sldId id="1318" r:id="rId24"/>
    <p:sldId id="1317" r:id="rId25"/>
    <p:sldId id="1316" r:id="rId26"/>
    <p:sldId id="504" r:id="rId27"/>
    <p:sldId id="499" r:id="rId28"/>
    <p:sldId id="494" r:id="rId29"/>
    <p:sldId id="1070" r:id="rId30"/>
    <p:sldId id="1255" r:id="rId31"/>
    <p:sldId id="1253" r:id="rId32"/>
    <p:sldId id="1252" r:id="rId33"/>
    <p:sldId id="1250" r:id="rId34"/>
    <p:sldId id="1251" r:id="rId35"/>
    <p:sldId id="1254" r:id="rId36"/>
    <p:sldId id="1324" r:id="rId37"/>
    <p:sldId id="1313" r:id="rId38"/>
    <p:sldId id="1314" r:id="rId39"/>
    <p:sldId id="1315" r:id="rId40"/>
    <p:sldId id="1320" r:id="rId41"/>
    <p:sldId id="1321" r:id="rId42"/>
    <p:sldId id="1322" r:id="rId43"/>
    <p:sldId id="311" r:id="rId44"/>
    <p:sldId id="1290" r:id="rId45"/>
    <p:sldId id="1291" r:id="rId46"/>
    <p:sldId id="1292" r:id="rId47"/>
    <p:sldId id="422" r:id="rId48"/>
    <p:sldId id="421" r:id="rId49"/>
    <p:sldId id="1073" r:id="rId50"/>
    <p:sldId id="1072" r:id="rId51"/>
    <p:sldId id="1079" r:id="rId52"/>
    <p:sldId id="1287" r:id="rId53"/>
    <p:sldId id="1288" r:id="rId54"/>
    <p:sldId id="385" r:id="rId55"/>
    <p:sldId id="1086" r:id="rId56"/>
    <p:sldId id="386" r:id="rId57"/>
    <p:sldId id="551" r:id="rId58"/>
    <p:sldId id="1074" r:id="rId59"/>
    <p:sldId id="1075" r:id="rId60"/>
    <p:sldId id="1109" r:id="rId61"/>
    <p:sldId id="1110" r:id="rId62"/>
    <p:sldId id="1111" r:id="rId63"/>
    <p:sldId id="1264" r:id="rId64"/>
    <p:sldId id="1265" r:id="rId65"/>
    <p:sldId id="1266" r:id="rId66"/>
    <p:sldId id="1267" r:id="rId67"/>
    <p:sldId id="1269" r:id="rId68"/>
    <p:sldId id="1270" r:id="rId69"/>
    <p:sldId id="1271" r:id="rId70"/>
    <p:sldId id="1272" r:id="rId71"/>
    <p:sldId id="1273" r:id="rId72"/>
    <p:sldId id="1274" r:id="rId73"/>
    <p:sldId id="1275" r:id="rId74"/>
    <p:sldId id="1276" r:id="rId75"/>
    <p:sldId id="1277" r:id="rId76"/>
    <p:sldId id="1278" r:id="rId77"/>
    <p:sldId id="1279" r:id="rId78"/>
    <p:sldId id="1280" r:id="rId79"/>
    <p:sldId id="1281" r:id="rId80"/>
    <p:sldId id="1282" r:id="rId81"/>
    <p:sldId id="1283" r:id="rId82"/>
    <p:sldId id="1284" r:id="rId83"/>
    <p:sldId id="1286" r:id="rId84"/>
    <p:sldId id="1285" r:id="rId85"/>
    <p:sldId id="1262" r:id="rId86"/>
    <p:sldId id="1263" r:id="rId87"/>
    <p:sldId id="472" r:id="rId88"/>
    <p:sldId id="1152" r:id="rId89"/>
    <p:sldId id="1325" r:id="rId90"/>
    <p:sldId id="1076" r:id="rId91"/>
    <p:sldId id="428" r:id="rId92"/>
    <p:sldId id="427" r:id="rId93"/>
    <p:sldId id="426" r:id="rId94"/>
    <p:sldId id="425" r:id="rId95"/>
    <p:sldId id="424" r:id="rId96"/>
    <p:sldId id="1149" r:id="rId97"/>
    <p:sldId id="1150" r:id="rId98"/>
    <p:sldId id="314" r:id="rId99"/>
    <p:sldId id="477" r:id="rId100"/>
    <p:sldId id="1060" r:id="rId101"/>
    <p:sldId id="1061" r:id="rId102"/>
    <p:sldId id="433" r:id="rId103"/>
    <p:sldId id="473" r:id="rId104"/>
    <p:sldId id="474" r:id="rId105"/>
    <p:sldId id="436" r:id="rId106"/>
    <p:sldId id="430" r:id="rId107"/>
    <p:sldId id="431" r:id="rId108"/>
    <p:sldId id="315" r:id="rId109"/>
    <p:sldId id="463" r:id="rId110"/>
    <p:sldId id="464" r:id="rId111"/>
    <p:sldId id="491" r:id="rId112"/>
    <p:sldId id="465" r:id="rId113"/>
    <p:sldId id="466" r:id="rId114"/>
    <p:sldId id="1077" r:id="rId115"/>
    <p:sldId id="1080" r:id="rId116"/>
    <p:sldId id="1147" r:id="rId117"/>
    <p:sldId id="1331" r:id="rId118"/>
    <p:sldId id="1148" r:id="rId119"/>
    <p:sldId id="1332" r:id="rId120"/>
    <p:sldId id="1330" r:id="rId121"/>
    <p:sldId id="316" r:id="rId122"/>
    <p:sldId id="552" r:id="rId123"/>
    <p:sldId id="317" r:id="rId124"/>
    <p:sldId id="318" r:id="rId125"/>
    <p:sldId id="1078" r:id="rId126"/>
    <p:sldId id="1098" r:id="rId127"/>
    <p:sldId id="1350" r:id="rId128"/>
    <p:sldId id="1327" r:id="rId129"/>
    <p:sldId id="1339" r:id="rId130"/>
    <p:sldId id="1351" r:id="rId131"/>
    <p:sldId id="1097" r:id="rId132"/>
    <p:sldId id="1082" r:id="rId133"/>
    <p:sldId id="1083" r:id="rId134"/>
    <p:sldId id="1146" r:id="rId135"/>
    <p:sldId id="1328" r:id="rId136"/>
    <p:sldId id="319" r:id="rId137"/>
    <p:sldId id="1102" r:id="rId138"/>
    <p:sldId id="1103" r:id="rId139"/>
    <p:sldId id="1104" r:id="rId140"/>
    <p:sldId id="1153" r:id="rId141"/>
    <p:sldId id="478" r:id="rId142"/>
    <p:sldId id="320" r:id="rId143"/>
    <p:sldId id="1106" r:id="rId144"/>
    <p:sldId id="1352" r:id="rId145"/>
    <p:sldId id="1105" r:id="rId146"/>
    <p:sldId id="438" r:id="rId147"/>
    <p:sldId id="439" r:id="rId148"/>
    <p:sldId id="440" r:id="rId149"/>
    <p:sldId id="441" r:id="rId150"/>
    <p:sldId id="442" r:id="rId151"/>
    <p:sldId id="443" r:id="rId152"/>
    <p:sldId id="444" r:id="rId153"/>
    <p:sldId id="445" r:id="rId154"/>
    <p:sldId id="446" r:id="rId155"/>
    <p:sldId id="447" r:id="rId156"/>
    <p:sldId id="393" r:id="rId157"/>
    <p:sldId id="394" r:id="rId158"/>
    <p:sldId id="395" r:id="rId159"/>
    <p:sldId id="1099" r:id="rId160"/>
    <p:sldId id="392" r:id="rId161"/>
    <p:sldId id="391" r:id="rId162"/>
    <p:sldId id="397" r:id="rId163"/>
    <p:sldId id="448" r:id="rId164"/>
    <p:sldId id="321" r:id="rId165"/>
    <p:sldId id="1335" r:id="rId166"/>
    <p:sldId id="1096" r:id="rId167"/>
    <p:sldId id="1095" r:id="rId168"/>
    <p:sldId id="1336" r:id="rId169"/>
    <p:sldId id="805" r:id="rId170"/>
    <p:sldId id="782" r:id="rId171"/>
    <p:sldId id="783" r:id="rId172"/>
    <p:sldId id="784" r:id="rId173"/>
    <p:sldId id="1039" r:id="rId174"/>
    <p:sldId id="322" r:id="rId175"/>
    <p:sldId id="1084" r:id="rId176"/>
    <p:sldId id="1085" r:id="rId177"/>
    <p:sldId id="786" r:id="rId178"/>
    <p:sldId id="1038" r:id="rId179"/>
    <p:sldId id="1062" r:id="rId180"/>
    <p:sldId id="787" r:id="rId181"/>
    <p:sldId id="1045" r:id="rId182"/>
    <p:sldId id="803" r:id="rId183"/>
    <p:sldId id="1115" r:id="rId184"/>
    <p:sldId id="789" r:id="rId185"/>
    <p:sldId id="323" r:id="rId186"/>
    <p:sldId id="1089" r:id="rId187"/>
    <p:sldId id="1333" r:id="rId188"/>
    <p:sldId id="1090" r:id="rId189"/>
    <p:sldId id="1334" r:id="rId190"/>
    <p:sldId id="456" r:id="rId191"/>
    <p:sldId id="1051" r:id="rId192"/>
    <p:sldId id="1052" r:id="rId193"/>
    <p:sldId id="324" r:id="rId194"/>
    <p:sldId id="1053" r:id="rId195"/>
    <p:sldId id="1091" r:id="rId196"/>
    <p:sldId id="1092" r:id="rId197"/>
    <p:sldId id="1093" r:id="rId198"/>
    <p:sldId id="1063" r:id="rId199"/>
    <p:sldId id="1054" r:id="rId200"/>
    <p:sldId id="1094" r:id="rId201"/>
    <p:sldId id="1055" r:id="rId202"/>
    <p:sldId id="1064" r:id="rId203"/>
    <p:sldId id="1112" r:id="rId204"/>
    <p:sldId id="1154" r:id="rId205"/>
    <p:sldId id="325" r:id="rId206"/>
    <p:sldId id="326" r:id="rId207"/>
    <p:sldId id="1155" r:id="rId208"/>
    <p:sldId id="1156" r:id="rId209"/>
    <p:sldId id="1158" r:id="rId210"/>
    <p:sldId id="1353" r:id="rId211"/>
    <p:sldId id="1157" r:id="rId212"/>
    <p:sldId id="1050" r:id="rId213"/>
    <p:sldId id="1160" r:id="rId214"/>
    <p:sldId id="1159" r:id="rId215"/>
    <p:sldId id="1161" r:id="rId216"/>
    <p:sldId id="1162" r:id="rId217"/>
    <p:sldId id="1163" r:id="rId218"/>
    <p:sldId id="1165" r:id="rId219"/>
    <p:sldId id="1164" r:id="rId220"/>
    <p:sldId id="475" r:id="rId221"/>
    <p:sldId id="459" r:id="rId222"/>
    <p:sldId id="327" r:id="rId223"/>
    <p:sldId id="1088" r:id="rId224"/>
    <p:sldId id="1340" r:id="rId225"/>
    <p:sldId id="509" r:id="rId226"/>
    <p:sldId id="1172" r:id="rId227"/>
    <p:sldId id="1173" r:id="rId228"/>
    <p:sldId id="1174" r:id="rId229"/>
    <p:sldId id="1175" r:id="rId230"/>
    <p:sldId id="1176" r:id="rId231"/>
    <p:sldId id="1177" r:id="rId232"/>
    <p:sldId id="1178" r:id="rId233"/>
    <p:sldId id="1179" r:id="rId234"/>
    <p:sldId id="1166" r:id="rId235"/>
    <p:sldId id="1329" r:id="rId236"/>
    <p:sldId id="437" r:id="rId237"/>
    <p:sldId id="1168" r:id="rId238"/>
    <p:sldId id="1169" r:id="rId239"/>
    <p:sldId id="1180" r:id="rId240"/>
    <p:sldId id="417" r:id="rId241"/>
    <p:sldId id="328" r:id="rId242"/>
    <p:sldId id="476" r:id="rId243"/>
    <p:sldId id="1244" r:id="rId244"/>
    <p:sldId id="1245" r:id="rId245"/>
    <p:sldId id="513" r:id="rId246"/>
    <p:sldId id="514" r:id="rId247"/>
    <p:sldId id="1241" r:id="rId248"/>
    <p:sldId id="1081" r:id="rId249"/>
    <p:sldId id="1243" r:id="rId250"/>
    <p:sldId id="1100" r:id="rId251"/>
    <p:sldId id="1101" r:id="rId252"/>
    <p:sldId id="1242" r:id="rId253"/>
    <p:sldId id="1246" r:id="rId254"/>
    <p:sldId id="1247" r:id="rId255"/>
    <p:sldId id="1248" r:id="rId256"/>
    <p:sldId id="1301" r:id="rId257"/>
    <p:sldId id="329" r:id="rId258"/>
    <p:sldId id="330" r:id="rId259"/>
    <p:sldId id="1182" r:id="rId260"/>
    <p:sldId id="1181" r:id="rId261"/>
    <p:sldId id="1195" r:id="rId262"/>
    <p:sldId id="1219" r:id="rId263"/>
    <p:sldId id="1221" r:id="rId264"/>
    <p:sldId id="1226" r:id="rId265"/>
    <p:sldId id="1232" r:id="rId266"/>
    <p:sldId id="1222" r:id="rId267"/>
    <p:sldId id="1198" r:id="rId268"/>
    <p:sldId id="1229" r:id="rId269"/>
    <p:sldId id="1199" r:id="rId270"/>
    <p:sldId id="331" r:id="rId271"/>
    <p:sldId id="418" r:id="rId272"/>
    <p:sldId id="1184" r:id="rId273"/>
    <p:sldId id="1185" r:id="rId274"/>
    <p:sldId id="1186" r:id="rId275"/>
    <p:sldId id="1261" r:id="rId276"/>
    <p:sldId id="1289" r:id="rId277"/>
    <p:sldId id="332" r:id="rId278"/>
    <p:sldId id="1107" r:id="rId279"/>
    <p:sldId id="1201" r:id="rId280"/>
    <p:sldId id="1200" r:id="rId281"/>
    <p:sldId id="1191" r:id="rId282"/>
    <p:sldId id="1192" r:id="rId283"/>
    <p:sldId id="1233" r:id="rId284"/>
    <p:sldId id="1235" r:id="rId285"/>
    <p:sldId id="1239" r:id="rId286"/>
    <p:sldId id="1230" r:id="rId287"/>
    <p:sldId id="1338" r:id="rId288"/>
    <p:sldId id="1312" r:id="rId289"/>
    <p:sldId id="1311" r:id="rId290"/>
    <p:sldId id="1309" r:id="rId291"/>
    <p:sldId id="1306" r:id="rId292"/>
    <p:sldId id="1307" r:id="rId293"/>
    <p:sldId id="1305" r:id="rId294"/>
    <p:sldId id="1308" r:id="rId295"/>
    <p:sldId id="512" r:id="rId296"/>
    <p:sldId id="1323" r:id="rId297"/>
    <p:sldId id="335" r:id="rId298"/>
    <p:sldId id="1202" r:id="rId299"/>
    <p:sldId id="1204" r:id="rId300"/>
    <p:sldId id="1193" r:id="rId301"/>
    <p:sldId id="336" r:id="rId302"/>
    <p:sldId id="462" r:id="rId303"/>
    <p:sldId id="521" r:id="rId304"/>
    <p:sldId id="467" r:id="rId305"/>
    <p:sldId id="485" r:id="rId306"/>
    <p:sldId id="487" r:id="rId307"/>
    <p:sldId id="490" r:id="rId308"/>
    <p:sldId id="529" r:id="rId309"/>
    <p:sldId id="532" r:id="rId310"/>
    <p:sldId id="337" r:id="rId311"/>
    <p:sldId id="455" r:id="rId312"/>
    <p:sldId id="1087" r:id="rId313"/>
    <p:sldId id="1343" r:id="rId314"/>
    <p:sldId id="450" r:id="rId315"/>
    <p:sldId id="452" r:id="rId316"/>
    <p:sldId id="453" r:id="rId317"/>
    <p:sldId id="454" r:id="rId318"/>
    <p:sldId id="554" r:id="rId319"/>
    <p:sldId id="555" r:id="rId320"/>
    <p:sldId id="556" r:id="rId321"/>
    <p:sldId id="557" r:id="rId322"/>
    <p:sldId id="558" r:id="rId323"/>
    <p:sldId id="559" r:id="rId324"/>
    <p:sldId id="338" r:id="rId325"/>
    <p:sldId id="468" r:id="rId326"/>
    <p:sldId id="413" r:id="rId327"/>
    <p:sldId id="412" r:id="rId328"/>
    <p:sldId id="411" r:id="rId329"/>
    <p:sldId id="410" r:id="rId330"/>
    <p:sldId id="1066" r:id="rId331"/>
    <p:sldId id="1067" r:id="rId332"/>
    <p:sldId id="1069" r:id="rId333"/>
    <p:sldId id="409" r:id="rId334"/>
    <p:sldId id="408" r:id="rId335"/>
    <p:sldId id="407" r:id="rId336"/>
    <p:sldId id="406" r:id="rId337"/>
    <p:sldId id="405" r:id="rId338"/>
    <p:sldId id="404" r:id="rId339"/>
    <p:sldId id="403" r:id="rId340"/>
    <p:sldId id="402" r:id="rId341"/>
    <p:sldId id="401" r:id="rId342"/>
    <p:sldId id="400" r:id="rId343"/>
    <p:sldId id="399" r:id="rId344"/>
    <p:sldId id="1223" r:id="rId345"/>
    <p:sldId id="339" r:id="rId346"/>
    <p:sldId id="414" r:id="rId347"/>
    <p:sldId id="1205" r:id="rId348"/>
    <p:sldId id="1206" r:id="rId349"/>
    <p:sldId id="1207" r:id="rId350"/>
    <p:sldId id="1208" r:id="rId351"/>
    <p:sldId id="1209" r:id="rId352"/>
    <p:sldId id="340" r:id="rId353"/>
    <p:sldId id="1046" r:id="rId354"/>
    <p:sldId id="1047" r:id="rId355"/>
    <p:sldId id="1048" r:id="rId356"/>
    <p:sldId id="1049" r:id="rId357"/>
    <p:sldId id="1348" r:id="rId358"/>
    <p:sldId id="341" r:id="rId359"/>
    <p:sldId id="1120" r:id="rId360"/>
    <p:sldId id="1121" r:id="rId361"/>
    <p:sldId id="1122" r:id="rId362"/>
    <p:sldId id="1123" r:id="rId363"/>
    <p:sldId id="1124" r:id="rId364"/>
    <p:sldId id="1210" r:id="rId365"/>
    <p:sldId id="1125" r:id="rId366"/>
    <p:sldId id="342" r:id="rId367"/>
    <p:sldId id="1211" r:id="rId368"/>
    <p:sldId id="1213" r:id="rId369"/>
    <p:sldId id="1337" r:id="rId370"/>
    <p:sldId id="1214" r:id="rId371"/>
    <p:sldId id="343" r:id="rId372"/>
    <p:sldId id="1215" r:id="rId373"/>
    <p:sldId id="1216" r:id="rId374"/>
    <p:sldId id="1354" r:id="rId375"/>
    <p:sldId id="1217" r:id="rId376"/>
    <p:sldId id="1220" r:id="rId377"/>
    <p:sldId id="1349" r:id="rId378"/>
    <p:sldId id="1218" r:id="rId379"/>
    <p:sldId id="1355" r:id="rId380"/>
    <p:sldId id="349" r:id="rId381"/>
    <p:sldId id="479" r:id="rId382"/>
    <p:sldId id="350" r:id="rId383"/>
    <p:sldId id="1126" r:id="rId384"/>
    <p:sldId id="1127" r:id="rId385"/>
    <p:sldId id="1128" r:id="rId386"/>
    <p:sldId id="352" r:id="rId387"/>
    <p:sldId id="1132" r:id="rId388"/>
    <p:sldId id="1130" r:id="rId389"/>
    <p:sldId id="1131" r:id="rId390"/>
    <p:sldId id="353" r:id="rId391"/>
    <p:sldId id="1135" r:id="rId392"/>
    <p:sldId id="1134" r:id="rId393"/>
    <p:sldId id="1136" r:id="rId394"/>
    <p:sldId id="1133" r:id="rId395"/>
    <p:sldId id="1137" r:id="rId396"/>
    <p:sldId id="354" r:id="rId397"/>
    <p:sldId id="535" r:id="rId398"/>
    <p:sldId id="1342" r:id="rId399"/>
    <p:sldId id="536" r:id="rId400"/>
    <p:sldId id="537" r:id="rId401"/>
    <p:sldId id="1341" r:id="rId402"/>
    <p:sldId id="540" r:id="rId403"/>
    <p:sldId id="542" r:id="rId404"/>
    <p:sldId id="543" r:id="rId405"/>
    <p:sldId id="544" r:id="rId406"/>
    <p:sldId id="1140" r:id="rId407"/>
    <p:sldId id="1139" r:id="rId408"/>
    <p:sldId id="545" r:id="rId409"/>
    <p:sldId id="546" r:id="rId410"/>
    <p:sldId id="547" r:id="rId411"/>
    <p:sldId id="548" r:id="rId412"/>
    <p:sldId id="1345" r:id="rId413"/>
    <p:sldId id="1346" r:id="rId414"/>
    <p:sldId id="1138" r:id="rId415"/>
    <p:sldId id="1347" r:id="rId416"/>
    <p:sldId id="1141" r:id="rId417"/>
    <p:sldId id="1142" r:id="rId418"/>
    <p:sldId id="355" r:id="rId419"/>
    <p:sldId id="493" r:id="rId420"/>
    <p:sldId id="550" r:id="rId421"/>
    <p:sldId id="357" r:id="rId422"/>
    <p:sldId id="482" r:id="rId423"/>
    <p:sldId id="517" r:id="rId424"/>
    <p:sldId id="518" r:id="rId425"/>
    <p:sldId id="481" r:id="rId426"/>
    <p:sldId id="358" r:id="rId427"/>
    <p:sldId id="516" r:id="rId428"/>
    <p:sldId id="360" r:id="rId429"/>
    <p:sldId id="507" r:id="rId430"/>
    <p:sldId id="1116" r:id="rId431"/>
    <p:sldId id="1117" r:id="rId432"/>
    <p:sldId id="1118" r:id="rId433"/>
    <p:sldId id="1119" r:id="rId434"/>
    <p:sldId id="1224" r:id="rId435"/>
    <p:sldId id="1227" r:id="rId436"/>
    <p:sldId id="1356" r:id="rId437"/>
    <p:sldId id="1234" r:id="rId438"/>
    <p:sldId id="1326" r:id="rId439"/>
    <p:sldId id="1236" r:id="rId440"/>
    <p:sldId id="1237" r:id="rId441"/>
    <p:sldId id="1238" r:id="rId442"/>
    <p:sldId id="1225" r:id="rId4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452B62-BC8C-EF66-B8D6-928A7667380D}" name="Berta Hartig" initials="BH" userId="S::bertashermerhartig_gmail.com#ext#@drbconsult.onmicrosoft.com::258830c1-dd6b-4d36-ab15-e8823ec3e68f" providerId="AD"/>
  <p188:author id="{A3C45D89-D6B8-7327-F268-F43192546FA0}" name="Mariah Helgeson" initials="MH" userId="S::mariah@drbconsult.onmicrosoft.com::51b1bd1c-374c-4333-91a8-ada6f1cc33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A"/>
    <a:srgbClr val="00ABCD"/>
    <a:srgbClr val="5D295F"/>
    <a:srgbClr val="4472C4"/>
    <a:srgbClr val="003865"/>
    <a:srgbClr val="78BE21"/>
    <a:srgbClr val="8D3F2B"/>
    <a:srgbClr val="003E6C"/>
    <a:srgbClr val="71BF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6C334-D711-4205-8A11-3A5D61565FD5}" v="2" dt="2022-02-03T04:44:24.888"/>
    <p1510:client id="{E488EDC7-6954-4CB0-A9BF-D9BACAEEC725}" v="8689" dt="2022-02-03T04:13:33.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926" y="9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433" Type="http://schemas.openxmlformats.org/officeDocument/2006/relationships/slide" Target="slides/slide428.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402" Type="http://schemas.openxmlformats.org/officeDocument/2006/relationships/slide" Target="slides/slide397.xml"/><Relationship Id="rId279" Type="http://schemas.openxmlformats.org/officeDocument/2006/relationships/slide" Target="slides/slide274.xml"/><Relationship Id="rId444" Type="http://schemas.openxmlformats.org/officeDocument/2006/relationships/notesMaster" Target="notesMasters/notesMaster1.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openxmlformats.org/officeDocument/2006/relationships/slide" Target="slides/slide383.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399" Type="http://schemas.openxmlformats.org/officeDocument/2006/relationships/slide" Target="slides/slide394.xml"/><Relationship Id="rId259" Type="http://schemas.openxmlformats.org/officeDocument/2006/relationships/slide" Target="slides/slide254.xml"/><Relationship Id="rId424" Type="http://schemas.openxmlformats.org/officeDocument/2006/relationships/slide" Target="slides/slide419.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435" Type="http://schemas.openxmlformats.org/officeDocument/2006/relationships/slide" Target="slides/slide430.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openxmlformats.org/officeDocument/2006/relationships/slide" Target="slides/slide385.xml"/><Relationship Id="rId404" Type="http://schemas.openxmlformats.org/officeDocument/2006/relationships/slide" Target="slides/slide399.xml"/><Relationship Id="rId446" Type="http://schemas.openxmlformats.org/officeDocument/2006/relationships/presProps" Target="presProps.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241" Type="http://schemas.openxmlformats.org/officeDocument/2006/relationships/slide" Target="slides/slide236.xml"/><Relationship Id="rId437" Type="http://schemas.openxmlformats.org/officeDocument/2006/relationships/slide" Target="slides/slide432.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openxmlformats.org/officeDocument/2006/relationships/theme" Target="theme/theme1.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417" Type="http://schemas.openxmlformats.org/officeDocument/2006/relationships/slide" Target="slides/slide412.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232" Type="http://schemas.openxmlformats.org/officeDocument/2006/relationships/slide" Target="slides/slide227.xml"/><Relationship Id="rId274" Type="http://schemas.openxmlformats.org/officeDocument/2006/relationships/slide" Target="slides/slide269.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450" Type="http://schemas.microsoft.com/office/2016/11/relationships/changesInfo" Target="changesInfos/changesInfo1.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212" Type="http://schemas.openxmlformats.org/officeDocument/2006/relationships/slide" Target="slides/slide207.xml"/><Relationship Id="rId254" Type="http://schemas.openxmlformats.org/officeDocument/2006/relationships/slide" Target="slides/slide249.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223" Type="http://schemas.openxmlformats.org/officeDocument/2006/relationships/slide" Target="slides/slide218.xml"/><Relationship Id="rId430" Type="http://schemas.openxmlformats.org/officeDocument/2006/relationships/slide" Target="slides/slide425.xml"/><Relationship Id="rId18" Type="http://schemas.openxmlformats.org/officeDocument/2006/relationships/slide" Target="slides/slide13.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395" Type="http://schemas.openxmlformats.org/officeDocument/2006/relationships/slide" Target="slides/slide390.xml"/><Relationship Id="rId409" Type="http://schemas.openxmlformats.org/officeDocument/2006/relationships/slide" Target="slides/slide404.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420" Type="http://schemas.openxmlformats.org/officeDocument/2006/relationships/slide" Target="slides/slide415.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41" Type="http://schemas.openxmlformats.org/officeDocument/2006/relationships/slide" Target="slides/slide436.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slide" Target="slides/slide380.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410" Type="http://schemas.openxmlformats.org/officeDocument/2006/relationships/slide" Target="slides/slide405.xml"/><Relationship Id="rId431" Type="http://schemas.openxmlformats.org/officeDocument/2006/relationships/slide" Target="slides/slide426.xml"/><Relationship Id="rId452" Type="http://schemas.microsoft.com/office/2018/10/relationships/authors" Target="authors.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96" Type="http://schemas.openxmlformats.org/officeDocument/2006/relationships/slide" Target="slides/slide391.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400" Type="http://schemas.openxmlformats.org/officeDocument/2006/relationships/slide" Target="slides/slide395.xml"/><Relationship Id="rId421" Type="http://schemas.openxmlformats.org/officeDocument/2006/relationships/slide" Target="slides/slide416.xml"/><Relationship Id="rId442" Type="http://schemas.openxmlformats.org/officeDocument/2006/relationships/slide" Target="slides/slide437.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slide" Target="slides/slide38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411" Type="http://schemas.openxmlformats.org/officeDocument/2006/relationships/slide" Target="slides/slide406.xml"/><Relationship Id="rId432" Type="http://schemas.openxmlformats.org/officeDocument/2006/relationships/slide" Target="slides/slide427.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397" Type="http://schemas.openxmlformats.org/officeDocument/2006/relationships/slide" Target="slides/slide392.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401" Type="http://schemas.openxmlformats.org/officeDocument/2006/relationships/slide" Target="slides/slide396.xml"/><Relationship Id="rId422" Type="http://schemas.openxmlformats.org/officeDocument/2006/relationships/slide" Target="slides/slide417.xml"/><Relationship Id="rId443" Type="http://schemas.openxmlformats.org/officeDocument/2006/relationships/slide" Target="slides/slide438.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434" Type="http://schemas.openxmlformats.org/officeDocument/2006/relationships/slide" Target="slides/slide429.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handoutMaster" Target="handoutMasters/handoutMaster1.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viewProps" Target="viewProps.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220" Type="http://schemas.openxmlformats.org/officeDocument/2006/relationships/slide" Target="slides/slide215.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427" Type="http://schemas.openxmlformats.org/officeDocument/2006/relationships/slide" Target="slides/slide422.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242" Type="http://schemas.openxmlformats.org/officeDocument/2006/relationships/slide" Target="slides/slide237.xml"/><Relationship Id="rId284" Type="http://schemas.openxmlformats.org/officeDocument/2006/relationships/slide" Target="slides/slide279.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openxmlformats.org/officeDocument/2006/relationships/tableStyles" Target="tableStyles.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222" Type="http://schemas.openxmlformats.org/officeDocument/2006/relationships/slide" Target="slides/slide217.xml"/><Relationship Id="rId264" Type="http://schemas.openxmlformats.org/officeDocument/2006/relationships/slide" Target="slides/slide259.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1" Type="http://schemas.openxmlformats.org/officeDocument/2006/relationships/customXml" Target="../customXml/item1.xml"/><Relationship Id="rId233" Type="http://schemas.openxmlformats.org/officeDocument/2006/relationships/slide" Target="slides/slide228.xml"/><Relationship Id="rId440" Type="http://schemas.openxmlformats.org/officeDocument/2006/relationships/slide" Target="slides/slide435.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202" Type="http://schemas.openxmlformats.org/officeDocument/2006/relationships/slide" Target="slides/slide197.xml"/><Relationship Id="rId244" Type="http://schemas.openxmlformats.org/officeDocument/2006/relationships/slide" Target="slides/slide239.xml"/><Relationship Id="rId39" Type="http://schemas.openxmlformats.org/officeDocument/2006/relationships/slide" Target="slides/slide34.xml"/><Relationship Id="rId286" Type="http://schemas.openxmlformats.org/officeDocument/2006/relationships/slide" Target="slides/slide281.xml"/><Relationship Id="rId4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a Hartig" userId="S::bertashermerhartig_gmail.com#ext#@drbconsult.onmicrosoft.com::258830c1-dd6b-4d36-ab15-e8823ec3e68f" providerId="AD" clId="Web-{C68DC1CF-D67A-EAD3-DE9D-79E83E085748}"/>
    <pc:docChg chg="addSld delSld modSld">
      <pc:chgData name="Berta Hartig" userId="S::bertashermerhartig_gmail.com#ext#@drbconsult.onmicrosoft.com::258830c1-dd6b-4d36-ab15-e8823ec3e68f" providerId="AD" clId="Web-{C68DC1CF-D67A-EAD3-DE9D-79E83E085748}" dt="2021-12-03T14:57:08.495" v="614" actId="20577"/>
      <pc:docMkLst>
        <pc:docMk/>
      </pc:docMkLst>
      <pc:sldChg chg="modSp">
        <pc:chgData name="Berta Hartig" userId="S::bertashermerhartig_gmail.com#ext#@drbconsult.onmicrosoft.com::258830c1-dd6b-4d36-ab15-e8823ec3e68f" providerId="AD" clId="Web-{C68DC1CF-D67A-EAD3-DE9D-79E83E085748}" dt="2021-12-03T14:44:23.575" v="1" actId="1076"/>
        <pc:sldMkLst>
          <pc:docMk/>
          <pc:sldMk cId="667067281" sldId="336"/>
        </pc:sldMkLst>
        <pc:spChg chg="mod">
          <ac:chgData name="Berta Hartig" userId="S::bertashermerhartig_gmail.com#ext#@drbconsult.onmicrosoft.com::258830c1-dd6b-4d36-ab15-e8823ec3e68f" providerId="AD" clId="Web-{C68DC1CF-D67A-EAD3-DE9D-79E83E085748}" dt="2021-12-03T14:44:23.575" v="1" actId="1076"/>
          <ac:spMkLst>
            <pc:docMk/>
            <pc:sldMk cId="667067281" sldId="336"/>
            <ac:spMk id="2" creationId="{17F3D49A-A7A5-43C2-84BC-33497AB0C404}"/>
          </ac:spMkLst>
        </pc:spChg>
      </pc:sldChg>
      <pc:sldChg chg="modSp">
        <pc:chgData name="Berta Hartig" userId="S::bertashermerhartig_gmail.com#ext#@drbconsult.onmicrosoft.com::258830c1-dd6b-4d36-ab15-e8823ec3e68f" providerId="AD" clId="Web-{C68DC1CF-D67A-EAD3-DE9D-79E83E085748}" dt="2021-12-03T14:57:08.495" v="614" actId="20577"/>
        <pc:sldMkLst>
          <pc:docMk/>
          <pc:sldMk cId="3341012845" sldId="414"/>
        </pc:sldMkLst>
        <pc:spChg chg="mod">
          <ac:chgData name="Berta Hartig" userId="S::bertashermerhartig_gmail.com#ext#@drbconsult.onmicrosoft.com::258830c1-dd6b-4d36-ab15-e8823ec3e68f" providerId="AD" clId="Web-{C68DC1CF-D67A-EAD3-DE9D-79E83E085748}" dt="2021-12-03T14:53:46.370" v="576" actId="20577"/>
          <ac:spMkLst>
            <pc:docMk/>
            <pc:sldMk cId="3341012845" sldId="414"/>
            <ac:spMk id="2" creationId="{1FD643FD-58DC-442C-BCA2-F71CC6E91025}"/>
          </ac:spMkLst>
        </pc:spChg>
        <pc:spChg chg="mod">
          <ac:chgData name="Berta Hartig" userId="S::bertashermerhartig_gmail.com#ext#@drbconsult.onmicrosoft.com::258830c1-dd6b-4d36-ab15-e8823ec3e68f" providerId="AD" clId="Web-{C68DC1CF-D67A-EAD3-DE9D-79E83E085748}" dt="2021-12-03T14:57:08.495" v="614" actId="20577"/>
          <ac:spMkLst>
            <pc:docMk/>
            <pc:sldMk cId="3341012845" sldId="414"/>
            <ac:spMk id="3" creationId="{00000000-0000-0000-0000-000000000000}"/>
          </ac:spMkLst>
        </pc:spChg>
      </pc:sldChg>
      <pc:sldChg chg="addSp delSp modSp">
        <pc:chgData name="Berta Hartig" userId="S::bertashermerhartig_gmail.com#ext#@drbconsult.onmicrosoft.com::258830c1-dd6b-4d36-ab15-e8823ec3e68f" providerId="AD" clId="Web-{C68DC1CF-D67A-EAD3-DE9D-79E83E085748}" dt="2021-12-03T14:52:43.839" v="574"/>
        <pc:sldMkLst>
          <pc:docMk/>
          <pc:sldMk cId="15101759" sldId="462"/>
        </pc:sldMkLst>
        <pc:spChg chg="del">
          <ac:chgData name="Berta Hartig" userId="S::bertashermerhartig_gmail.com#ext#@drbconsult.onmicrosoft.com::258830c1-dd6b-4d36-ab15-e8823ec3e68f" providerId="AD" clId="Web-{C68DC1CF-D67A-EAD3-DE9D-79E83E085748}" dt="2021-12-03T14:44:20.169" v="0"/>
          <ac:spMkLst>
            <pc:docMk/>
            <pc:sldMk cId="15101759" sldId="462"/>
            <ac:spMk id="2" creationId="{0FE1710F-9B6D-43DD-B714-01022FA71A0E}"/>
          </ac:spMkLst>
        </pc:spChg>
        <pc:spChg chg="del mod">
          <ac:chgData name="Berta Hartig" userId="S::bertashermerhartig_gmail.com#ext#@drbconsult.onmicrosoft.com::258830c1-dd6b-4d36-ab15-e8823ec3e68f" providerId="AD" clId="Web-{C68DC1CF-D67A-EAD3-DE9D-79E83E085748}" dt="2021-12-03T14:46:58.606" v="264"/>
          <ac:spMkLst>
            <pc:docMk/>
            <pc:sldMk cId="15101759" sldId="462"/>
            <ac:spMk id="3" creationId="{5F9B50B1-5A65-4C3B-AB69-35A996BCD3DD}"/>
          </ac:spMkLst>
        </pc:spChg>
        <pc:spChg chg="add del">
          <ac:chgData name="Berta Hartig" userId="S::bertashermerhartig_gmail.com#ext#@drbconsult.onmicrosoft.com::258830c1-dd6b-4d36-ab15-e8823ec3e68f" providerId="AD" clId="Web-{C68DC1CF-D67A-EAD3-DE9D-79E83E085748}" dt="2021-12-03T14:45:17.653" v="11"/>
          <ac:spMkLst>
            <pc:docMk/>
            <pc:sldMk cId="15101759" sldId="462"/>
            <ac:spMk id="4" creationId="{B099A119-B97A-4513-B491-8D0EB8F5FE33}"/>
          </ac:spMkLst>
        </pc:spChg>
        <pc:spChg chg="add mod">
          <ac:chgData name="Berta Hartig" userId="S::bertashermerhartig_gmail.com#ext#@drbconsult.onmicrosoft.com::258830c1-dd6b-4d36-ab15-e8823ec3e68f" providerId="AD" clId="Web-{C68DC1CF-D67A-EAD3-DE9D-79E83E085748}" dt="2021-12-03T14:45:14.247" v="10" actId="14100"/>
          <ac:spMkLst>
            <pc:docMk/>
            <pc:sldMk cId="15101759" sldId="462"/>
            <ac:spMk id="5" creationId="{730FB3E8-401D-4419-B0EA-420CD2862A72}"/>
          </ac:spMkLst>
        </pc:spChg>
        <pc:spChg chg="add mod">
          <ac:chgData name="Berta Hartig" userId="S::bertashermerhartig_gmail.com#ext#@drbconsult.onmicrosoft.com::258830c1-dd6b-4d36-ab15-e8823ec3e68f" providerId="AD" clId="Web-{C68DC1CF-D67A-EAD3-DE9D-79E83E085748}" dt="2021-12-03T14:51:54.964" v="544" actId="20577"/>
          <ac:spMkLst>
            <pc:docMk/>
            <pc:sldMk cId="15101759" sldId="462"/>
            <ac:spMk id="7" creationId="{211BF29E-FEAC-44BC-BE06-9B9B811496F5}"/>
          </ac:spMkLst>
        </pc:spChg>
        <pc:graphicFrameChg chg="add mod modGraphic">
          <ac:chgData name="Berta Hartig" userId="S::bertashermerhartig_gmail.com#ext#@drbconsult.onmicrosoft.com::258830c1-dd6b-4d36-ab15-e8823ec3e68f" providerId="AD" clId="Web-{C68DC1CF-D67A-EAD3-DE9D-79E83E085748}" dt="2021-12-03T14:52:43.839" v="574"/>
          <ac:graphicFrameMkLst>
            <pc:docMk/>
            <pc:sldMk cId="15101759" sldId="462"/>
            <ac:graphicFrameMk id="6" creationId="{DE99ED21-E8E7-4540-9461-6D0B7B40C901}"/>
          </ac:graphicFrameMkLst>
        </pc:graphicFrameChg>
      </pc:sldChg>
      <pc:sldChg chg="modSp add replId">
        <pc:chgData name="Berta Hartig" userId="S::bertashermerhartig_gmail.com#ext#@drbconsult.onmicrosoft.com::258830c1-dd6b-4d36-ab15-e8823ec3e68f" providerId="AD" clId="Web-{C68DC1CF-D67A-EAD3-DE9D-79E83E085748}" dt="2021-12-03T14:51:27.246" v="536" actId="20577"/>
        <pc:sldMkLst>
          <pc:docMk/>
          <pc:sldMk cId="3020375826" sldId="467"/>
        </pc:sldMkLst>
        <pc:spChg chg="mod">
          <ac:chgData name="Berta Hartig" userId="S::bertashermerhartig_gmail.com#ext#@drbconsult.onmicrosoft.com::258830c1-dd6b-4d36-ab15-e8823ec3e68f" providerId="AD" clId="Web-{C68DC1CF-D67A-EAD3-DE9D-79E83E085748}" dt="2021-12-03T14:51:27.246" v="536" actId="20577"/>
          <ac:spMkLst>
            <pc:docMk/>
            <pc:sldMk cId="3020375826" sldId="467"/>
            <ac:spMk id="5" creationId="{730FB3E8-401D-4419-B0EA-420CD2862A72}"/>
          </ac:spMkLst>
        </pc:spChg>
        <pc:graphicFrameChg chg="mod modGraphic">
          <ac:chgData name="Berta Hartig" userId="S::bertashermerhartig_gmail.com#ext#@drbconsult.onmicrosoft.com::258830c1-dd6b-4d36-ab15-e8823ec3e68f" providerId="AD" clId="Web-{C68DC1CF-D67A-EAD3-DE9D-79E83E085748}" dt="2021-12-03T14:51:23.105" v="531"/>
          <ac:graphicFrameMkLst>
            <pc:docMk/>
            <pc:sldMk cId="3020375826" sldId="467"/>
            <ac:graphicFrameMk id="6" creationId="{DE99ED21-E8E7-4540-9461-6D0B7B40C901}"/>
          </ac:graphicFrameMkLst>
        </pc:graphicFrameChg>
      </pc:sldChg>
      <pc:sldChg chg="add replId">
        <pc:chgData name="Berta Hartig" userId="S::bertashermerhartig_gmail.com#ext#@drbconsult.onmicrosoft.com::258830c1-dd6b-4d36-ab15-e8823ec3e68f" providerId="AD" clId="Web-{C68DC1CF-D67A-EAD3-DE9D-79E83E085748}" dt="2021-12-03T14:53:35.089" v="575"/>
        <pc:sldMkLst>
          <pc:docMk/>
          <pc:sldMk cId="1634260477" sldId="468"/>
        </pc:sldMkLst>
      </pc:sldChg>
      <pc:sldChg chg="add del replId">
        <pc:chgData name="Berta Hartig" userId="S::bertashermerhartig_gmail.com#ext#@drbconsult.onmicrosoft.com::258830c1-dd6b-4d36-ab15-e8823ec3e68f" providerId="AD" clId="Web-{C68DC1CF-D67A-EAD3-DE9D-79E83E085748}" dt="2021-12-03T14:50:42.996" v="519"/>
        <pc:sldMkLst>
          <pc:docMk/>
          <pc:sldMk cId="4162372270" sldId="468"/>
        </pc:sldMkLst>
      </pc:sldChg>
    </pc:docChg>
  </pc:docChgLst>
  <pc:docChgLst>
    <pc:chgData name="Berta Hartig" userId="S::bertashermerhartig_gmail.com#ext#@drbconsult.onmicrosoft.com::258830c1-dd6b-4d36-ab15-e8823ec3e68f" providerId="AD" clId="Web-{E5673129-605D-A2C5-1221-A173C5C900D1}"/>
    <pc:docChg chg="addSld delSld modSld sldOrd">
      <pc:chgData name="Berta Hartig" userId="S::bertashermerhartig_gmail.com#ext#@drbconsult.onmicrosoft.com::258830c1-dd6b-4d36-ab15-e8823ec3e68f" providerId="AD" clId="Web-{E5673129-605D-A2C5-1221-A173C5C900D1}" dt="2021-12-13T21:20:29.511" v="1061"/>
      <pc:docMkLst>
        <pc:docMk/>
      </pc:docMkLst>
      <pc:sldChg chg="addSp delSp modSp">
        <pc:chgData name="Berta Hartig" userId="S::bertashermerhartig_gmail.com#ext#@drbconsult.onmicrosoft.com::258830c1-dd6b-4d36-ab15-e8823ec3e68f" providerId="AD" clId="Web-{E5673129-605D-A2C5-1221-A173C5C900D1}" dt="2021-12-13T21:05:20.749" v="521" actId="20577"/>
        <pc:sldMkLst>
          <pc:docMk/>
          <pc:sldMk cId="1335471789" sldId="471"/>
        </pc:sldMkLst>
        <pc:spChg chg="add del mod">
          <ac:chgData name="Berta Hartig" userId="S::bertashermerhartig_gmail.com#ext#@drbconsult.onmicrosoft.com::258830c1-dd6b-4d36-ab15-e8823ec3e68f" providerId="AD" clId="Web-{E5673129-605D-A2C5-1221-A173C5C900D1}" dt="2021-12-13T21:04:46.452" v="255"/>
          <ac:spMkLst>
            <pc:docMk/>
            <pc:sldMk cId="1335471789" sldId="471"/>
            <ac:spMk id="2" creationId="{EB8DACDC-BD34-48A5-A10C-F90A099A4FC5}"/>
          </ac:spMkLst>
        </pc:spChg>
        <pc:spChg chg="mod">
          <ac:chgData name="Berta Hartig" userId="S::bertashermerhartig_gmail.com#ext#@drbconsult.onmicrosoft.com::258830c1-dd6b-4d36-ab15-e8823ec3e68f" providerId="AD" clId="Web-{E5673129-605D-A2C5-1221-A173C5C900D1}" dt="2021-12-13T21:05:20.749" v="521" actId="20577"/>
          <ac:spMkLst>
            <pc:docMk/>
            <pc:sldMk cId="1335471789" sldId="471"/>
            <ac:spMk id="12" creationId="{27B79416-36F5-4891-8602-F244C7FBF71A}"/>
          </ac:spMkLst>
        </pc:spChg>
      </pc:sldChg>
      <pc:sldChg chg="addSp modSp add ord replId">
        <pc:chgData name="Berta Hartig" userId="S::bertashermerhartig_gmail.com#ext#@drbconsult.onmicrosoft.com::258830c1-dd6b-4d36-ab15-e8823ec3e68f" providerId="AD" clId="Web-{E5673129-605D-A2C5-1221-A173C5C900D1}" dt="2021-12-13T21:20:29.511" v="1061"/>
        <pc:sldMkLst>
          <pc:docMk/>
          <pc:sldMk cId="2499241941" sldId="1057"/>
        </pc:sldMkLst>
        <pc:spChg chg="add mod">
          <ac:chgData name="Berta Hartig" userId="S::bertashermerhartig_gmail.com#ext#@drbconsult.onmicrosoft.com::258830c1-dd6b-4d36-ab15-e8823ec3e68f" providerId="AD" clId="Web-{E5673129-605D-A2C5-1221-A173C5C900D1}" dt="2021-12-13T21:20:29.511" v="1061"/>
          <ac:spMkLst>
            <pc:docMk/>
            <pc:sldMk cId="2499241941" sldId="1057"/>
            <ac:spMk id="2" creationId="{4A8E3A97-4AF9-4B98-A41D-328402518721}"/>
          </ac:spMkLst>
        </pc:spChg>
        <pc:spChg chg="mod">
          <ac:chgData name="Berta Hartig" userId="S::bertashermerhartig_gmail.com#ext#@drbconsult.onmicrosoft.com::258830c1-dd6b-4d36-ab15-e8823ec3e68f" providerId="AD" clId="Web-{E5673129-605D-A2C5-1221-A173C5C900D1}" dt="2021-12-13T21:05:30.077" v="531" actId="20577"/>
          <ac:spMkLst>
            <pc:docMk/>
            <pc:sldMk cId="2499241941" sldId="1057"/>
            <ac:spMk id="4" creationId="{7E552CBA-E63D-4BDC-974D-8EEEBC8806B8}"/>
          </ac:spMkLst>
        </pc:spChg>
        <pc:spChg chg="mod">
          <ac:chgData name="Berta Hartig" userId="S::bertashermerhartig_gmail.com#ext#@drbconsult.onmicrosoft.com::258830c1-dd6b-4d36-ab15-e8823ec3e68f" providerId="AD" clId="Web-{E5673129-605D-A2C5-1221-A173C5C900D1}" dt="2021-12-13T21:19:45.308" v="1032" actId="20577"/>
          <ac:spMkLst>
            <pc:docMk/>
            <pc:sldMk cId="2499241941" sldId="1057"/>
            <ac:spMk id="12" creationId="{27B79416-36F5-4891-8602-F244C7FBF71A}"/>
          </ac:spMkLst>
        </pc:spChg>
      </pc:sldChg>
      <pc:sldChg chg="add del replId">
        <pc:chgData name="Berta Hartig" userId="S::bertashermerhartig_gmail.com#ext#@drbconsult.onmicrosoft.com::258830c1-dd6b-4d36-ab15-e8823ec3e68f" providerId="AD" clId="Web-{E5673129-605D-A2C5-1221-A173C5C900D1}" dt="2021-12-13T21:05:19.186" v="276"/>
        <pc:sldMkLst>
          <pc:docMk/>
          <pc:sldMk cId="2689513314" sldId="1057"/>
        </pc:sldMkLst>
      </pc:sldChg>
      <pc:sldChg chg="modSp add del replId">
        <pc:chgData name="Berta Hartig" userId="S::bertashermerhartig_gmail.com#ext#@drbconsult.onmicrosoft.com::258830c1-dd6b-4d36-ab15-e8823ec3e68f" providerId="AD" clId="Web-{E5673129-605D-A2C5-1221-A173C5C900D1}" dt="2021-12-13T21:05:03.280" v="267"/>
        <pc:sldMkLst>
          <pc:docMk/>
          <pc:sldMk cId="3722587186" sldId="1057"/>
        </pc:sldMkLst>
        <pc:spChg chg="mod">
          <ac:chgData name="Berta Hartig" userId="S::bertashermerhartig_gmail.com#ext#@drbconsult.onmicrosoft.com::258830c1-dd6b-4d36-ab15-e8823ec3e68f" providerId="AD" clId="Web-{E5673129-605D-A2C5-1221-A173C5C900D1}" dt="2021-12-13T21:05:00.045" v="266" actId="20577"/>
          <ac:spMkLst>
            <pc:docMk/>
            <pc:sldMk cId="3722587186" sldId="1057"/>
            <ac:spMk id="4" creationId="{7E552CBA-E63D-4BDC-974D-8EEEBC8806B8}"/>
          </ac:spMkLst>
        </pc:spChg>
      </pc:sldChg>
    </pc:docChg>
  </pc:docChgLst>
  <pc:docChgLst>
    <pc:chgData name="Joanne Brackey" userId="S::jbrackey_cedarvalleyservices.org#ext#@drbconsult.onmicrosoft.com::92bea1ed-18d0-4990-9128-e43d6527b76d" providerId="AD" clId="Web-{1EC2E7D2-B71D-2BAE-E257-F4F4CC73BEAC}"/>
    <pc:docChg chg="addSld modSld">
      <pc:chgData name="Joanne Brackey" userId="S::jbrackey_cedarvalleyservices.org#ext#@drbconsult.onmicrosoft.com::92bea1ed-18d0-4990-9128-e43d6527b76d" providerId="AD" clId="Web-{1EC2E7D2-B71D-2BAE-E257-F4F4CC73BEAC}" dt="2022-01-07T18:57:28.326" v="444" actId="20577"/>
      <pc:docMkLst>
        <pc:docMk/>
      </pc:docMkLst>
      <pc:sldChg chg="modSp">
        <pc:chgData name="Joanne Brackey" userId="S::jbrackey_cedarvalleyservices.org#ext#@drbconsult.onmicrosoft.com::92bea1ed-18d0-4990-9128-e43d6527b76d" providerId="AD" clId="Web-{1EC2E7D2-B71D-2BAE-E257-F4F4CC73BEAC}" dt="2022-01-07T18:57:28.326" v="444" actId="20577"/>
        <pc:sldMkLst>
          <pc:docMk/>
          <pc:sldMk cId="2043840811" sldId="457"/>
        </pc:sldMkLst>
        <pc:spChg chg="mod">
          <ac:chgData name="Joanne Brackey" userId="S::jbrackey_cedarvalleyservices.org#ext#@drbconsult.onmicrosoft.com::92bea1ed-18d0-4990-9128-e43d6527b76d" providerId="AD" clId="Web-{1EC2E7D2-B71D-2BAE-E257-F4F4CC73BEAC}" dt="2022-01-07T18:57:28.326" v="444" actId="20577"/>
          <ac:spMkLst>
            <pc:docMk/>
            <pc:sldMk cId="2043840811" sldId="457"/>
            <ac:spMk id="3" creationId="{EFA695BA-C481-45EF-898D-CDC0F184B416}"/>
          </ac:spMkLst>
        </pc:spChg>
      </pc:sldChg>
      <pc:sldChg chg="modSp new">
        <pc:chgData name="Joanne Brackey" userId="S::jbrackey_cedarvalleyservices.org#ext#@drbconsult.onmicrosoft.com::92bea1ed-18d0-4990-9128-e43d6527b76d" providerId="AD" clId="Web-{1EC2E7D2-B71D-2BAE-E257-F4F4CC73BEAC}" dt="2022-01-07T18:52:03.868" v="389" actId="20577"/>
        <pc:sldMkLst>
          <pc:docMk/>
          <pc:sldMk cId="1892754028" sldId="1115"/>
        </pc:sldMkLst>
        <pc:spChg chg="mod">
          <ac:chgData name="Joanne Brackey" userId="S::jbrackey_cedarvalleyservices.org#ext#@drbconsult.onmicrosoft.com::92bea1ed-18d0-4990-9128-e43d6527b76d" providerId="AD" clId="Web-{1EC2E7D2-B71D-2BAE-E257-F4F4CC73BEAC}" dt="2022-01-07T18:40:48.873" v="23" actId="20577"/>
          <ac:spMkLst>
            <pc:docMk/>
            <pc:sldMk cId="1892754028" sldId="1115"/>
            <ac:spMk id="2" creationId="{0DCDE7DD-173F-418D-82D2-A2702100D5CB}"/>
          </ac:spMkLst>
        </pc:spChg>
        <pc:spChg chg="mod">
          <ac:chgData name="Joanne Brackey" userId="S::jbrackey_cedarvalleyservices.org#ext#@drbconsult.onmicrosoft.com::92bea1ed-18d0-4990-9128-e43d6527b76d" providerId="AD" clId="Web-{1EC2E7D2-B71D-2BAE-E257-F4F4CC73BEAC}" dt="2022-01-07T18:52:03.868" v="389" actId="20577"/>
          <ac:spMkLst>
            <pc:docMk/>
            <pc:sldMk cId="1892754028" sldId="1115"/>
            <ac:spMk id="3" creationId="{E6C37079-F251-4916-8768-BDBFFA897542}"/>
          </ac:spMkLst>
        </pc:spChg>
      </pc:sldChg>
    </pc:docChg>
  </pc:docChgLst>
  <pc:docChgLst>
    <pc:chgData name="Mariah Helgeson" userId="S::mariah@drbconsult.onmicrosoft.com::51b1bd1c-374c-4333-91a8-ada6f1cc33a2" providerId="AD" clId="Web-{5F2BA3A9-D4D2-B912-DE2C-0F9D1629CF18}"/>
    <pc:docChg chg="addSld delSld modSld sldOrd">
      <pc:chgData name="Mariah Helgeson" userId="S::mariah@drbconsult.onmicrosoft.com::51b1bd1c-374c-4333-91a8-ada6f1cc33a2" providerId="AD" clId="Web-{5F2BA3A9-D4D2-B912-DE2C-0F9D1629CF18}" dt="2022-01-21T20:54:47.550" v="3466" actId="20577"/>
      <pc:docMkLst>
        <pc:docMk/>
      </pc:docMkLst>
      <pc:sldChg chg="ord">
        <pc:chgData name="Mariah Helgeson" userId="S::mariah@drbconsult.onmicrosoft.com::51b1bd1c-374c-4333-91a8-ada6f1cc33a2" providerId="AD" clId="Web-{5F2BA3A9-D4D2-B912-DE2C-0F9D1629CF18}" dt="2022-01-19T16:13:06.740" v="226"/>
        <pc:sldMkLst>
          <pc:docMk/>
          <pc:sldMk cId="4165753129" sldId="329"/>
        </pc:sldMkLst>
      </pc:sldChg>
      <pc:sldChg chg="delSp modSp">
        <pc:chgData name="Mariah Helgeson" userId="S::mariah@drbconsult.onmicrosoft.com::51b1bd1c-374c-4333-91a8-ada6f1cc33a2" providerId="AD" clId="Web-{5F2BA3A9-D4D2-B912-DE2C-0F9D1629CF18}" dt="2022-01-18T20:32:57.086" v="9" actId="1076"/>
        <pc:sldMkLst>
          <pc:docMk/>
          <pc:sldMk cId="667067281" sldId="336"/>
        </pc:sldMkLst>
        <pc:spChg chg="del mod">
          <ac:chgData name="Mariah Helgeson" userId="S::mariah@drbconsult.onmicrosoft.com::51b1bd1c-374c-4333-91a8-ada6f1cc33a2" providerId="AD" clId="Web-{5F2BA3A9-D4D2-B912-DE2C-0F9D1629CF18}" dt="2022-01-18T20:32:53.586" v="8"/>
          <ac:spMkLst>
            <pc:docMk/>
            <pc:sldMk cId="667067281" sldId="336"/>
            <ac:spMk id="2" creationId="{17F3D49A-A7A5-43C2-84BC-33497AB0C404}"/>
          </ac:spMkLst>
        </pc:spChg>
        <pc:spChg chg="mod">
          <ac:chgData name="Mariah Helgeson" userId="S::mariah@drbconsult.onmicrosoft.com::51b1bd1c-374c-4333-91a8-ada6f1cc33a2" providerId="AD" clId="Web-{5F2BA3A9-D4D2-B912-DE2C-0F9D1629CF18}" dt="2022-01-18T20:32:57.086" v="9" actId="1076"/>
          <ac:spMkLst>
            <pc:docMk/>
            <pc:sldMk cId="667067281" sldId="336"/>
            <ac:spMk id="4" creationId="{7E552CBA-E63D-4BDC-974D-8EEEBC8806B8}"/>
          </ac:spMkLst>
        </pc:spChg>
      </pc:sldChg>
      <pc:sldChg chg="modSp">
        <pc:chgData name="Mariah Helgeson" userId="S::mariah@drbconsult.onmicrosoft.com::51b1bd1c-374c-4333-91a8-ada6f1cc33a2" providerId="AD" clId="Web-{5F2BA3A9-D4D2-B912-DE2C-0F9D1629CF18}" dt="2022-01-19T16:14:58.366" v="228" actId="1076"/>
        <pc:sldMkLst>
          <pc:docMk/>
          <pc:sldMk cId="2177656682" sldId="341"/>
        </pc:sldMkLst>
        <pc:spChg chg="mod">
          <ac:chgData name="Mariah Helgeson" userId="S::mariah@drbconsult.onmicrosoft.com::51b1bd1c-374c-4333-91a8-ada6f1cc33a2" providerId="AD" clId="Web-{5F2BA3A9-D4D2-B912-DE2C-0F9D1629CF18}" dt="2022-01-19T16:14:58.366" v="228" actId="1076"/>
          <ac:spMkLst>
            <pc:docMk/>
            <pc:sldMk cId="2177656682" sldId="341"/>
            <ac:spMk id="4" creationId="{7E552CBA-E63D-4BDC-974D-8EEEBC8806B8}"/>
          </ac:spMkLst>
        </pc:spChg>
      </pc:sldChg>
      <pc:sldChg chg="modSp">
        <pc:chgData name="Mariah Helgeson" userId="S::mariah@drbconsult.onmicrosoft.com::51b1bd1c-374c-4333-91a8-ada6f1cc33a2" providerId="AD" clId="Web-{5F2BA3A9-D4D2-B912-DE2C-0F9D1629CF18}" dt="2022-01-19T16:15:49.678" v="229" actId="20577"/>
        <pc:sldMkLst>
          <pc:docMk/>
          <pc:sldMk cId="322704847" sldId="353"/>
        </pc:sldMkLst>
        <pc:spChg chg="mod">
          <ac:chgData name="Mariah Helgeson" userId="S::mariah@drbconsult.onmicrosoft.com::51b1bd1c-374c-4333-91a8-ada6f1cc33a2" providerId="AD" clId="Web-{5F2BA3A9-D4D2-B912-DE2C-0F9D1629CF18}" dt="2022-01-19T16:15:49.678" v="229" actId="20577"/>
          <ac:spMkLst>
            <pc:docMk/>
            <pc:sldMk cId="322704847" sldId="353"/>
            <ac:spMk id="4" creationId="{7E552CBA-E63D-4BDC-974D-8EEEBC8806B8}"/>
          </ac:spMkLst>
        </pc:spChg>
      </pc:sldChg>
      <pc:sldChg chg="modSp">
        <pc:chgData name="Mariah Helgeson" userId="S::mariah@drbconsult.onmicrosoft.com::51b1bd1c-374c-4333-91a8-ada6f1cc33a2" providerId="AD" clId="Web-{5F2BA3A9-D4D2-B912-DE2C-0F9D1629CF18}" dt="2022-01-19T16:18:42.148" v="231" actId="20577"/>
        <pc:sldMkLst>
          <pc:docMk/>
          <pc:sldMk cId="2110740417" sldId="360"/>
        </pc:sldMkLst>
        <pc:spChg chg="mod">
          <ac:chgData name="Mariah Helgeson" userId="S::mariah@drbconsult.onmicrosoft.com::51b1bd1c-374c-4333-91a8-ada6f1cc33a2" providerId="AD" clId="Web-{5F2BA3A9-D4D2-B912-DE2C-0F9D1629CF18}" dt="2022-01-19T16:18:42.148" v="231" actId="20577"/>
          <ac:spMkLst>
            <pc:docMk/>
            <pc:sldMk cId="2110740417" sldId="360"/>
            <ac:spMk id="4" creationId="{7E552CBA-E63D-4BDC-974D-8EEEBC8806B8}"/>
          </ac:spMkLst>
        </pc:spChg>
      </pc:sldChg>
      <pc:sldChg chg="addSp delSp modSp mod modClrScheme chgLayout">
        <pc:chgData name="Mariah Helgeson" userId="S::mariah@drbconsult.onmicrosoft.com::51b1bd1c-374c-4333-91a8-ada6f1cc33a2" providerId="AD" clId="Web-{5F2BA3A9-D4D2-B912-DE2C-0F9D1629CF18}" dt="2022-01-19T16:38:19.216" v="562" actId="20577"/>
        <pc:sldMkLst>
          <pc:docMk/>
          <pc:sldMk cId="2183571099" sldId="418"/>
        </pc:sldMkLst>
        <pc:spChg chg="add mod ord">
          <ac:chgData name="Mariah Helgeson" userId="S::mariah@drbconsult.onmicrosoft.com::51b1bd1c-374c-4333-91a8-ada6f1cc33a2" providerId="AD" clId="Web-{5F2BA3A9-D4D2-B912-DE2C-0F9D1629CF18}" dt="2022-01-19T16:30:35.058" v="363" actId="20577"/>
          <ac:spMkLst>
            <pc:docMk/>
            <pc:sldMk cId="2183571099" sldId="418"/>
            <ac:spMk id="2" creationId="{87E27F6B-A073-4B5A-8856-D30E2DABC64B}"/>
          </ac:spMkLst>
        </pc:spChg>
        <pc:spChg chg="add mod ord">
          <ac:chgData name="Mariah Helgeson" userId="S::mariah@drbconsult.onmicrosoft.com::51b1bd1c-374c-4333-91a8-ada6f1cc33a2" providerId="AD" clId="Web-{5F2BA3A9-D4D2-B912-DE2C-0F9D1629CF18}" dt="2022-01-19T16:38:19.216" v="562" actId="20577"/>
          <ac:spMkLst>
            <pc:docMk/>
            <pc:sldMk cId="2183571099" sldId="418"/>
            <ac:spMk id="4" creationId="{E62DB8C9-A9CC-4A20-8454-2E12FBC95DA8}"/>
          </ac:spMkLst>
        </pc:spChg>
        <pc:spChg chg="del mod">
          <ac:chgData name="Mariah Helgeson" userId="S::mariah@drbconsult.onmicrosoft.com::51b1bd1c-374c-4333-91a8-ada6f1cc33a2" providerId="AD" clId="Web-{5F2BA3A9-D4D2-B912-DE2C-0F9D1629CF18}" dt="2022-01-19T16:31:03.120" v="401"/>
          <ac:spMkLst>
            <pc:docMk/>
            <pc:sldMk cId="2183571099" sldId="418"/>
            <ac:spMk id="6" creationId="{72DBB6FA-0734-4B0C-97AC-8067C1088726}"/>
          </ac:spMkLst>
        </pc:spChg>
      </pc:sldChg>
      <pc:sldChg chg="modSp">
        <pc:chgData name="Mariah Helgeson" userId="S::mariah@drbconsult.onmicrosoft.com::51b1bd1c-374c-4333-91a8-ada6f1cc33a2" providerId="AD" clId="Web-{5F2BA3A9-D4D2-B912-DE2C-0F9D1629CF18}" dt="2022-01-18T20:37:45.850" v="146" actId="20577"/>
        <pc:sldMkLst>
          <pc:docMk/>
          <pc:sldMk cId="3070647608" sldId="450"/>
        </pc:sldMkLst>
        <pc:spChg chg="mod">
          <ac:chgData name="Mariah Helgeson" userId="S::mariah@drbconsult.onmicrosoft.com::51b1bd1c-374c-4333-91a8-ada6f1cc33a2" providerId="AD" clId="Web-{5F2BA3A9-D4D2-B912-DE2C-0F9D1629CF18}" dt="2022-01-18T20:37:45.850" v="146" actId="20577"/>
          <ac:spMkLst>
            <pc:docMk/>
            <pc:sldMk cId="3070647608" sldId="450"/>
            <ac:spMk id="6" creationId="{089744ED-E92D-1745-9D45-5E6460F24D7E}"/>
          </ac:spMkLst>
        </pc:spChg>
      </pc:sldChg>
      <pc:sldChg chg="modSp del">
        <pc:chgData name="Mariah Helgeson" userId="S::mariah@drbconsult.onmicrosoft.com::51b1bd1c-374c-4333-91a8-ada6f1cc33a2" providerId="AD" clId="Web-{5F2BA3A9-D4D2-B912-DE2C-0F9D1629CF18}" dt="2022-01-18T20:37:47.163" v="147"/>
        <pc:sldMkLst>
          <pc:docMk/>
          <pc:sldMk cId="3392906615" sldId="451"/>
        </pc:sldMkLst>
        <pc:spChg chg="mod">
          <ac:chgData name="Mariah Helgeson" userId="S::mariah@drbconsult.onmicrosoft.com::51b1bd1c-374c-4333-91a8-ada6f1cc33a2" providerId="AD" clId="Web-{5F2BA3A9-D4D2-B912-DE2C-0F9D1629CF18}" dt="2022-01-18T20:37:38.178" v="143" actId="20577"/>
          <ac:spMkLst>
            <pc:docMk/>
            <pc:sldMk cId="3392906615" sldId="451"/>
            <ac:spMk id="3" creationId="{ED4B1602-A09F-7143-A351-C7EAE4BAE0DF}"/>
          </ac:spMkLst>
        </pc:spChg>
      </pc:sldChg>
      <pc:sldChg chg="addSp modSp">
        <pc:chgData name="Mariah Helgeson" userId="S::mariah@drbconsult.onmicrosoft.com::51b1bd1c-374c-4333-91a8-ada6f1cc33a2" providerId="AD" clId="Web-{5F2BA3A9-D4D2-B912-DE2C-0F9D1629CF18}" dt="2022-01-18T20:35:16.335" v="128" actId="1076"/>
        <pc:sldMkLst>
          <pc:docMk/>
          <pc:sldMk cId="15101759" sldId="462"/>
        </pc:sldMkLst>
        <pc:spChg chg="mod">
          <ac:chgData name="Mariah Helgeson" userId="S::mariah@drbconsult.onmicrosoft.com::51b1bd1c-374c-4333-91a8-ada6f1cc33a2" providerId="AD" clId="Web-{5F2BA3A9-D4D2-B912-DE2C-0F9D1629CF18}" dt="2022-01-18T20:35:16.335" v="128" actId="1076"/>
          <ac:spMkLst>
            <pc:docMk/>
            <pc:sldMk cId="15101759" sldId="462"/>
            <ac:spMk id="3" creationId="{1D62913B-7E0F-0143-8801-8920432EAA65}"/>
          </ac:spMkLst>
        </pc:spChg>
        <pc:spChg chg="add mod">
          <ac:chgData name="Mariah Helgeson" userId="S::mariah@drbconsult.onmicrosoft.com::51b1bd1c-374c-4333-91a8-ada6f1cc33a2" providerId="AD" clId="Web-{5F2BA3A9-D4D2-B912-DE2C-0F9D1629CF18}" dt="2022-01-18T20:35:05.398" v="125" actId="1076"/>
          <ac:spMkLst>
            <pc:docMk/>
            <pc:sldMk cId="15101759" sldId="462"/>
            <ac:spMk id="5" creationId="{187712A9-2AF3-4A6E-89AB-41D4F42C5D10}"/>
          </ac:spMkLst>
        </pc:spChg>
        <pc:graphicFrameChg chg="mod modGraphic">
          <ac:chgData name="Mariah Helgeson" userId="S::mariah@drbconsult.onmicrosoft.com::51b1bd1c-374c-4333-91a8-ada6f1cc33a2" providerId="AD" clId="Web-{5F2BA3A9-D4D2-B912-DE2C-0F9D1629CF18}" dt="2022-01-18T20:35:13.164" v="127" actId="1076"/>
          <ac:graphicFrameMkLst>
            <pc:docMk/>
            <pc:sldMk cId="15101759" sldId="462"/>
            <ac:graphicFrameMk id="6" creationId="{DE99ED21-E8E7-4540-9461-6D0B7B40C901}"/>
          </ac:graphicFrameMkLst>
        </pc:graphicFrameChg>
      </pc:sldChg>
      <pc:sldChg chg="modSp">
        <pc:chgData name="Mariah Helgeson" userId="S::mariah@drbconsult.onmicrosoft.com::51b1bd1c-374c-4333-91a8-ada6f1cc33a2" providerId="AD" clId="Web-{5F2BA3A9-D4D2-B912-DE2C-0F9D1629CF18}" dt="2022-01-18T20:32:39.539" v="5" actId="20577"/>
        <pc:sldMkLst>
          <pc:docMk/>
          <pc:sldMk cId="3652635756" sldId="470"/>
        </pc:sldMkLst>
        <pc:spChg chg="mod">
          <ac:chgData name="Mariah Helgeson" userId="S::mariah@drbconsult.onmicrosoft.com::51b1bd1c-374c-4333-91a8-ada6f1cc33a2" providerId="AD" clId="Web-{5F2BA3A9-D4D2-B912-DE2C-0F9D1629CF18}" dt="2022-01-18T20:32:39.539" v="5" actId="20577"/>
          <ac:spMkLst>
            <pc:docMk/>
            <pc:sldMk cId="3652635756" sldId="470"/>
            <ac:spMk id="15363" creationId="{2F226AC5-A274-4CF4-9793-B9DFDE94D28A}"/>
          </ac:spMkLst>
        </pc:spChg>
      </pc:sldChg>
      <pc:sldChg chg="modSp">
        <pc:chgData name="Mariah Helgeson" userId="S::mariah@drbconsult.onmicrosoft.com::51b1bd1c-374c-4333-91a8-ada6f1cc33a2" providerId="AD" clId="Web-{5F2BA3A9-D4D2-B912-DE2C-0F9D1629CF18}" dt="2022-01-18T20:49:44.331" v="181" actId="20577"/>
        <pc:sldMkLst>
          <pc:docMk/>
          <pc:sldMk cId="138296854" sldId="482"/>
        </pc:sldMkLst>
        <pc:spChg chg="mod">
          <ac:chgData name="Mariah Helgeson" userId="S::mariah@drbconsult.onmicrosoft.com::51b1bd1c-374c-4333-91a8-ada6f1cc33a2" providerId="AD" clId="Web-{5F2BA3A9-D4D2-B912-DE2C-0F9D1629CF18}" dt="2022-01-18T20:49:44.331" v="181" actId="20577"/>
          <ac:spMkLst>
            <pc:docMk/>
            <pc:sldMk cId="138296854" sldId="482"/>
            <ac:spMk id="4" creationId="{213B925D-202E-436D-98AC-C5C670A5B773}"/>
          </ac:spMkLst>
        </pc:spChg>
      </pc:sldChg>
      <pc:sldChg chg="addSp modSp">
        <pc:chgData name="Mariah Helgeson" userId="S::mariah@drbconsult.onmicrosoft.com::51b1bd1c-374c-4333-91a8-ada6f1cc33a2" providerId="AD" clId="Web-{5F2BA3A9-D4D2-B912-DE2C-0F9D1629CF18}" dt="2022-01-19T16:20:56.586" v="318" actId="20577"/>
        <pc:sldMkLst>
          <pc:docMk/>
          <pc:sldMk cId="1835854104" sldId="498"/>
        </pc:sldMkLst>
        <pc:spChg chg="add mod">
          <ac:chgData name="Mariah Helgeson" userId="S::mariah@drbconsult.onmicrosoft.com::51b1bd1c-374c-4333-91a8-ada6f1cc33a2" providerId="AD" clId="Web-{5F2BA3A9-D4D2-B912-DE2C-0F9D1629CF18}" dt="2022-01-19T16:20:56.586" v="318" actId="20577"/>
          <ac:spMkLst>
            <pc:docMk/>
            <pc:sldMk cId="1835854104" sldId="498"/>
            <ac:spMk id="5" creationId="{7DF26452-020B-4EB5-B972-C34CD13B23B3}"/>
          </ac:spMkLst>
        </pc:spChg>
        <pc:picChg chg="mod">
          <ac:chgData name="Mariah Helgeson" userId="S::mariah@drbconsult.onmicrosoft.com::51b1bd1c-374c-4333-91a8-ada6f1cc33a2" providerId="AD" clId="Web-{5F2BA3A9-D4D2-B912-DE2C-0F9D1629CF18}" dt="2022-01-19T16:19:51.304" v="232" actId="1076"/>
          <ac:picMkLst>
            <pc:docMk/>
            <pc:sldMk cId="1835854104" sldId="498"/>
            <ac:picMk id="4" creationId="{EBE507C7-D122-3843-B4F9-B1AB47870A9B}"/>
          </ac:picMkLst>
        </pc:picChg>
      </pc:sldChg>
      <pc:sldChg chg="addSp modSp">
        <pc:chgData name="Mariah Helgeson" userId="S::mariah@drbconsult.onmicrosoft.com::51b1bd1c-374c-4333-91a8-ada6f1cc33a2" providerId="AD" clId="Web-{5F2BA3A9-D4D2-B912-DE2C-0F9D1629CF18}" dt="2022-01-19T16:26:37.697" v="347" actId="20577"/>
        <pc:sldMkLst>
          <pc:docMk/>
          <pc:sldMk cId="2348906605" sldId="516"/>
        </pc:sldMkLst>
        <pc:spChg chg="add mod">
          <ac:chgData name="Mariah Helgeson" userId="S::mariah@drbconsult.onmicrosoft.com::51b1bd1c-374c-4333-91a8-ada6f1cc33a2" providerId="AD" clId="Web-{5F2BA3A9-D4D2-B912-DE2C-0F9D1629CF18}" dt="2022-01-19T16:26:37.697" v="347" actId="20577"/>
          <ac:spMkLst>
            <pc:docMk/>
            <pc:sldMk cId="2348906605" sldId="516"/>
            <ac:spMk id="4" creationId="{5A690F67-4CF1-45E5-B00B-1B9157EAC3C6}"/>
          </ac:spMkLst>
        </pc:spChg>
        <pc:picChg chg="mod">
          <ac:chgData name="Mariah Helgeson" userId="S::mariah@drbconsult.onmicrosoft.com::51b1bd1c-374c-4333-91a8-ada6f1cc33a2" providerId="AD" clId="Web-{5F2BA3A9-D4D2-B912-DE2C-0F9D1629CF18}" dt="2022-01-19T16:21:08.367" v="319" actId="1076"/>
          <ac:picMkLst>
            <pc:docMk/>
            <pc:sldMk cId="2348906605" sldId="516"/>
            <ac:picMk id="8" creationId="{C665E339-4363-FA46-8F9C-0708C7622B53}"/>
          </ac:picMkLst>
        </pc:picChg>
      </pc:sldChg>
      <pc:sldChg chg="modSp">
        <pc:chgData name="Mariah Helgeson" userId="S::mariah@drbconsult.onmicrosoft.com::51b1bd1c-374c-4333-91a8-ada6f1cc33a2" providerId="AD" clId="Web-{5F2BA3A9-D4D2-B912-DE2C-0F9D1629CF18}" dt="2022-01-18T20:59:41.468" v="225" actId="20577"/>
        <pc:sldMkLst>
          <pc:docMk/>
          <pc:sldMk cId="1803171599" sldId="518"/>
        </pc:sldMkLst>
        <pc:spChg chg="mod">
          <ac:chgData name="Mariah Helgeson" userId="S::mariah@drbconsult.onmicrosoft.com::51b1bd1c-374c-4333-91a8-ada6f1cc33a2" providerId="AD" clId="Web-{5F2BA3A9-D4D2-B912-DE2C-0F9D1629CF18}" dt="2022-01-18T20:59:41.468" v="225" actId="20577"/>
          <ac:spMkLst>
            <pc:docMk/>
            <pc:sldMk cId="1803171599" sldId="518"/>
            <ac:spMk id="4" creationId="{213B925D-202E-436D-98AC-C5C670A5B773}"/>
          </ac:spMkLst>
        </pc:spChg>
      </pc:sldChg>
      <pc:sldChg chg="modSp">
        <pc:chgData name="Mariah Helgeson" userId="S::mariah@drbconsult.onmicrosoft.com::51b1bd1c-374c-4333-91a8-ada6f1cc33a2" providerId="AD" clId="Web-{5F2BA3A9-D4D2-B912-DE2C-0F9D1629CF18}" dt="2022-01-18T20:47:04.972" v="153" actId="20577"/>
        <pc:sldMkLst>
          <pc:docMk/>
          <pc:sldMk cId="1507517715" sldId="550"/>
        </pc:sldMkLst>
        <pc:spChg chg="mod">
          <ac:chgData name="Mariah Helgeson" userId="S::mariah@drbconsult.onmicrosoft.com::51b1bd1c-374c-4333-91a8-ada6f1cc33a2" providerId="AD" clId="Web-{5F2BA3A9-D4D2-B912-DE2C-0F9D1629CF18}" dt="2022-01-18T20:47:04.972" v="153" actId="20577"/>
          <ac:spMkLst>
            <pc:docMk/>
            <pc:sldMk cId="1507517715" sldId="550"/>
            <ac:spMk id="9" creationId="{E1474EF5-3416-4360-9523-F2D0972CC2A8}"/>
          </ac:spMkLst>
        </pc:spChg>
      </pc:sldChg>
      <pc:sldChg chg="modSp">
        <pc:chgData name="Mariah Helgeson" userId="S::mariah@drbconsult.onmicrosoft.com::51b1bd1c-374c-4333-91a8-ada6f1cc33a2" providerId="AD" clId="Web-{5F2BA3A9-D4D2-B912-DE2C-0F9D1629CF18}" dt="2022-01-21T20:10:36.960" v="2616" actId="20577"/>
        <pc:sldMkLst>
          <pc:docMk/>
          <pc:sldMk cId="951419233" sldId="1074"/>
        </pc:sldMkLst>
        <pc:spChg chg="mod">
          <ac:chgData name="Mariah Helgeson" userId="S::mariah@drbconsult.onmicrosoft.com::51b1bd1c-374c-4333-91a8-ada6f1cc33a2" providerId="AD" clId="Web-{5F2BA3A9-D4D2-B912-DE2C-0F9D1629CF18}" dt="2022-01-21T20:10:36.960" v="2616" actId="20577"/>
          <ac:spMkLst>
            <pc:docMk/>
            <pc:sldMk cId="951419233" sldId="1074"/>
            <ac:spMk id="2" creationId="{00000000-0000-0000-0000-000000000000}"/>
          </ac:spMkLst>
        </pc:spChg>
      </pc:sldChg>
      <pc:sldChg chg="modSp">
        <pc:chgData name="Mariah Helgeson" userId="S::mariah@drbconsult.onmicrosoft.com::51b1bd1c-374c-4333-91a8-ada6f1cc33a2" providerId="AD" clId="Web-{5F2BA3A9-D4D2-B912-DE2C-0F9D1629CF18}" dt="2022-01-21T20:10:47.741" v="2618" actId="20577"/>
        <pc:sldMkLst>
          <pc:docMk/>
          <pc:sldMk cId="3688615622" sldId="1075"/>
        </pc:sldMkLst>
        <pc:spChg chg="mod">
          <ac:chgData name="Mariah Helgeson" userId="S::mariah@drbconsult.onmicrosoft.com::51b1bd1c-374c-4333-91a8-ada6f1cc33a2" providerId="AD" clId="Web-{5F2BA3A9-D4D2-B912-DE2C-0F9D1629CF18}" dt="2022-01-21T20:10:47.741" v="2618" actId="20577"/>
          <ac:spMkLst>
            <pc:docMk/>
            <pc:sldMk cId="3688615622" sldId="1075"/>
            <ac:spMk id="2" creationId="{00000000-0000-0000-0000-000000000000}"/>
          </ac:spMkLst>
        </pc:spChg>
      </pc:sldChg>
      <pc:sldChg chg="ord">
        <pc:chgData name="Mariah Helgeson" userId="S::mariah@drbconsult.onmicrosoft.com::51b1bd1c-374c-4333-91a8-ada6f1cc33a2" providerId="AD" clId="Web-{5F2BA3A9-D4D2-B912-DE2C-0F9D1629CF18}" dt="2022-01-20T20:59:30.072" v="2160"/>
        <pc:sldMkLst>
          <pc:docMk/>
          <pc:sldMk cId="3699232125" sldId="1107"/>
        </pc:sldMkLst>
      </pc:sldChg>
      <pc:sldChg chg="del">
        <pc:chgData name="Mariah Helgeson" userId="S::mariah@drbconsult.onmicrosoft.com::51b1bd1c-374c-4333-91a8-ada6f1cc33a2" providerId="AD" clId="Web-{5F2BA3A9-D4D2-B912-DE2C-0F9D1629CF18}" dt="2022-01-21T18:54:10.277" v="2577"/>
        <pc:sldMkLst>
          <pc:docMk/>
          <pc:sldMk cId="378154019" sldId="1108"/>
        </pc:sldMkLst>
      </pc:sldChg>
      <pc:sldChg chg="addSp delSp modSp">
        <pc:chgData name="Mariah Helgeson" userId="S::mariah@drbconsult.onmicrosoft.com::51b1bd1c-374c-4333-91a8-ada6f1cc33a2" providerId="AD" clId="Web-{5F2BA3A9-D4D2-B912-DE2C-0F9D1629CF18}" dt="2022-01-21T18:54:37.246" v="2579"/>
        <pc:sldMkLst>
          <pc:docMk/>
          <pc:sldMk cId="2355201603" sldId="1111"/>
        </pc:sldMkLst>
        <pc:picChg chg="add del mod">
          <ac:chgData name="Mariah Helgeson" userId="S::mariah@drbconsult.onmicrosoft.com::51b1bd1c-374c-4333-91a8-ada6f1cc33a2" providerId="AD" clId="Web-{5F2BA3A9-D4D2-B912-DE2C-0F9D1629CF18}" dt="2022-01-21T18:54:37.246" v="2579"/>
          <ac:picMkLst>
            <pc:docMk/>
            <pc:sldMk cId="2355201603" sldId="1111"/>
            <ac:picMk id="3" creationId="{C7F89B6F-0A4E-4765-B0C3-8969A496C5A8}"/>
          </ac:picMkLst>
        </pc:picChg>
      </pc:sldChg>
      <pc:sldChg chg="modSp add replId">
        <pc:chgData name="Mariah Helgeson" userId="S::mariah@drbconsult.onmicrosoft.com::51b1bd1c-374c-4333-91a8-ada6f1cc33a2" providerId="AD" clId="Web-{5F2BA3A9-D4D2-B912-DE2C-0F9D1629CF18}" dt="2022-01-19T16:39:02.279" v="635" actId="20577"/>
        <pc:sldMkLst>
          <pc:docMk/>
          <pc:sldMk cId="1525879660" sldId="1184"/>
        </pc:sldMkLst>
        <pc:spChg chg="mod">
          <ac:chgData name="Mariah Helgeson" userId="S::mariah@drbconsult.onmicrosoft.com::51b1bd1c-374c-4333-91a8-ada6f1cc33a2" providerId="AD" clId="Web-{5F2BA3A9-D4D2-B912-DE2C-0F9D1629CF18}" dt="2022-01-19T16:39:02.279" v="635" actId="20577"/>
          <ac:spMkLst>
            <pc:docMk/>
            <pc:sldMk cId="1525879660" sldId="1184"/>
            <ac:spMk id="4" creationId="{E62DB8C9-A9CC-4A20-8454-2E12FBC95DA8}"/>
          </ac:spMkLst>
        </pc:spChg>
      </pc:sldChg>
      <pc:sldChg chg="modSp add replId">
        <pc:chgData name="Mariah Helgeson" userId="S::mariah@drbconsult.onmicrosoft.com::51b1bd1c-374c-4333-91a8-ada6f1cc33a2" providerId="AD" clId="Web-{5F2BA3A9-D4D2-B912-DE2C-0F9D1629CF18}" dt="2022-01-19T16:39:12.029" v="640" actId="20577"/>
        <pc:sldMkLst>
          <pc:docMk/>
          <pc:sldMk cId="3065988077" sldId="1185"/>
        </pc:sldMkLst>
        <pc:spChg chg="mod">
          <ac:chgData name="Mariah Helgeson" userId="S::mariah@drbconsult.onmicrosoft.com::51b1bd1c-374c-4333-91a8-ada6f1cc33a2" providerId="AD" clId="Web-{5F2BA3A9-D4D2-B912-DE2C-0F9D1629CF18}" dt="2022-01-19T16:39:12.029" v="640" actId="20577"/>
          <ac:spMkLst>
            <pc:docMk/>
            <pc:sldMk cId="3065988077" sldId="1185"/>
            <ac:spMk id="4" creationId="{E62DB8C9-A9CC-4A20-8454-2E12FBC95DA8}"/>
          </ac:spMkLst>
        </pc:spChg>
      </pc:sldChg>
      <pc:sldChg chg="modSp add replId">
        <pc:chgData name="Mariah Helgeson" userId="S::mariah@drbconsult.onmicrosoft.com::51b1bd1c-374c-4333-91a8-ada6f1cc33a2" providerId="AD" clId="Web-{5F2BA3A9-D4D2-B912-DE2C-0F9D1629CF18}" dt="2022-01-19T18:13:04.975" v="678" actId="20577"/>
        <pc:sldMkLst>
          <pc:docMk/>
          <pc:sldMk cId="2010775760" sldId="1186"/>
        </pc:sldMkLst>
        <pc:spChg chg="mod">
          <ac:chgData name="Mariah Helgeson" userId="S::mariah@drbconsult.onmicrosoft.com::51b1bd1c-374c-4333-91a8-ada6f1cc33a2" providerId="AD" clId="Web-{5F2BA3A9-D4D2-B912-DE2C-0F9D1629CF18}" dt="2022-01-19T18:13:04.975" v="678" actId="20577"/>
          <ac:spMkLst>
            <pc:docMk/>
            <pc:sldMk cId="2010775760" sldId="1186"/>
            <ac:spMk id="4" creationId="{E62DB8C9-A9CC-4A20-8454-2E12FBC95DA8}"/>
          </ac:spMkLst>
        </pc:spChg>
      </pc:sldChg>
      <pc:sldChg chg="add del replId">
        <pc:chgData name="Mariah Helgeson" userId="S::mariah@drbconsult.onmicrosoft.com::51b1bd1c-374c-4333-91a8-ada6f1cc33a2" providerId="AD" clId="Web-{5F2BA3A9-D4D2-B912-DE2C-0F9D1629CF18}" dt="2022-01-19T17:09:47.850" v="676"/>
        <pc:sldMkLst>
          <pc:docMk/>
          <pc:sldMk cId="681320097" sldId="1187"/>
        </pc:sldMkLst>
      </pc:sldChg>
      <pc:sldChg chg="addSp delSp modSp add ord replId">
        <pc:chgData name="Mariah Helgeson" userId="S::mariah@drbconsult.onmicrosoft.com::51b1bd1c-374c-4333-91a8-ada6f1cc33a2" providerId="AD" clId="Web-{5F2BA3A9-D4D2-B912-DE2C-0F9D1629CF18}" dt="2022-01-19T20:19:34.072" v="843" actId="20577"/>
        <pc:sldMkLst>
          <pc:docMk/>
          <pc:sldMk cId="2542442305" sldId="1191"/>
        </pc:sldMkLst>
        <pc:spChg chg="del">
          <ac:chgData name="Mariah Helgeson" userId="S::mariah@drbconsult.onmicrosoft.com::51b1bd1c-374c-4333-91a8-ada6f1cc33a2" providerId="AD" clId="Web-{5F2BA3A9-D4D2-B912-DE2C-0F9D1629CF18}" dt="2022-01-19T20:07:44.504" v="680"/>
          <ac:spMkLst>
            <pc:docMk/>
            <pc:sldMk cId="2542442305" sldId="1191"/>
            <ac:spMk id="2" creationId="{18CE8F7C-81C3-E84D-A8FF-1DD20A1C2F80}"/>
          </ac:spMkLst>
        </pc:spChg>
        <pc:spChg chg="mod">
          <ac:chgData name="Mariah Helgeson" userId="S::mariah@drbconsult.onmicrosoft.com::51b1bd1c-374c-4333-91a8-ada6f1cc33a2" providerId="AD" clId="Web-{5F2BA3A9-D4D2-B912-DE2C-0F9D1629CF18}" dt="2022-01-19T20:19:34.072" v="843" actId="20577"/>
          <ac:spMkLst>
            <pc:docMk/>
            <pc:sldMk cId="2542442305" sldId="1191"/>
            <ac:spMk id="4" creationId="{7E552CBA-E63D-4BDC-974D-8EEEBC8806B8}"/>
          </ac:spMkLst>
        </pc:spChg>
        <pc:spChg chg="add mod">
          <ac:chgData name="Mariah Helgeson" userId="S::mariah@drbconsult.onmicrosoft.com::51b1bd1c-374c-4333-91a8-ada6f1cc33a2" providerId="AD" clId="Web-{5F2BA3A9-D4D2-B912-DE2C-0F9D1629CF18}" dt="2022-01-19T20:10:22.954" v="738" actId="20577"/>
          <ac:spMkLst>
            <pc:docMk/>
            <pc:sldMk cId="2542442305" sldId="1191"/>
            <ac:spMk id="6" creationId="{820CE437-A67A-454F-A532-0635990C4A55}"/>
          </ac:spMkLst>
        </pc:spChg>
        <pc:spChg chg="del mod">
          <ac:chgData name="Mariah Helgeson" userId="S::mariah@drbconsult.onmicrosoft.com::51b1bd1c-374c-4333-91a8-ada6f1cc33a2" providerId="AD" clId="Web-{5F2BA3A9-D4D2-B912-DE2C-0F9D1629CF18}" dt="2022-01-19T20:07:54.003" v="683"/>
          <ac:spMkLst>
            <pc:docMk/>
            <pc:sldMk cId="2542442305" sldId="1191"/>
            <ac:spMk id="9" creationId="{4D09F56D-4410-4465-B2BD-AB55B335494E}"/>
          </ac:spMkLst>
        </pc:spChg>
      </pc:sldChg>
      <pc:sldChg chg="modSp add ord replId">
        <pc:chgData name="Mariah Helgeson" userId="S::mariah@drbconsult.onmicrosoft.com::51b1bd1c-374c-4333-91a8-ada6f1cc33a2" providerId="AD" clId="Web-{5F2BA3A9-D4D2-B912-DE2C-0F9D1629CF18}" dt="2022-01-20T20:59:18.478" v="2159" actId="20577"/>
        <pc:sldMkLst>
          <pc:docMk/>
          <pc:sldMk cId="3055862133" sldId="1192"/>
        </pc:sldMkLst>
        <pc:spChg chg="mod">
          <ac:chgData name="Mariah Helgeson" userId="S::mariah@drbconsult.onmicrosoft.com::51b1bd1c-374c-4333-91a8-ada6f1cc33a2" providerId="AD" clId="Web-{5F2BA3A9-D4D2-B912-DE2C-0F9D1629CF18}" dt="2022-01-19T20:19:39.572" v="850" actId="20577"/>
          <ac:spMkLst>
            <pc:docMk/>
            <pc:sldMk cId="3055862133" sldId="1192"/>
            <ac:spMk id="4" creationId="{7E552CBA-E63D-4BDC-974D-8EEEBC8806B8}"/>
          </ac:spMkLst>
        </pc:spChg>
        <pc:spChg chg="mod">
          <ac:chgData name="Mariah Helgeson" userId="S::mariah@drbconsult.onmicrosoft.com::51b1bd1c-374c-4333-91a8-ada6f1cc33a2" providerId="AD" clId="Web-{5F2BA3A9-D4D2-B912-DE2C-0F9D1629CF18}" dt="2022-01-20T20:59:18.478" v="2159" actId="20577"/>
          <ac:spMkLst>
            <pc:docMk/>
            <pc:sldMk cId="3055862133" sldId="1192"/>
            <ac:spMk id="6" creationId="{820CE437-A67A-454F-A532-0635990C4A55}"/>
          </ac:spMkLst>
        </pc:spChg>
      </pc:sldChg>
      <pc:sldChg chg="modSp add del replId">
        <pc:chgData name="Mariah Helgeson" userId="S::mariah@drbconsult.onmicrosoft.com::51b1bd1c-374c-4333-91a8-ada6f1cc33a2" providerId="AD" clId="Web-{5F2BA3A9-D4D2-B912-DE2C-0F9D1629CF18}" dt="2022-01-20T20:37:07.695" v="1790"/>
        <pc:sldMkLst>
          <pc:docMk/>
          <pc:sldMk cId="1036270208" sldId="1194"/>
        </pc:sldMkLst>
        <pc:spChg chg="mod">
          <ac:chgData name="Mariah Helgeson" userId="S::mariah@drbconsult.onmicrosoft.com::51b1bd1c-374c-4333-91a8-ada6f1cc33a2" providerId="AD" clId="Web-{5F2BA3A9-D4D2-B912-DE2C-0F9D1629CF18}" dt="2022-01-19T20:25:22.223" v="932" actId="20577"/>
          <ac:spMkLst>
            <pc:docMk/>
            <pc:sldMk cId="1036270208" sldId="1194"/>
            <ac:spMk id="6" creationId="{820CE437-A67A-454F-A532-0635990C4A55}"/>
          </ac:spMkLst>
        </pc:spChg>
      </pc:sldChg>
      <pc:sldChg chg="addSp delSp modSp add replId">
        <pc:chgData name="Mariah Helgeson" userId="S::mariah@drbconsult.onmicrosoft.com::51b1bd1c-374c-4333-91a8-ada6f1cc33a2" providerId="AD" clId="Web-{5F2BA3A9-D4D2-B912-DE2C-0F9D1629CF18}" dt="2022-01-20T20:47:23.532" v="1970" actId="20577"/>
        <pc:sldMkLst>
          <pc:docMk/>
          <pc:sldMk cId="4005148995" sldId="1195"/>
        </pc:sldMkLst>
        <pc:spChg chg="add del mod">
          <ac:chgData name="Mariah Helgeson" userId="S::mariah@drbconsult.onmicrosoft.com::51b1bd1c-374c-4333-91a8-ada6f1cc33a2" providerId="AD" clId="Web-{5F2BA3A9-D4D2-B912-DE2C-0F9D1629CF18}" dt="2022-01-19T20:24:32.068" v="922"/>
          <ac:spMkLst>
            <pc:docMk/>
            <pc:sldMk cId="4005148995" sldId="1195"/>
            <ac:spMk id="5" creationId="{EE73A6B4-1E37-4849-9FF8-68CB85344AD5}"/>
          </ac:spMkLst>
        </pc:spChg>
        <pc:spChg chg="del mod">
          <ac:chgData name="Mariah Helgeson" userId="S::mariah@drbconsult.onmicrosoft.com::51b1bd1c-374c-4333-91a8-ada6f1cc33a2" providerId="AD" clId="Web-{5F2BA3A9-D4D2-B912-DE2C-0F9D1629CF18}" dt="2022-01-19T20:24:21.615" v="921"/>
          <ac:spMkLst>
            <pc:docMk/>
            <pc:sldMk cId="4005148995" sldId="1195"/>
            <ac:spMk id="6" creationId="{820CE437-A67A-454F-A532-0635990C4A55}"/>
          </ac:spMkLst>
        </pc:spChg>
        <pc:spChg chg="add mod">
          <ac:chgData name="Mariah Helgeson" userId="S::mariah@drbconsult.onmicrosoft.com::51b1bd1c-374c-4333-91a8-ada6f1cc33a2" providerId="AD" clId="Web-{5F2BA3A9-D4D2-B912-DE2C-0F9D1629CF18}" dt="2022-01-20T20:47:23.532" v="1970" actId="20577"/>
          <ac:spMkLst>
            <pc:docMk/>
            <pc:sldMk cId="4005148995" sldId="1195"/>
            <ac:spMk id="10" creationId="{8CB83760-37EE-46D1-9608-98E33CAE8313}"/>
          </ac:spMkLst>
        </pc:spChg>
        <pc:picChg chg="add mod ord">
          <ac:chgData name="Mariah Helgeson" userId="S::mariah@drbconsult.onmicrosoft.com::51b1bd1c-374c-4333-91a8-ada6f1cc33a2" providerId="AD" clId="Web-{5F2BA3A9-D4D2-B912-DE2C-0F9D1629CF18}" dt="2022-01-20T18:38:46.252" v="1530" actId="1076"/>
          <ac:picMkLst>
            <pc:docMk/>
            <pc:sldMk cId="4005148995" sldId="1195"/>
            <ac:picMk id="9" creationId="{79CCE6B5-BE68-4067-9C91-C3036A3EDAAB}"/>
          </ac:picMkLst>
        </pc:picChg>
      </pc:sldChg>
      <pc:sldChg chg="modSp add del replId">
        <pc:chgData name="Mariah Helgeson" userId="S::mariah@drbconsult.onmicrosoft.com::51b1bd1c-374c-4333-91a8-ada6f1cc33a2" providerId="AD" clId="Web-{5F2BA3A9-D4D2-B912-DE2C-0F9D1629CF18}" dt="2022-01-20T20:37:07.695" v="1788"/>
        <pc:sldMkLst>
          <pc:docMk/>
          <pc:sldMk cId="1982143084" sldId="1196"/>
        </pc:sldMkLst>
        <pc:spChg chg="mod">
          <ac:chgData name="Mariah Helgeson" userId="S::mariah@drbconsult.onmicrosoft.com::51b1bd1c-374c-4333-91a8-ada6f1cc33a2" providerId="AD" clId="Web-{5F2BA3A9-D4D2-B912-DE2C-0F9D1629CF18}" dt="2022-01-19T20:20:51.290" v="885" actId="20577"/>
          <ac:spMkLst>
            <pc:docMk/>
            <pc:sldMk cId="1982143084" sldId="1196"/>
            <ac:spMk id="6" creationId="{820CE437-A67A-454F-A532-0635990C4A55}"/>
          </ac:spMkLst>
        </pc:spChg>
      </pc:sldChg>
      <pc:sldChg chg="modSp add del replId">
        <pc:chgData name="Mariah Helgeson" userId="S::mariah@drbconsult.onmicrosoft.com::51b1bd1c-374c-4333-91a8-ada6f1cc33a2" providerId="AD" clId="Web-{5F2BA3A9-D4D2-B912-DE2C-0F9D1629CF18}" dt="2022-01-20T20:37:07.679" v="1787"/>
        <pc:sldMkLst>
          <pc:docMk/>
          <pc:sldMk cId="2403581388" sldId="1197"/>
        </pc:sldMkLst>
        <pc:spChg chg="mod">
          <ac:chgData name="Mariah Helgeson" userId="S::mariah@drbconsult.onmicrosoft.com::51b1bd1c-374c-4333-91a8-ada6f1cc33a2" providerId="AD" clId="Web-{5F2BA3A9-D4D2-B912-DE2C-0F9D1629CF18}" dt="2022-01-19T20:20:58.446" v="893" actId="20577"/>
          <ac:spMkLst>
            <pc:docMk/>
            <pc:sldMk cId="2403581388" sldId="1197"/>
            <ac:spMk id="6" creationId="{820CE437-A67A-454F-A532-0635990C4A55}"/>
          </ac:spMkLst>
        </pc:spChg>
      </pc:sldChg>
      <pc:sldChg chg="addSp modSp add replId">
        <pc:chgData name="Mariah Helgeson" userId="S::mariah@drbconsult.onmicrosoft.com::51b1bd1c-374c-4333-91a8-ada6f1cc33a2" providerId="AD" clId="Web-{5F2BA3A9-D4D2-B912-DE2C-0F9D1629CF18}" dt="2022-01-20T20:36:30.976" v="1786" actId="20577"/>
        <pc:sldMkLst>
          <pc:docMk/>
          <pc:sldMk cId="3711495083" sldId="1198"/>
        </pc:sldMkLst>
        <pc:spChg chg="add mod">
          <ac:chgData name="Mariah Helgeson" userId="S::mariah@drbconsult.onmicrosoft.com::51b1bd1c-374c-4333-91a8-ada6f1cc33a2" providerId="AD" clId="Web-{5F2BA3A9-D4D2-B912-DE2C-0F9D1629CF18}" dt="2022-01-20T20:36:30.976" v="1786" actId="20577"/>
          <ac:spMkLst>
            <pc:docMk/>
            <pc:sldMk cId="3711495083" sldId="1198"/>
            <ac:spMk id="5" creationId="{B104C1D0-A524-483B-94B1-42D32BABC813}"/>
          </ac:spMkLst>
        </pc:spChg>
        <pc:spChg chg="mod">
          <ac:chgData name="Mariah Helgeson" userId="S::mariah@drbconsult.onmicrosoft.com::51b1bd1c-374c-4333-91a8-ada6f1cc33a2" providerId="AD" clId="Web-{5F2BA3A9-D4D2-B912-DE2C-0F9D1629CF18}" dt="2022-01-20T20:35:52.133" v="1766" actId="20577"/>
          <ac:spMkLst>
            <pc:docMk/>
            <pc:sldMk cId="3711495083" sldId="1198"/>
            <ac:spMk id="6" creationId="{820CE437-A67A-454F-A532-0635990C4A55}"/>
          </ac:spMkLst>
        </pc:spChg>
        <pc:picChg chg="add mod">
          <ac:chgData name="Mariah Helgeson" userId="S::mariah@drbconsult.onmicrosoft.com::51b1bd1c-374c-4333-91a8-ada6f1cc33a2" providerId="AD" clId="Web-{5F2BA3A9-D4D2-B912-DE2C-0F9D1629CF18}" dt="2022-01-20T20:35:45.899" v="1765" actId="1076"/>
          <ac:picMkLst>
            <pc:docMk/>
            <pc:sldMk cId="3711495083" sldId="1198"/>
            <ac:picMk id="2" creationId="{9DDDDE10-569F-4F24-94E8-DB435E684812}"/>
          </ac:picMkLst>
        </pc:picChg>
      </pc:sldChg>
      <pc:sldChg chg="addSp modSp add replId">
        <pc:chgData name="Mariah Helgeson" userId="S::mariah@drbconsult.onmicrosoft.com::51b1bd1c-374c-4333-91a8-ada6f1cc33a2" providerId="AD" clId="Web-{5F2BA3A9-D4D2-B912-DE2C-0F9D1629CF18}" dt="2022-01-20T20:49:15.219" v="1973" actId="20577"/>
        <pc:sldMkLst>
          <pc:docMk/>
          <pc:sldMk cId="2443424353" sldId="1199"/>
        </pc:sldMkLst>
        <pc:spChg chg="mod">
          <ac:chgData name="Mariah Helgeson" userId="S::mariah@drbconsult.onmicrosoft.com::51b1bd1c-374c-4333-91a8-ada6f1cc33a2" providerId="AD" clId="Web-{5F2BA3A9-D4D2-B912-DE2C-0F9D1629CF18}" dt="2022-01-20T20:49:15.219" v="1973" actId="20577"/>
          <ac:spMkLst>
            <pc:docMk/>
            <pc:sldMk cId="2443424353" sldId="1199"/>
            <ac:spMk id="6" creationId="{820CE437-A67A-454F-A532-0635990C4A55}"/>
          </ac:spMkLst>
        </pc:spChg>
        <pc:picChg chg="add mod">
          <ac:chgData name="Mariah Helgeson" userId="S::mariah@drbconsult.onmicrosoft.com::51b1bd1c-374c-4333-91a8-ada6f1cc33a2" providerId="AD" clId="Web-{5F2BA3A9-D4D2-B912-DE2C-0F9D1629CF18}" dt="2022-01-20T20:45:28.174" v="1865" actId="1076"/>
          <ac:picMkLst>
            <pc:docMk/>
            <pc:sldMk cId="2443424353" sldId="1199"/>
            <ac:picMk id="2" creationId="{97673746-7BE5-4AD3-BEB2-7515649AC016}"/>
          </ac:picMkLst>
        </pc:picChg>
        <pc:picChg chg="add mod">
          <ac:chgData name="Mariah Helgeson" userId="S::mariah@drbconsult.onmicrosoft.com::51b1bd1c-374c-4333-91a8-ada6f1cc33a2" providerId="AD" clId="Web-{5F2BA3A9-D4D2-B912-DE2C-0F9D1629CF18}" dt="2022-01-20T20:45:29.096" v="1866" actId="1076"/>
          <ac:picMkLst>
            <pc:docMk/>
            <pc:sldMk cId="2443424353" sldId="1199"/>
            <ac:picMk id="5" creationId="{2627B746-CE50-4836-8CDE-E1097DBF9B2A}"/>
          </ac:picMkLst>
        </pc:picChg>
      </pc:sldChg>
      <pc:sldChg chg="addSp modSp add ord replId">
        <pc:chgData name="Mariah Helgeson" userId="S::mariah@drbconsult.onmicrosoft.com::51b1bd1c-374c-4333-91a8-ada6f1cc33a2" providerId="AD" clId="Web-{5F2BA3A9-D4D2-B912-DE2C-0F9D1629CF18}" dt="2022-01-20T21:06:10.287" v="2229" actId="20577"/>
        <pc:sldMkLst>
          <pc:docMk/>
          <pc:sldMk cId="950532623" sldId="1200"/>
        </pc:sldMkLst>
        <pc:spChg chg="mod">
          <ac:chgData name="Mariah Helgeson" userId="S::mariah@drbconsult.onmicrosoft.com::51b1bd1c-374c-4333-91a8-ada6f1cc33a2" providerId="AD" clId="Web-{5F2BA3A9-D4D2-B912-DE2C-0F9D1629CF18}" dt="2022-01-20T21:06:10.287" v="2229" actId="20577"/>
          <ac:spMkLst>
            <pc:docMk/>
            <pc:sldMk cId="950532623" sldId="1200"/>
            <ac:spMk id="4" creationId="{7E552CBA-E63D-4BDC-974D-8EEEBC8806B8}"/>
          </ac:spMkLst>
        </pc:spChg>
        <pc:spChg chg="mod">
          <ac:chgData name="Mariah Helgeson" userId="S::mariah@drbconsult.onmicrosoft.com::51b1bd1c-374c-4333-91a8-ada6f1cc33a2" providerId="AD" clId="Web-{5F2BA3A9-D4D2-B912-DE2C-0F9D1629CF18}" dt="2022-01-20T20:15:45.464" v="1618" actId="14100"/>
          <ac:spMkLst>
            <pc:docMk/>
            <pc:sldMk cId="950532623" sldId="1200"/>
            <ac:spMk id="6" creationId="{820CE437-A67A-454F-A532-0635990C4A55}"/>
          </ac:spMkLst>
        </pc:spChg>
        <pc:picChg chg="add mod">
          <ac:chgData name="Mariah Helgeson" userId="S::mariah@drbconsult.onmicrosoft.com::51b1bd1c-374c-4333-91a8-ada6f1cc33a2" providerId="AD" clId="Web-{5F2BA3A9-D4D2-B912-DE2C-0F9D1629CF18}" dt="2022-01-20T20:15:47.011" v="1619" actId="1076"/>
          <ac:picMkLst>
            <pc:docMk/>
            <pc:sldMk cId="950532623" sldId="1200"/>
            <ac:picMk id="2" creationId="{9D49C907-C432-4A4A-9693-D0634BB970B7}"/>
          </ac:picMkLst>
        </pc:picChg>
      </pc:sldChg>
      <pc:sldChg chg="modSp add ord replId">
        <pc:chgData name="Mariah Helgeson" userId="S::mariah@drbconsult.onmicrosoft.com::51b1bd1c-374c-4333-91a8-ada6f1cc33a2" providerId="AD" clId="Web-{5F2BA3A9-D4D2-B912-DE2C-0F9D1629CF18}" dt="2022-01-20T21:06:18.302" v="2236" actId="20577"/>
        <pc:sldMkLst>
          <pc:docMk/>
          <pc:sldMk cId="3476244038" sldId="1201"/>
        </pc:sldMkLst>
        <pc:spChg chg="mod">
          <ac:chgData name="Mariah Helgeson" userId="S::mariah@drbconsult.onmicrosoft.com::51b1bd1c-374c-4333-91a8-ada6f1cc33a2" providerId="AD" clId="Web-{5F2BA3A9-D4D2-B912-DE2C-0F9D1629CF18}" dt="2022-01-20T21:06:18.302" v="2236" actId="20577"/>
          <ac:spMkLst>
            <pc:docMk/>
            <pc:sldMk cId="3476244038" sldId="1201"/>
            <ac:spMk id="4" creationId="{7E552CBA-E63D-4BDC-974D-8EEEBC8806B8}"/>
          </ac:spMkLst>
        </pc:spChg>
        <pc:spChg chg="mod">
          <ac:chgData name="Mariah Helgeson" userId="S::mariah@drbconsult.onmicrosoft.com::51b1bd1c-374c-4333-91a8-ada6f1cc33a2" providerId="AD" clId="Web-{5F2BA3A9-D4D2-B912-DE2C-0F9D1629CF18}" dt="2022-01-20T18:54:06.766" v="1596" actId="20577"/>
          <ac:spMkLst>
            <pc:docMk/>
            <pc:sldMk cId="3476244038" sldId="1201"/>
            <ac:spMk id="6" creationId="{820CE437-A67A-454F-A532-0635990C4A55}"/>
          </ac:spMkLst>
        </pc:spChg>
      </pc:sldChg>
      <pc:sldChg chg="addSp modSp add del replId">
        <pc:chgData name="Mariah Helgeson" userId="S::mariah@drbconsult.onmicrosoft.com::51b1bd1c-374c-4333-91a8-ada6f1cc33a2" providerId="AD" clId="Web-{5F2BA3A9-D4D2-B912-DE2C-0F9D1629CF18}" dt="2022-01-20T20:37:07.695" v="1789"/>
        <pc:sldMkLst>
          <pc:docMk/>
          <pc:sldMk cId="3519033738" sldId="1203"/>
        </pc:sldMkLst>
        <pc:spChg chg="mod">
          <ac:chgData name="Mariah Helgeson" userId="S::mariah@drbconsult.onmicrosoft.com::51b1bd1c-374c-4333-91a8-ada6f1cc33a2" providerId="AD" clId="Web-{5F2BA3A9-D4D2-B912-DE2C-0F9D1629CF18}" dt="2022-01-19T20:40:34.101" v="1488" actId="20577"/>
          <ac:spMkLst>
            <pc:docMk/>
            <pc:sldMk cId="3519033738" sldId="1203"/>
            <ac:spMk id="6" creationId="{820CE437-A67A-454F-A532-0635990C4A55}"/>
          </ac:spMkLst>
        </pc:spChg>
        <pc:picChg chg="add mod">
          <ac:chgData name="Mariah Helgeson" userId="S::mariah@drbconsult.onmicrosoft.com::51b1bd1c-374c-4333-91a8-ada6f1cc33a2" providerId="AD" clId="Web-{5F2BA3A9-D4D2-B912-DE2C-0F9D1629CF18}" dt="2022-01-20T18:55:41.157" v="1604" actId="1076"/>
          <ac:picMkLst>
            <pc:docMk/>
            <pc:sldMk cId="3519033738" sldId="1203"/>
            <ac:picMk id="2" creationId="{13F85067-D0B5-483D-88FA-A4B4BA7664EB}"/>
          </ac:picMkLst>
        </pc:picChg>
      </pc:sldChg>
      <pc:sldChg chg="addSp delSp modSp add replId">
        <pc:chgData name="Mariah Helgeson" userId="S::mariah@drbconsult.onmicrosoft.com::51b1bd1c-374c-4333-91a8-ada6f1cc33a2" providerId="AD" clId="Web-{5F2BA3A9-D4D2-B912-DE2C-0F9D1629CF18}" dt="2022-01-20T20:47:18.861" v="1969" actId="20577"/>
        <pc:sldMkLst>
          <pc:docMk/>
          <pc:sldMk cId="2581985524" sldId="1219"/>
        </pc:sldMkLst>
        <pc:spChg chg="add del mod">
          <ac:chgData name="Mariah Helgeson" userId="S::mariah@drbconsult.onmicrosoft.com::51b1bd1c-374c-4333-91a8-ada6f1cc33a2" providerId="AD" clId="Web-{5F2BA3A9-D4D2-B912-DE2C-0F9D1629CF18}" dt="2022-01-20T18:31:26.031" v="1491"/>
          <ac:spMkLst>
            <pc:docMk/>
            <pc:sldMk cId="2581985524" sldId="1219"/>
            <ac:spMk id="5" creationId="{007DD79A-B82A-4627-B3C9-B4CA59314BC7}"/>
          </ac:spMkLst>
        </pc:spChg>
        <pc:spChg chg="mod">
          <ac:chgData name="Mariah Helgeson" userId="S::mariah@drbconsult.onmicrosoft.com::51b1bd1c-374c-4333-91a8-ada6f1cc33a2" providerId="AD" clId="Web-{5F2BA3A9-D4D2-B912-DE2C-0F9D1629CF18}" dt="2022-01-20T20:47:18.861" v="1969" actId="20577"/>
          <ac:spMkLst>
            <pc:docMk/>
            <pc:sldMk cId="2581985524" sldId="1219"/>
            <ac:spMk id="10" creationId="{8CB83760-37EE-46D1-9608-98E33CAE8313}"/>
          </ac:spMkLst>
        </pc:spChg>
        <pc:picChg chg="add mod ord">
          <ac:chgData name="Mariah Helgeson" userId="S::mariah@drbconsult.onmicrosoft.com::51b1bd1c-374c-4333-91a8-ada6f1cc33a2" providerId="AD" clId="Web-{5F2BA3A9-D4D2-B912-DE2C-0F9D1629CF18}" dt="2022-01-20T18:31:33.813" v="1495" actId="14100"/>
          <ac:picMkLst>
            <pc:docMk/>
            <pc:sldMk cId="2581985524" sldId="1219"/>
            <ac:picMk id="6" creationId="{BF5AE8AD-F5A1-44BD-9446-2A4D0A31A2E5}"/>
          </ac:picMkLst>
        </pc:picChg>
        <pc:picChg chg="del">
          <ac:chgData name="Mariah Helgeson" userId="S::mariah@drbconsult.onmicrosoft.com::51b1bd1c-374c-4333-91a8-ada6f1cc33a2" providerId="AD" clId="Web-{5F2BA3A9-D4D2-B912-DE2C-0F9D1629CF18}" dt="2022-01-20T18:31:18.734" v="1490"/>
          <ac:picMkLst>
            <pc:docMk/>
            <pc:sldMk cId="2581985524" sldId="1219"/>
            <ac:picMk id="9" creationId="{79CCE6B5-BE68-4067-9C91-C3036A3EDAAB}"/>
          </ac:picMkLst>
        </pc:picChg>
      </pc:sldChg>
      <pc:sldChg chg="addSp delSp modSp add replId">
        <pc:chgData name="Mariah Helgeson" userId="S::mariah@drbconsult.onmicrosoft.com::51b1bd1c-374c-4333-91a8-ada6f1cc33a2" providerId="AD" clId="Web-{5F2BA3A9-D4D2-B912-DE2C-0F9D1629CF18}" dt="2022-01-20T20:47:12.986" v="1968" actId="20577"/>
        <pc:sldMkLst>
          <pc:docMk/>
          <pc:sldMk cId="1323014761" sldId="1221"/>
        </pc:sldMkLst>
        <pc:spChg chg="add del mod">
          <ac:chgData name="Mariah Helgeson" userId="S::mariah@drbconsult.onmicrosoft.com::51b1bd1c-374c-4333-91a8-ada6f1cc33a2" providerId="AD" clId="Web-{5F2BA3A9-D4D2-B912-DE2C-0F9D1629CF18}" dt="2022-01-20T18:53:23.579" v="1573"/>
          <ac:spMkLst>
            <pc:docMk/>
            <pc:sldMk cId="1323014761" sldId="1221"/>
            <ac:spMk id="5" creationId="{CFBED544-4265-448B-A283-6301AB6CF57D}"/>
          </ac:spMkLst>
        </pc:spChg>
        <pc:spChg chg="mod">
          <ac:chgData name="Mariah Helgeson" userId="S::mariah@drbconsult.onmicrosoft.com::51b1bd1c-374c-4333-91a8-ada6f1cc33a2" providerId="AD" clId="Web-{5F2BA3A9-D4D2-B912-DE2C-0F9D1629CF18}" dt="2022-01-20T20:47:12.986" v="1968" actId="20577"/>
          <ac:spMkLst>
            <pc:docMk/>
            <pc:sldMk cId="1323014761" sldId="1221"/>
            <ac:spMk id="10" creationId="{8CB83760-37EE-46D1-9608-98E33CAE8313}"/>
          </ac:spMkLst>
        </pc:spChg>
        <pc:picChg chg="del">
          <ac:chgData name="Mariah Helgeson" userId="S::mariah@drbconsult.onmicrosoft.com::51b1bd1c-374c-4333-91a8-ada6f1cc33a2" providerId="AD" clId="Web-{5F2BA3A9-D4D2-B912-DE2C-0F9D1629CF18}" dt="2022-01-20T18:53:00.438" v="1552"/>
          <ac:picMkLst>
            <pc:docMk/>
            <pc:sldMk cId="1323014761" sldId="1221"/>
            <ac:picMk id="6" creationId="{BF5AE8AD-F5A1-44BD-9446-2A4D0A31A2E5}"/>
          </ac:picMkLst>
        </pc:picChg>
        <pc:picChg chg="add mod ord">
          <ac:chgData name="Mariah Helgeson" userId="S::mariah@drbconsult.onmicrosoft.com::51b1bd1c-374c-4333-91a8-ada6f1cc33a2" providerId="AD" clId="Web-{5F2BA3A9-D4D2-B912-DE2C-0F9D1629CF18}" dt="2022-01-20T18:53:39.172" v="1578" actId="1076"/>
          <ac:picMkLst>
            <pc:docMk/>
            <pc:sldMk cId="1323014761" sldId="1221"/>
            <ac:picMk id="9" creationId="{BA3F7DFB-E54F-404C-97B1-BF0F6CF860AD}"/>
          </ac:picMkLst>
        </pc:picChg>
      </pc:sldChg>
      <pc:sldChg chg="addSp modSp add replId">
        <pc:chgData name="Mariah Helgeson" userId="S::mariah@drbconsult.onmicrosoft.com::51b1bd1c-374c-4333-91a8-ada6f1cc33a2" providerId="AD" clId="Web-{5F2BA3A9-D4D2-B912-DE2C-0F9D1629CF18}" dt="2022-01-20T20:34:50.915" v="1761" actId="20577"/>
        <pc:sldMkLst>
          <pc:docMk/>
          <pc:sldMk cId="1569646714" sldId="1222"/>
        </pc:sldMkLst>
        <pc:spChg chg="mod">
          <ac:chgData name="Mariah Helgeson" userId="S::mariah@drbconsult.onmicrosoft.com::51b1bd1c-374c-4333-91a8-ada6f1cc33a2" providerId="AD" clId="Web-{5F2BA3A9-D4D2-B912-DE2C-0F9D1629CF18}" dt="2022-01-20T20:34:50.915" v="1761" actId="20577"/>
          <ac:spMkLst>
            <pc:docMk/>
            <pc:sldMk cId="1569646714" sldId="1222"/>
            <ac:spMk id="6" creationId="{820CE437-A67A-454F-A532-0635990C4A55}"/>
          </ac:spMkLst>
        </pc:spChg>
        <pc:picChg chg="add mod">
          <ac:chgData name="Mariah Helgeson" userId="S::mariah@drbconsult.onmicrosoft.com::51b1bd1c-374c-4333-91a8-ada6f1cc33a2" providerId="AD" clId="Web-{5F2BA3A9-D4D2-B912-DE2C-0F9D1629CF18}" dt="2022-01-20T20:34:20.853" v="1750" actId="1076"/>
          <ac:picMkLst>
            <pc:docMk/>
            <pc:sldMk cId="1569646714" sldId="1222"/>
            <ac:picMk id="2" creationId="{46149A21-8B79-4338-914B-3B3512A4E010}"/>
          </ac:picMkLst>
        </pc:picChg>
      </pc:sldChg>
      <pc:sldChg chg="addSp delSp modSp add ord replId">
        <pc:chgData name="Mariah Helgeson" userId="S::mariah@drbconsult.onmicrosoft.com::51b1bd1c-374c-4333-91a8-ada6f1cc33a2" providerId="AD" clId="Web-{5F2BA3A9-D4D2-B912-DE2C-0F9D1629CF18}" dt="2022-01-20T20:33:03.822" v="1733"/>
        <pc:sldMkLst>
          <pc:docMk/>
          <pc:sldMk cId="3562855732" sldId="1226"/>
        </pc:sldMkLst>
        <pc:spChg chg="del">
          <ac:chgData name="Mariah Helgeson" userId="S::mariah@drbconsult.onmicrosoft.com::51b1bd1c-374c-4333-91a8-ada6f1cc33a2" providerId="AD" clId="Web-{5F2BA3A9-D4D2-B912-DE2C-0F9D1629CF18}" dt="2022-01-20T20:26:58.929" v="1621"/>
          <ac:spMkLst>
            <pc:docMk/>
            <pc:sldMk cId="3562855732" sldId="1226"/>
            <ac:spMk id="2" creationId="{18CE8F7C-81C3-E84D-A8FF-1DD20A1C2F80}"/>
          </ac:spMkLst>
        </pc:spChg>
        <pc:spChg chg="add del mod">
          <ac:chgData name="Mariah Helgeson" userId="S::mariah@drbconsult.onmicrosoft.com::51b1bd1c-374c-4333-91a8-ada6f1cc33a2" providerId="AD" clId="Web-{5F2BA3A9-D4D2-B912-DE2C-0F9D1629CF18}" dt="2022-01-20T20:30:24.277" v="1626"/>
          <ac:spMkLst>
            <pc:docMk/>
            <pc:sldMk cId="3562855732" sldId="1226"/>
            <ac:spMk id="6" creationId="{6AE354F6-A773-46CA-BDAC-3690F922EF2C}"/>
          </ac:spMkLst>
        </pc:spChg>
        <pc:spChg chg="del mod">
          <ac:chgData name="Mariah Helgeson" userId="S::mariah@drbconsult.onmicrosoft.com::51b1bd1c-374c-4333-91a8-ada6f1cc33a2" providerId="AD" clId="Web-{5F2BA3A9-D4D2-B912-DE2C-0F9D1629CF18}" dt="2022-01-20T20:27:08.273" v="1624"/>
          <ac:spMkLst>
            <pc:docMk/>
            <pc:sldMk cId="3562855732" sldId="1226"/>
            <ac:spMk id="9" creationId="{4D09F56D-4410-4465-B2BD-AB55B335494E}"/>
          </ac:spMkLst>
        </pc:spChg>
        <pc:spChg chg="add mod">
          <ac:chgData name="Mariah Helgeson" userId="S::mariah@drbconsult.onmicrosoft.com::51b1bd1c-374c-4333-91a8-ada6f1cc33a2" providerId="AD" clId="Web-{5F2BA3A9-D4D2-B912-DE2C-0F9D1629CF18}" dt="2022-01-20T20:33:03.635" v="1732" actId="20577"/>
          <ac:spMkLst>
            <pc:docMk/>
            <pc:sldMk cId="3562855732" sldId="1226"/>
            <ac:spMk id="12" creationId="{24723CC4-8D7C-4378-9C57-DB94693B1A2E}"/>
          </ac:spMkLst>
        </pc:spChg>
        <pc:picChg chg="add mod ord">
          <ac:chgData name="Mariah Helgeson" userId="S::mariah@drbconsult.onmicrosoft.com::51b1bd1c-374c-4333-91a8-ada6f1cc33a2" providerId="AD" clId="Web-{5F2BA3A9-D4D2-B912-DE2C-0F9D1629CF18}" dt="2022-01-20T20:30:34.355" v="1628" actId="1076"/>
          <ac:picMkLst>
            <pc:docMk/>
            <pc:sldMk cId="3562855732" sldId="1226"/>
            <ac:picMk id="10" creationId="{14DF4DBD-1893-4A82-A6E5-E97D18177EEB}"/>
          </ac:picMkLst>
        </pc:picChg>
      </pc:sldChg>
      <pc:sldChg chg="del">
        <pc:chgData name="Mariah Helgeson" userId="S::mariah@drbconsult.onmicrosoft.com::51b1bd1c-374c-4333-91a8-ada6f1cc33a2" providerId="AD" clId="Web-{5F2BA3A9-D4D2-B912-DE2C-0F9D1629CF18}" dt="2022-01-21T18:36:58.950" v="2576"/>
        <pc:sldMkLst>
          <pc:docMk/>
          <pc:sldMk cId="1035872034" sldId="1228"/>
        </pc:sldMkLst>
      </pc:sldChg>
      <pc:sldChg chg="add del replId">
        <pc:chgData name="Mariah Helgeson" userId="S::mariah@drbconsult.onmicrosoft.com::51b1bd1c-374c-4333-91a8-ada6f1cc33a2" providerId="AD" clId="Web-{5F2BA3A9-D4D2-B912-DE2C-0F9D1629CF18}" dt="2022-01-20T20:37:37.335" v="1792"/>
        <pc:sldMkLst>
          <pc:docMk/>
          <pc:sldMk cId="2525936009" sldId="1228"/>
        </pc:sldMkLst>
      </pc:sldChg>
      <pc:sldChg chg="addSp delSp modSp add replId">
        <pc:chgData name="Mariah Helgeson" userId="S::mariah@drbconsult.onmicrosoft.com::51b1bd1c-374c-4333-91a8-ada6f1cc33a2" providerId="AD" clId="Web-{5F2BA3A9-D4D2-B912-DE2C-0F9D1629CF18}" dt="2022-01-20T20:43:23.722" v="1860" actId="20577"/>
        <pc:sldMkLst>
          <pc:docMk/>
          <pc:sldMk cId="753967861" sldId="1229"/>
        </pc:sldMkLst>
        <pc:spChg chg="mod">
          <ac:chgData name="Mariah Helgeson" userId="S::mariah@drbconsult.onmicrosoft.com::51b1bd1c-374c-4333-91a8-ada6f1cc33a2" providerId="AD" clId="Web-{5F2BA3A9-D4D2-B912-DE2C-0F9D1629CF18}" dt="2022-01-20T20:43:23.722" v="1860" actId="20577"/>
          <ac:spMkLst>
            <pc:docMk/>
            <pc:sldMk cId="753967861" sldId="1229"/>
            <ac:spMk id="5" creationId="{B104C1D0-A524-483B-94B1-42D32BABC813}"/>
          </ac:spMkLst>
        </pc:spChg>
        <pc:picChg chg="del">
          <ac:chgData name="Mariah Helgeson" userId="S::mariah@drbconsult.onmicrosoft.com::51b1bd1c-374c-4333-91a8-ada6f1cc33a2" providerId="AD" clId="Web-{5F2BA3A9-D4D2-B912-DE2C-0F9D1629CF18}" dt="2022-01-20T20:42:21.363" v="1796"/>
          <ac:picMkLst>
            <pc:docMk/>
            <pc:sldMk cId="753967861" sldId="1229"/>
            <ac:picMk id="2" creationId="{9DDDDE10-569F-4F24-94E8-DB435E684812}"/>
          </ac:picMkLst>
        </pc:picChg>
        <pc:picChg chg="add mod">
          <ac:chgData name="Mariah Helgeson" userId="S::mariah@drbconsult.onmicrosoft.com::51b1bd1c-374c-4333-91a8-ada6f1cc33a2" providerId="AD" clId="Web-{5F2BA3A9-D4D2-B912-DE2C-0F9D1629CF18}" dt="2022-01-20T20:42:31.582" v="1799" actId="14100"/>
          <ac:picMkLst>
            <pc:docMk/>
            <pc:sldMk cId="753967861" sldId="1229"/>
            <ac:picMk id="9" creationId="{5C0F99C6-035D-4BC7-ADF5-7032B38C6115}"/>
          </ac:picMkLst>
        </pc:picChg>
      </pc:sldChg>
      <pc:sldChg chg="delSp modSp add ord replId">
        <pc:chgData name="Mariah Helgeson" userId="S::mariah@drbconsult.onmicrosoft.com::51b1bd1c-374c-4333-91a8-ada6f1cc33a2" providerId="AD" clId="Web-{5F2BA3A9-D4D2-B912-DE2C-0F9D1629CF18}" dt="2022-01-20T21:06:03.412" v="2225" actId="20577"/>
        <pc:sldMkLst>
          <pc:docMk/>
          <pc:sldMk cId="2661794629" sldId="1230"/>
        </pc:sldMkLst>
        <pc:spChg chg="mod">
          <ac:chgData name="Mariah Helgeson" userId="S::mariah@drbconsult.onmicrosoft.com::51b1bd1c-374c-4333-91a8-ada6f1cc33a2" providerId="AD" clId="Web-{5F2BA3A9-D4D2-B912-DE2C-0F9D1629CF18}" dt="2022-01-20T21:06:03.412" v="2225" actId="20577"/>
          <ac:spMkLst>
            <pc:docMk/>
            <pc:sldMk cId="2661794629" sldId="1230"/>
            <ac:spMk id="4" creationId="{7E552CBA-E63D-4BDC-974D-8EEEBC8806B8}"/>
          </ac:spMkLst>
        </pc:spChg>
        <pc:spChg chg="mod">
          <ac:chgData name="Mariah Helgeson" userId="S::mariah@drbconsult.onmicrosoft.com::51b1bd1c-374c-4333-91a8-ada6f1cc33a2" providerId="AD" clId="Web-{5F2BA3A9-D4D2-B912-DE2C-0F9D1629CF18}" dt="2022-01-20T20:50:29.968" v="2045" actId="20577"/>
          <ac:spMkLst>
            <pc:docMk/>
            <pc:sldMk cId="2661794629" sldId="1230"/>
            <ac:spMk id="6" creationId="{820CE437-A67A-454F-A532-0635990C4A55}"/>
          </ac:spMkLst>
        </pc:spChg>
        <pc:picChg chg="del">
          <ac:chgData name="Mariah Helgeson" userId="S::mariah@drbconsult.onmicrosoft.com::51b1bd1c-374c-4333-91a8-ada6f1cc33a2" providerId="AD" clId="Web-{5F2BA3A9-D4D2-B912-DE2C-0F9D1629CF18}" dt="2022-01-20T20:49:20.828" v="1975"/>
          <ac:picMkLst>
            <pc:docMk/>
            <pc:sldMk cId="2661794629" sldId="1230"/>
            <ac:picMk id="2" creationId="{97673746-7BE5-4AD3-BEB2-7515649AC016}"/>
          </ac:picMkLst>
        </pc:picChg>
        <pc:picChg chg="del">
          <ac:chgData name="Mariah Helgeson" userId="S::mariah@drbconsult.onmicrosoft.com::51b1bd1c-374c-4333-91a8-ada6f1cc33a2" providerId="AD" clId="Web-{5F2BA3A9-D4D2-B912-DE2C-0F9D1629CF18}" dt="2022-01-20T20:49:21.844" v="1976"/>
          <ac:picMkLst>
            <pc:docMk/>
            <pc:sldMk cId="2661794629" sldId="1230"/>
            <ac:picMk id="5" creationId="{2627B746-CE50-4836-8CDE-E1097DBF9B2A}"/>
          </ac:picMkLst>
        </pc:picChg>
      </pc:sldChg>
      <pc:sldChg chg="modSp add ord replId">
        <pc:chgData name="Mariah Helgeson" userId="S::mariah@drbconsult.onmicrosoft.com::51b1bd1c-374c-4333-91a8-ada6f1cc33a2" providerId="AD" clId="Web-{5F2BA3A9-D4D2-B912-DE2C-0F9D1629CF18}" dt="2022-01-20T21:07:01.443" v="2244" actId="20577"/>
        <pc:sldMkLst>
          <pc:docMk/>
          <pc:sldMk cId="992523378" sldId="1231"/>
        </pc:sldMkLst>
        <pc:spChg chg="mod">
          <ac:chgData name="Mariah Helgeson" userId="S::mariah@drbconsult.onmicrosoft.com::51b1bd1c-374c-4333-91a8-ada6f1cc33a2" providerId="AD" clId="Web-{5F2BA3A9-D4D2-B912-DE2C-0F9D1629CF18}" dt="2022-01-20T21:07:01.443" v="2244" actId="20577"/>
          <ac:spMkLst>
            <pc:docMk/>
            <pc:sldMk cId="992523378" sldId="1231"/>
            <ac:spMk id="4" creationId="{7E552CBA-E63D-4BDC-974D-8EEEBC8806B8}"/>
          </ac:spMkLst>
        </pc:spChg>
        <pc:spChg chg="mod">
          <ac:chgData name="Mariah Helgeson" userId="S::mariah@drbconsult.onmicrosoft.com::51b1bd1c-374c-4333-91a8-ada6f1cc33a2" providerId="AD" clId="Web-{5F2BA3A9-D4D2-B912-DE2C-0F9D1629CF18}" dt="2022-01-20T20:50:54.405" v="2057" actId="20577"/>
          <ac:spMkLst>
            <pc:docMk/>
            <pc:sldMk cId="992523378" sldId="1231"/>
            <ac:spMk id="6" creationId="{820CE437-A67A-454F-A532-0635990C4A55}"/>
          </ac:spMkLst>
        </pc:spChg>
      </pc:sldChg>
      <pc:sldChg chg="addSp delSp modSp add replId">
        <pc:chgData name="Mariah Helgeson" userId="S::mariah@drbconsult.onmicrosoft.com::51b1bd1c-374c-4333-91a8-ada6f1cc33a2" providerId="AD" clId="Web-{5F2BA3A9-D4D2-B912-DE2C-0F9D1629CF18}" dt="2022-01-20T20:55:33.215" v="2081" actId="20577"/>
        <pc:sldMkLst>
          <pc:docMk/>
          <pc:sldMk cId="105683948" sldId="1232"/>
        </pc:sldMkLst>
        <pc:spChg chg="add mod">
          <ac:chgData name="Mariah Helgeson" userId="S::mariah@drbconsult.onmicrosoft.com::51b1bd1c-374c-4333-91a8-ada6f1cc33a2" providerId="AD" clId="Web-{5F2BA3A9-D4D2-B912-DE2C-0F9D1629CF18}" dt="2022-01-20T20:55:33.215" v="2081" actId="20577"/>
          <ac:spMkLst>
            <pc:docMk/>
            <pc:sldMk cId="105683948" sldId="1232"/>
            <ac:spMk id="5" creationId="{1C00C4C9-759C-4D00-902C-50F745E41BF7}"/>
          </ac:spMkLst>
        </pc:spChg>
        <pc:spChg chg="mod">
          <ac:chgData name="Mariah Helgeson" userId="S::mariah@drbconsult.onmicrosoft.com::51b1bd1c-374c-4333-91a8-ada6f1cc33a2" providerId="AD" clId="Web-{5F2BA3A9-D4D2-B912-DE2C-0F9D1629CF18}" dt="2022-01-20T20:55:19.356" v="2077" actId="20577"/>
          <ac:spMkLst>
            <pc:docMk/>
            <pc:sldMk cId="105683948" sldId="1232"/>
            <ac:spMk id="12" creationId="{24723CC4-8D7C-4378-9C57-DB94693B1A2E}"/>
          </ac:spMkLst>
        </pc:spChg>
        <pc:picChg chg="del">
          <ac:chgData name="Mariah Helgeson" userId="S::mariah@drbconsult.onmicrosoft.com::51b1bd1c-374c-4333-91a8-ada6f1cc33a2" providerId="AD" clId="Web-{5F2BA3A9-D4D2-B912-DE2C-0F9D1629CF18}" dt="2022-01-20T20:51:47.545" v="2073"/>
          <ac:picMkLst>
            <pc:docMk/>
            <pc:sldMk cId="105683948" sldId="1232"/>
            <ac:picMk id="10" creationId="{14DF4DBD-1893-4A82-A6E5-E97D18177EEB}"/>
          </ac:picMkLst>
        </pc:picChg>
      </pc:sldChg>
      <pc:sldChg chg="modSp add replId">
        <pc:chgData name="Mariah Helgeson" userId="S::mariah@drbconsult.onmicrosoft.com::51b1bd1c-374c-4333-91a8-ada6f1cc33a2" providerId="AD" clId="Web-{5F2BA3A9-D4D2-B912-DE2C-0F9D1629CF18}" dt="2022-01-20T21:00:52.009" v="2202" actId="20577"/>
        <pc:sldMkLst>
          <pc:docMk/>
          <pc:sldMk cId="996744769" sldId="1233"/>
        </pc:sldMkLst>
        <pc:spChg chg="mod">
          <ac:chgData name="Mariah Helgeson" userId="S::mariah@drbconsult.onmicrosoft.com::51b1bd1c-374c-4333-91a8-ada6f1cc33a2" providerId="AD" clId="Web-{5F2BA3A9-D4D2-B912-DE2C-0F9D1629CF18}" dt="2022-01-20T21:00:52.009" v="2202" actId="20577"/>
          <ac:spMkLst>
            <pc:docMk/>
            <pc:sldMk cId="996744769" sldId="1233"/>
            <ac:spMk id="6" creationId="{820CE437-A67A-454F-A532-0635990C4A55}"/>
          </ac:spMkLst>
        </pc:spChg>
      </pc:sldChg>
      <pc:sldChg chg="add replId">
        <pc:chgData name="Mariah Helgeson" userId="S::mariah@drbconsult.onmicrosoft.com::51b1bd1c-374c-4333-91a8-ada6f1cc33a2" providerId="AD" clId="Web-{5F2BA3A9-D4D2-B912-DE2C-0F9D1629CF18}" dt="2022-01-20T21:00:19.868" v="2187"/>
        <pc:sldMkLst>
          <pc:docMk/>
          <pc:sldMk cId="21497690" sldId="1234"/>
        </pc:sldMkLst>
      </pc:sldChg>
      <pc:sldChg chg="modSp add replId">
        <pc:chgData name="Mariah Helgeson" userId="S::mariah@drbconsult.onmicrosoft.com::51b1bd1c-374c-4333-91a8-ada6f1cc33a2" providerId="AD" clId="Web-{5F2BA3A9-D4D2-B912-DE2C-0F9D1629CF18}" dt="2022-01-20T21:05:07.928" v="2212" actId="20577"/>
        <pc:sldMkLst>
          <pc:docMk/>
          <pc:sldMk cId="2603823668" sldId="1239"/>
        </pc:sldMkLst>
        <pc:spChg chg="mod">
          <ac:chgData name="Mariah Helgeson" userId="S::mariah@drbconsult.onmicrosoft.com::51b1bd1c-374c-4333-91a8-ada6f1cc33a2" providerId="AD" clId="Web-{5F2BA3A9-D4D2-B912-DE2C-0F9D1629CF18}" dt="2022-01-20T21:05:07.928" v="2212" actId="20577"/>
          <ac:spMkLst>
            <pc:docMk/>
            <pc:sldMk cId="2603823668" sldId="1239"/>
            <ac:spMk id="6" creationId="{820CE437-A67A-454F-A532-0635990C4A55}"/>
          </ac:spMkLst>
        </pc:spChg>
      </pc:sldChg>
      <pc:sldChg chg="modSp add del replId">
        <pc:chgData name="Mariah Helgeson" userId="S::mariah@drbconsult.onmicrosoft.com::51b1bd1c-374c-4333-91a8-ada6f1cc33a2" providerId="AD" clId="Web-{5F2BA3A9-D4D2-B912-DE2C-0F9D1629CF18}" dt="2022-01-20T21:05:40.975" v="2216"/>
        <pc:sldMkLst>
          <pc:docMk/>
          <pc:sldMk cId="678829336" sldId="1240"/>
        </pc:sldMkLst>
        <pc:spChg chg="mod">
          <ac:chgData name="Mariah Helgeson" userId="S::mariah@drbconsult.onmicrosoft.com::51b1bd1c-374c-4333-91a8-ada6f1cc33a2" providerId="AD" clId="Web-{5F2BA3A9-D4D2-B912-DE2C-0F9D1629CF18}" dt="2022-01-20T21:05:39.881" v="2215" actId="20577"/>
          <ac:spMkLst>
            <pc:docMk/>
            <pc:sldMk cId="678829336" sldId="1240"/>
            <ac:spMk id="6" creationId="{820CE437-A67A-454F-A532-0635990C4A55}"/>
          </ac:spMkLst>
        </pc:spChg>
      </pc:sldChg>
      <pc:sldChg chg="modSp add replId">
        <pc:chgData name="Mariah Helgeson" userId="S::mariah@drbconsult.onmicrosoft.com::51b1bd1c-374c-4333-91a8-ada6f1cc33a2" providerId="AD" clId="Web-{5F2BA3A9-D4D2-B912-DE2C-0F9D1629CF18}" dt="2022-01-20T21:09:34.129" v="2546" actId="20577"/>
        <pc:sldMkLst>
          <pc:docMk/>
          <pc:sldMk cId="3349605502" sldId="1240"/>
        </pc:sldMkLst>
        <pc:spChg chg="mod">
          <ac:chgData name="Mariah Helgeson" userId="S::mariah@drbconsult.onmicrosoft.com::51b1bd1c-374c-4333-91a8-ada6f1cc33a2" providerId="AD" clId="Web-{5F2BA3A9-D4D2-B912-DE2C-0F9D1629CF18}" dt="2022-01-20T21:09:34.129" v="2546" actId="20577"/>
          <ac:spMkLst>
            <pc:docMk/>
            <pc:sldMk cId="3349605502" sldId="1240"/>
            <ac:spMk id="6" creationId="{820CE437-A67A-454F-A532-0635990C4A55}"/>
          </ac:spMkLst>
        </pc:spChg>
      </pc:sldChg>
      <pc:sldChg chg="add del replId">
        <pc:chgData name="Mariah Helgeson" userId="S::mariah@drbconsult.onmicrosoft.com::51b1bd1c-374c-4333-91a8-ada6f1cc33a2" providerId="AD" clId="Web-{5F2BA3A9-D4D2-B912-DE2C-0F9D1629CF18}" dt="2022-01-20T21:06:40.099" v="2238"/>
        <pc:sldMkLst>
          <pc:docMk/>
          <pc:sldMk cId="3460262746" sldId="1240"/>
        </pc:sldMkLst>
      </pc:sldChg>
      <pc:sldChg chg="modSp add ord replId">
        <pc:chgData name="Mariah Helgeson" userId="S::mariah@drbconsult.onmicrosoft.com::51b1bd1c-374c-4333-91a8-ada6f1cc33a2" providerId="AD" clId="Web-{5F2BA3A9-D4D2-B912-DE2C-0F9D1629CF18}" dt="2022-01-21T18:36:56.590" v="2575" actId="20577"/>
        <pc:sldMkLst>
          <pc:docMk/>
          <pc:sldMk cId="2689939696" sldId="1260"/>
        </pc:sldMkLst>
        <pc:spChg chg="mod">
          <ac:chgData name="Mariah Helgeson" userId="S::mariah@drbconsult.onmicrosoft.com::51b1bd1c-374c-4333-91a8-ada6f1cc33a2" providerId="AD" clId="Web-{5F2BA3A9-D4D2-B912-DE2C-0F9D1629CF18}" dt="2022-01-21T18:36:56.590" v="2575" actId="20577"/>
          <ac:spMkLst>
            <pc:docMk/>
            <pc:sldMk cId="2689939696" sldId="1260"/>
            <ac:spMk id="5" creationId="{7DF26452-020B-4EB5-B972-C34CD13B23B3}"/>
          </ac:spMkLst>
        </pc:spChg>
      </pc:sldChg>
      <pc:sldChg chg="addSp delSp modSp new">
        <pc:chgData name="Mariah Helgeson" userId="S::mariah@drbconsult.onmicrosoft.com::51b1bd1c-374c-4333-91a8-ada6f1cc33a2" providerId="AD" clId="Web-{5F2BA3A9-D4D2-B912-DE2C-0F9D1629CF18}" dt="2022-01-21T19:42:40.939" v="2602" actId="14100"/>
        <pc:sldMkLst>
          <pc:docMk/>
          <pc:sldMk cId="3377932600" sldId="1262"/>
        </pc:sldMkLst>
        <pc:spChg chg="mod">
          <ac:chgData name="Mariah Helgeson" userId="S::mariah@drbconsult.onmicrosoft.com::51b1bd1c-374c-4333-91a8-ada6f1cc33a2" providerId="AD" clId="Web-{5F2BA3A9-D4D2-B912-DE2C-0F9D1629CF18}" dt="2022-01-21T19:41:30.049" v="2598" actId="20577"/>
          <ac:spMkLst>
            <pc:docMk/>
            <pc:sldMk cId="3377932600" sldId="1262"/>
            <ac:spMk id="2" creationId="{D69B1682-0F34-4408-B2AF-CCDC3D581E82}"/>
          </ac:spMkLst>
        </pc:spChg>
        <pc:spChg chg="del">
          <ac:chgData name="Mariah Helgeson" userId="S::mariah@drbconsult.onmicrosoft.com::51b1bd1c-374c-4333-91a8-ada6f1cc33a2" providerId="AD" clId="Web-{5F2BA3A9-D4D2-B912-DE2C-0F9D1629CF18}" dt="2022-01-21T19:41:17.299" v="2581"/>
          <ac:spMkLst>
            <pc:docMk/>
            <pc:sldMk cId="3377932600" sldId="1262"/>
            <ac:spMk id="3" creationId="{B4145823-A92B-4A6E-B9CE-A36FFF7BC8C3}"/>
          </ac:spMkLst>
        </pc:spChg>
        <pc:spChg chg="add del mod">
          <ac:chgData name="Mariah Helgeson" userId="S::mariah@drbconsult.onmicrosoft.com::51b1bd1c-374c-4333-91a8-ada6f1cc33a2" providerId="AD" clId="Web-{5F2BA3A9-D4D2-B912-DE2C-0F9D1629CF18}" dt="2022-01-21T19:42:35.126" v="2600"/>
          <ac:spMkLst>
            <pc:docMk/>
            <pc:sldMk cId="3377932600" sldId="1262"/>
            <ac:spMk id="7" creationId="{79AFED9D-602A-45F3-B277-1F7331FFA272}"/>
          </ac:spMkLst>
        </pc:spChg>
        <pc:picChg chg="add del mod ord">
          <ac:chgData name="Mariah Helgeson" userId="S::mariah@drbconsult.onmicrosoft.com::51b1bd1c-374c-4333-91a8-ada6f1cc33a2" providerId="AD" clId="Web-{5F2BA3A9-D4D2-B912-DE2C-0F9D1629CF18}" dt="2022-01-21T19:42:26.673" v="2599"/>
          <ac:picMkLst>
            <pc:docMk/>
            <pc:sldMk cId="3377932600" sldId="1262"/>
            <ac:picMk id="5" creationId="{8D681845-C1A1-4534-A04E-217FC4B0E0E5}"/>
          </ac:picMkLst>
        </pc:picChg>
        <pc:picChg chg="add mod ord">
          <ac:chgData name="Mariah Helgeson" userId="S::mariah@drbconsult.onmicrosoft.com::51b1bd1c-374c-4333-91a8-ada6f1cc33a2" providerId="AD" clId="Web-{5F2BA3A9-D4D2-B912-DE2C-0F9D1629CF18}" dt="2022-01-21T19:42:40.939" v="2602" actId="14100"/>
          <ac:picMkLst>
            <pc:docMk/>
            <pc:sldMk cId="3377932600" sldId="1262"/>
            <ac:picMk id="8" creationId="{A2C877C6-2EF4-4786-9A90-F676FA32CE10}"/>
          </ac:picMkLst>
        </pc:picChg>
      </pc:sldChg>
      <pc:sldChg chg="addSp delSp modSp add replId">
        <pc:chgData name="Mariah Helgeson" userId="S::mariah@drbconsult.onmicrosoft.com::51b1bd1c-374c-4333-91a8-ada6f1cc33a2" providerId="AD" clId="Web-{5F2BA3A9-D4D2-B912-DE2C-0F9D1629CF18}" dt="2022-01-21T19:58:26.575" v="2609" actId="20577"/>
        <pc:sldMkLst>
          <pc:docMk/>
          <pc:sldMk cId="4143116566" sldId="1263"/>
        </pc:sldMkLst>
        <pc:spChg chg="add mod">
          <ac:chgData name="Mariah Helgeson" userId="S::mariah@drbconsult.onmicrosoft.com::51b1bd1c-374c-4333-91a8-ada6f1cc33a2" providerId="AD" clId="Web-{5F2BA3A9-D4D2-B912-DE2C-0F9D1629CF18}" dt="2022-01-21T19:58:26.575" v="2609" actId="20577"/>
          <ac:spMkLst>
            <pc:docMk/>
            <pc:sldMk cId="4143116566" sldId="1263"/>
            <ac:spMk id="5" creationId="{16D2B128-49FD-4AFC-9366-2514FA927335}"/>
          </ac:spMkLst>
        </pc:spChg>
        <pc:picChg chg="del">
          <ac:chgData name="Mariah Helgeson" userId="S::mariah@drbconsult.onmicrosoft.com::51b1bd1c-374c-4333-91a8-ada6f1cc33a2" providerId="AD" clId="Web-{5F2BA3A9-D4D2-B912-DE2C-0F9D1629CF18}" dt="2022-01-21T19:58:14.153" v="2604"/>
          <ac:picMkLst>
            <pc:docMk/>
            <pc:sldMk cId="4143116566" sldId="1263"/>
            <ac:picMk id="8" creationId="{A2C877C6-2EF4-4786-9A90-F676FA32CE10}"/>
          </ac:picMkLst>
        </pc:picChg>
      </pc:sldChg>
      <pc:sldChg chg="addSp delSp modSp add replId">
        <pc:chgData name="Mariah Helgeson" userId="S::mariah@drbconsult.onmicrosoft.com::51b1bd1c-374c-4333-91a8-ada6f1cc33a2" providerId="AD" clId="Web-{5F2BA3A9-D4D2-B912-DE2C-0F9D1629CF18}" dt="2022-01-21T20:14:56.130" v="2650" actId="20577"/>
        <pc:sldMkLst>
          <pc:docMk/>
          <pc:sldMk cId="164642408" sldId="1264"/>
        </pc:sldMkLst>
        <pc:spChg chg="add mod">
          <ac:chgData name="Mariah Helgeson" userId="S::mariah@drbconsult.onmicrosoft.com::51b1bd1c-374c-4333-91a8-ada6f1cc33a2" providerId="AD" clId="Web-{5F2BA3A9-D4D2-B912-DE2C-0F9D1629CF18}" dt="2022-01-21T20:14:56.130" v="2650" actId="20577"/>
          <ac:spMkLst>
            <pc:docMk/>
            <pc:sldMk cId="164642408" sldId="1264"/>
            <ac:spMk id="8" creationId="{60DE09F1-F406-4BFD-BA3A-8D653896ED33}"/>
          </ac:spMkLst>
        </pc:spChg>
        <pc:picChg chg="del">
          <ac:chgData name="Mariah Helgeson" userId="S::mariah@drbconsult.onmicrosoft.com::51b1bd1c-374c-4333-91a8-ada6f1cc33a2" providerId="AD" clId="Web-{5F2BA3A9-D4D2-B912-DE2C-0F9D1629CF18}" dt="2022-01-21T20:13:19.490" v="2620"/>
          <ac:picMkLst>
            <pc:docMk/>
            <pc:sldMk cId="164642408" sldId="1264"/>
            <ac:picMk id="9" creationId="{310389D4-F278-4E96-9C8F-6331F10D9659}"/>
          </ac:picMkLst>
        </pc:picChg>
      </pc:sldChg>
      <pc:sldChg chg="modSp add replId">
        <pc:chgData name="Mariah Helgeson" userId="S::mariah@drbconsult.onmicrosoft.com::51b1bd1c-374c-4333-91a8-ada6f1cc33a2" providerId="AD" clId="Web-{5F2BA3A9-D4D2-B912-DE2C-0F9D1629CF18}" dt="2022-01-21T20:15:40.223" v="2667" actId="20577"/>
        <pc:sldMkLst>
          <pc:docMk/>
          <pc:sldMk cId="2763706971" sldId="1265"/>
        </pc:sldMkLst>
        <pc:spChg chg="mod">
          <ac:chgData name="Mariah Helgeson" userId="S::mariah@drbconsult.onmicrosoft.com::51b1bd1c-374c-4333-91a8-ada6f1cc33a2" providerId="AD" clId="Web-{5F2BA3A9-D4D2-B912-DE2C-0F9D1629CF18}" dt="2022-01-21T20:15:40.223" v="2667" actId="20577"/>
          <ac:spMkLst>
            <pc:docMk/>
            <pc:sldMk cId="2763706971" sldId="1265"/>
            <ac:spMk id="8" creationId="{60DE09F1-F406-4BFD-BA3A-8D653896ED33}"/>
          </ac:spMkLst>
        </pc:spChg>
      </pc:sldChg>
      <pc:sldChg chg="modSp add replId">
        <pc:chgData name="Mariah Helgeson" userId="S::mariah@drbconsult.onmicrosoft.com::51b1bd1c-374c-4333-91a8-ada6f1cc33a2" providerId="AD" clId="Web-{5F2BA3A9-D4D2-B912-DE2C-0F9D1629CF18}" dt="2022-01-21T20:15:52.630" v="2670" actId="20577"/>
        <pc:sldMkLst>
          <pc:docMk/>
          <pc:sldMk cId="681672404" sldId="1266"/>
        </pc:sldMkLst>
        <pc:spChg chg="mod">
          <ac:chgData name="Mariah Helgeson" userId="S::mariah@drbconsult.onmicrosoft.com::51b1bd1c-374c-4333-91a8-ada6f1cc33a2" providerId="AD" clId="Web-{5F2BA3A9-D4D2-B912-DE2C-0F9D1629CF18}" dt="2022-01-21T20:15:52.630" v="2670" actId="20577"/>
          <ac:spMkLst>
            <pc:docMk/>
            <pc:sldMk cId="681672404" sldId="1266"/>
            <ac:spMk id="8" creationId="{60DE09F1-F406-4BFD-BA3A-8D653896ED33}"/>
          </ac:spMkLst>
        </pc:spChg>
      </pc:sldChg>
      <pc:sldChg chg="modSp add replId">
        <pc:chgData name="Mariah Helgeson" userId="S::mariah@drbconsult.onmicrosoft.com::51b1bd1c-374c-4333-91a8-ada6f1cc33a2" providerId="AD" clId="Web-{5F2BA3A9-D4D2-B912-DE2C-0F9D1629CF18}" dt="2022-01-21T20:16:51.379" v="2693" actId="20577"/>
        <pc:sldMkLst>
          <pc:docMk/>
          <pc:sldMk cId="2547508768" sldId="1267"/>
        </pc:sldMkLst>
        <pc:spChg chg="mod">
          <ac:chgData name="Mariah Helgeson" userId="S::mariah@drbconsult.onmicrosoft.com::51b1bd1c-374c-4333-91a8-ada6f1cc33a2" providerId="AD" clId="Web-{5F2BA3A9-D4D2-B912-DE2C-0F9D1629CF18}" dt="2022-01-21T20:16:51.379" v="2693" actId="20577"/>
          <ac:spMkLst>
            <pc:docMk/>
            <pc:sldMk cId="2547508768" sldId="1267"/>
            <ac:spMk id="8" creationId="{60DE09F1-F406-4BFD-BA3A-8D653896ED33}"/>
          </ac:spMkLst>
        </pc:spChg>
      </pc:sldChg>
      <pc:sldChg chg="modSp add replId">
        <pc:chgData name="Mariah Helgeson" userId="S::mariah@drbconsult.onmicrosoft.com::51b1bd1c-374c-4333-91a8-ada6f1cc33a2" providerId="AD" clId="Web-{5F2BA3A9-D4D2-B912-DE2C-0F9D1629CF18}" dt="2022-01-21T20:17:52.285" v="2720" actId="20577"/>
        <pc:sldMkLst>
          <pc:docMk/>
          <pc:sldMk cId="358997930" sldId="1268"/>
        </pc:sldMkLst>
        <pc:spChg chg="mod">
          <ac:chgData name="Mariah Helgeson" userId="S::mariah@drbconsult.onmicrosoft.com::51b1bd1c-374c-4333-91a8-ada6f1cc33a2" providerId="AD" clId="Web-{5F2BA3A9-D4D2-B912-DE2C-0F9D1629CF18}" dt="2022-01-21T20:17:52.285" v="2720" actId="20577"/>
          <ac:spMkLst>
            <pc:docMk/>
            <pc:sldMk cId="358997930" sldId="1268"/>
            <ac:spMk id="8" creationId="{60DE09F1-F406-4BFD-BA3A-8D653896ED33}"/>
          </ac:spMkLst>
        </pc:spChg>
      </pc:sldChg>
      <pc:sldChg chg="modSp add replId">
        <pc:chgData name="Mariah Helgeson" userId="S::mariah@drbconsult.onmicrosoft.com::51b1bd1c-374c-4333-91a8-ada6f1cc33a2" providerId="AD" clId="Web-{5F2BA3A9-D4D2-B912-DE2C-0F9D1629CF18}" dt="2022-01-21T20:27:50.093" v="2760" actId="20577"/>
        <pc:sldMkLst>
          <pc:docMk/>
          <pc:sldMk cId="2149444941" sldId="1269"/>
        </pc:sldMkLst>
        <pc:spChg chg="mod">
          <ac:chgData name="Mariah Helgeson" userId="S::mariah@drbconsult.onmicrosoft.com::51b1bd1c-374c-4333-91a8-ada6f1cc33a2" providerId="AD" clId="Web-{5F2BA3A9-D4D2-B912-DE2C-0F9D1629CF18}" dt="2022-01-21T20:27:50.093" v="2760" actId="20577"/>
          <ac:spMkLst>
            <pc:docMk/>
            <pc:sldMk cId="2149444941" sldId="1269"/>
            <ac:spMk id="8" creationId="{60DE09F1-F406-4BFD-BA3A-8D653896ED33}"/>
          </ac:spMkLst>
        </pc:spChg>
      </pc:sldChg>
      <pc:sldChg chg="modSp add replId">
        <pc:chgData name="Mariah Helgeson" userId="S::mariah@drbconsult.onmicrosoft.com::51b1bd1c-374c-4333-91a8-ada6f1cc33a2" providerId="AD" clId="Web-{5F2BA3A9-D4D2-B912-DE2C-0F9D1629CF18}" dt="2022-01-21T20:28:44.015" v="2783" actId="20577"/>
        <pc:sldMkLst>
          <pc:docMk/>
          <pc:sldMk cId="1204982214" sldId="1270"/>
        </pc:sldMkLst>
        <pc:spChg chg="mod">
          <ac:chgData name="Mariah Helgeson" userId="S::mariah@drbconsult.onmicrosoft.com::51b1bd1c-374c-4333-91a8-ada6f1cc33a2" providerId="AD" clId="Web-{5F2BA3A9-D4D2-B912-DE2C-0F9D1629CF18}" dt="2022-01-21T20:28:44.015" v="2783" actId="20577"/>
          <ac:spMkLst>
            <pc:docMk/>
            <pc:sldMk cId="1204982214" sldId="1270"/>
            <ac:spMk id="8" creationId="{60DE09F1-F406-4BFD-BA3A-8D653896ED33}"/>
          </ac:spMkLst>
        </pc:spChg>
      </pc:sldChg>
      <pc:sldChg chg="modSp add replId">
        <pc:chgData name="Mariah Helgeson" userId="S::mariah@drbconsult.onmicrosoft.com::51b1bd1c-374c-4333-91a8-ada6f1cc33a2" providerId="AD" clId="Web-{5F2BA3A9-D4D2-B912-DE2C-0F9D1629CF18}" dt="2022-01-21T20:29:34.889" v="2800" actId="20577"/>
        <pc:sldMkLst>
          <pc:docMk/>
          <pc:sldMk cId="3102694003" sldId="1271"/>
        </pc:sldMkLst>
        <pc:spChg chg="mod">
          <ac:chgData name="Mariah Helgeson" userId="S::mariah@drbconsult.onmicrosoft.com::51b1bd1c-374c-4333-91a8-ada6f1cc33a2" providerId="AD" clId="Web-{5F2BA3A9-D4D2-B912-DE2C-0F9D1629CF18}" dt="2022-01-21T20:29:34.889" v="2800" actId="20577"/>
          <ac:spMkLst>
            <pc:docMk/>
            <pc:sldMk cId="3102694003" sldId="1271"/>
            <ac:spMk id="8" creationId="{60DE09F1-F406-4BFD-BA3A-8D653896ED33}"/>
          </ac:spMkLst>
        </pc:spChg>
      </pc:sldChg>
      <pc:sldChg chg="modSp add replId">
        <pc:chgData name="Mariah Helgeson" userId="S::mariah@drbconsult.onmicrosoft.com::51b1bd1c-374c-4333-91a8-ada6f1cc33a2" providerId="AD" clId="Web-{5F2BA3A9-D4D2-B912-DE2C-0F9D1629CF18}" dt="2022-01-21T20:30:21.092" v="2803" actId="20577"/>
        <pc:sldMkLst>
          <pc:docMk/>
          <pc:sldMk cId="533776074" sldId="1272"/>
        </pc:sldMkLst>
        <pc:spChg chg="mod">
          <ac:chgData name="Mariah Helgeson" userId="S::mariah@drbconsult.onmicrosoft.com::51b1bd1c-374c-4333-91a8-ada6f1cc33a2" providerId="AD" clId="Web-{5F2BA3A9-D4D2-B912-DE2C-0F9D1629CF18}" dt="2022-01-21T20:30:21.092" v="2803" actId="20577"/>
          <ac:spMkLst>
            <pc:docMk/>
            <pc:sldMk cId="533776074" sldId="1272"/>
            <ac:spMk id="8" creationId="{60DE09F1-F406-4BFD-BA3A-8D653896ED33}"/>
          </ac:spMkLst>
        </pc:spChg>
      </pc:sldChg>
      <pc:sldChg chg="modSp add replId">
        <pc:chgData name="Mariah Helgeson" userId="S::mariah@drbconsult.onmicrosoft.com::51b1bd1c-374c-4333-91a8-ada6f1cc33a2" providerId="AD" clId="Web-{5F2BA3A9-D4D2-B912-DE2C-0F9D1629CF18}" dt="2022-01-21T20:32:33.747" v="2827" actId="20577"/>
        <pc:sldMkLst>
          <pc:docMk/>
          <pc:sldMk cId="1158137731" sldId="1273"/>
        </pc:sldMkLst>
        <pc:spChg chg="mod">
          <ac:chgData name="Mariah Helgeson" userId="S::mariah@drbconsult.onmicrosoft.com::51b1bd1c-374c-4333-91a8-ada6f1cc33a2" providerId="AD" clId="Web-{5F2BA3A9-D4D2-B912-DE2C-0F9D1629CF18}" dt="2022-01-21T20:32:33.747" v="2827" actId="20577"/>
          <ac:spMkLst>
            <pc:docMk/>
            <pc:sldMk cId="1158137731" sldId="1273"/>
            <ac:spMk id="8" creationId="{60DE09F1-F406-4BFD-BA3A-8D653896ED33}"/>
          </ac:spMkLst>
        </pc:spChg>
      </pc:sldChg>
      <pc:sldChg chg="modSp add replId">
        <pc:chgData name="Mariah Helgeson" userId="S::mariah@drbconsult.onmicrosoft.com::51b1bd1c-374c-4333-91a8-ada6f1cc33a2" providerId="AD" clId="Web-{5F2BA3A9-D4D2-B912-DE2C-0F9D1629CF18}" dt="2022-01-21T20:33:08.732" v="2845" actId="20577"/>
        <pc:sldMkLst>
          <pc:docMk/>
          <pc:sldMk cId="2949465488" sldId="1274"/>
        </pc:sldMkLst>
        <pc:spChg chg="mod">
          <ac:chgData name="Mariah Helgeson" userId="S::mariah@drbconsult.onmicrosoft.com::51b1bd1c-374c-4333-91a8-ada6f1cc33a2" providerId="AD" clId="Web-{5F2BA3A9-D4D2-B912-DE2C-0F9D1629CF18}" dt="2022-01-21T20:33:08.732" v="2845" actId="20577"/>
          <ac:spMkLst>
            <pc:docMk/>
            <pc:sldMk cId="2949465488" sldId="1274"/>
            <ac:spMk id="8" creationId="{60DE09F1-F406-4BFD-BA3A-8D653896ED33}"/>
          </ac:spMkLst>
        </pc:spChg>
      </pc:sldChg>
      <pc:sldChg chg="modSp add replId">
        <pc:chgData name="Mariah Helgeson" userId="S::mariah@drbconsult.onmicrosoft.com::51b1bd1c-374c-4333-91a8-ada6f1cc33a2" providerId="AD" clId="Web-{5F2BA3A9-D4D2-B912-DE2C-0F9D1629CF18}" dt="2022-01-21T20:34:01.919" v="2863" actId="20577"/>
        <pc:sldMkLst>
          <pc:docMk/>
          <pc:sldMk cId="2633312669" sldId="1275"/>
        </pc:sldMkLst>
        <pc:spChg chg="mod">
          <ac:chgData name="Mariah Helgeson" userId="S::mariah@drbconsult.onmicrosoft.com::51b1bd1c-374c-4333-91a8-ada6f1cc33a2" providerId="AD" clId="Web-{5F2BA3A9-D4D2-B912-DE2C-0F9D1629CF18}" dt="2022-01-21T20:34:01.919" v="2863" actId="20577"/>
          <ac:spMkLst>
            <pc:docMk/>
            <pc:sldMk cId="2633312669" sldId="1275"/>
            <ac:spMk id="8" creationId="{60DE09F1-F406-4BFD-BA3A-8D653896ED33}"/>
          </ac:spMkLst>
        </pc:spChg>
      </pc:sldChg>
      <pc:sldChg chg="modSp add replId">
        <pc:chgData name="Mariah Helgeson" userId="S::mariah@drbconsult.onmicrosoft.com::51b1bd1c-374c-4333-91a8-ada6f1cc33a2" providerId="AD" clId="Web-{5F2BA3A9-D4D2-B912-DE2C-0F9D1629CF18}" dt="2022-01-21T20:34:25.762" v="2874" actId="20577"/>
        <pc:sldMkLst>
          <pc:docMk/>
          <pc:sldMk cId="3941617585" sldId="1276"/>
        </pc:sldMkLst>
        <pc:spChg chg="mod">
          <ac:chgData name="Mariah Helgeson" userId="S::mariah@drbconsult.onmicrosoft.com::51b1bd1c-374c-4333-91a8-ada6f1cc33a2" providerId="AD" clId="Web-{5F2BA3A9-D4D2-B912-DE2C-0F9D1629CF18}" dt="2022-01-21T20:34:25.762" v="2874" actId="20577"/>
          <ac:spMkLst>
            <pc:docMk/>
            <pc:sldMk cId="3941617585" sldId="1276"/>
            <ac:spMk id="8" creationId="{60DE09F1-F406-4BFD-BA3A-8D653896ED33}"/>
          </ac:spMkLst>
        </pc:spChg>
      </pc:sldChg>
      <pc:sldChg chg="modSp add replId">
        <pc:chgData name="Mariah Helgeson" userId="S::mariah@drbconsult.onmicrosoft.com::51b1bd1c-374c-4333-91a8-ada6f1cc33a2" providerId="AD" clId="Web-{5F2BA3A9-D4D2-B912-DE2C-0F9D1629CF18}" dt="2022-01-21T20:36:00.730" v="2893" actId="20577"/>
        <pc:sldMkLst>
          <pc:docMk/>
          <pc:sldMk cId="404296411" sldId="1277"/>
        </pc:sldMkLst>
        <pc:spChg chg="mod">
          <ac:chgData name="Mariah Helgeson" userId="S::mariah@drbconsult.onmicrosoft.com::51b1bd1c-374c-4333-91a8-ada6f1cc33a2" providerId="AD" clId="Web-{5F2BA3A9-D4D2-B912-DE2C-0F9D1629CF18}" dt="2022-01-21T20:36:00.730" v="2893" actId="20577"/>
          <ac:spMkLst>
            <pc:docMk/>
            <pc:sldMk cId="404296411" sldId="1277"/>
            <ac:spMk id="8" creationId="{60DE09F1-F406-4BFD-BA3A-8D653896ED33}"/>
          </ac:spMkLst>
        </pc:spChg>
      </pc:sldChg>
      <pc:sldChg chg="modSp add replId">
        <pc:chgData name="Mariah Helgeson" userId="S::mariah@drbconsult.onmicrosoft.com::51b1bd1c-374c-4333-91a8-ada6f1cc33a2" providerId="AD" clId="Web-{5F2BA3A9-D4D2-B912-DE2C-0F9D1629CF18}" dt="2022-01-21T20:37:00.495" v="2917" actId="20577"/>
        <pc:sldMkLst>
          <pc:docMk/>
          <pc:sldMk cId="2718943307" sldId="1278"/>
        </pc:sldMkLst>
        <pc:spChg chg="mod">
          <ac:chgData name="Mariah Helgeson" userId="S::mariah@drbconsult.onmicrosoft.com::51b1bd1c-374c-4333-91a8-ada6f1cc33a2" providerId="AD" clId="Web-{5F2BA3A9-D4D2-B912-DE2C-0F9D1629CF18}" dt="2022-01-21T20:37:00.495" v="2917" actId="20577"/>
          <ac:spMkLst>
            <pc:docMk/>
            <pc:sldMk cId="2718943307" sldId="1278"/>
            <ac:spMk id="8" creationId="{60DE09F1-F406-4BFD-BA3A-8D653896ED33}"/>
          </ac:spMkLst>
        </pc:spChg>
      </pc:sldChg>
      <pc:sldChg chg="modSp add replId">
        <pc:chgData name="Mariah Helgeson" userId="S::mariah@drbconsult.onmicrosoft.com::51b1bd1c-374c-4333-91a8-ada6f1cc33a2" providerId="AD" clId="Web-{5F2BA3A9-D4D2-B912-DE2C-0F9D1629CF18}" dt="2022-01-21T20:37:51.229" v="2932" actId="20577"/>
        <pc:sldMkLst>
          <pc:docMk/>
          <pc:sldMk cId="1967485446" sldId="1279"/>
        </pc:sldMkLst>
        <pc:spChg chg="mod">
          <ac:chgData name="Mariah Helgeson" userId="S::mariah@drbconsult.onmicrosoft.com::51b1bd1c-374c-4333-91a8-ada6f1cc33a2" providerId="AD" clId="Web-{5F2BA3A9-D4D2-B912-DE2C-0F9D1629CF18}" dt="2022-01-21T20:37:51.229" v="2932" actId="20577"/>
          <ac:spMkLst>
            <pc:docMk/>
            <pc:sldMk cId="1967485446" sldId="1279"/>
            <ac:spMk id="8" creationId="{60DE09F1-F406-4BFD-BA3A-8D653896ED33}"/>
          </ac:spMkLst>
        </pc:spChg>
      </pc:sldChg>
      <pc:sldChg chg="modSp add replId">
        <pc:chgData name="Mariah Helgeson" userId="S::mariah@drbconsult.onmicrosoft.com::51b1bd1c-374c-4333-91a8-ada6f1cc33a2" providerId="AD" clId="Web-{5F2BA3A9-D4D2-B912-DE2C-0F9D1629CF18}" dt="2022-01-21T20:39:10.854" v="2956" actId="20577"/>
        <pc:sldMkLst>
          <pc:docMk/>
          <pc:sldMk cId="1123915307" sldId="1280"/>
        </pc:sldMkLst>
        <pc:spChg chg="mod">
          <ac:chgData name="Mariah Helgeson" userId="S::mariah@drbconsult.onmicrosoft.com::51b1bd1c-374c-4333-91a8-ada6f1cc33a2" providerId="AD" clId="Web-{5F2BA3A9-D4D2-B912-DE2C-0F9D1629CF18}" dt="2022-01-21T20:39:10.854" v="2956" actId="20577"/>
          <ac:spMkLst>
            <pc:docMk/>
            <pc:sldMk cId="1123915307" sldId="1280"/>
            <ac:spMk id="8" creationId="{60DE09F1-F406-4BFD-BA3A-8D653896ED33}"/>
          </ac:spMkLst>
        </pc:spChg>
      </pc:sldChg>
      <pc:sldChg chg="modSp add replId">
        <pc:chgData name="Mariah Helgeson" userId="S::mariah@drbconsult.onmicrosoft.com::51b1bd1c-374c-4333-91a8-ada6f1cc33a2" providerId="AD" clId="Web-{5F2BA3A9-D4D2-B912-DE2C-0F9D1629CF18}" dt="2022-01-21T20:39:38.479" v="2969" actId="20577"/>
        <pc:sldMkLst>
          <pc:docMk/>
          <pc:sldMk cId="117704665" sldId="1281"/>
        </pc:sldMkLst>
        <pc:spChg chg="mod">
          <ac:chgData name="Mariah Helgeson" userId="S::mariah@drbconsult.onmicrosoft.com::51b1bd1c-374c-4333-91a8-ada6f1cc33a2" providerId="AD" clId="Web-{5F2BA3A9-D4D2-B912-DE2C-0F9D1629CF18}" dt="2022-01-21T20:39:38.479" v="2969" actId="20577"/>
          <ac:spMkLst>
            <pc:docMk/>
            <pc:sldMk cId="117704665" sldId="1281"/>
            <ac:spMk id="8" creationId="{60DE09F1-F406-4BFD-BA3A-8D653896ED33}"/>
          </ac:spMkLst>
        </pc:spChg>
      </pc:sldChg>
      <pc:sldChg chg="modSp add replId">
        <pc:chgData name="Mariah Helgeson" userId="S::mariah@drbconsult.onmicrosoft.com::51b1bd1c-374c-4333-91a8-ada6f1cc33a2" providerId="AD" clId="Web-{5F2BA3A9-D4D2-B912-DE2C-0F9D1629CF18}" dt="2022-01-21T20:40:19.010" v="2991" actId="20577"/>
        <pc:sldMkLst>
          <pc:docMk/>
          <pc:sldMk cId="3515149001" sldId="1282"/>
        </pc:sldMkLst>
        <pc:spChg chg="mod">
          <ac:chgData name="Mariah Helgeson" userId="S::mariah@drbconsult.onmicrosoft.com::51b1bd1c-374c-4333-91a8-ada6f1cc33a2" providerId="AD" clId="Web-{5F2BA3A9-D4D2-B912-DE2C-0F9D1629CF18}" dt="2022-01-21T20:40:19.010" v="2991" actId="20577"/>
          <ac:spMkLst>
            <pc:docMk/>
            <pc:sldMk cId="3515149001" sldId="1282"/>
            <ac:spMk id="8" creationId="{60DE09F1-F406-4BFD-BA3A-8D653896ED33}"/>
          </ac:spMkLst>
        </pc:spChg>
      </pc:sldChg>
      <pc:sldChg chg="modSp add replId">
        <pc:chgData name="Mariah Helgeson" userId="S::mariah@drbconsult.onmicrosoft.com::51b1bd1c-374c-4333-91a8-ada6f1cc33a2" providerId="AD" clId="Web-{5F2BA3A9-D4D2-B912-DE2C-0F9D1629CF18}" dt="2022-01-21T20:40:43.963" v="3004" actId="20577"/>
        <pc:sldMkLst>
          <pc:docMk/>
          <pc:sldMk cId="3341680910" sldId="1283"/>
        </pc:sldMkLst>
        <pc:spChg chg="mod">
          <ac:chgData name="Mariah Helgeson" userId="S::mariah@drbconsult.onmicrosoft.com::51b1bd1c-374c-4333-91a8-ada6f1cc33a2" providerId="AD" clId="Web-{5F2BA3A9-D4D2-B912-DE2C-0F9D1629CF18}" dt="2022-01-21T20:40:43.963" v="3004" actId="20577"/>
          <ac:spMkLst>
            <pc:docMk/>
            <pc:sldMk cId="3341680910" sldId="1283"/>
            <ac:spMk id="8" creationId="{60DE09F1-F406-4BFD-BA3A-8D653896ED33}"/>
          </ac:spMkLst>
        </pc:spChg>
      </pc:sldChg>
      <pc:sldChg chg="modSp add replId">
        <pc:chgData name="Mariah Helgeson" userId="S::mariah@drbconsult.onmicrosoft.com::51b1bd1c-374c-4333-91a8-ada6f1cc33a2" providerId="AD" clId="Web-{5F2BA3A9-D4D2-B912-DE2C-0F9D1629CF18}" dt="2022-01-21T20:41:24.572" v="3024" actId="20577"/>
        <pc:sldMkLst>
          <pc:docMk/>
          <pc:sldMk cId="269404286" sldId="1284"/>
        </pc:sldMkLst>
        <pc:spChg chg="mod">
          <ac:chgData name="Mariah Helgeson" userId="S::mariah@drbconsult.onmicrosoft.com::51b1bd1c-374c-4333-91a8-ada6f1cc33a2" providerId="AD" clId="Web-{5F2BA3A9-D4D2-B912-DE2C-0F9D1629CF18}" dt="2022-01-21T20:41:24.572" v="3024" actId="20577"/>
          <ac:spMkLst>
            <pc:docMk/>
            <pc:sldMk cId="269404286" sldId="1284"/>
            <ac:spMk id="8" creationId="{60DE09F1-F406-4BFD-BA3A-8D653896ED33}"/>
          </ac:spMkLst>
        </pc:spChg>
      </pc:sldChg>
      <pc:sldChg chg="modSp add replId">
        <pc:chgData name="Mariah Helgeson" userId="S::mariah@drbconsult.onmicrosoft.com::51b1bd1c-374c-4333-91a8-ada6f1cc33a2" providerId="AD" clId="Web-{5F2BA3A9-D4D2-B912-DE2C-0F9D1629CF18}" dt="2022-01-21T20:48:39.834" v="3403" actId="20577"/>
        <pc:sldMkLst>
          <pc:docMk/>
          <pc:sldMk cId="3925795797" sldId="1285"/>
        </pc:sldMkLst>
        <pc:spChg chg="mod">
          <ac:chgData name="Mariah Helgeson" userId="S::mariah@drbconsult.onmicrosoft.com::51b1bd1c-374c-4333-91a8-ada6f1cc33a2" providerId="AD" clId="Web-{5F2BA3A9-D4D2-B912-DE2C-0F9D1629CF18}" dt="2022-01-21T20:48:39.834" v="3403" actId="20577"/>
          <ac:spMkLst>
            <pc:docMk/>
            <pc:sldMk cId="3925795797" sldId="1285"/>
            <ac:spMk id="2" creationId="{00000000-0000-0000-0000-000000000000}"/>
          </ac:spMkLst>
        </pc:spChg>
        <pc:spChg chg="mod">
          <ac:chgData name="Mariah Helgeson" userId="S::mariah@drbconsult.onmicrosoft.com::51b1bd1c-374c-4333-91a8-ada6f1cc33a2" providerId="AD" clId="Web-{5F2BA3A9-D4D2-B912-DE2C-0F9D1629CF18}" dt="2022-01-21T20:48:32.115" v="3398" actId="20577"/>
          <ac:spMkLst>
            <pc:docMk/>
            <pc:sldMk cId="3925795797" sldId="1285"/>
            <ac:spMk id="8" creationId="{60DE09F1-F406-4BFD-BA3A-8D653896ED33}"/>
          </ac:spMkLst>
        </pc:spChg>
      </pc:sldChg>
      <pc:sldChg chg="modSp add ord replId">
        <pc:chgData name="Mariah Helgeson" userId="S::mariah@drbconsult.onmicrosoft.com::51b1bd1c-374c-4333-91a8-ada6f1cc33a2" providerId="AD" clId="Web-{5F2BA3A9-D4D2-B912-DE2C-0F9D1629CF18}" dt="2022-01-21T20:48:54.209" v="3409" actId="20577"/>
        <pc:sldMkLst>
          <pc:docMk/>
          <pc:sldMk cId="2967689834" sldId="1286"/>
        </pc:sldMkLst>
        <pc:spChg chg="mod">
          <ac:chgData name="Mariah Helgeson" userId="S::mariah@drbconsult.onmicrosoft.com::51b1bd1c-374c-4333-91a8-ada6f1cc33a2" providerId="AD" clId="Web-{5F2BA3A9-D4D2-B912-DE2C-0F9D1629CF18}" dt="2022-01-21T20:48:54.209" v="3409" actId="20577"/>
          <ac:spMkLst>
            <pc:docMk/>
            <pc:sldMk cId="2967689834" sldId="1286"/>
            <ac:spMk id="2" creationId="{00000000-0000-0000-0000-000000000000}"/>
          </ac:spMkLst>
        </pc:spChg>
        <pc:spChg chg="mod">
          <ac:chgData name="Mariah Helgeson" userId="S::mariah@drbconsult.onmicrosoft.com::51b1bd1c-374c-4333-91a8-ada6f1cc33a2" providerId="AD" clId="Web-{5F2BA3A9-D4D2-B912-DE2C-0F9D1629CF18}" dt="2022-01-21T20:48:45.537" v="3404" actId="20577"/>
          <ac:spMkLst>
            <pc:docMk/>
            <pc:sldMk cId="2967689834" sldId="1286"/>
            <ac:spMk id="8" creationId="{60DE09F1-F406-4BFD-BA3A-8D653896ED33}"/>
          </ac:spMkLst>
        </pc:spChg>
      </pc:sldChg>
      <pc:sldChg chg="addSp delSp modSp add mod replId modClrScheme chgLayout">
        <pc:chgData name="Mariah Helgeson" userId="S::mariah@drbconsult.onmicrosoft.com::51b1bd1c-374c-4333-91a8-ada6f1cc33a2" providerId="AD" clId="Web-{5F2BA3A9-D4D2-B912-DE2C-0F9D1629CF18}" dt="2022-01-21T20:54:24.972" v="3462" actId="20577"/>
        <pc:sldMkLst>
          <pc:docMk/>
          <pc:sldMk cId="3648514131" sldId="1287"/>
        </pc:sldMkLst>
        <pc:spChg chg="add mod">
          <ac:chgData name="Mariah Helgeson" userId="S::mariah@drbconsult.onmicrosoft.com::51b1bd1c-374c-4333-91a8-ada6f1cc33a2" providerId="AD" clId="Web-{5F2BA3A9-D4D2-B912-DE2C-0F9D1629CF18}" dt="2022-01-21T20:53:22.582" v="3429" actId="20577"/>
          <ac:spMkLst>
            <pc:docMk/>
            <pc:sldMk cId="3648514131" sldId="1287"/>
            <ac:spMk id="2" creationId="{89993E5B-9B53-4252-8FE5-B5619039B21E}"/>
          </ac:spMkLst>
        </pc:spChg>
        <pc:spChg chg="add mod">
          <ac:chgData name="Mariah Helgeson" userId="S::mariah@drbconsult.onmicrosoft.com::51b1bd1c-374c-4333-91a8-ada6f1cc33a2" providerId="AD" clId="Web-{5F2BA3A9-D4D2-B912-DE2C-0F9D1629CF18}" dt="2022-01-21T20:54:24.972" v="3462" actId="20577"/>
          <ac:spMkLst>
            <pc:docMk/>
            <pc:sldMk cId="3648514131" sldId="1287"/>
            <ac:spMk id="3" creationId="{A9D277BC-C5EB-465C-97D6-7E8A15A144DF}"/>
          </ac:spMkLst>
        </pc:spChg>
        <pc:picChg chg="del">
          <ac:chgData name="Mariah Helgeson" userId="S::mariah@drbconsult.onmicrosoft.com::51b1bd1c-374c-4333-91a8-ada6f1cc33a2" providerId="AD" clId="Web-{5F2BA3A9-D4D2-B912-DE2C-0F9D1629CF18}" dt="2022-01-21T20:53:11.270" v="3411"/>
          <ac:picMkLst>
            <pc:docMk/>
            <pc:sldMk cId="3648514131" sldId="1287"/>
            <ac:picMk id="134146" creationId="{2471AD4E-4134-4D4F-9396-C9999B8070F8}"/>
          </ac:picMkLst>
        </pc:picChg>
      </pc:sldChg>
      <pc:sldChg chg="modSp add replId">
        <pc:chgData name="Mariah Helgeson" userId="S::mariah@drbconsult.onmicrosoft.com::51b1bd1c-374c-4333-91a8-ada6f1cc33a2" providerId="AD" clId="Web-{5F2BA3A9-D4D2-B912-DE2C-0F9D1629CF18}" dt="2022-01-21T20:54:47.550" v="3466" actId="20577"/>
        <pc:sldMkLst>
          <pc:docMk/>
          <pc:sldMk cId="168088215" sldId="1288"/>
        </pc:sldMkLst>
        <pc:spChg chg="mod">
          <ac:chgData name="Mariah Helgeson" userId="S::mariah@drbconsult.onmicrosoft.com::51b1bd1c-374c-4333-91a8-ada6f1cc33a2" providerId="AD" clId="Web-{5F2BA3A9-D4D2-B912-DE2C-0F9D1629CF18}" dt="2022-01-21T20:54:47.550" v="3466" actId="20577"/>
          <ac:spMkLst>
            <pc:docMk/>
            <pc:sldMk cId="168088215" sldId="1288"/>
            <ac:spMk id="3" creationId="{A9D277BC-C5EB-465C-97D6-7E8A15A144DF}"/>
          </ac:spMkLst>
        </pc:spChg>
      </pc:sldChg>
    </pc:docChg>
  </pc:docChgLst>
  <pc:docChgLst>
    <pc:chgData name="Mariah Helgeson" userId="S::mariah@drbconsult.onmicrosoft.com::51b1bd1c-374c-4333-91a8-ada6f1cc33a2" providerId="AD" clId="Web-{7B7C99F0-0EF5-5347-32B5-6EA09A3864F8}"/>
    <pc:docChg chg="modSld">
      <pc:chgData name="Mariah Helgeson" userId="S::mariah@drbconsult.onmicrosoft.com::51b1bd1c-374c-4333-91a8-ada6f1cc33a2" providerId="AD" clId="Web-{7B7C99F0-0EF5-5347-32B5-6EA09A3864F8}" dt="2022-01-25T17:44:05.541" v="20" actId="20577"/>
      <pc:docMkLst>
        <pc:docMk/>
      </pc:docMkLst>
      <pc:sldChg chg="addSp modSp">
        <pc:chgData name="Mariah Helgeson" userId="S::mariah@drbconsult.onmicrosoft.com::51b1bd1c-374c-4333-91a8-ada6f1cc33a2" providerId="AD" clId="Web-{7B7C99F0-0EF5-5347-32B5-6EA09A3864F8}" dt="2022-01-25T17:44:05.541" v="20" actId="20577"/>
        <pc:sldMkLst>
          <pc:docMk/>
          <pc:sldMk cId="835705428" sldId="310"/>
        </pc:sldMkLst>
        <pc:spChg chg="add mod">
          <ac:chgData name="Mariah Helgeson" userId="S::mariah@drbconsult.onmicrosoft.com::51b1bd1c-374c-4333-91a8-ada6f1cc33a2" providerId="AD" clId="Web-{7B7C99F0-0EF5-5347-32B5-6EA09A3864F8}" dt="2022-01-25T17:14:46.743" v="17" actId="1076"/>
          <ac:spMkLst>
            <pc:docMk/>
            <pc:sldMk cId="835705428" sldId="310"/>
            <ac:spMk id="2" creationId="{88F1A795-2E63-4266-893C-4C081963FA33}"/>
          </ac:spMkLst>
        </pc:spChg>
        <pc:spChg chg="mod">
          <ac:chgData name="Mariah Helgeson" userId="S::mariah@drbconsult.onmicrosoft.com::51b1bd1c-374c-4333-91a8-ada6f1cc33a2" providerId="AD" clId="Web-{7B7C99F0-0EF5-5347-32B5-6EA09A3864F8}" dt="2022-01-25T17:44:05.541" v="20" actId="20577"/>
          <ac:spMkLst>
            <pc:docMk/>
            <pc:sldMk cId="835705428" sldId="310"/>
            <ac:spMk id="8" creationId="{4488ABFC-E99E-C443-94A2-95A13C8298AC}"/>
          </ac:spMkLst>
        </pc:spChg>
      </pc:sldChg>
      <pc:sldChg chg="modSp">
        <pc:chgData name="Mariah Helgeson" userId="S::mariah@drbconsult.onmicrosoft.com::51b1bd1c-374c-4333-91a8-ada6f1cc33a2" providerId="AD" clId="Web-{7B7C99F0-0EF5-5347-32B5-6EA09A3864F8}" dt="2022-01-25T16:55:51.717" v="9" actId="1076"/>
        <pc:sldMkLst>
          <pc:docMk/>
          <pc:sldMk cId="2499241941" sldId="1057"/>
        </pc:sldMkLst>
        <pc:spChg chg="mod">
          <ac:chgData name="Mariah Helgeson" userId="S::mariah@drbconsult.onmicrosoft.com::51b1bd1c-374c-4333-91a8-ada6f1cc33a2" providerId="AD" clId="Web-{7B7C99F0-0EF5-5347-32B5-6EA09A3864F8}" dt="2022-01-25T16:55:51.717" v="9" actId="1076"/>
          <ac:spMkLst>
            <pc:docMk/>
            <pc:sldMk cId="2499241941" sldId="1057"/>
            <ac:spMk id="12" creationId="{27B79416-36F5-4891-8602-F244C7FBF71A}"/>
          </ac:spMkLst>
        </pc:spChg>
      </pc:sldChg>
    </pc:docChg>
  </pc:docChgLst>
  <pc:docChgLst>
    <pc:chgData name="Joanne Brackey" userId="S::jbrackey_cedarvalleyservices.org#ext#@drbconsult.onmicrosoft.com::92bea1ed-18d0-4990-9128-e43d6527b76d" providerId="AD" clId="Web-{26BB8852-C4CA-72D5-E3AE-E25C8CF8B4A1}"/>
    <pc:docChg chg="addSld delSld modSld sldOrd">
      <pc:chgData name="Joanne Brackey" userId="S::jbrackey_cedarvalleyservices.org#ext#@drbconsult.onmicrosoft.com::92bea1ed-18d0-4990-9128-e43d6527b76d" providerId="AD" clId="Web-{26BB8852-C4CA-72D5-E3AE-E25C8CF8B4A1}" dt="2021-11-24T14:51:18.500" v="307"/>
      <pc:docMkLst>
        <pc:docMk/>
      </pc:docMkLst>
      <pc:sldChg chg="addSp delSp modSp">
        <pc:chgData name="Joanne Brackey" userId="S::jbrackey_cedarvalleyservices.org#ext#@drbconsult.onmicrosoft.com::92bea1ed-18d0-4990-9128-e43d6527b76d" providerId="AD" clId="Web-{26BB8852-C4CA-72D5-E3AE-E25C8CF8B4A1}" dt="2021-11-24T14:51:18.500" v="307"/>
        <pc:sldMkLst>
          <pc:docMk/>
          <pc:sldMk cId="2103337789" sldId="335"/>
        </pc:sldMkLst>
        <pc:spChg chg="del">
          <ac:chgData name="Joanne Brackey" userId="S::jbrackey_cedarvalleyservices.org#ext#@drbconsult.onmicrosoft.com::92bea1ed-18d0-4990-9128-e43d6527b76d" providerId="AD" clId="Web-{26BB8852-C4CA-72D5-E3AE-E25C8CF8B4A1}" dt="2021-11-24T14:51:18.500" v="307"/>
          <ac:spMkLst>
            <pc:docMk/>
            <pc:sldMk cId="2103337789" sldId="335"/>
            <ac:spMk id="4" creationId="{7E552CBA-E63D-4BDC-974D-8EEEBC8806B8}"/>
          </ac:spMkLst>
        </pc:spChg>
        <pc:spChg chg="add mod">
          <ac:chgData name="Joanne Brackey" userId="S::jbrackey_cedarvalleyservices.org#ext#@drbconsult.onmicrosoft.com::92bea1ed-18d0-4990-9128-e43d6527b76d" providerId="AD" clId="Web-{26BB8852-C4CA-72D5-E3AE-E25C8CF8B4A1}" dt="2021-11-24T14:51:18.500" v="307"/>
          <ac:spMkLst>
            <pc:docMk/>
            <pc:sldMk cId="2103337789" sldId="335"/>
            <ac:spMk id="6" creationId="{59990A13-8258-4836-A1DD-FAE7B08A8CA1}"/>
          </ac:spMkLst>
        </pc:spChg>
      </pc:sldChg>
      <pc:sldChg chg="del">
        <pc:chgData name="Joanne Brackey" userId="S::jbrackey_cedarvalleyservices.org#ext#@drbconsult.onmicrosoft.com::92bea1ed-18d0-4990-9128-e43d6527b76d" providerId="AD" clId="Web-{26BB8852-C4CA-72D5-E3AE-E25C8CF8B4A1}" dt="2021-11-24T14:36:49.202" v="40"/>
        <pc:sldMkLst>
          <pc:docMk/>
          <pc:sldMk cId="1690732575" sldId="387"/>
        </pc:sldMkLst>
      </pc:sldChg>
      <pc:sldChg chg="del">
        <pc:chgData name="Joanne Brackey" userId="S::jbrackey_cedarvalleyservices.org#ext#@drbconsult.onmicrosoft.com::92bea1ed-18d0-4990-9128-e43d6527b76d" providerId="AD" clId="Web-{26BB8852-C4CA-72D5-E3AE-E25C8CF8B4A1}" dt="2021-11-24T14:37:06.406" v="42"/>
        <pc:sldMkLst>
          <pc:docMk/>
          <pc:sldMk cId="6493793" sldId="388"/>
        </pc:sldMkLst>
      </pc:sldChg>
      <pc:sldChg chg="del">
        <pc:chgData name="Joanne Brackey" userId="S::jbrackey_cedarvalleyservices.org#ext#@drbconsult.onmicrosoft.com::92bea1ed-18d0-4990-9128-e43d6527b76d" providerId="AD" clId="Web-{26BB8852-C4CA-72D5-E3AE-E25C8CF8B4A1}" dt="2021-11-24T14:37:41.593" v="46"/>
        <pc:sldMkLst>
          <pc:docMk/>
          <pc:sldMk cId="4167423544" sldId="389"/>
        </pc:sldMkLst>
      </pc:sldChg>
      <pc:sldChg chg="del">
        <pc:chgData name="Joanne Brackey" userId="S::jbrackey_cedarvalleyservices.org#ext#@drbconsult.onmicrosoft.com::92bea1ed-18d0-4990-9128-e43d6527b76d" providerId="AD" clId="Web-{26BB8852-C4CA-72D5-E3AE-E25C8CF8B4A1}" dt="2021-11-24T14:37:36.765" v="45"/>
        <pc:sldMkLst>
          <pc:docMk/>
          <pc:sldMk cId="2553999275" sldId="390"/>
        </pc:sldMkLst>
      </pc:sldChg>
      <pc:sldChg chg="ord">
        <pc:chgData name="Joanne Brackey" userId="S::jbrackey_cedarvalleyservices.org#ext#@drbconsult.onmicrosoft.com::92bea1ed-18d0-4990-9128-e43d6527b76d" providerId="AD" clId="Web-{26BB8852-C4CA-72D5-E3AE-E25C8CF8B4A1}" dt="2021-11-24T14:37:20.249" v="44"/>
        <pc:sldMkLst>
          <pc:docMk/>
          <pc:sldMk cId="827919538" sldId="394"/>
        </pc:sldMkLst>
      </pc:sldChg>
      <pc:sldChg chg="ord">
        <pc:chgData name="Joanne Brackey" userId="S::jbrackey_cedarvalleyservices.org#ext#@drbconsult.onmicrosoft.com::92bea1ed-18d0-4990-9128-e43d6527b76d" providerId="AD" clId="Web-{26BB8852-C4CA-72D5-E3AE-E25C8CF8B4A1}" dt="2021-11-24T14:37:16.781" v="43"/>
        <pc:sldMkLst>
          <pc:docMk/>
          <pc:sldMk cId="1990034536" sldId="395"/>
        </pc:sldMkLst>
      </pc:sldChg>
      <pc:sldChg chg="del">
        <pc:chgData name="Joanne Brackey" userId="S::jbrackey_cedarvalleyservices.org#ext#@drbconsult.onmicrosoft.com::92bea1ed-18d0-4990-9128-e43d6527b76d" providerId="AD" clId="Web-{26BB8852-C4CA-72D5-E3AE-E25C8CF8B4A1}" dt="2021-11-24T14:36:53.296" v="41"/>
        <pc:sldMkLst>
          <pc:docMk/>
          <pc:sldMk cId="950078978" sldId="398"/>
        </pc:sldMkLst>
      </pc:sldChg>
      <pc:sldChg chg="addSp modSp">
        <pc:chgData name="Joanne Brackey" userId="S::jbrackey_cedarvalleyservices.org#ext#@drbconsult.onmicrosoft.com::92bea1ed-18d0-4990-9128-e43d6527b76d" providerId="AD" clId="Web-{26BB8852-C4CA-72D5-E3AE-E25C8CF8B4A1}" dt="2021-11-24T14:29:35.992" v="3" actId="14100"/>
        <pc:sldMkLst>
          <pc:docMk/>
          <pc:sldMk cId="2370914765" sldId="449"/>
        </pc:sldMkLst>
        <pc:picChg chg="add mod">
          <ac:chgData name="Joanne Brackey" userId="S::jbrackey_cedarvalleyservices.org#ext#@drbconsult.onmicrosoft.com::92bea1ed-18d0-4990-9128-e43d6527b76d" providerId="AD" clId="Web-{26BB8852-C4CA-72D5-E3AE-E25C8CF8B4A1}" dt="2021-11-24T14:29:35.992" v="3" actId="14100"/>
          <ac:picMkLst>
            <pc:docMk/>
            <pc:sldMk cId="2370914765" sldId="449"/>
            <ac:picMk id="4" creationId="{426B9EAA-4C28-4326-925C-F66DC99FD836}"/>
          </ac:picMkLst>
        </pc:picChg>
      </pc:sldChg>
      <pc:sldChg chg="addSp modSp new">
        <pc:chgData name="Joanne Brackey" userId="S::jbrackey_cedarvalleyservices.org#ext#@drbconsult.onmicrosoft.com::92bea1ed-18d0-4990-9128-e43d6527b76d" providerId="AD" clId="Web-{26BB8852-C4CA-72D5-E3AE-E25C8CF8B4A1}" dt="2021-11-24T14:30:08.399" v="8" actId="14100"/>
        <pc:sldMkLst>
          <pc:docMk/>
          <pc:sldMk cId="3070647608" sldId="450"/>
        </pc:sldMkLst>
        <pc:picChg chg="add mod">
          <ac:chgData name="Joanne Brackey" userId="S::jbrackey_cedarvalleyservices.org#ext#@drbconsult.onmicrosoft.com::92bea1ed-18d0-4990-9128-e43d6527b76d" providerId="AD" clId="Web-{26BB8852-C4CA-72D5-E3AE-E25C8CF8B4A1}" dt="2021-11-24T14:30:08.399" v="8" actId="14100"/>
          <ac:picMkLst>
            <pc:docMk/>
            <pc:sldMk cId="3070647608" sldId="450"/>
            <ac:picMk id="4" creationId="{BAF04931-CF5B-47DC-ACA3-C33881FEBF4B}"/>
          </ac:picMkLst>
        </pc:picChg>
      </pc:sldChg>
      <pc:sldChg chg="addSp modSp new">
        <pc:chgData name="Joanne Brackey" userId="S::jbrackey_cedarvalleyservices.org#ext#@drbconsult.onmicrosoft.com::92bea1ed-18d0-4990-9128-e43d6527b76d" providerId="AD" clId="Web-{26BB8852-C4CA-72D5-E3AE-E25C8CF8B4A1}" dt="2021-11-24T14:30:50.789" v="14" actId="1076"/>
        <pc:sldMkLst>
          <pc:docMk/>
          <pc:sldMk cId="3392906615" sldId="451"/>
        </pc:sldMkLst>
        <pc:picChg chg="add mod">
          <ac:chgData name="Joanne Brackey" userId="S::jbrackey_cedarvalleyservices.org#ext#@drbconsult.onmicrosoft.com::92bea1ed-18d0-4990-9128-e43d6527b76d" providerId="AD" clId="Web-{26BB8852-C4CA-72D5-E3AE-E25C8CF8B4A1}" dt="2021-11-24T14:30:50.789" v="14" actId="1076"/>
          <ac:picMkLst>
            <pc:docMk/>
            <pc:sldMk cId="3392906615" sldId="451"/>
            <ac:picMk id="4" creationId="{517890B9-C76A-4951-8CF7-84148484EB9A}"/>
          </ac:picMkLst>
        </pc:picChg>
      </pc:sldChg>
      <pc:sldChg chg="addSp modSp new">
        <pc:chgData name="Joanne Brackey" userId="S::jbrackey_cedarvalleyservices.org#ext#@drbconsult.onmicrosoft.com::92bea1ed-18d0-4990-9128-e43d6527b76d" providerId="AD" clId="Web-{26BB8852-C4CA-72D5-E3AE-E25C8CF8B4A1}" dt="2021-11-24T14:31:21.008" v="18" actId="14100"/>
        <pc:sldMkLst>
          <pc:docMk/>
          <pc:sldMk cId="1081371043" sldId="452"/>
        </pc:sldMkLst>
        <pc:picChg chg="add mod">
          <ac:chgData name="Joanne Brackey" userId="S::jbrackey_cedarvalleyservices.org#ext#@drbconsult.onmicrosoft.com::92bea1ed-18d0-4990-9128-e43d6527b76d" providerId="AD" clId="Web-{26BB8852-C4CA-72D5-E3AE-E25C8CF8B4A1}" dt="2021-11-24T14:31:21.008" v="18" actId="14100"/>
          <ac:picMkLst>
            <pc:docMk/>
            <pc:sldMk cId="1081371043" sldId="452"/>
            <ac:picMk id="4" creationId="{156202A1-36AE-4C6E-BC23-986A637228AB}"/>
          </ac:picMkLst>
        </pc:picChg>
      </pc:sldChg>
      <pc:sldChg chg="addSp modSp new">
        <pc:chgData name="Joanne Brackey" userId="S::jbrackey_cedarvalleyservices.org#ext#@drbconsult.onmicrosoft.com::92bea1ed-18d0-4990-9128-e43d6527b76d" providerId="AD" clId="Web-{26BB8852-C4CA-72D5-E3AE-E25C8CF8B4A1}" dt="2021-11-24T14:32:19.305" v="26" actId="14100"/>
        <pc:sldMkLst>
          <pc:docMk/>
          <pc:sldMk cId="2477615940" sldId="453"/>
        </pc:sldMkLst>
        <pc:picChg chg="add mod">
          <ac:chgData name="Joanne Brackey" userId="S::jbrackey_cedarvalleyservices.org#ext#@drbconsult.onmicrosoft.com::92bea1ed-18d0-4990-9128-e43d6527b76d" providerId="AD" clId="Web-{26BB8852-C4CA-72D5-E3AE-E25C8CF8B4A1}" dt="2021-11-24T14:32:19.305" v="26" actId="14100"/>
          <ac:picMkLst>
            <pc:docMk/>
            <pc:sldMk cId="2477615940" sldId="453"/>
            <ac:picMk id="4" creationId="{8BAB2D68-45F3-46AA-BD5D-3AAF62273440}"/>
          </ac:picMkLst>
        </pc:picChg>
      </pc:sldChg>
      <pc:sldChg chg="addSp modSp new">
        <pc:chgData name="Joanne Brackey" userId="S::jbrackey_cedarvalleyservices.org#ext#@drbconsult.onmicrosoft.com::92bea1ed-18d0-4990-9128-e43d6527b76d" providerId="AD" clId="Web-{26BB8852-C4CA-72D5-E3AE-E25C8CF8B4A1}" dt="2021-11-24T14:33:15.836" v="32" actId="14100"/>
        <pc:sldMkLst>
          <pc:docMk/>
          <pc:sldMk cId="982441605" sldId="454"/>
        </pc:sldMkLst>
        <pc:picChg chg="add mod">
          <ac:chgData name="Joanne Brackey" userId="S::jbrackey_cedarvalleyservices.org#ext#@drbconsult.onmicrosoft.com::92bea1ed-18d0-4990-9128-e43d6527b76d" providerId="AD" clId="Web-{26BB8852-C4CA-72D5-E3AE-E25C8CF8B4A1}" dt="2021-11-24T14:33:15.836" v="32" actId="14100"/>
          <ac:picMkLst>
            <pc:docMk/>
            <pc:sldMk cId="982441605" sldId="454"/>
            <ac:picMk id="4" creationId="{43859F04-B540-4DB0-BB89-6F7A870F1E0E}"/>
          </ac:picMkLst>
        </pc:picChg>
      </pc:sldChg>
      <pc:sldChg chg="modSp new ord">
        <pc:chgData name="Joanne Brackey" userId="S::jbrackey_cedarvalleyservices.org#ext#@drbconsult.onmicrosoft.com::92bea1ed-18d0-4990-9128-e43d6527b76d" providerId="AD" clId="Web-{26BB8852-C4CA-72D5-E3AE-E25C8CF8B4A1}" dt="2021-11-24T14:36:18.843" v="39"/>
        <pc:sldMkLst>
          <pc:docMk/>
          <pc:sldMk cId="3886486352" sldId="455"/>
        </pc:sldMkLst>
        <pc:spChg chg="mod">
          <ac:chgData name="Joanne Brackey" userId="S::jbrackey_cedarvalleyservices.org#ext#@drbconsult.onmicrosoft.com::92bea1ed-18d0-4990-9128-e43d6527b76d" providerId="AD" clId="Web-{26BB8852-C4CA-72D5-E3AE-E25C8CF8B4A1}" dt="2021-11-24T14:35:31.758" v="37" actId="20577"/>
          <ac:spMkLst>
            <pc:docMk/>
            <pc:sldMk cId="3886486352" sldId="455"/>
            <ac:spMk id="2" creationId="{03028207-9706-4CA8-B85D-FB6BE83409C5}"/>
          </ac:spMkLst>
        </pc:spChg>
      </pc:sldChg>
      <pc:sldChg chg="modSp new">
        <pc:chgData name="Joanne Brackey" userId="S::jbrackey_cedarvalleyservices.org#ext#@drbconsult.onmicrosoft.com::92bea1ed-18d0-4990-9128-e43d6527b76d" providerId="AD" clId="Web-{26BB8852-C4CA-72D5-E3AE-E25C8CF8B4A1}" dt="2021-11-24T14:44:16.500" v="107" actId="20577"/>
        <pc:sldMkLst>
          <pc:docMk/>
          <pc:sldMk cId="714953871" sldId="456"/>
        </pc:sldMkLst>
        <pc:spChg chg="mod">
          <ac:chgData name="Joanne Brackey" userId="S::jbrackey_cedarvalleyservices.org#ext#@drbconsult.onmicrosoft.com::92bea1ed-18d0-4990-9128-e43d6527b76d" providerId="AD" clId="Web-{26BB8852-C4CA-72D5-E3AE-E25C8CF8B4A1}" dt="2021-11-24T14:43:29.609" v="61" actId="20577"/>
          <ac:spMkLst>
            <pc:docMk/>
            <pc:sldMk cId="714953871" sldId="456"/>
            <ac:spMk id="2" creationId="{6884A5C1-D371-4BDD-A991-5631C473D8AF}"/>
          </ac:spMkLst>
        </pc:spChg>
        <pc:spChg chg="mod">
          <ac:chgData name="Joanne Brackey" userId="S::jbrackey_cedarvalleyservices.org#ext#@drbconsult.onmicrosoft.com::92bea1ed-18d0-4990-9128-e43d6527b76d" providerId="AD" clId="Web-{26BB8852-C4CA-72D5-E3AE-E25C8CF8B4A1}" dt="2021-11-24T14:44:16.500" v="107" actId="20577"/>
          <ac:spMkLst>
            <pc:docMk/>
            <pc:sldMk cId="714953871" sldId="456"/>
            <ac:spMk id="3" creationId="{452C0D62-182E-4DD2-B7F8-86D6AE62F373}"/>
          </ac:spMkLst>
        </pc:spChg>
      </pc:sldChg>
      <pc:sldChg chg="modSp new">
        <pc:chgData name="Joanne Brackey" userId="S::jbrackey_cedarvalleyservices.org#ext#@drbconsult.onmicrosoft.com::92bea1ed-18d0-4990-9128-e43d6527b76d" providerId="AD" clId="Web-{26BB8852-C4CA-72D5-E3AE-E25C8CF8B4A1}" dt="2021-11-24T14:45:53.469" v="162" actId="20577"/>
        <pc:sldMkLst>
          <pc:docMk/>
          <pc:sldMk cId="2043840811" sldId="457"/>
        </pc:sldMkLst>
        <pc:spChg chg="mod">
          <ac:chgData name="Joanne Brackey" userId="S::jbrackey_cedarvalleyservices.org#ext#@drbconsult.onmicrosoft.com::92bea1ed-18d0-4990-9128-e43d6527b76d" providerId="AD" clId="Web-{26BB8852-C4CA-72D5-E3AE-E25C8CF8B4A1}" dt="2021-11-24T14:45:19.656" v="121" actId="20577"/>
          <ac:spMkLst>
            <pc:docMk/>
            <pc:sldMk cId="2043840811" sldId="457"/>
            <ac:spMk id="2" creationId="{B4AE77F5-F871-4ABF-BC85-4C008F942B09}"/>
          </ac:spMkLst>
        </pc:spChg>
        <pc:spChg chg="mod">
          <ac:chgData name="Joanne Brackey" userId="S::jbrackey_cedarvalleyservices.org#ext#@drbconsult.onmicrosoft.com::92bea1ed-18d0-4990-9128-e43d6527b76d" providerId="AD" clId="Web-{26BB8852-C4CA-72D5-E3AE-E25C8CF8B4A1}" dt="2021-11-24T14:45:53.469" v="162" actId="20577"/>
          <ac:spMkLst>
            <pc:docMk/>
            <pc:sldMk cId="2043840811" sldId="457"/>
            <ac:spMk id="3" creationId="{EFA695BA-C481-45EF-898D-CDC0F184B416}"/>
          </ac:spMkLst>
        </pc:spChg>
      </pc:sldChg>
      <pc:sldChg chg="modSp new">
        <pc:chgData name="Joanne Brackey" userId="S::jbrackey_cedarvalleyservices.org#ext#@drbconsult.onmicrosoft.com::92bea1ed-18d0-4990-9128-e43d6527b76d" providerId="AD" clId="Web-{26BB8852-C4CA-72D5-E3AE-E25C8CF8B4A1}" dt="2021-11-24T14:47:12.531" v="176" actId="20577"/>
        <pc:sldMkLst>
          <pc:docMk/>
          <pc:sldMk cId="2525293829" sldId="458"/>
        </pc:sldMkLst>
        <pc:spChg chg="mod">
          <ac:chgData name="Joanne Brackey" userId="S::jbrackey_cedarvalleyservices.org#ext#@drbconsult.onmicrosoft.com::92bea1ed-18d0-4990-9128-e43d6527b76d" providerId="AD" clId="Web-{26BB8852-C4CA-72D5-E3AE-E25C8CF8B4A1}" dt="2021-11-24T14:46:06.328" v="165" actId="20577"/>
          <ac:spMkLst>
            <pc:docMk/>
            <pc:sldMk cId="2525293829" sldId="458"/>
            <ac:spMk id="2" creationId="{AD35C555-DDEA-41D1-B7B9-295113DBFB4B}"/>
          </ac:spMkLst>
        </pc:spChg>
        <pc:spChg chg="mod">
          <ac:chgData name="Joanne Brackey" userId="S::jbrackey_cedarvalleyservices.org#ext#@drbconsult.onmicrosoft.com::92bea1ed-18d0-4990-9128-e43d6527b76d" providerId="AD" clId="Web-{26BB8852-C4CA-72D5-E3AE-E25C8CF8B4A1}" dt="2021-11-24T14:47:12.531" v="176" actId="20577"/>
          <ac:spMkLst>
            <pc:docMk/>
            <pc:sldMk cId="2525293829" sldId="458"/>
            <ac:spMk id="3" creationId="{7635B97E-596B-4D0D-9DC6-FFB651EB9160}"/>
          </ac:spMkLst>
        </pc:spChg>
      </pc:sldChg>
      <pc:sldChg chg="modSp new">
        <pc:chgData name="Joanne Brackey" userId="S::jbrackey_cedarvalleyservices.org#ext#@drbconsult.onmicrosoft.com::92bea1ed-18d0-4990-9128-e43d6527b76d" providerId="AD" clId="Web-{26BB8852-C4CA-72D5-E3AE-E25C8CF8B4A1}" dt="2021-11-24T14:50:21.094" v="306" actId="20577"/>
        <pc:sldMkLst>
          <pc:docMk/>
          <pc:sldMk cId="686384301" sldId="459"/>
        </pc:sldMkLst>
        <pc:spChg chg="mod">
          <ac:chgData name="Joanne Brackey" userId="S::jbrackey_cedarvalleyservices.org#ext#@drbconsult.onmicrosoft.com::92bea1ed-18d0-4990-9128-e43d6527b76d" providerId="AD" clId="Web-{26BB8852-C4CA-72D5-E3AE-E25C8CF8B4A1}" dt="2021-11-24T14:47:28.578" v="181" actId="20577"/>
          <ac:spMkLst>
            <pc:docMk/>
            <pc:sldMk cId="686384301" sldId="459"/>
            <ac:spMk id="2" creationId="{8A93F360-3C45-4471-969B-75648BE4D8E9}"/>
          </ac:spMkLst>
        </pc:spChg>
        <pc:spChg chg="mod">
          <ac:chgData name="Joanne Brackey" userId="S::jbrackey_cedarvalleyservices.org#ext#@drbconsult.onmicrosoft.com::92bea1ed-18d0-4990-9128-e43d6527b76d" providerId="AD" clId="Web-{26BB8852-C4CA-72D5-E3AE-E25C8CF8B4A1}" dt="2021-11-24T14:50:21.094" v="306" actId="20577"/>
          <ac:spMkLst>
            <pc:docMk/>
            <pc:sldMk cId="686384301" sldId="459"/>
            <ac:spMk id="3" creationId="{705CC153-F909-432A-BFE2-8246CD82FD3A}"/>
          </ac:spMkLst>
        </pc:spChg>
      </pc:sldChg>
    </pc:docChg>
  </pc:docChgLst>
  <pc:docChgLst>
    <pc:chgData name="Berta Hartig" userId="S::bertashermerhartig_gmail.com#ext#@drbconsult.onmicrosoft.com::258830c1-dd6b-4d36-ab15-e8823ec3e68f" providerId="AD" clId="Web-{C45264FE-0484-48FF-8D14-BED190B9318B}"/>
    <pc:docChg chg="mod modSld">
      <pc:chgData name="Berta Hartig" userId="S::bertashermerhartig_gmail.com#ext#@drbconsult.onmicrosoft.com::258830c1-dd6b-4d36-ab15-e8823ec3e68f" providerId="AD" clId="Web-{C45264FE-0484-48FF-8D14-BED190B9318B}" dt="2022-01-06T03:19:09.925" v="104" actId="20577"/>
      <pc:docMkLst>
        <pc:docMk/>
      </pc:docMkLst>
      <pc:sldChg chg="modSp modCm">
        <pc:chgData name="Berta Hartig" userId="S::bertashermerhartig_gmail.com#ext#@drbconsult.onmicrosoft.com::258830c1-dd6b-4d36-ab15-e8823ec3e68f" providerId="AD" clId="Web-{C45264FE-0484-48FF-8D14-BED190B9318B}" dt="2022-01-06T03:19:09.925" v="104" actId="20577"/>
        <pc:sldMkLst>
          <pc:docMk/>
          <pc:sldMk cId="2060746570" sldId="437"/>
        </pc:sldMkLst>
        <pc:spChg chg="mod">
          <ac:chgData name="Berta Hartig" userId="S::bertashermerhartig_gmail.com#ext#@drbconsult.onmicrosoft.com::258830c1-dd6b-4d36-ab15-e8823ec3e68f" providerId="AD" clId="Web-{C45264FE-0484-48FF-8D14-BED190B9318B}" dt="2022-01-06T03:12:15.661" v="70" actId="20577"/>
          <ac:spMkLst>
            <pc:docMk/>
            <pc:sldMk cId="2060746570" sldId="437"/>
            <ac:spMk id="4" creationId="{5DB54B1C-8A82-094E-9010-DFB2EF0BEC2C}"/>
          </ac:spMkLst>
        </pc:spChg>
        <pc:spChg chg="mod">
          <ac:chgData name="Berta Hartig" userId="S::bertashermerhartig_gmail.com#ext#@drbconsult.onmicrosoft.com::258830c1-dd6b-4d36-ab15-e8823ec3e68f" providerId="AD" clId="Web-{C45264FE-0484-48FF-8D14-BED190B9318B}" dt="2022-01-06T03:19:09.925" v="104" actId="20577"/>
          <ac:spMkLst>
            <pc:docMk/>
            <pc:sldMk cId="2060746570" sldId="437"/>
            <ac:spMk id="5" creationId="{DCD61E15-BB2B-C441-81A3-E7D932E275DD}"/>
          </ac:spMkLst>
        </pc:spChg>
      </pc:sldChg>
    </pc:docChg>
  </pc:docChgLst>
  <pc:docChgLst>
    <pc:chgData name="Joanne Brackey" userId="S::jbrackey_cedarvalleyservices.org#ext#@drbconsult.onmicrosoft.com::92bea1ed-18d0-4990-9128-e43d6527b76d" providerId="AD" clId="Web-{333BFE3E-03D5-4594-8254-AC49605A993E}"/>
    <pc:docChg chg="addSld">
      <pc:chgData name="Joanne Brackey" userId="S::jbrackey_cedarvalleyservices.org#ext#@drbconsult.onmicrosoft.com::92bea1ed-18d0-4990-9128-e43d6527b76d" providerId="AD" clId="Web-{333BFE3E-03D5-4594-8254-AC49605A993E}" dt="2021-12-07T18:33:43.619" v="0"/>
      <pc:docMkLst>
        <pc:docMk/>
      </pc:docMkLst>
      <pc:sldChg chg="new">
        <pc:chgData name="Joanne Brackey" userId="S::jbrackey_cedarvalleyservices.org#ext#@drbconsult.onmicrosoft.com::92bea1ed-18d0-4990-9128-e43d6527b76d" providerId="AD" clId="Web-{333BFE3E-03D5-4594-8254-AC49605A993E}" dt="2021-12-07T18:33:43.619" v="0"/>
        <pc:sldMkLst>
          <pc:docMk/>
          <pc:sldMk cId="2291898187" sldId="469"/>
        </pc:sldMkLst>
      </pc:sldChg>
    </pc:docChg>
  </pc:docChgLst>
  <pc:docChgLst>
    <pc:chgData name="Berta Hartig" userId="b7c20aac024703ed" providerId="LiveId" clId="{E488EDC7-6954-4CB0-A9BF-D9BACAEEC725}"/>
    <pc:docChg chg="undo redo custSel addSld delSld modSld sldOrd">
      <pc:chgData name="Berta Hartig" userId="b7c20aac024703ed" providerId="LiveId" clId="{E488EDC7-6954-4CB0-A9BF-D9BACAEEC725}" dt="2022-02-03T04:13:33.090" v="87444" actId="478"/>
      <pc:docMkLst>
        <pc:docMk/>
      </pc:docMkLst>
      <pc:sldChg chg="modSp add del mod ord">
        <pc:chgData name="Berta Hartig" userId="b7c20aac024703ed" providerId="LiveId" clId="{E488EDC7-6954-4CB0-A9BF-D9BACAEEC725}" dt="2022-01-21T04:15:23.199" v="57170"/>
        <pc:sldMkLst>
          <pc:docMk/>
          <pc:sldMk cId="1778422141" sldId="266"/>
        </pc:sldMkLst>
        <pc:picChg chg="mod">
          <ac:chgData name="Berta Hartig" userId="b7c20aac024703ed" providerId="LiveId" clId="{E488EDC7-6954-4CB0-A9BF-D9BACAEEC725}" dt="2022-01-21T04:15:22.709" v="57169" actId="14100"/>
          <ac:picMkLst>
            <pc:docMk/>
            <pc:sldMk cId="1778422141" sldId="266"/>
            <ac:picMk id="3" creationId="{00000000-0000-0000-0000-000000000000}"/>
          </ac:picMkLst>
        </pc:picChg>
        <pc:picChg chg="mod">
          <ac:chgData name="Berta Hartig" userId="b7c20aac024703ed" providerId="LiveId" clId="{E488EDC7-6954-4CB0-A9BF-D9BACAEEC725}" dt="2022-01-21T04:15:22.709" v="57169" actId="14100"/>
          <ac:picMkLst>
            <pc:docMk/>
            <pc:sldMk cId="1778422141" sldId="266"/>
            <ac:picMk id="5" creationId="{00000000-0000-0000-0000-000000000000}"/>
          </ac:picMkLst>
        </pc:picChg>
      </pc:sldChg>
      <pc:sldChg chg="modSp mod">
        <pc:chgData name="Berta Hartig" userId="b7c20aac024703ed" providerId="LiveId" clId="{E488EDC7-6954-4CB0-A9BF-D9BACAEEC725}" dt="2022-01-18T23:58:12.962" v="18157" actId="20577"/>
        <pc:sldMkLst>
          <pc:docMk/>
          <pc:sldMk cId="666211599" sldId="318"/>
        </pc:sldMkLst>
        <pc:spChg chg="mod">
          <ac:chgData name="Berta Hartig" userId="b7c20aac024703ed" providerId="LiveId" clId="{E488EDC7-6954-4CB0-A9BF-D9BACAEEC725}" dt="2022-01-18T23:58:12.962" v="18157" actId="20577"/>
          <ac:spMkLst>
            <pc:docMk/>
            <pc:sldMk cId="666211599" sldId="318"/>
            <ac:spMk id="4" creationId="{7E552CBA-E63D-4BDC-974D-8EEEBC8806B8}"/>
          </ac:spMkLst>
        </pc:spChg>
      </pc:sldChg>
      <pc:sldChg chg="modSp mod">
        <pc:chgData name="Berta Hartig" userId="b7c20aac024703ed" providerId="LiveId" clId="{E488EDC7-6954-4CB0-A9BF-D9BACAEEC725}" dt="2022-01-18T23:58:04.754" v="18155" actId="20577"/>
        <pc:sldMkLst>
          <pc:docMk/>
          <pc:sldMk cId="2478910164" sldId="319"/>
        </pc:sldMkLst>
        <pc:spChg chg="mod">
          <ac:chgData name="Berta Hartig" userId="b7c20aac024703ed" providerId="LiveId" clId="{E488EDC7-6954-4CB0-A9BF-D9BACAEEC725}" dt="2022-01-18T23:58:04.754" v="18155" actId="20577"/>
          <ac:spMkLst>
            <pc:docMk/>
            <pc:sldMk cId="2478910164" sldId="319"/>
            <ac:spMk id="4" creationId="{7E552CBA-E63D-4BDC-974D-8EEEBC8806B8}"/>
          </ac:spMkLst>
        </pc:spChg>
      </pc:sldChg>
      <pc:sldChg chg="modSp mod">
        <pc:chgData name="Berta Hartig" userId="b7c20aac024703ed" providerId="LiveId" clId="{E488EDC7-6954-4CB0-A9BF-D9BACAEEC725}" dt="2022-02-02T04:04:24.100" v="86717" actId="113"/>
        <pc:sldMkLst>
          <pc:docMk/>
          <pc:sldMk cId="1241596028" sldId="320"/>
        </pc:sldMkLst>
        <pc:spChg chg="mod">
          <ac:chgData name="Berta Hartig" userId="b7c20aac024703ed" providerId="LiveId" clId="{E488EDC7-6954-4CB0-A9BF-D9BACAEEC725}" dt="2022-02-02T02:09:28.450" v="84635" actId="20577"/>
          <ac:spMkLst>
            <pc:docMk/>
            <pc:sldMk cId="1241596028" sldId="320"/>
            <ac:spMk id="4" creationId="{7E552CBA-E63D-4BDC-974D-8EEEBC8806B8}"/>
          </ac:spMkLst>
        </pc:spChg>
        <pc:spChg chg="mod">
          <ac:chgData name="Berta Hartig" userId="b7c20aac024703ed" providerId="LiveId" clId="{E488EDC7-6954-4CB0-A9BF-D9BACAEEC725}" dt="2022-02-02T04:04:24.100" v="86717" actId="113"/>
          <ac:spMkLst>
            <pc:docMk/>
            <pc:sldMk cId="1241596028" sldId="320"/>
            <ac:spMk id="5" creationId="{228A02B1-6B9B-F740-AB4F-E861771F8266}"/>
          </ac:spMkLst>
        </pc:spChg>
      </pc:sldChg>
      <pc:sldChg chg="modSp mod">
        <pc:chgData name="Berta Hartig" userId="b7c20aac024703ed" providerId="LiveId" clId="{E488EDC7-6954-4CB0-A9BF-D9BACAEEC725}" dt="2022-01-18T23:57:37.496" v="18153" actId="20577"/>
        <pc:sldMkLst>
          <pc:docMk/>
          <pc:sldMk cId="2797458871" sldId="326"/>
        </pc:sldMkLst>
        <pc:spChg chg="mod">
          <ac:chgData name="Berta Hartig" userId="b7c20aac024703ed" providerId="LiveId" clId="{E488EDC7-6954-4CB0-A9BF-D9BACAEEC725}" dt="2022-01-18T23:57:37.496" v="18153" actId="20577"/>
          <ac:spMkLst>
            <pc:docMk/>
            <pc:sldMk cId="2797458871" sldId="326"/>
            <ac:spMk id="4" creationId="{7E552CBA-E63D-4BDC-974D-8EEEBC8806B8}"/>
          </ac:spMkLst>
        </pc:spChg>
      </pc:sldChg>
      <pc:sldChg chg="modSp mod">
        <pc:chgData name="Berta Hartig" userId="b7c20aac024703ed" providerId="LiveId" clId="{E488EDC7-6954-4CB0-A9BF-D9BACAEEC725}" dt="2022-02-02T03:28:54.252" v="86081" actId="313"/>
        <pc:sldMkLst>
          <pc:docMk/>
          <pc:sldMk cId="1287018122" sldId="327"/>
        </pc:sldMkLst>
        <pc:spChg chg="mod">
          <ac:chgData name="Berta Hartig" userId="b7c20aac024703ed" providerId="LiveId" clId="{E488EDC7-6954-4CB0-A9BF-D9BACAEEC725}" dt="2022-01-18T23:57:27.108" v="18151" actId="20577"/>
          <ac:spMkLst>
            <pc:docMk/>
            <pc:sldMk cId="1287018122" sldId="327"/>
            <ac:spMk id="4" creationId="{7E552CBA-E63D-4BDC-974D-8EEEBC8806B8}"/>
          </ac:spMkLst>
        </pc:spChg>
        <pc:spChg chg="mod">
          <ac:chgData name="Berta Hartig" userId="b7c20aac024703ed" providerId="LiveId" clId="{E488EDC7-6954-4CB0-A9BF-D9BACAEEC725}" dt="2022-02-02T03:28:54.252" v="86081" actId="313"/>
          <ac:spMkLst>
            <pc:docMk/>
            <pc:sldMk cId="1287018122" sldId="327"/>
            <ac:spMk id="28" creationId="{E772C6DA-5269-E748-89DA-87E592F7D51A}"/>
          </ac:spMkLst>
        </pc:spChg>
      </pc:sldChg>
      <pc:sldChg chg="modSp mod">
        <pc:chgData name="Berta Hartig" userId="b7c20aac024703ed" providerId="LiveId" clId="{E488EDC7-6954-4CB0-A9BF-D9BACAEEC725}" dt="2022-01-20T23:30:37.280" v="52346" actId="21"/>
        <pc:sldMkLst>
          <pc:docMk/>
          <pc:sldMk cId="1383084383" sldId="328"/>
        </pc:sldMkLst>
        <pc:spChg chg="mod">
          <ac:chgData name="Berta Hartig" userId="b7c20aac024703ed" providerId="LiveId" clId="{E488EDC7-6954-4CB0-A9BF-D9BACAEEC725}" dt="2022-01-20T23:30:37.280" v="52346" actId="21"/>
          <ac:spMkLst>
            <pc:docMk/>
            <pc:sldMk cId="1383084383" sldId="328"/>
            <ac:spMk id="4" creationId="{7E552CBA-E63D-4BDC-974D-8EEEBC8806B8}"/>
          </ac:spMkLst>
        </pc:spChg>
      </pc:sldChg>
      <pc:sldChg chg="modSp mod">
        <pc:chgData name="Berta Hartig" userId="b7c20aac024703ed" providerId="LiveId" clId="{E488EDC7-6954-4CB0-A9BF-D9BACAEEC725}" dt="2022-01-18T23:56:42.741" v="18146" actId="20577"/>
        <pc:sldMkLst>
          <pc:docMk/>
          <pc:sldMk cId="2868695662" sldId="330"/>
        </pc:sldMkLst>
        <pc:spChg chg="mod">
          <ac:chgData name="Berta Hartig" userId="b7c20aac024703ed" providerId="LiveId" clId="{E488EDC7-6954-4CB0-A9BF-D9BACAEEC725}" dt="2022-01-18T23:56:42.741" v="18146" actId="20577"/>
          <ac:spMkLst>
            <pc:docMk/>
            <pc:sldMk cId="2868695662" sldId="330"/>
            <ac:spMk id="4" creationId="{7E552CBA-E63D-4BDC-974D-8EEEBC8806B8}"/>
          </ac:spMkLst>
        </pc:spChg>
      </pc:sldChg>
      <pc:sldChg chg="addSp delSp modSp mod modClrScheme chgLayout">
        <pc:chgData name="Berta Hartig" userId="b7c20aac024703ed" providerId="LiveId" clId="{E488EDC7-6954-4CB0-A9BF-D9BACAEEC725}" dt="2021-12-10T01:15:00.860" v="1" actId="700"/>
        <pc:sldMkLst>
          <pc:docMk/>
          <pc:sldMk cId="751573517" sldId="331"/>
        </pc:sldMkLst>
        <pc:spChg chg="mod ord">
          <ac:chgData name="Berta Hartig" userId="b7c20aac024703ed" providerId="LiveId" clId="{E488EDC7-6954-4CB0-A9BF-D9BACAEEC725}" dt="2021-12-10T01:15:00.860" v="1" actId="700"/>
          <ac:spMkLst>
            <pc:docMk/>
            <pc:sldMk cId="751573517" sldId="331"/>
            <ac:spMk id="4" creationId="{7E552CBA-E63D-4BDC-974D-8EEEBC8806B8}"/>
          </ac:spMkLst>
        </pc:spChg>
        <pc:spChg chg="add del mod ord">
          <ac:chgData name="Berta Hartig" userId="b7c20aac024703ed" providerId="LiveId" clId="{E488EDC7-6954-4CB0-A9BF-D9BACAEEC725}" dt="2021-12-10T01:15:00.860" v="1" actId="700"/>
          <ac:spMkLst>
            <pc:docMk/>
            <pc:sldMk cId="751573517" sldId="331"/>
            <ac:spMk id="5" creationId="{A19ED169-665B-4461-A389-B9BCA8EDFAE2}"/>
          </ac:spMkLst>
        </pc:spChg>
      </pc:sldChg>
      <pc:sldChg chg="modSp mod">
        <pc:chgData name="Berta Hartig" userId="b7c20aac024703ed" providerId="LiveId" clId="{E488EDC7-6954-4CB0-A9BF-D9BACAEEC725}" dt="2022-01-19T16:36:20.947" v="18408" actId="21"/>
        <pc:sldMkLst>
          <pc:docMk/>
          <pc:sldMk cId="3365236957" sldId="332"/>
        </pc:sldMkLst>
        <pc:spChg chg="mod">
          <ac:chgData name="Berta Hartig" userId="b7c20aac024703ed" providerId="LiveId" clId="{E488EDC7-6954-4CB0-A9BF-D9BACAEEC725}" dt="2022-01-19T16:36:20.947" v="18408" actId="21"/>
          <ac:spMkLst>
            <pc:docMk/>
            <pc:sldMk cId="3365236957" sldId="332"/>
            <ac:spMk id="4" creationId="{7E552CBA-E63D-4BDC-974D-8EEEBC8806B8}"/>
          </ac:spMkLst>
        </pc:spChg>
      </pc:sldChg>
      <pc:sldChg chg="del">
        <pc:chgData name="Berta Hartig" userId="b7c20aac024703ed" providerId="LiveId" clId="{E488EDC7-6954-4CB0-A9BF-D9BACAEEC725}" dt="2022-02-02T02:15:57.539" v="84728" actId="47"/>
        <pc:sldMkLst>
          <pc:docMk/>
          <pc:sldMk cId="2053896516" sldId="333"/>
        </pc:sldMkLst>
      </pc:sldChg>
      <pc:sldChg chg="modSp del mod">
        <pc:chgData name="Berta Hartig" userId="b7c20aac024703ed" providerId="LiveId" clId="{E488EDC7-6954-4CB0-A9BF-D9BACAEEC725}" dt="2022-02-02T02:15:57.860" v="84729" actId="47"/>
        <pc:sldMkLst>
          <pc:docMk/>
          <pc:sldMk cId="188838379" sldId="334"/>
        </pc:sldMkLst>
        <pc:spChg chg="mod">
          <ac:chgData name="Berta Hartig" userId="b7c20aac024703ed" providerId="LiveId" clId="{E488EDC7-6954-4CB0-A9BF-D9BACAEEC725}" dt="2022-01-19T16:41:36.384" v="18417" actId="21"/>
          <ac:spMkLst>
            <pc:docMk/>
            <pc:sldMk cId="188838379" sldId="334"/>
            <ac:spMk id="4" creationId="{7E552CBA-E63D-4BDC-974D-8EEEBC8806B8}"/>
          </ac:spMkLst>
        </pc:spChg>
      </pc:sldChg>
      <pc:sldChg chg="modSp mod">
        <pc:chgData name="Berta Hartig" userId="b7c20aac024703ed" providerId="LiveId" clId="{E488EDC7-6954-4CB0-A9BF-D9BACAEEC725}" dt="2022-01-20T19:38:04.876" v="42901" actId="21"/>
        <pc:sldMkLst>
          <pc:docMk/>
          <pc:sldMk cId="431440845" sldId="338"/>
        </pc:sldMkLst>
        <pc:spChg chg="mod">
          <ac:chgData name="Berta Hartig" userId="b7c20aac024703ed" providerId="LiveId" clId="{E488EDC7-6954-4CB0-A9BF-D9BACAEEC725}" dt="2022-01-20T19:38:04.876" v="42901" actId="21"/>
          <ac:spMkLst>
            <pc:docMk/>
            <pc:sldMk cId="431440845" sldId="338"/>
            <ac:spMk id="4" creationId="{7E552CBA-E63D-4BDC-974D-8EEEBC8806B8}"/>
          </ac:spMkLst>
        </pc:spChg>
      </pc:sldChg>
      <pc:sldChg chg="addSp modSp mod">
        <pc:chgData name="Berta Hartig" userId="b7c20aac024703ed" providerId="LiveId" clId="{E488EDC7-6954-4CB0-A9BF-D9BACAEEC725}" dt="2022-01-19T16:02:21.602" v="18161" actId="21"/>
        <pc:sldMkLst>
          <pc:docMk/>
          <pc:sldMk cId="279714895" sldId="339"/>
        </pc:sldMkLst>
        <pc:spChg chg="mod">
          <ac:chgData name="Berta Hartig" userId="b7c20aac024703ed" providerId="LiveId" clId="{E488EDC7-6954-4CB0-A9BF-D9BACAEEC725}" dt="2022-01-19T16:02:21.602" v="18161" actId="21"/>
          <ac:spMkLst>
            <pc:docMk/>
            <pc:sldMk cId="279714895" sldId="339"/>
            <ac:spMk id="4" creationId="{7E552CBA-E63D-4BDC-974D-8EEEBC8806B8}"/>
          </ac:spMkLst>
        </pc:spChg>
        <pc:spChg chg="add mod">
          <ac:chgData name="Berta Hartig" userId="b7c20aac024703ed" providerId="LiveId" clId="{E488EDC7-6954-4CB0-A9BF-D9BACAEEC725}" dt="2021-12-10T01:50:25.181" v="861"/>
          <ac:spMkLst>
            <pc:docMk/>
            <pc:sldMk cId="279714895" sldId="339"/>
            <ac:spMk id="6" creationId="{3B5FD058-2FD9-4E4A-85D2-88B639232A93}"/>
          </ac:spMkLst>
        </pc:spChg>
      </pc:sldChg>
      <pc:sldChg chg="modSp mod">
        <pc:chgData name="Berta Hartig" userId="b7c20aac024703ed" providerId="LiveId" clId="{E488EDC7-6954-4CB0-A9BF-D9BACAEEC725}" dt="2022-01-19T16:02:05.003" v="18160" actId="21"/>
        <pc:sldMkLst>
          <pc:docMk/>
          <pc:sldMk cId="2704550424" sldId="340"/>
        </pc:sldMkLst>
        <pc:spChg chg="mod">
          <ac:chgData name="Berta Hartig" userId="b7c20aac024703ed" providerId="LiveId" clId="{E488EDC7-6954-4CB0-A9BF-D9BACAEEC725}" dt="2022-01-19T16:02:05.003" v="18160" actId="21"/>
          <ac:spMkLst>
            <pc:docMk/>
            <pc:sldMk cId="2704550424" sldId="340"/>
            <ac:spMk id="4" creationId="{7E552CBA-E63D-4BDC-974D-8EEEBC8806B8}"/>
          </ac:spMkLst>
        </pc:spChg>
      </pc:sldChg>
      <pc:sldChg chg="delSp modSp mod">
        <pc:chgData name="Berta Hartig" userId="b7c20aac024703ed" providerId="LiveId" clId="{E488EDC7-6954-4CB0-A9BF-D9BACAEEC725}" dt="2022-02-01T21:31:05.416" v="81460" actId="478"/>
        <pc:sldMkLst>
          <pc:docMk/>
          <pc:sldMk cId="1356684889" sldId="342"/>
        </pc:sldMkLst>
        <pc:spChg chg="mod">
          <ac:chgData name="Berta Hartig" userId="b7c20aac024703ed" providerId="LiveId" clId="{E488EDC7-6954-4CB0-A9BF-D9BACAEEC725}" dt="2022-01-20T04:42:49.890" v="32483" actId="21"/>
          <ac:spMkLst>
            <pc:docMk/>
            <pc:sldMk cId="1356684889" sldId="342"/>
            <ac:spMk id="4" creationId="{7E552CBA-E63D-4BDC-974D-8EEEBC8806B8}"/>
          </ac:spMkLst>
        </pc:spChg>
        <pc:spChg chg="del">
          <ac:chgData name="Berta Hartig" userId="b7c20aac024703ed" providerId="LiveId" clId="{E488EDC7-6954-4CB0-A9BF-D9BACAEEC725}" dt="2022-02-01T21:31:05.416" v="81460" actId="478"/>
          <ac:spMkLst>
            <pc:docMk/>
            <pc:sldMk cId="1356684889" sldId="342"/>
            <ac:spMk id="9" creationId="{3F4B85D9-EAB1-FA48-9B8E-A2C540905E22}"/>
          </ac:spMkLst>
        </pc:spChg>
        <pc:spChg chg="del">
          <ac:chgData name="Berta Hartig" userId="b7c20aac024703ed" providerId="LiveId" clId="{E488EDC7-6954-4CB0-A9BF-D9BACAEEC725}" dt="2022-02-01T21:31:03.623" v="81459" actId="478"/>
          <ac:spMkLst>
            <pc:docMk/>
            <pc:sldMk cId="1356684889" sldId="342"/>
            <ac:spMk id="24" creationId="{EC6B78E7-2292-1242-A6C5-C96761FEB8E6}"/>
          </ac:spMkLst>
        </pc:spChg>
      </pc:sldChg>
      <pc:sldChg chg="modSp mod">
        <pc:chgData name="Berta Hartig" userId="b7c20aac024703ed" providerId="LiveId" clId="{E488EDC7-6954-4CB0-A9BF-D9BACAEEC725}" dt="2022-01-20T04:59:03.139" v="34257" actId="21"/>
        <pc:sldMkLst>
          <pc:docMk/>
          <pc:sldMk cId="21679745" sldId="343"/>
        </pc:sldMkLst>
        <pc:spChg chg="mod">
          <ac:chgData name="Berta Hartig" userId="b7c20aac024703ed" providerId="LiveId" clId="{E488EDC7-6954-4CB0-A9BF-D9BACAEEC725}" dt="2022-01-20T04:59:03.139" v="34257" actId="21"/>
          <ac:spMkLst>
            <pc:docMk/>
            <pc:sldMk cId="21679745" sldId="343"/>
            <ac:spMk id="4" creationId="{7E552CBA-E63D-4BDC-974D-8EEEBC8806B8}"/>
          </ac:spMkLst>
        </pc:spChg>
      </pc:sldChg>
      <pc:sldChg chg="modSp mod">
        <pc:chgData name="Berta Hartig" userId="b7c20aac024703ed" providerId="LiveId" clId="{E488EDC7-6954-4CB0-A9BF-D9BACAEEC725}" dt="2022-02-01T23:36:48.678" v="83541" actId="6549"/>
        <pc:sldMkLst>
          <pc:docMk/>
          <pc:sldMk cId="3208024575" sldId="352"/>
        </pc:sldMkLst>
        <pc:spChg chg="mod">
          <ac:chgData name="Berta Hartig" userId="b7c20aac024703ed" providerId="LiveId" clId="{E488EDC7-6954-4CB0-A9BF-D9BACAEEC725}" dt="2022-02-01T23:36:48.678" v="83541" actId="6549"/>
          <ac:spMkLst>
            <pc:docMk/>
            <pc:sldMk cId="3208024575" sldId="352"/>
            <ac:spMk id="4" creationId="{7E552CBA-E63D-4BDC-974D-8EEEBC8806B8}"/>
          </ac:spMkLst>
        </pc:spChg>
      </pc:sldChg>
      <pc:sldChg chg="addSp delSp modSp mod modClrScheme chgLayout">
        <pc:chgData name="Berta Hartig" userId="b7c20aac024703ed" providerId="LiveId" clId="{E488EDC7-6954-4CB0-A9BF-D9BACAEEC725}" dt="2021-12-10T01:21:40.998" v="252" actId="478"/>
        <pc:sldMkLst>
          <pc:docMk/>
          <pc:sldMk cId="4278045741" sldId="355"/>
        </pc:sldMkLst>
        <pc:spChg chg="add del mod ord">
          <ac:chgData name="Berta Hartig" userId="b7c20aac024703ed" providerId="LiveId" clId="{E488EDC7-6954-4CB0-A9BF-D9BACAEEC725}" dt="2021-12-10T01:21:29.049" v="249" actId="700"/>
          <ac:spMkLst>
            <pc:docMk/>
            <pc:sldMk cId="4278045741" sldId="355"/>
            <ac:spMk id="2" creationId="{8B5772E4-6E52-4454-8673-DA2A16C473F0}"/>
          </ac:spMkLst>
        </pc:spChg>
        <pc:spChg chg="mod ord">
          <ac:chgData name="Berta Hartig" userId="b7c20aac024703ed" providerId="LiveId" clId="{E488EDC7-6954-4CB0-A9BF-D9BACAEEC725}" dt="2021-12-10T01:21:29.049" v="249" actId="700"/>
          <ac:spMkLst>
            <pc:docMk/>
            <pc:sldMk cId="4278045741" sldId="355"/>
            <ac:spMk id="4" creationId="{7E552CBA-E63D-4BDC-974D-8EEEBC8806B8}"/>
          </ac:spMkLst>
        </pc:spChg>
        <pc:spChg chg="del">
          <ac:chgData name="Berta Hartig" userId="b7c20aac024703ed" providerId="LiveId" clId="{E488EDC7-6954-4CB0-A9BF-D9BACAEEC725}" dt="2021-12-10T01:21:40.998" v="252" actId="478"/>
          <ac:spMkLst>
            <pc:docMk/>
            <pc:sldMk cId="4278045741" sldId="355"/>
            <ac:spMk id="5" creationId="{DBE31A2A-204F-4D3A-BE34-157382B1340E}"/>
          </ac:spMkLst>
        </pc:spChg>
      </pc:sldChg>
      <pc:sldChg chg="delSp modSp mod">
        <pc:chgData name="Berta Hartig" userId="b7c20aac024703ed" providerId="LiveId" clId="{E488EDC7-6954-4CB0-A9BF-D9BACAEEC725}" dt="2021-12-10T01:33:12.424" v="582"/>
        <pc:sldMkLst>
          <pc:docMk/>
          <pc:sldMk cId="4082809536" sldId="357"/>
        </pc:sldMkLst>
        <pc:spChg chg="del mod">
          <ac:chgData name="Berta Hartig" userId="b7c20aac024703ed" providerId="LiveId" clId="{E488EDC7-6954-4CB0-A9BF-D9BACAEEC725}" dt="2021-12-10T01:33:12.424" v="582"/>
          <ac:spMkLst>
            <pc:docMk/>
            <pc:sldMk cId="4082809536" sldId="357"/>
            <ac:spMk id="5" creationId="{F68523F8-694C-4B54-9130-C9616F281960}"/>
          </ac:spMkLst>
        </pc:spChg>
      </pc:sldChg>
      <pc:sldChg chg="delSp modSp mod">
        <pc:chgData name="Berta Hartig" userId="b7c20aac024703ed" providerId="LiveId" clId="{E488EDC7-6954-4CB0-A9BF-D9BACAEEC725}" dt="2021-12-10T02:28:29.941" v="1546"/>
        <pc:sldMkLst>
          <pc:docMk/>
          <pc:sldMk cId="2110740417" sldId="360"/>
        </pc:sldMkLst>
        <pc:spChg chg="del mod">
          <ac:chgData name="Berta Hartig" userId="b7c20aac024703ed" providerId="LiveId" clId="{E488EDC7-6954-4CB0-A9BF-D9BACAEEC725}" dt="2021-12-10T02:28:29.941" v="1546"/>
          <ac:spMkLst>
            <pc:docMk/>
            <pc:sldMk cId="2110740417" sldId="360"/>
            <ac:spMk id="5" creationId="{A2F84AE8-C286-48AD-A70B-F2ACAE4F7B41}"/>
          </ac:spMkLst>
        </pc:spChg>
      </pc:sldChg>
      <pc:sldChg chg="modSp mod modNotesTx">
        <pc:chgData name="Berta Hartig" userId="b7c20aac024703ed" providerId="LiveId" clId="{E488EDC7-6954-4CB0-A9BF-D9BACAEEC725}" dt="2022-02-02T03:35:52.785" v="86218" actId="313"/>
        <pc:sldMkLst>
          <pc:docMk/>
          <pc:sldMk cId="1499318983" sldId="386"/>
        </pc:sldMkLst>
        <pc:spChg chg="mod">
          <ac:chgData name="Berta Hartig" userId="b7c20aac024703ed" providerId="LiveId" clId="{E488EDC7-6954-4CB0-A9BF-D9BACAEEC725}" dt="2022-02-02T02:21:20.156" v="84829" actId="20577"/>
          <ac:spMkLst>
            <pc:docMk/>
            <pc:sldMk cId="1499318983" sldId="386"/>
            <ac:spMk id="2" creationId="{51303710-29AC-4501-B2CA-BED2BF81C6A6}"/>
          </ac:spMkLst>
        </pc:spChg>
        <pc:spChg chg="mod">
          <ac:chgData name="Berta Hartig" userId="b7c20aac024703ed" providerId="LiveId" clId="{E488EDC7-6954-4CB0-A9BF-D9BACAEEC725}" dt="2022-02-02T03:35:52.785" v="86218" actId="313"/>
          <ac:spMkLst>
            <pc:docMk/>
            <pc:sldMk cId="1499318983" sldId="386"/>
            <ac:spMk id="3" creationId="{00000000-0000-0000-0000-000000000000}"/>
          </ac:spMkLst>
        </pc:spChg>
      </pc:sldChg>
      <pc:sldChg chg="modSp mod">
        <pc:chgData name="Berta Hartig" userId="b7c20aac024703ed" providerId="LiveId" clId="{E488EDC7-6954-4CB0-A9BF-D9BACAEEC725}" dt="2022-02-02T02:10:01.657" v="84645" actId="113"/>
        <pc:sldMkLst>
          <pc:docMk/>
          <pc:sldMk cId="3344097452" sldId="391"/>
        </pc:sldMkLst>
        <pc:spChg chg="mod">
          <ac:chgData name="Berta Hartig" userId="b7c20aac024703ed" providerId="LiveId" clId="{E488EDC7-6954-4CB0-A9BF-D9BACAEEC725}" dt="2022-02-02T02:10:01.657" v="84645" actId="113"/>
          <ac:spMkLst>
            <pc:docMk/>
            <pc:sldMk cId="3344097452" sldId="391"/>
            <ac:spMk id="5" creationId="{FA83C369-AD96-2941-8F71-2768609DADD2}"/>
          </ac:spMkLst>
        </pc:spChg>
      </pc:sldChg>
      <pc:sldChg chg="modSp modAnim">
        <pc:chgData name="Berta Hartig" userId="b7c20aac024703ed" providerId="LiveId" clId="{E488EDC7-6954-4CB0-A9BF-D9BACAEEC725}" dt="2022-02-02T04:08:01.546" v="86787" actId="179"/>
        <pc:sldMkLst>
          <pc:docMk/>
          <pc:sldMk cId="1263601749" sldId="392"/>
        </pc:sldMkLst>
        <pc:spChg chg="mod">
          <ac:chgData name="Berta Hartig" userId="b7c20aac024703ed" providerId="LiveId" clId="{E488EDC7-6954-4CB0-A9BF-D9BACAEEC725}" dt="2022-02-02T04:08:01.546" v="86787" actId="179"/>
          <ac:spMkLst>
            <pc:docMk/>
            <pc:sldMk cId="1263601749" sldId="392"/>
            <ac:spMk id="61443" creationId="{00000000-0000-0000-0000-000000000000}"/>
          </ac:spMkLst>
        </pc:spChg>
      </pc:sldChg>
      <pc:sldChg chg="modSp mod">
        <pc:chgData name="Berta Hartig" userId="b7c20aac024703ed" providerId="LiveId" clId="{E488EDC7-6954-4CB0-A9BF-D9BACAEEC725}" dt="2022-02-02T04:06:51.389" v="86763" actId="1076"/>
        <pc:sldMkLst>
          <pc:docMk/>
          <pc:sldMk cId="4272737759" sldId="393"/>
        </pc:sldMkLst>
        <pc:spChg chg="mod">
          <ac:chgData name="Berta Hartig" userId="b7c20aac024703ed" providerId="LiveId" clId="{E488EDC7-6954-4CB0-A9BF-D9BACAEEC725}" dt="2022-02-02T04:06:51.389" v="86763" actId="1076"/>
          <ac:spMkLst>
            <pc:docMk/>
            <pc:sldMk cId="4272737759" sldId="393"/>
            <ac:spMk id="2" creationId="{95AECE1C-8B50-4BF7-9CA5-01A11496C321}"/>
          </ac:spMkLst>
        </pc:spChg>
      </pc:sldChg>
      <pc:sldChg chg="modSp">
        <pc:chgData name="Berta Hartig" userId="b7c20aac024703ed" providerId="LiveId" clId="{E488EDC7-6954-4CB0-A9BF-D9BACAEEC725}" dt="2022-02-02T04:07:01.631" v="86766" actId="20577"/>
        <pc:sldMkLst>
          <pc:docMk/>
          <pc:sldMk cId="827919538" sldId="394"/>
        </pc:sldMkLst>
        <pc:spChg chg="mod">
          <ac:chgData name="Berta Hartig" userId="b7c20aac024703ed" providerId="LiveId" clId="{E488EDC7-6954-4CB0-A9BF-D9BACAEEC725}" dt="2022-02-02T04:07:01.631" v="86766" actId="20577"/>
          <ac:spMkLst>
            <pc:docMk/>
            <pc:sldMk cId="827919538" sldId="394"/>
            <ac:spMk id="2" creationId="{DB7DB16B-6F45-412B-B441-72B2E7263C58}"/>
          </ac:spMkLst>
        </pc:spChg>
      </pc:sldChg>
      <pc:sldChg chg="modSp mod">
        <pc:chgData name="Berta Hartig" userId="b7c20aac024703ed" providerId="LiveId" clId="{E488EDC7-6954-4CB0-A9BF-D9BACAEEC725}" dt="2022-02-02T04:07:12.443" v="86770" actId="403"/>
        <pc:sldMkLst>
          <pc:docMk/>
          <pc:sldMk cId="1990034536" sldId="395"/>
        </pc:sldMkLst>
        <pc:spChg chg="mod">
          <ac:chgData name="Berta Hartig" userId="b7c20aac024703ed" providerId="LiveId" clId="{E488EDC7-6954-4CB0-A9BF-D9BACAEEC725}" dt="2022-02-02T02:09:56.161" v="84644" actId="20577"/>
          <ac:spMkLst>
            <pc:docMk/>
            <pc:sldMk cId="1990034536" sldId="395"/>
            <ac:spMk id="3" creationId="{01F55D3E-FB09-49D6-BF14-31B9F0C1006F}"/>
          </ac:spMkLst>
        </pc:spChg>
        <pc:spChg chg="mod">
          <ac:chgData name="Berta Hartig" userId="b7c20aac024703ed" providerId="LiveId" clId="{E488EDC7-6954-4CB0-A9BF-D9BACAEEC725}" dt="2022-02-02T04:07:12.443" v="86770" actId="403"/>
          <ac:spMkLst>
            <pc:docMk/>
            <pc:sldMk cId="1990034536" sldId="395"/>
            <ac:spMk id="5" creationId="{3684FBA5-A7F5-45BA-AA32-8E297200BF62}"/>
          </ac:spMkLst>
        </pc:spChg>
      </pc:sldChg>
      <pc:sldChg chg="modSp mod">
        <pc:chgData name="Berta Hartig" userId="b7c20aac024703ed" providerId="LiveId" clId="{E488EDC7-6954-4CB0-A9BF-D9BACAEEC725}" dt="2021-12-13T23:58:44.185" v="4897" actId="14100"/>
        <pc:sldMkLst>
          <pc:docMk/>
          <pc:sldMk cId="1370600401" sldId="396"/>
        </pc:sldMkLst>
        <pc:spChg chg="mod">
          <ac:chgData name="Berta Hartig" userId="b7c20aac024703ed" providerId="LiveId" clId="{E488EDC7-6954-4CB0-A9BF-D9BACAEEC725}" dt="2021-12-13T23:58:44.185" v="4897" actId="14100"/>
          <ac:spMkLst>
            <pc:docMk/>
            <pc:sldMk cId="1370600401" sldId="396"/>
            <ac:spMk id="2" creationId="{37A79A15-69CC-469C-8605-30BC593425C1}"/>
          </ac:spMkLst>
        </pc:spChg>
      </pc:sldChg>
      <pc:sldChg chg="modSp mod">
        <pc:chgData name="Berta Hartig" userId="b7c20aac024703ed" providerId="LiveId" clId="{E488EDC7-6954-4CB0-A9BF-D9BACAEEC725}" dt="2022-02-02T02:10:16.248" v="84649"/>
        <pc:sldMkLst>
          <pc:docMk/>
          <pc:sldMk cId="3358128068" sldId="397"/>
        </pc:sldMkLst>
        <pc:spChg chg="mod">
          <ac:chgData name="Berta Hartig" userId="b7c20aac024703ed" providerId="LiveId" clId="{E488EDC7-6954-4CB0-A9BF-D9BACAEEC725}" dt="2021-12-13T23:58:34.675" v="4895" actId="6549"/>
          <ac:spMkLst>
            <pc:docMk/>
            <pc:sldMk cId="3358128068" sldId="397"/>
            <ac:spMk id="3" creationId="{E1C909F7-BB6A-477E-80A3-79344311B597}"/>
          </ac:spMkLst>
        </pc:spChg>
        <pc:spChg chg="mod">
          <ac:chgData name="Berta Hartig" userId="b7c20aac024703ed" providerId="LiveId" clId="{E488EDC7-6954-4CB0-A9BF-D9BACAEEC725}" dt="2022-02-02T02:10:16.248" v="84649"/>
          <ac:spMkLst>
            <pc:docMk/>
            <pc:sldMk cId="3358128068" sldId="397"/>
            <ac:spMk id="97284" creationId="{00000000-0000-0000-0000-000000000000}"/>
          </ac:spMkLst>
        </pc:spChg>
      </pc:sldChg>
      <pc:sldChg chg="addSp modSp mod">
        <pc:chgData name="Berta Hartig" userId="b7c20aac024703ed" providerId="LiveId" clId="{E488EDC7-6954-4CB0-A9BF-D9BACAEEC725}" dt="2022-02-03T01:49:20.600" v="87371" actId="20577"/>
        <pc:sldMkLst>
          <pc:docMk/>
          <pc:sldMk cId="4287037684" sldId="399"/>
        </pc:sldMkLst>
        <pc:spChg chg="mod">
          <ac:chgData name="Berta Hartig" userId="b7c20aac024703ed" providerId="LiveId" clId="{E488EDC7-6954-4CB0-A9BF-D9BACAEEC725}" dt="2022-02-02T02:25:47.063" v="84899" actId="20577"/>
          <ac:spMkLst>
            <pc:docMk/>
            <pc:sldMk cId="4287037684" sldId="399"/>
            <ac:spMk id="2" creationId="{00000000-0000-0000-0000-000000000000}"/>
          </ac:spMkLst>
        </pc:spChg>
        <pc:spChg chg="mod">
          <ac:chgData name="Berta Hartig" userId="b7c20aac024703ed" providerId="LiveId" clId="{E488EDC7-6954-4CB0-A9BF-D9BACAEEC725}" dt="2022-02-03T01:49:20.600" v="87371" actId="20577"/>
          <ac:spMkLst>
            <pc:docMk/>
            <pc:sldMk cId="4287037684" sldId="399"/>
            <ac:spMk id="4" creationId="{9C88176A-4430-4E21-9068-0E46D48D56EB}"/>
          </ac:spMkLst>
        </pc:spChg>
        <pc:spChg chg="add mod">
          <ac:chgData name="Berta Hartig" userId="b7c20aac024703ed" providerId="LiveId" clId="{E488EDC7-6954-4CB0-A9BF-D9BACAEEC725}" dt="2022-01-20T01:20:27.965" v="28283"/>
          <ac:spMkLst>
            <pc:docMk/>
            <pc:sldMk cId="4287037684" sldId="399"/>
            <ac:spMk id="8" creationId="{C012E8DF-E230-4481-A2C6-5A7E75F402BE}"/>
          </ac:spMkLst>
        </pc:spChg>
      </pc:sldChg>
      <pc:sldChg chg="addSp modSp mod">
        <pc:chgData name="Berta Hartig" userId="b7c20aac024703ed" providerId="LiveId" clId="{E488EDC7-6954-4CB0-A9BF-D9BACAEEC725}" dt="2022-02-03T01:49:22.516" v="87372" actId="20577"/>
        <pc:sldMkLst>
          <pc:docMk/>
          <pc:sldMk cId="1692612060" sldId="400"/>
        </pc:sldMkLst>
        <pc:spChg chg="mod">
          <ac:chgData name="Berta Hartig" userId="b7c20aac024703ed" providerId="LiveId" clId="{E488EDC7-6954-4CB0-A9BF-D9BACAEEC725}" dt="2022-02-02T02:25:43.442" v="84897" actId="20577"/>
          <ac:spMkLst>
            <pc:docMk/>
            <pc:sldMk cId="1692612060" sldId="400"/>
            <ac:spMk id="2" creationId="{00000000-0000-0000-0000-000000000000}"/>
          </ac:spMkLst>
        </pc:spChg>
        <pc:spChg chg="mod">
          <ac:chgData name="Berta Hartig" userId="b7c20aac024703ed" providerId="LiveId" clId="{E488EDC7-6954-4CB0-A9BF-D9BACAEEC725}" dt="2022-02-03T01:49:22.516" v="87372" actId="20577"/>
          <ac:spMkLst>
            <pc:docMk/>
            <pc:sldMk cId="1692612060" sldId="400"/>
            <ac:spMk id="4" creationId="{E5A427E2-38CD-48E8-8FFA-8298308001FC}"/>
          </ac:spMkLst>
        </pc:spChg>
        <pc:spChg chg="add mod">
          <ac:chgData name="Berta Hartig" userId="b7c20aac024703ed" providerId="LiveId" clId="{E488EDC7-6954-4CB0-A9BF-D9BACAEEC725}" dt="2022-01-20T01:20:26.751" v="28282"/>
          <ac:spMkLst>
            <pc:docMk/>
            <pc:sldMk cId="1692612060" sldId="400"/>
            <ac:spMk id="8" creationId="{0CCF2220-63FD-48A2-8110-9A1B007F8333}"/>
          </ac:spMkLst>
        </pc:spChg>
      </pc:sldChg>
      <pc:sldChg chg="addSp modSp mod">
        <pc:chgData name="Berta Hartig" userId="b7c20aac024703ed" providerId="LiveId" clId="{E488EDC7-6954-4CB0-A9BF-D9BACAEEC725}" dt="2022-02-03T01:49:24.400" v="87373" actId="20577"/>
        <pc:sldMkLst>
          <pc:docMk/>
          <pc:sldMk cId="1364010426" sldId="401"/>
        </pc:sldMkLst>
        <pc:spChg chg="mod">
          <ac:chgData name="Berta Hartig" userId="b7c20aac024703ed" providerId="LiveId" clId="{E488EDC7-6954-4CB0-A9BF-D9BACAEEC725}" dt="2022-02-02T02:25:38.504" v="84895" actId="20577"/>
          <ac:spMkLst>
            <pc:docMk/>
            <pc:sldMk cId="1364010426" sldId="401"/>
            <ac:spMk id="2" creationId="{00000000-0000-0000-0000-000000000000}"/>
          </ac:spMkLst>
        </pc:spChg>
        <pc:spChg chg="mod">
          <ac:chgData name="Berta Hartig" userId="b7c20aac024703ed" providerId="LiveId" clId="{E488EDC7-6954-4CB0-A9BF-D9BACAEEC725}" dt="2022-02-03T01:49:24.400" v="87373" actId="20577"/>
          <ac:spMkLst>
            <pc:docMk/>
            <pc:sldMk cId="1364010426" sldId="401"/>
            <ac:spMk id="4" creationId="{A97DBA1B-7D21-46C3-849A-482DA3000BC9}"/>
          </ac:spMkLst>
        </pc:spChg>
        <pc:spChg chg="add mod">
          <ac:chgData name="Berta Hartig" userId="b7c20aac024703ed" providerId="LiveId" clId="{E488EDC7-6954-4CB0-A9BF-D9BACAEEC725}" dt="2022-01-20T01:20:25.996" v="28281"/>
          <ac:spMkLst>
            <pc:docMk/>
            <pc:sldMk cId="1364010426" sldId="401"/>
            <ac:spMk id="8" creationId="{5125D8AF-78A6-467A-B5F5-30C080040382}"/>
          </ac:spMkLst>
        </pc:spChg>
      </pc:sldChg>
      <pc:sldChg chg="addSp modSp mod">
        <pc:chgData name="Berta Hartig" userId="b7c20aac024703ed" providerId="LiveId" clId="{E488EDC7-6954-4CB0-A9BF-D9BACAEEC725}" dt="2022-02-03T01:49:26.253" v="87374" actId="20577"/>
        <pc:sldMkLst>
          <pc:docMk/>
          <pc:sldMk cId="238041721" sldId="402"/>
        </pc:sldMkLst>
        <pc:spChg chg="mod">
          <ac:chgData name="Berta Hartig" userId="b7c20aac024703ed" providerId="LiveId" clId="{E488EDC7-6954-4CB0-A9BF-D9BACAEEC725}" dt="2022-02-02T02:25:34.052" v="84892"/>
          <ac:spMkLst>
            <pc:docMk/>
            <pc:sldMk cId="238041721" sldId="402"/>
            <ac:spMk id="2" creationId="{D42ABE42-6957-4555-8332-20328D769B83}"/>
          </ac:spMkLst>
        </pc:spChg>
        <pc:spChg chg="mod">
          <ac:chgData name="Berta Hartig" userId="b7c20aac024703ed" providerId="LiveId" clId="{E488EDC7-6954-4CB0-A9BF-D9BACAEEC725}" dt="2022-02-03T01:49:26.253" v="87374" actId="20577"/>
          <ac:spMkLst>
            <pc:docMk/>
            <pc:sldMk cId="238041721" sldId="402"/>
            <ac:spMk id="4" creationId="{C004013B-80BD-4507-8F9D-7B6B94D7BF50}"/>
          </ac:spMkLst>
        </pc:spChg>
        <pc:spChg chg="add mod">
          <ac:chgData name="Berta Hartig" userId="b7c20aac024703ed" providerId="LiveId" clId="{E488EDC7-6954-4CB0-A9BF-D9BACAEEC725}" dt="2022-01-20T01:20:24.960" v="28280"/>
          <ac:spMkLst>
            <pc:docMk/>
            <pc:sldMk cId="238041721" sldId="402"/>
            <ac:spMk id="8" creationId="{6E5DD576-4443-42D2-90A0-8EF8156A19CA}"/>
          </ac:spMkLst>
        </pc:spChg>
      </pc:sldChg>
      <pc:sldChg chg="addSp modSp mod">
        <pc:chgData name="Berta Hartig" userId="b7c20aac024703ed" providerId="LiveId" clId="{E488EDC7-6954-4CB0-A9BF-D9BACAEEC725}" dt="2022-02-03T01:49:28.457" v="87375" actId="20577"/>
        <pc:sldMkLst>
          <pc:docMk/>
          <pc:sldMk cId="3598079425" sldId="403"/>
        </pc:sldMkLst>
        <pc:spChg chg="mod">
          <ac:chgData name="Berta Hartig" userId="b7c20aac024703ed" providerId="LiveId" clId="{E488EDC7-6954-4CB0-A9BF-D9BACAEEC725}" dt="2022-02-02T02:25:32.400" v="84891"/>
          <ac:spMkLst>
            <pc:docMk/>
            <pc:sldMk cId="3598079425" sldId="403"/>
            <ac:spMk id="2" creationId="{1F81FA53-2F48-423C-8A6D-A0E48FFD3451}"/>
          </ac:spMkLst>
        </pc:spChg>
        <pc:spChg chg="mod">
          <ac:chgData name="Berta Hartig" userId="b7c20aac024703ed" providerId="LiveId" clId="{E488EDC7-6954-4CB0-A9BF-D9BACAEEC725}" dt="2022-02-03T01:49:28.457" v="87375" actId="20577"/>
          <ac:spMkLst>
            <pc:docMk/>
            <pc:sldMk cId="3598079425" sldId="403"/>
            <ac:spMk id="4" creationId="{A5424E21-3FF5-4611-8878-A13CB0066D8C}"/>
          </ac:spMkLst>
        </pc:spChg>
        <pc:spChg chg="add mod">
          <ac:chgData name="Berta Hartig" userId="b7c20aac024703ed" providerId="LiveId" clId="{E488EDC7-6954-4CB0-A9BF-D9BACAEEC725}" dt="2022-01-20T01:20:23.539" v="28279"/>
          <ac:spMkLst>
            <pc:docMk/>
            <pc:sldMk cId="3598079425" sldId="403"/>
            <ac:spMk id="8" creationId="{6B3ED380-B866-4538-9885-A651D26ECB38}"/>
          </ac:spMkLst>
        </pc:spChg>
      </pc:sldChg>
      <pc:sldChg chg="modSp mod">
        <pc:chgData name="Berta Hartig" userId="b7c20aac024703ed" providerId="LiveId" clId="{E488EDC7-6954-4CB0-A9BF-D9BACAEEC725}" dt="2022-02-03T01:49:30.149" v="87376" actId="20577"/>
        <pc:sldMkLst>
          <pc:docMk/>
          <pc:sldMk cId="3766895515" sldId="404"/>
        </pc:sldMkLst>
        <pc:spChg chg="mod">
          <ac:chgData name="Berta Hartig" userId="b7c20aac024703ed" providerId="LiveId" clId="{E488EDC7-6954-4CB0-A9BF-D9BACAEEC725}" dt="2022-02-02T02:25:26.800" v="84890" actId="20577"/>
          <ac:spMkLst>
            <pc:docMk/>
            <pc:sldMk cId="3766895515" sldId="404"/>
            <ac:spMk id="2" creationId="{00000000-0000-0000-0000-000000000000}"/>
          </ac:spMkLst>
        </pc:spChg>
        <pc:spChg chg="mod">
          <ac:chgData name="Berta Hartig" userId="b7c20aac024703ed" providerId="LiveId" clId="{E488EDC7-6954-4CB0-A9BF-D9BACAEEC725}" dt="2022-02-03T01:49:30.149" v="87376" actId="20577"/>
          <ac:spMkLst>
            <pc:docMk/>
            <pc:sldMk cId="3766895515" sldId="404"/>
            <ac:spMk id="4" creationId="{E8BEFF6C-2802-4369-9016-2F77C811BAD9}"/>
          </ac:spMkLst>
        </pc:spChg>
      </pc:sldChg>
      <pc:sldChg chg="modSp mod">
        <pc:chgData name="Berta Hartig" userId="b7c20aac024703ed" providerId="LiveId" clId="{E488EDC7-6954-4CB0-A9BF-D9BACAEEC725}" dt="2022-02-03T01:49:31.759" v="87377" actId="20577"/>
        <pc:sldMkLst>
          <pc:docMk/>
          <pc:sldMk cId="2038694142" sldId="405"/>
        </pc:sldMkLst>
        <pc:spChg chg="mod">
          <ac:chgData name="Berta Hartig" userId="b7c20aac024703ed" providerId="LiveId" clId="{E488EDC7-6954-4CB0-A9BF-D9BACAEEC725}" dt="2022-02-02T00:43:18.206" v="83863" actId="20577"/>
          <ac:spMkLst>
            <pc:docMk/>
            <pc:sldMk cId="2038694142" sldId="405"/>
            <ac:spMk id="3" creationId="{00000000-0000-0000-0000-000000000000}"/>
          </ac:spMkLst>
        </pc:spChg>
        <pc:spChg chg="mod">
          <ac:chgData name="Berta Hartig" userId="b7c20aac024703ed" providerId="LiveId" clId="{E488EDC7-6954-4CB0-A9BF-D9BACAEEC725}" dt="2022-02-03T01:49:31.759" v="87377" actId="20577"/>
          <ac:spMkLst>
            <pc:docMk/>
            <pc:sldMk cId="2038694142" sldId="405"/>
            <ac:spMk id="4" creationId="{D623EF70-803D-44E2-8B01-86E60FAC34C3}"/>
          </ac:spMkLst>
        </pc:spChg>
      </pc:sldChg>
      <pc:sldChg chg="modSp mod">
        <pc:chgData name="Berta Hartig" userId="b7c20aac024703ed" providerId="LiveId" clId="{E488EDC7-6954-4CB0-A9BF-D9BACAEEC725}" dt="2022-02-03T01:49:33.394" v="87378" actId="20577"/>
        <pc:sldMkLst>
          <pc:docMk/>
          <pc:sldMk cId="1178401320" sldId="406"/>
        </pc:sldMkLst>
        <pc:spChg chg="mod">
          <ac:chgData name="Berta Hartig" userId="b7c20aac024703ed" providerId="LiveId" clId="{E488EDC7-6954-4CB0-A9BF-D9BACAEEC725}" dt="2022-02-03T01:49:33.394" v="87378" actId="20577"/>
          <ac:spMkLst>
            <pc:docMk/>
            <pc:sldMk cId="1178401320" sldId="406"/>
            <ac:spMk id="4" creationId="{5FCD3F5C-997A-4C7D-84F4-B2CEB2B0D82B}"/>
          </ac:spMkLst>
        </pc:spChg>
      </pc:sldChg>
      <pc:sldChg chg="modSp mod">
        <pc:chgData name="Berta Hartig" userId="b7c20aac024703ed" providerId="LiveId" clId="{E488EDC7-6954-4CB0-A9BF-D9BACAEEC725}" dt="2022-02-03T01:49:35.746" v="87379" actId="20577"/>
        <pc:sldMkLst>
          <pc:docMk/>
          <pc:sldMk cId="1258868475" sldId="407"/>
        </pc:sldMkLst>
        <pc:spChg chg="mod">
          <ac:chgData name="Berta Hartig" userId="b7c20aac024703ed" providerId="LiveId" clId="{E488EDC7-6954-4CB0-A9BF-D9BACAEEC725}" dt="2022-02-03T01:49:35.746" v="87379" actId="20577"/>
          <ac:spMkLst>
            <pc:docMk/>
            <pc:sldMk cId="1258868475" sldId="407"/>
            <ac:spMk id="4" creationId="{7A6A80CD-BFA7-4432-8D64-5379D64A43A3}"/>
          </ac:spMkLst>
        </pc:spChg>
      </pc:sldChg>
      <pc:sldChg chg="modSp mod">
        <pc:chgData name="Berta Hartig" userId="b7c20aac024703ed" providerId="LiveId" clId="{E488EDC7-6954-4CB0-A9BF-D9BACAEEC725}" dt="2022-02-03T01:49:37.412" v="87380" actId="20577"/>
        <pc:sldMkLst>
          <pc:docMk/>
          <pc:sldMk cId="1077633757" sldId="408"/>
        </pc:sldMkLst>
        <pc:spChg chg="mod">
          <ac:chgData name="Berta Hartig" userId="b7c20aac024703ed" providerId="LiveId" clId="{E488EDC7-6954-4CB0-A9BF-D9BACAEEC725}" dt="2022-02-03T01:49:37.412" v="87380" actId="20577"/>
          <ac:spMkLst>
            <pc:docMk/>
            <pc:sldMk cId="1077633757" sldId="408"/>
            <ac:spMk id="4" creationId="{8E14940E-1C1B-409C-B016-9525132A2213}"/>
          </ac:spMkLst>
        </pc:spChg>
      </pc:sldChg>
      <pc:sldChg chg="modSp mod">
        <pc:chgData name="Berta Hartig" userId="b7c20aac024703ed" providerId="LiveId" clId="{E488EDC7-6954-4CB0-A9BF-D9BACAEEC725}" dt="2022-02-03T01:49:38.734" v="87381" actId="20577"/>
        <pc:sldMkLst>
          <pc:docMk/>
          <pc:sldMk cId="1543189110" sldId="409"/>
        </pc:sldMkLst>
        <pc:spChg chg="mod">
          <ac:chgData name="Berta Hartig" userId="b7c20aac024703ed" providerId="LiveId" clId="{E488EDC7-6954-4CB0-A9BF-D9BACAEEC725}" dt="2022-02-02T00:43:08.592" v="83862" actId="20577"/>
          <ac:spMkLst>
            <pc:docMk/>
            <pc:sldMk cId="1543189110" sldId="409"/>
            <ac:spMk id="3" creationId="{00000000-0000-0000-0000-000000000000}"/>
          </ac:spMkLst>
        </pc:spChg>
        <pc:spChg chg="mod">
          <ac:chgData name="Berta Hartig" userId="b7c20aac024703ed" providerId="LiveId" clId="{E488EDC7-6954-4CB0-A9BF-D9BACAEEC725}" dt="2022-02-03T01:49:38.734" v="87381" actId="20577"/>
          <ac:spMkLst>
            <pc:docMk/>
            <pc:sldMk cId="1543189110" sldId="409"/>
            <ac:spMk id="4" creationId="{72CC50FC-60A2-40AF-A247-BB0BCD3B0D2D}"/>
          </ac:spMkLst>
        </pc:spChg>
      </pc:sldChg>
      <pc:sldChg chg="modSp mod">
        <pc:chgData name="Berta Hartig" userId="b7c20aac024703ed" providerId="LiveId" clId="{E488EDC7-6954-4CB0-A9BF-D9BACAEEC725}" dt="2022-02-03T01:49:45.182" v="87385" actId="20577"/>
        <pc:sldMkLst>
          <pc:docMk/>
          <pc:sldMk cId="2524063873" sldId="410"/>
        </pc:sldMkLst>
        <pc:spChg chg="mod">
          <ac:chgData name="Berta Hartig" userId="b7c20aac024703ed" providerId="LiveId" clId="{E488EDC7-6954-4CB0-A9BF-D9BACAEEC725}" dt="2022-02-02T02:25:08.872" v="84887"/>
          <ac:spMkLst>
            <pc:docMk/>
            <pc:sldMk cId="2524063873" sldId="410"/>
            <ac:spMk id="2" creationId="{C78CE714-A49D-434D-BA70-C1B501D4D0F4}"/>
          </ac:spMkLst>
        </pc:spChg>
        <pc:spChg chg="mod">
          <ac:chgData name="Berta Hartig" userId="b7c20aac024703ed" providerId="LiveId" clId="{E488EDC7-6954-4CB0-A9BF-D9BACAEEC725}" dt="2022-02-03T01:49:45.182" v="87385" actId="20577"/>
          <ac:spMkLst>
            <pc:docMk/>
            <pc:sldMk cId="2524063873" sldId="410"/>
            <ac:spMk id="4" creationId="{A6515507-196F-44F0-B198-FE52CF90E183}"/>
          </ac:spMkLst>
        </pc:spChg>
      </pc:sldChg>
      <pc:sldChg chg="modSp mod">
        <pc:chgData name="Berta Hartig" userId="b7c20aac024703ed" providerId="LiveId" clId="{E488EDC7-6954-4CB0-A9BF-D9BACAEEC725}" dt="2022-02-03T01:49:46.513" v="87386" actId="20577"/>
        <pc:sldMkLst>
          <pc:docMk/>
          <pc:sldMk cId="2743272164" sldId="411"/>
        </pc:sldMkLst>
        <pc:spChg chg="mod">
          <ac:chgData name="Berta Hartig" userId="b7c20aac024703ed" providerId="LiveId" clId="{E488EDC7-6954-4CB0-A9BF-D9BACAEEC725}" dt="2022-02-02T02:25:06.854" v="84886"/>
          <ac:spMkLst>
            <pc:docMk/>
            <pc:sldMk cId="2743272164" sldId="411"/>
            <ac:spMk id="2" creationId="{A87D8BB3-7801-472F-B28E-194C4CA6A714}"/>
          </ac:spMkLst>
        </pc:spChg>
        <pc:spChg chg="mod">
          <ac:chgData name="Berta Hartig" userId="b7c20aac024703ed" providerId="LiveId" clId="{E488EDC7-6954-4CB0-A9BF-D9BACAEEC725}" dt="2022-02-03T01:49:46.513" v="87386" actId="20577"/>
          <ac:spMkLst>
            <pc:docMk/>
            <pc:sldMk cId="2743272164" sldId="411"/>
            <ac:spMk id="4" creationId="{4975B45D-A055-4C16-A7BE-7E7EB087BF5C}"/>
          </ac:spMkLst>
        </pc:spChg>
      </pc:sldChg>
      <pc:sldChg chg="modSp mod">
        <pc:chgData name="Berta Hartig" userId="b7c20aac024703ed" providerId="LiveId" clId="{E488EDC7-6954-4CB0-A9BF-D9BACAEEC725}" dt="2022-02-03T01:49:48.525" v="87387" actId="20577"/>
        <pc:sldMkLst>
          <pc:docMk/>
          <pc:sldMk cId="3773547872" sldId="412"/>
        </pc:sldMkLst>
        <pc:spChg chg="mod">
          <ac:chgData name="Berta Hartig" userId="b7c20aac024703ed" providerId="LiveId" clId="{E488EDC7-6954-4CB0-A9BF-D9BACAEEC725}" dt="2022-02-02T02:25:04.930" v="84885"/>
          <ac:spMkLst>
            <pc:docMk/>
            <pc:sldMk cId="3773547872" sldId="412"/>
            <ac:spMk id="2" creationId="{3F6A9E77-25C8-4350-9F36-38537119D975}"/>
          </ac:spMkLst>
        </pc:spChg>
        <pc:spChg chg="mod">
          <ac:chgData name="Berta Hartig" userId="b7c20aac024703ed" providerId="LiveId" clId="{E488EDC7-6954-4CB0-A9BF-D9BACAEEC725}" dt="2022-02-03T01:49:48.525" v="87387" actId="20577"/>
          <ac:spMkLst>
            <pc:docMk/>
            <pc:sldMk cId="3773547872" sldId="412"/>
            <ac:spMk id="5" creationId="{9D8D71DF-B257-472D-B701-623ED59A8382}"/>
          </ac:spMkLst>
        </pc:spChg>
      </pc:sldChg>
      <pc:sldChg chg="modSp mod">
        <pc:chgData name="Berta Hartig" userId="b7c20aac024703ed" providerId="LiveId" clId="{E488EDC7-6954-4CB0-A9BF-D9BACAEEC725}" dt="2022-02-03T01:50:07.430" v="87394" actId="20577"/>
        <pc:sldMkLst>
          <pc:docMk/>
          <pc:sldMk cId="3413131508" sldId="413"/>
        </pc:sldMkLst>
        <pc:spChg chg="mod">
          <ac:chgData name="Berta Hartig" userId="b7c20aac024703ed" providerId="LiveId" clId="{E488EDC7-6954-4CB0-A9BF-D9BACAEEC725}" dt="2022-02-02T02:25:02.876" v="84884"/>
          <ac:spMkLst>
            <pc:docMk/>
            <pc:sldMk cId="3413131508" sldId="413"/>
            <ac:spMk id="2" creationId="{46F313C5-AC3E-417F-B8C6-06B8435BF4A7}"/>
          </ac:spMkLst>
        </pc:spChg>
        <pc:spChg chg="mod">
          <ac:chgData name="Berta Hartig" userId="b7c20aac024703ed" providerId="LiveId" clId="{E488EDC7-6954-4CB0-A9BF-D9BACAEEC725}" dt="2022-02-03T01:50:07.430" v="87394" actId="20577"/>
          <ac:spMkLst>
            <pc:docMk/>
            <pc:sldMk cId="3413131508" sldId="413"/>
            <ac:spMk id="4" creationId="{38EB6BAA-A5F0-4CD3-A1F1-F87034188ED9}"/>
          </ac:spMkLst>
        </pc:spChg>
      </pc:sldChg>
      <pc:sldChg chg="addSp delSp modSp mod">
        <pc:chgData name="Berta Hartig" userId="b7c20aac024703ed" providerId="LiveId" clId="{E488EDC7-6954-4CB0-A9BF-D9BACAEEC725}" dt="2022-02-03T01:49:07.777" v="87369" actId="20577"/>
        <pc:sldMkLst>
          <pc:docMk/>
          <pc:sldMk cId="3341012845" sldId="414"/>
        </pc:sldMkLst>
        <pc:spChg chg="add del mod">
          <ac:chgData name="Berta Hartig" userId="b7c20aac024703ed" providerId="LiveId" clId="{E488EDC7-6954-4CB0-A9BF-D9BACAEEC725}" dt="2022-02-02T00:44:46.498" v="83875" actId="6549"/>
          <ac:spMkLst>
            <pc:docMk/>
            <pc:sldMk cId="3341012845" sldId="414"/>
            <ac:spMk id="3" creationId="{00000000-0000-0000-0000-000000000000}"/>
          </ac:spMkLst>
        </pc:spChg>
        <pc:spChg chg="mod">
          <ac:chgData name="Berta Hartig" userId="b7c20aac024703ed" providerId="LiveId" clId="{E488EDC7-6954-4CB0-A9BF-D9BACAEEC725}" dt="2022-02-03T01:49:07.777" v="87369" actId="20577"/>
          <ac:spMkLst>
            <pc:docMk/>
            <pc:sldMk cId="3341012845" sldId="414"/>
            <ac:spMk id="5" creationId="{DE8299B8-36E6-4930-AF06-BF05E9D01782}"/>
          </ac:spMkLst>
        </pc:spChg>
        <pc:spChg chg="add mod">
          <ac:chgData name="Berta Hartig" userId="b7c20aac024703ed" providerId="LiveId" clId="{E488EDC7-6954-4CB0-A9BF-D9BACAEEC725}" dt="2021-12-10T01:50:23.338" v="860"/>
          <ac:spMkLst>
            <pc:docMk/>
            <pc:sldMk cId="3341012845" sldId="414"/>
            <ac:spMk id="10" creationId="{95424EB2-29AA-4D11-BC85-63480DF9B8BA}"/>
          </ac:spMkLst>
        </pc:spChg>
        <pc:spChg chg="add mod">
          <ac:chgData name="Berta Hartig" userId="b7c20aac024703ed" providerId="LiveId" clId="{E488EDC7-6954-4CB0-A9BF-D9BACAEEC725}" dt="2022-01-20T01:20:30.192" v="28284"/>
          <ac:spMkLst>
            <pc:docMk/>
            <pc:sldMk cId="3341012845" sldId="414"/>
            <ac:spMk id="11" creationId="{89DF2667-CA4C-49BC-815F-5417C3C1F0E6}"/>
          </ac:spMkLst>
        </pc:spChg>
        <pc:graphicFrameChg chg="add del mod">
          <ac:chgData name="Berta Hartig" userId="b7c20aac024703ed" providerId="LiveId" clId="{E488EDC7-6954-4CB0-A9BF-D9BACAEEC725}" dt="2021-12-10T01:50:15.417" v="856"/>
          <ac:graphicFrameMkLst>
            <pc:docMk/>
            <pc:sldMk cId="3341012845" sldId="414"/>
            <ac:graphicFrameMk id="4" creationId="{78389DD1-B9F5-48A6-B3F5-0DE0A8C47C3E}"/>
          </ac:graphicFrameMkLst>
        </pc:graphicFrameChg>
      </pc:sldChg>
      <pc:sldChg chg="modSp mod ord">
        <pc:chgData name="Berta Hartig" userId="b7c20aac024703ed" providerId="LiveId" clId="{E488EDC7-6954-4CB0-A9BF-D9BACAEEC725}" dt="2022-02-02T04:18:10.112" v="87006" actId="255"/>
        <pc:sldMkLst>
          <pc:docMk/>
          <pc:sldMk cId="254331027" sldId="417"/>
        </pc:sldMkLst>
        <pc:spChg chg="mod">
          <ac:chgData name="Berta Hartig" userId="b7c20aac024703ed" providerId="LiveId" clId="{E488EDC7-6954-4CB0-A9BF-D9BACAEEC725}" dt="2022-02-02T02:18:39.860" v="84795" actId="20577"/>
          <ac:spMkLst>
            <pc:docMk/>
            <pc:sldMk cId="254331027" sldId="417"/>
            <ac:spMk id="4" creationId="{3A71FAE3-1D03-7141-A345-0461B6A1150C}"/>
          </ac:spMkLst>
        </pc:spChg>
        <pc:spChg chg="mod">
          <ac:chgData name="Berta Hartig" userId="b7c20aac024703ed" providerId="LiveId" clId="{E488EDC7-6954-4CB0-A9BF-D9BACAEEC725}" dt="2022-02-02T04:18:10.112" v="87006" actId="255"/>
          <ac:spMkLst>
            <pc:docMk/>
            <pc:sldMk cId="254331027" sldId="417"/>
            <ac:spMk id="5" creationId="{158FD5AE-5C6C-A048-9EE1-079DF7551558}"/>
          </ac:spMkLst>
        </pc:spChg>
      </pc:sldChg>
      <pc:sldChg chg="modSp mod">
        <pc:chgData name="Berta Hartig" userId="b7c20aac024703ed" providerId="LiveId" clId="{E488EDC7-6954-4CB0-A9BF-D9BACAEEC725}" dt="2022-02-02T03:40:05.583" v="86319" actId="313"/>
        <pc:sldMkLst>
          <pc:docMk/>
          <pc:sldMk cId="2183571099" sldId="418"/>
        </pc:sldMkLst>
        <pc:spChg chg="mod">
          <ac:chgData name="Berta Hartig" userId="b7c20aac024703ed" providerId="LiveId" clId="{E488EDC7-6954-4CB0-A9BF-D9BACAEEC725}" dt="2022-02-02T03:40:05.583" v="86319" actId="313"/>
          <ac:spMkLst>
            <pc:docMk/>
            <pc:sldMk cId="2183571099" sldId="418"/>
            <ac:spMk id="4" creationId="{E62DB8C9-A9CC-4A20-8454-2E12FBC95DA8}"/>
          </ac:spMkLst>
        </pc:spChg>
      </pc:sldChg>
      <pc:sldChg chg="addSp delSp modSp del mod modNotesTx">
        <pc:chgData name="Berta Hartig" userId="b7c20aac024703ed" providerId="LiveId" clId="{E488EDC7-6954-4CB0-A9BF-D9BACAEEC725}" dt="2021-12-13T23:08:16.977" v="3932" actId="47"/>
        <pc:sldMkLst>
          <pc:docMk/>
          <pc:sldMk cId="754204059" sldId="420"/>
        </pc:sldMkLst>
        <pc:spChg chg="mod">
          <ac:chgData name="Berta Hartig" userId="b7c20aac024703ed" providerId="LiveId" clId="{E488EDC7-6954-4CB0-A9BF-D9BACAEEC725}" dt="2021-12-13T23:07:30.547" v="3929"/>
          <ac:spMkLst>
            <pc:docMk/>
            <pc:sldMk cId="754204059" sldId="420"/>
            <ac:spMk id="3" creationId="{6CD48474-9175-43DE-8BD2-D6EA8298841A}"/>
          </ac:spMkLst>
        </pc:spChg>
        <pc:spChg chg="add del mod">
          <ac:chgData name="Berta Hartig" userId="b7c20aac024703ed" providerId="LiveId" clId="{E488EDC7-6954-4CB0-A9BF-D9BACAEEC725}" dt="2021-12-13T21:54:04.969" v="2357" actId="478"/>
          <ac:spMkLst>
            <pc:docMk/>
            <pc:sldMk cId="754204059" sldId="420"/>
            <ac:spMk id="5" creationId="{8707524C-239B-42F6-B8B4-4BE2117341AB}"/>
          </ac:spMkLst>
        </pc:spChg>
      </pc:sldChg>
      <pc:sldChg chg="addSp delSp modSp mod ord modNotesTx">
        <pc:chgData name="Berta Hartig" userId="b7c20aac024703ed" providerId="LiveId" clId="{E488EDC7-6954-4CB0-A9BF-D9BACAEEC725}" dt="2021-12-13T23:09:23.167" v="3951" actId="6549"/>
        <pc:sldMkLst>
          <pc:docMk/>
          <pc:sldMk cId="3727561546" sldId="421"/>
        </pc:sldMkLst>
        <pc:spChg chg="mod">
          <ac:chgData name="Berta Hartig" userId="b7c20aac024703ed" providerId="LiveId" clId="{E488EDC7-6954-4CB0-A9BF-D9BACAEEC725}" dt="2021-12-13T22:37:23.522" v="3525"/>
          <ac:spMkLst>
            <pc:docMk/>
            <pc:sldMk cId="3727561546" sldId="421"/>
            <ac:spMk id="3" creationId="{742FF0FD-AF28-42B6-A3CB-CEC4BD2A718C}"/>
          </ac:spMkLst>
        </pc:spChg>
        <pc:graphicFrameChg chg="add del modGraphic">
          <ac:chgData name="Berta Hartig" userId="b7c20aac024703ed" providerId="LiveId" clId="{E488EDC7-6954-4CB0-A9BF-D9BACAEEC725}" dt="2021-12-13T22:37:50.443" v="3531" actId="27309"/>
          <ac:graphicFrameMkLst>
            <pc:docMk/>
            <pc:sldMk cId="3727561546" sldId="421"/>
            <ac:graphicFrameMk id="5" creationId="{9EBE733A-D742-4131-A894-EBF4583E61B8}"/>
          </ac:graphicFrameMkLst>
        </pc:graphicFrameChg>
        <pc:graphicFrameChg chg="add del modGraphic">
          <ac:chgData name="Berta Hartig" userId="b7c20aac024703ed" providerId="LiveId" clId="{E488EDC7-6954-4CB0-A9BF-D9BACAEEC725}" dt="2021-12-13T22:37:50.443" v="3531" actId="27309"/>
          <ac:graphicFrameMkLst>
            <pc:docMk/>
            <pc:sldMk cId="3727561546" sldId="421"/>
            <ac:graphicFrameMk id="9" creationId="{B4803240-AC74-42DF-BB0D-EB9F31980325}"/>
          </ac:graphicFrameMkLst>
        </pc:graphicFrameChg>
      </pc:sldChg>
      <pc:sldChg chg="modSp mod modNotesTx">
        <pc:chgData name="Berta Hartig" userId="b7c20aac024703ed" providerId="LiveId" clId="{E488EDC7-6954-4CB0-A9BF-D9BACAEEC725}" dt="2022-02-02T03:50:34.750" v="86414" actId="12"/>
        <pc:sldMkLst>
          <pc:docMk/>
          <pc:sldMk cId="1557687020" sldId="422"/>
        </pc:sldMkLst>
        <pc:spChg chg="mod">
          <ac:chgData name="Berta Hartig" userId="b7c20aac024703ed" providerId="LiveId" clId="{E488EDC7-6954-4CB0-A9BF-D9BACAEEC725}" dt="2022-02-02T03:50:34.750" v="86414" actId="12"/>
          <ac:spMkLst>
            <pc:docMk/>
            <pc:sldMk cId="1557687020" sldId="422"/>
            <ac:spMk id="5" creationId="{A944A6F6-09BC-44D3-944A-D43ED4D15CF1}"/>
          </ac:spMkLst>
        </pc:spChg>
      </pc:sldChg>
      <pc:sldChg chg="modSp mod">
        <pc:chgData name="Berta Hartig" userId="b7c20aac024703ed" providerId="LiveId" clId="{E488EDC7-6954-4CB0-A9BF-D9BACAEEC725}" dt="2022-02-01T23:38:39.549" v="83558" actId="20577"/>
        <pc:sldMkLst>
          <pc:docMk/>
          <pc:sldMk cId="1599953684" sldId="423"/>
        </pc:sldMkLst>
        <pc:spChg chg="mod">
          <ac:chgData name="Berta Hartig" userId="b7c20aac024703ed" providerId="LiveId" clId="{E488EDC7-6954-4CB0-A9BF-D9BACAEEC725}" dt="2022-02-01T23:38:39.549" v="83558" actId="20577"/>
          <ac:spMkLst>
            <pc:docMk/>
            <pc:sldMk cId="1599953684" sldId="423"/>
            <ac:spMk id="3" creationId="{6CD48474-9175-43DE-8BD2-D6EA8298841A}"/>
          </ac:spMkLst>
        </pc:spChg>
      </pc:sldChg>
      <pc:sldChg chg="modSp mod">
        <pc:chgData name="Berta Hartig" userId="b7c20aac024703ed" providerId="LiveId" clId="{E488EDC7-6954-4CB0-A9BF-D9BACAEEC725}" dt="2022-02-02T03:36:21.909" v="86230" actId="313"/>
        <pc:sldMkLst>
          <pc:docMk/>
          <pc:sldMk cId="3692671898" sldId="425"/>
        </pc:sldMkLst>
        <pc:spChg chg="mod">
          <ac:chgData name="Berta Hartig" userId="b7c20aac024703ed" providerId="LiveId" clId="{E488EDC7-6954-4CB0-A9BF-D9BACAEEC725}" dt="2022-02-02T03:36:21.909" v="86230" actId="313"/>
          <ac:spMkLst>
            <pc:docMk/>
            <pc:sldMk cId="3692671898" sldId="425"/>
            <ac:spMk id="78851" creationId="{EE6FAB7F-F93D-4562-B0B0-A8469B1C9030}"/>
          </ac:spMkLst>
        </pc:spChg>
      </pc:sldChg>
      <pc:sldChg chg="modSp mod">
        <pc:chgData name="Berta Hartig" userId="b7c20aac024703ed" providerId="LiveId" clId="{E488EDC7-6954-4CB0-A9BF-D9BACAEEC725}" dt="2021-12-13T22:50:44.887" v="3690" actId="20577"/>
        <pc:sldMkLst>
          <pc:docMk/>
          <pc:sldMk cId="2679129705" sldId="426"/>
        </pc:sldMkLst>
        <pc:spChg chg="mod">
          <ac:chgData name="Berta Hartig" userId="b7c20aac024703ed" providerId="LiveId" clId="{E488EDC7-6954-4CB0-A9BF-D9BACAEEC725}" dt="2021-12-13T22:50:44.887" v="3690" actId="20577"/>
          <ac:spMkLst>
            <pc:docMk/>
            <pc:sldMk cId="2679129705" sldId="426"/>
            <ac:spMk id="77827" creationId="{59AB14C6-5F81-4875-A373-AAED2D470C65}"/>
          </ac:spMkLst>
        </pc:spChg>
      </pc:sldChg>
      <pc:sldChg chg="modSp mod">
        <pc:chgData name="Berta Hartig" userId="b7c20aac024703ed" providerId="LiveId" clId="{E488EDC7-6954-4CB0-A9BF-D9BACAEEC725}" dt="2022-02-02T03:36:15.360" v="86227" actId="313"/>
        <pc:sldMkLst>
          <pc:docMk/>
          <pc:sldMk cId="670223607" sldId="427"/>
        </pc:sldMkLst>
        <pc:spChg chg="mod">
          <ac:chgData name="Berta Hartig" userId="b7c20aac024703ed" providerId="LiveId" clId="{E488EDC7-6954-4CB0-A9BF-D9BACAEEC725}" dt="2022-02-02T03:36:15.360" v="86227" actId="313"/>
          <ac:spMkLst>
            <pc:docMk/>
            <pc:sldMk cId="670223607" sldId="427"/>
            <ac:spMk id="76804" creationId="{89A15682-6977-4539-92DE-E0DC2094E30B}"/>
          </ac:spMkLst>
        </pc:spChg>
      </pc:sldChg>
      <pc:sldChg chg="addSp delSp modSp mod">
        <pc:chgData name="Berta Hartig" userId="b7c20aac024703ed" providerId="LiveId" clId="{E488EDC7-6954-4CB0-A9BF-D9BACAEEC725}" dt="2022-02-02T03:57:22.788" v="86590" actId="5793"/>
        <pc:sldMkLst>
          <pc:docMk/>
          <pc:sldMk cId="1720494223" sldId="428"/>
        </pc:sldMkLst>
        <pc:spChg chg="add del mod">
          <ac:chgData name="Berta Hartig" userId="b7c20aac024703ed" providerId="LiveId" clId="{E488EDC7-6954-4CB0-A9BF-D9BACAEEC725}" dt="2021-12-13T22:49:32.277" v="3679" actId="478"/>
          <ac:spMkLst>
            <pc:docMk/>
            <pc:sldMk cId="1720494223" sldId="428"/>
            <ac:spMk id="3" creationId="{E8AC3632-D869-46C4-AF94-5D6165F32AFA}"/>
          </ac:spMkLst>
        </pc:spChg>
        <pc:spChg chg="mod">
          <ac:chgData name="Berta Hartig" userId="b7c20aac024703ed" providerId="LiveId" clId="{E488EDC7-6954-4CB0-A9BF-D9BACAEEC725}" dt="2022-02-02T03:57:22.788" v="86590" actId="5793"/>
          <ac:spMkLst>
            <pc:docMk/>
            <pc:sldMk cId="1720494223" sldId="428"/>
            <ac:spMk id="75780" creationId="{C0E1592F-F906-47B5-ACC0-7705DEDC51F6}"/>
          </ac:spMkLst>
        </pc:spChg>
      </pc:sldChg>
      <pc:sldChg chg="modSp mod">
        <pc:chgData name="Berta Hartig" userId="b7c20aac024703ed" providerId="LiveId" clId="{E488EDC7-6954-4CB0-A9BF-D9BACAEEC725}" dt="2022-02-02T03:58:27.853" v="86599" actId="1076"/>
        <pc:sldMkLst>
          <pc:docMk/>
          <pc:sldMk cId="1050280772" sldId="431"/>
        </pc:sldMkLst>
        <pc:picChg chg="mod">
          <ac:chgData name="Berta Hartig" userId="b7c20aac024703ed" providerId="LiveId" clId="{E488EDC7-6954-4CB0-A9BF-D9BACAEEC725}" dt="2022-02-02T03:58:27.853" v="86599" actId="1076"/>
          <ac:picMkLst>
            <pc:docMk/>
            <pc:sldMk cId="1050280772" sldId="431"/>
            <ac:picMk id="2" creationId="{6DDAC5E3-C8E3-46E9-AF93-14523B6E43B9}"/>
          </ac:picMkLst>
        </pc:picChg>
      </pc:sldChg>
      <pc:sldChg chg="modSp add del mod">
        <pc:chgData name="Berta Hartig" userId="b7c20aac024703ed" providerId="LiveId" clId="{E488EDC7-6954-4CB0-A9BF-D9BACAEEC725}" dt="2021-12-13T23:11:51.027" v="4007" actId="47"/>
        <pc:sldMkLst>
          <pc:docMk/>
          <pc:sldMk cId="3381470170" sldId="432"/>
        </pc:sldMkLst>
        <pc:spChg chg="mod">
          <ac:chgData name="Berta Hartig" userId="b7c20aac024703ed" providerId="LiveId" clId="{E488EDC7-6954-4CB0-A9BF-D9BACAEEC725}" dt="2021-12-13T23:04:15.727" v="3864" actId="6549"/>
          <ac:spMkLst>
            <pc:docMk/>
            <pc:sldMk cId="3381470170" sldId="432"/>
            <ac:spMk id="8" creationId="{BB929A48-EC0E-4849-A39E-21A02A73021A}"/>
          </ac:spMkLst>
        </pc:spChg>
      </pc:sldChg>
      <pc:sldChg chg="modSp mod">
        <pc:chgData name="Berta Hartig" userId="b7c20aac024703ed" providerId="LiveId" clId="{E488EDC7-6954-4CB0-A9BF-D9BACAEEC725}" dt="2022-02-02T03:58:17.195" v="86597" actId="5793"/>
        <pc:sldMkLst>
          <pc:docMk/>
          <pc:sldMk cId="106809782" sldId="433"/>
        </pc:sldMkLst>
        <pc:spChg chg="mod">
          <ac:chgData name="Berta Hartig" userId="b7c20aac024703ed" providerId="LiveId" clId="{E488EDC7-6954-4CB0-A9BF-D9BACAEEC725}" dt="2022-02-02T03:58:17.195" v="86597" actId="5793"/>
          <ac:spMkLst>
            <pc:docMk/>
            <pc:sldMk cId="106809782" sldId="433"/>
            <ac:spMk id="8" creationId="{1E524252-DD6D-4F9F-94C2-D3B3B377D578}"/>
          </ac:spMkLst>
        </pc:spChg>
      </pc:sldChg>
      <pc:sldChg chg="modSp mod">
        <pc:chgData name="Berta Hartig" userId="b7c20aac024703ed" providerId="LiveId" clId="{E488EDC7-6954-4CB0-A9BF-D9BACAEEC725}" dt="2022-02-02T03:58:32.842" v="86605" actId="20577"/>
        <pc:sldMkLst>
          <pc:docMk/>
          <pc:sldMk cId="4268640113" sldId="436"/>
        </pc:sldMkLst>
        <pc:spChg chg="mod">
          <ac:chgData name="Berta Hartig" userId="b7c20aac024703ed" providerId="LiveId" clId="{E488EDC7-6954-4CB0-A9BF-D9BACAEEC725}" dt="2022-02-02T03:58:32.842" v="86605" actId="20577"/>
          <ac:spMkLst>
            <pc:docMk/>
            <pc:sldMk cId="4268640113" sldId="436"/>
            <ac:spMk id="8" creationId="{30F6CEFC-2951-4145-B1AD-CABF1518F5BB}"/>
          </ac:spMkLst>
        </pc:spChg>
      </pc:sldChg>
      <pc:sldChg chg="addSp modSp mod ord delCm">
        <pc:chgData name="Berta Hartig" userId="b7c20aac024703ed" providerId="LiveId" clId="{E488EDC7-6954-4CB0-A9BF-D9BACAEEC725}" dt="2022-02-02T04:16:50.355" v="86977" actId="255"/>
        <pc:sldMkLst>
          <pc:docMk/>
          <pc:sldMk cId="2060746570" sldId="437"/>
        </pc:sldMkLst>
        <pc:spChg chg="mod">
          <ac:chgData name="Berta Hartig" userId="b7c20aac024703ed" providerId="LiveId" clId="{E488EDC7-6954-4CB0-A9BF-D9BACAEEC725}" dt="2022-02-02T02:18:47.889" v="84799"/>
          <ac:spMkLst>
            <pc:docMk/>
            <pc:sldMk cId="2060746570" sldId="437"/>
            <ac:spMk id="4" creationId="{5DB54B1C-8A82-094E-9010-DFB2EF0BEC2C}"/>
          </ac:spMkLst>
        </pc:spChg>
        <pc:spChg chg="mod">
          <ac:chgData name="Berta Hartig" userId="b7c20aac024703ed" providerId="LiveId" clId="{E488EDC7-6954-4CB0-A9BF-D9BACAEEC725}" dt="2022-01-18T22:53:33.832" v="15974" actId="6549"/>
          <ac:spMkLst>
            <pc:docMk/>
            <pc:sldMk cId="2060746570" sldId="437"/>
            <ac:spMk id="5" creationId="{DCD61E15-BB2B-C441-81A3-E7D932E275DD}"/>
          </ac:spMkLst>
        </pc:spChg>
        <pc:spChg chg="add mod">
          <ac:chgData name="Berta Hartig" userId="b7c20aac024703ed" providerId="LiveId" clId="{E488EDC7-6954-4CB0-A9BF-D9BACAEEC725}" dt="2022-02-02T04:16:50.355" v="86977" actId="255"/>
          <ac:spMkLst>
            <pc:docMk/>
            <pc:sldMk cId="2060746570" sldId="437"/>
            <ac:spMk id="7" creationId="{6B39BCA1-3425-4B82-B8BF-2A49A7800970}"/>
          </ac:spMkLst>
        </pc:spChg>
      </pc:sldChg>
      <pc:sldChg chg="modSp mod">
        <pc:chgData name="Berta Hartig" userId="b7c20aac024703ed" providerId="LiveId" clId="{E488EDC7-6954-4CB0-A9BF-D9BACAEEC725}" dt="2022-02-02T04:05:12.554" v="86730" actId="403"/>
        <pc:sldMkLst>
          <pc:docMk/>
          <pc:sldMk cId="2289972321" sldId="438"/>
        </pc:sldMkLst>
        <pc:spChg chg="mod">
          <ac:chgData name="Berta Hartig" userId="b7c20aac024703ed" providerId="LiveId" clId="{E488EDC7-6954-4CB0-A9BF-D9BACAEEC725}" dt="2022-02-02T04:05:12.554" v="86730" actId="403"/>
          <ac:spMkLst>
            <pc:docMk/>
            <pc:sldMk cId="2289972321" sldId="438"/>
            <ac:spMk id="6" creationId="{837485E0-3DF0-3A4F-9464-89F7D92DB44E}"/>
          </ac:spMkLst>
        </pc:spChg>
      </pc:sldChg>
      <pc:sldChg chg="modSp mod">
        <pc:chgData name="Berta Hartig" userId="b7c20aac024703ed" providerId="LiveId" clId="{E488EDC7-6954-4CB0-A9BF-D9BACAEEC725}" dt="2022-02-02T04:05:21.096" v="86732" actId="255"/>
        <pc:sldMkLst>
          <pc:docMk/>
          <pc:sldMk cId="2435022587" sldId="439"/>
        </pc:sldMkLst>
        <pc:spChg chg="mod">
          <ac:chgData name="Berta Hartig" userId="b7c20aac024703ed" providerId="LiveId" clId="{E488EDC7-6954-4CB0-A9BF-D9BACAEEC725}" dt="2022-02-02T04:05:21.096" v="86732" actId="255"/>
          <ac:spMkLst>
            <pc:docMk/>
            <pc:sldMk cId="2435022587" sldId="439"/>
            <ac:spMk id="6" creationId="{DEE3BF88-A705-E346-A394-055429DC2E75}"/>
          </ac:spMkLst>
        </pc:spChg>
      </pc:sldChg>
      <pc:sldChg chg="modSp mod">
        <pc:chgData name="Berta Hartig" userId="b7c20aac024703ed" providerId="LiveId" clId="{E488EDC7-6954-4CB0-A9BF-D9BACAEEC725}" dt="2022-02-02T04:05:24.503" v="86734" actId="403"/>
        <pc:sldMkLst>
          <pc:docMk/>
          <pc:sldMk cId="3064147374" sldId="440"/>
        </pc:sldMkLst>
        <pc:spChg chg="mod">
          <ac:chgData name="Berta Hartig" userId="b7c20aac024703ed" providerId="LiveId" clId="{E488EDC7-6954-4CB0-A9BF-D9BACAEEC725}" dt="2022-02-02T04:05:24.503" v="86734" actId="403"/>
          <ac:spMkLst>
            <pc:docMk/>
            <pc:sldMk cId="3064147374" sldId="440"/>
            <ac:spMk id="6" creationId="{EDAD6E7E-C37E-D546-AF5A-121E63AF1B75}"/>
          </ac:spMkLst>
        </pc:spChg>
      </pc:sldChg>
      <pc:sldChg chg="modSp mod">
        <pc:chgData name="Berta Hartig" userId="b7c20aac024703ed" providerId="LiveId" clId="{E488EDC7-6954-4CB0-A9BF-D9BACAEEC725}" dt="2022-02-02T04:05:46.584" v="86748" actId="14100"/>
        <pc:sldMkLst>
          <pc:docMk/>
          <pc:sldMk cId="3763608159" sldId="441"/>
        </pc:sldMkLst>
        <pc:spChg chg="mod">
          <ac:chgData name="Berta Hartig" userId="b7c20aac024703ed" providerId="LiveId" clId="{E488EDC7-6954-4CB0-A9BF-D9BACAEEC725}" dt="2022-02-02T04:05:46.584" v="86748" actId="14100"/>
          <ac:spMkLst>
            <pc:docMk/>
            <pc:sldMk cId="3763608159" sldId="441"/>
            <ac:spMk id="6" creationId="{712F0B19-EC09-224A-A4E1-2B3E596B1AF9}"/>
          </ac:spMkLst>
        </pc:spChg>
      </pc:sldChg>
      <pc:sldChg chg="modSp mod">
        <pc:chgData name="Berta Hartig" userId="b7c20aac024703ed" providerId="LiveId" clId="{E488EDC7-6954-4CB0-A9BF-D9BACAEEC725}" dt="2022-02-02T04:05:56.034" v="86752" actId="27636"/>
        <pc:sldMkLst>
          <pc:docMk/>
          <pc:sldMk cId="1258886126" sldId="442"/>
        </pc:sldMkLst>
        <pc:spChg chg="mod">
          <ac:chgData name="Berta Hartig" userId="b7c20aac024703ed" providerId="LiveId" clId="{E488EDC7-6954-4CB0-A9BF-D9BACAEEC725}" dt="2022-02-02T04:05:56.034" v="86752" actId="27636"/>
          <ac:spMkLst>
            <pc:docMk/>
            <pc:sldMk cId="1258886126" sldId="442"/>
            <ac:spMk id="6" creationId="{BD5C59BF-FC61-6946-8582-8CEB44E0E910}"/>
          </ac:spMkLst>
        </pc:spChg>
      </pc:sldChg>
      <pc:sldChg chg="modSp mod">
        <pc:chgData name="Berta Hartig" userId="b7c20aac024703ed" providerId="LiveId" clId="{E488EDC7-6954-4CB0-A9BF-D9BACAEEC725}" dt="2022-02-02T04:06:13.386" v="86755" actId="20577"/>
        <pc:sldMkLst>
          <pc:docMk/>
          <pc:sldMk cId="1367789321" sldId="443"/>
        </pc:sldMkLst>
        <pc:spChg chg="mod">
          <ac:chgData name="Berta Hartig" userId="b7c20aac024703ed" providerId="LiveId" clId="{E488EDC7-6954-4CB0-A9BF-D9BACAEEC725}" dt="2022-02-02T02:09:46.981" v="84640" actId="113"/>
          <ac:spMkLst>
            <pc:docMk/>
            <pc:sldMk cId="1367789321" sldId="443"/>
            <ac:spMk id="5" creationId="{82E81683-223F-A54D-ADE7-C8525E78BB49}"/>
          </ac:spMkLst>
        </pc:spChg>
        <pc:spChg chg="mod">
          <ac:chgData name="Berta Hartig" userId="b7c20aac024703ed" providerId="LiveId" clId="{E488EDC7-6954-4CB0-A9BF-D9BACAEEC725}" dt="2022-02-02T04:06:13.386" v="86755" actId="20577"/>
          <ac:spMkLst>
            <pc:docMk/>
            <pc:sldMk cId="1367789321" sldId="443"/>
            <ac:spMk id="6" creationId="{C95F1DA8-FA81-3F4E-827F-7A85C8036C6F}"/>
          </ac:spMkLst>
        </pc:spChg>
      </pc:sldChg>
      <pc:sldChg chg="modSp mod">
        <pc:chgData name="Berta Hartig" userId="b7c20aac024703ed" providerId="LiveId" clId="{E488EDC7-6954-4CB0-A9BF-D9BACAEEC725}" dt="2022-02-02T04:06:29.700" v="86761" actId="403"/>
        <pc:sldMkLst>
          <pc:docMk/>
          <pc:sldMk cId="588611361" sldId="444"/>
        </pc:sldMkLst>
        <pc:spChg chg="mod">
          <ac:chgData name="Berta Hartig" userId="b7c20aac024703ed" providerId="LiveId" clId="{E488EDC7-6954-4CB0-A9BF-D9BACAEEC725}" dt="2022-02-02T04:06:29.700" v="86761" actId="403"/>
          <ac:spMkLst>
            <pc:docMk/>
            <pc:sldMk cId="588611361" sldId="444"/>
            <ac:spMk id="6" creationId="{209B41B7-E907-CB43-80D3-F247F9D69753}"/>
          </ac:spMkLst>
        </pc:spChg>
      </pc:sldChg>
      <pc:sldChg chg="addSp modSp mod">
        <pc:chgData name="Berta Hartig" userId="b7c20aac024703ed" providerId="LiveId" clId="{E488EDC7-6954-4CB0-A9BF-D9BACAEEC725}" dt="2022-02-02T03:23:15.008" v="85967" actId="20577"/>
        <pc:sldMkLst>
          <pc:docMk/>
          <pc:sldMk cId="67282427" sldId="445"/>
        </pc:sldMkLst>
        <pc:spChg chg="mod">
          <ac:chgData name="Berta Hartig" userId="b7c20aac024703ed" providerId="LiveId" clId="{E488EDC7-6954-4CB0-A9BF-D9BACAEEC725}" dt="2022-02-02T03:22:52.598" v="85951" actId="167"/>
          <ac:spMkLst>
            <pc:docMk/>
            <pc:sldMk cId="67282427" sldId="445"/>
            <ac:spMk id="6" creationId="{725FF771-E4AC-494F-9E10-62D153A13F27}"/>
          </ac:spMkLst>
        </pc:spChg>
        <pc:spChg chg="add mod">
          <ac:chgData name="Berta Hartig" userId="b7c20aac024703ed" providerId="LiveId" clId="{E488EDC7-6954-4CB0-A9BF-D9BACAEEC725}" dt="2022-02-02T03:23:15.008" v="85967" actId="20577"/>
          <ac:spMkLst>
            <pc:docMk/>
            <pc:sldMk cId="67282427" sldId="445"/>
            <ac:spMk id="32" creationId="{FA70475C-72CB-4FB1-A00D-D8C4A620F330}"/>
          </ac:spMkLst>
        </pc:spChg>
        <pc:picChg chg="mod">
          <ac:chgData name="Berta Hartig" userId="b7c20aac024703ed" providerId="LiveId" clId="{E488EDC7-6954-4CB0-A9BF-D9BACAEEC725}" dt="2022-02-02T03:03:26.213" v="85787" actId="1076"/>
          <ac:picMkLst>
            <pc:docMk/>
            <pc:sldMk cId="67282427" sldId="445"/>
            <ac:picMk id="7" creationId="{45501E9C-F201-FF4A-BEB5-E1BCE54013B1}"/>
          </ac:picMkLst>
        </pc:picChg>
      </pc:sldChg>
      <pc:sldChg chg="addSp delSp modSp mod">
        <pc:chgData name="Berta Hartig" userId="b7c20aac024703ed" providerId="LiveId" clId="{E488EDC7-6954-4CB0-A9BF-D9BACAEEC725}" dt="2022-02-02T03:26:27.740" v="85976" actId="1076"/>
        <pc:sldMkLst>
          <pc:docMk/>
          <pc:sldMk cId="3246264249" sldId="446"/>
        </pc:sldMkLst>
        <pc:spChg chg="mod">
          <ac:chgData name="Berta Hartig" userId="b7c20aac024703ed" providerId="LiveId" clId="{E488EDC7-6954-4CB0-A9BF-D9BACAEEC725}" dt="2022-02-02T03:24:11.678" v="85971" actId="1076"/>
          <ac:spMkLst>
            <pc:docMk/>
            <pc:sldMk cId="3246264249" sldId="446"/>
            <ac:spMk id="6" creationId="{A178563F-D58F-7340-8819-0B5F93347A32}"/>
          </ac:spMkLst>
        </pc:spChg>
        <pc:spChg chg="add del mod">
          <ac:chgData name="Berta Hartig" userId="b7c20aac024703ed" providerId="LiveId" clId="{E488EDC7-6954-4CB0-A9BF-D9BACAEEC725}" dt="2022-02-02T03:26:26.465" v="85975" actId="478"/>
          <ac:spMkLst>
            <pc:docMk/>
            <pc:sldMk cId="3246264249" sldId="446"/>
            <ac:spMk id="32" creationId="{6AED9479-4B7E-41B6-AC4C-79F9DF211024}"/>
          </ac:spMkLst>
        </pc:spChg>
        <pc:picChg chg="mod">
          <ac:chgData name="Berta Hartig" userId="b7c20aac024703ed" providerId="LiveId" clId="{E488EDC7-6954-4CB0-A9BF-D9BACAEEC725}" dt="2022-02-02T03:26:27.740" v="85976" actId="1076"/>
          <ac:picMkLst>
            <pc:docMk/>
            <pc:sldMk cId="3246264249" sldId="446"/>
            <ac:picMk id="8" creationId="{1E4CDD0F-E232-5246-ABFC-A0949452B79B}"/>
          </ac:picMkLst>
        </pc:picChg>
      </pc:sldChg>
      <pc:sldChg chg="addSp delSp modSp mod">
        <pc:chgData name="Berta Hartig" userId="b7c20aac024703ed" providerId="LiveId" clId="{E488EDC7-6954-4CB0-A9BF-D9BACAEEC725}" dt="2022-02-02T03:26:33.353" v="85978" actId="1076"/>
        <pc:sldMkLst>
          <pc:docMk/>
          <pc:sldMk cId="1259689203" sldId="447"/>
        </pc:sldMkLst>
        <pc:spChg chg="mod">
          <ac:chgData name="Berta Hartig" userId="b7c20aac024703ed" providerId="LiveId" clId="{E488EDC7-6954-4CB0-A9BF-D9BACAEEC725}" dt="2022-02-02T03:26:33.353" v="85978" actId="1076"/>
          <ac:spMkLst>
            <pc:docMk/>
            <pc:sldMk cId="1259689203" sldId="447"/>
            <ac:spMk id="6" creationId="{B422728D-286B-BF4E-973B-E26EFB9B15EA}"/>
          </ac:spMkLst>
        </pc:spChg>
        <pc:spChg chg="add del mod">
          <ac:chgData name="Berta Hartig" userId="b7c20aac024703ed" providerId="LiveId" clId="{E488EDC7-6954-4CB0-A9BF-D9BACAEEC725}" dt="2022-02-02T03:26:30.870" v="85977" actId="478"/>
          <ac:spMkLst>
            <pc:docMk/>
            <pc:sldMk cId="1259689203" sldId="447"/>
            <ac:spMk id="33" creationId="{89CBD9E5-AE50-43D4-9786-DBAAABA4F651}"/>
          </ac:spMkLst>
        </pc:spChg>
      </pc:sldChg>
      <pc:sldChg chg="modSp mod">
        <pc:chgData name="Berta Hartig" userId="b7c20aac024703ed" providerId="LiveId" clId="{E488EDC7-6954-4CB0-A9BF-D9BACAEEC725}" dt="2021-12-13T23:59:19.755" v="4916" actId="20577"/>
        <pc:sldMkLst>
          <pc:docMk/>
          <pc:sldMk cId="2321862077" sldId="448"/>
        </pc:sldMkLst>
        <pc:spChg chg="mod">
          <ac:chgData name="Berta Hartig" userId="b7c20aac024703ed" providerId="LiveId" clId="{E488EDC7-6954-4CB0-A9BF-D9BACAEEC725}" dt="2021-12-13T23:59:19.755" v="4916" actId="20577"/>
          <ac:spMkLst>
            <pc:docMk/>
            <pc:sldMk cId="2321862077" sldId="448"/>
            <ac:spMk id="6" creationId="{3569F46A-75A0-FA4F-BFFC-39EF605B7176}"/>
          </ac:spMkLst>
        </pc:spChg>
      </pc:sldChg>
      <pc:sldChg chg="modSp mod">
        <pc:chgData name="Berta Hartig" userId="b7c20aac024703ed" providerId="LiveId" clId="{E488EDC7-6954-4CB0-A9BF-D9BACAEEC725}" dt="2022-02-02T04:24:53.561" v="87098" actId="403"/>
        <pc:sldMkLst>
          <pc:docMk/>
          <pc:sldMk cId="3070647608" sldId="450"/>
        </pc:sldMkLst>
        <pc:spChg chg="mod">
          <ac:chgData name="Berta Hartig" userId="b7c20aac024703ed" providerId="LiveId" clId="{E488EDC7-6954-4CB0-A9BF-D9BACAEEC725}" dt="2022-02-02T04:24:53.561" v="87098" actId="403"/>
          <ac:spMkLst>
            <pc:docMk/>
            <pc:sldMk cId="3070647608" sldId="450"/>
            <ac:spMk id="6" creationId="{089744ED-E92D-1745-9D45-5E6460F24D7E}"/>
          </ac:spMkLst>
        </pc:spChg>
      </pc:sldChg>
      <pc:sldChg chg="modSp mod">
        <pc:chgData name="Berta Hartig" userId="b7c20aac024703ed" providerId="LiveId" clId="{E488EDC7-6954-4CB0-A9BF-D9BACAEEC725}" dt="2022-02-02T04:24:50.199" v="87097" actId="403"/>
        <pc:sldMkLst>
          <pc:docMk/>
          <pc:sldMk cId="1081371043" sldId="452"/>
        </pc:sldMkLst>
        <pc:spChg chg="mod">
          <ac:chgData name="Berta Hartig" userId="b7c20aac024703ed" providerId="LiveId" clId="{E488EDC7-6954-4CB0-A9BF-D9BACAEEC725}" dt="2022-02-02T04:24:50.199" v="87097" actId="403"/>
          <ac:spMkLst>
            <pc:docMk/>
            <pc:sldMk cId="1081371043" sldId="452"/>
            <ac:spMk id="6" creationId="{3BB5D98C-38C8-4E40-89FF-75DB0DB1C3B2}"/>
          </ac:spMkLst>
        </pc:spChg>
      </pc:sldChg>
      <pc:sldChg chg="modSp mod">
        <pc:chgData name="Berta Hartig" userId="b7c20aac024703ed" providerId="LiveId" clId="{E488EDC7-6954-4CB0-A9BF-D9BACAEEC725}" dt="2022-02-03T01:44:16.712" v="87267" actId="1076"/>
        <pc:sldMkLst>
          <pc:docMk/>
          <pc:sldMk cId="982441605" sldId="454"/>
        </pc:sldMkLst>
        <pc:spChg chg="mod">
          <ac:chgData name="Berta Hartig" userId="b7c20aac024703ed" providerId="LiveId" clId="{E488EDC7-6954-4CB0-A9BF-D9BACAEEC725}" dt="2022-02-03T01:44:16.712" v="87267" actId="1076"/>
          <ac:spMkLst>
            <pc:docMk/>
            <pc:sldMk cId="982441605" sldId="454"/>
            <ac:spMk id="2" creationId="{81A39EDE-B1D7-D145-91F6-CB5DE17D558B}"/>
          </ac:spMkLst>
        </pc:spChg>
        <pc:spChg chg="mod">
          <ac:chgData name="Berta Hartig" userId="b7c20aac024703ed" providerId="LiveId" clId="{E488EDC7-6954-4CB0-A9BF-D9BACAEEC725}" dt="2022-02-02T00:41:05.840" v="83849" actId="255"/>
          <ac:spMkLst>
            <pc:docMk/>
            <pc:sldMk cId="982441605" sldId="454"/>
            <ac:spMk id="6" creationId="{56B3E056-8793-FA42-92BE-B90B20B5DBEF}"/>
          </ac:spMkLst>
        </pc:spChg>
      </pc:sldChg>
      <pc:sldChg chg="modSp mod">
        <pc:chgData name="Berta Hartig" userId="b7c20aac024703ed" providerId="LiveId" clId="{E488EDC7-6954-4CB0-A9BF-D9BACAEEC725}" dt="2022-02-02T00:38:22.403" v="83826" actId="313"/>
        <pc:sldMkLst>
          <pc:docMk/>
          <pc:sldMk cId="3886486352" sldId="455"/>
        </pc:sldMkLst>
        <pc:spChg chg="mod">
          <ac:chgData name="Berta Hartig" userId="b7c20aac024703ed" providerId="LiveId" clId="{E488EDC7-6954-4CB0-A9BF-D9BACAEEC725}" dt="2022-02-02T00:38:22.403" v="83826" actId="313"/>
          <ac:spMkLst>
            <pc:docMk/>
            <pc:sldMk cId="3886486352" sldId="455"/>
            <ac:spMk id="4" creationId="{8A31B5AD-93B0-244D-A269-6CA55D0EB6FB}"/>
          </ac:spMkLst>
        </pc:spChg>
      </pc:sldChg>
      <pc:sldChg chg="modSp mod">
        <pc:chgData name="Berta Hartig" userId="b7c20aac024703ed" providerId="LiveId" clId="{E488EDC7-6954-4CB0-A9BF-D9BACAEEC725}" dt="2021-12-14T02:04:53.661" v="8917" actId="21"/>
        <pc:sldMkLst>
          <pc:docMk/>
          <pc:sldMk cId="714953871" sldId="456"/>
        </pc:sldMkLst>
        <pc:spChg chg="mod">
          <ac:chgData name="Berta Hartig" userId="b7c20aac024703ed" providerId="LiveId" clId="{E488EDC7-6954-4CB0-A9BF-D9BACAEEC725}" dt="2021-12-14T02:04:53.661" v="8917" actId="21"/>
          <ac:spMkLst>
            <pc:docMk/>
            <pc:sldMk cId="714953871" sldId="456"/>
            <ac:spMk id="3" creationId="{452C0D62-182E-4DD2-B7F8-86D6AE62F373}"/>
          </ac:spMkLst>
        </pc:spChg>
      </pc:sldChg>
      <pc:sldChg chg="del">
        <pc:chgData name="Berta Hartig" userId="b7c20aac024703ed" providerId="LiveId" clId="{E488EDC7-6954-4CB0-A9BF-D9BACAEEC725}" dt="2022-01-18T22:21:05.626" v="15434" actId="47"/>
        <pc:sldMkLst>
          <pc:docMk/>
          <pc:sldMk cId="2043840811" sldId="457"/>
        </pc:sldMkLst>
      </pc:sldChg>
      <pc:sldChg chg="modSp del mod">
        <pc:chgData name="Berta Hartig" userId="b7c20aac024703ed" providerId="LiveId" clId="{E488EDC7-6954-4CB0-A9BF-D9BACAEEC725}" dt="2022-01-18T22:22:14.223" v="15544" actId="47"/>
        <pc:sldMkLst>
          <pc:docMk/>
          <pc:sldMk cId="2525293829" sldId="458"/>
        </pc:sldMkLst>
        <pc:spChg chg="mod">
          <ac:chgData name="Berta Hartig" userId="b7c20aac024703ed" providerId="LiveId" clId="{E488EDC7-6954-4CB0-A9BF-D9BACAEEC725}" dt="2022-01-18T22:21:29.199" v="15442" actId="21"/>
          <ac:spMkLst>
            <pc:docMk/>
            <pc:sldMk cId="2525293829" sldId="458"/>
            <ac:spMk id="3" creationId="{7635B97E-596B-4D0D-9DC6-FFB651EB9160}"/>
          </ac:spMkLst>
        </pc:spChg>
      </pc:sldChg>
      <pc:sldChg chg="modSp mod">
        <pc:chgData name="Berta Hartig" userId="b7c20aac024703ed" providerId="LiveId" clId="{E488EDC7-6954-4CB0-A9BF-D9BACAEEC725}" dt="2022-02-02T04:14:34.585" v="86929" actId="20577"/>
        <pc:sldMkLst>
          <pc:docMk/>
          <pc:sldMk cId="686384301" sldId="459"/>
        </pc:sldMkLst>
        <pc:spChg chg="mod">
          <ac:chgData name="Berta Hartig" userId="b7c20aac024703ed" providerId="LiveId" clId="{E488EDC7-6954-4CB0-A9BF-D9BACAEEC725}" dt="2022-01-18T22:24:40.989" v="15752" actId="20577"/>
          <ac:spMkLst>
            <pc:docMk/>
            <pc:sldMk cId="686384301" sldId="459"/>
            <ac:spMk id="2" creationId="{8A93F360-3C45-4471-969B-75648BE4D8E9}"/>
          </ac:spMkLst>
        </pc:spChg>
        <pc:spChg chg="mod">
          <ac:chgData name="Berta Hartig" userId="b7c20aac024703ed" providerId="LiveId" clId="{E488EDC7-6954-4CB0-A9BF-D9BACAEEC725}" dt="2022-02-02T04:14:34.585" v="86929" actId="20577"/>
          <ac:spMkLst>
            <pc:docMk/>
            <pc:sldMk cId="686384301" sldId="459"/>
            <ac:spMk id="3" creationId="{705CC153-F909-432A-BFE2-8246CD82FD3A}"/>
          </ac:spMkLst>
        </pc:spChg>
      </pc:sldChg>
      <pc:sldChg chg="addSp modSp del mod">
        <pc:chgData name="Berta Hartig" userId="b7c20aac024703ed" providerId="LiveId" clId="{E488EDC7-6954-4CB0-A9BF-D9BACAEEC725}" dt="2022-01-19T17:56:34.822" v="18580" actId="47"/>
        <pc:sldMkLst>
          <pc:docMk/>
          <pc:sldMk cId="1774717233" sldId="460"/>
        </pc:sldMkLst>
        <pc:spChg chg="mod">
          <ac:chgData name="Berta Hartig" userId="b7c20aac024703ed" providerId="LiveId" clId="{E488EDC7-6954-4CB0-A9BF-D9BACAEEC725}" dt="2022-01-19T16:50:36.849" v="18427" actId="15"/>
          <ac:spMkLst>
            <pc:docMk/>
            <pc:sldMk cId="1774717233" sldId="460"/>
            <ac:spMk id="3" creationId="{91699E3F-2CC1-4280-BA01-2BC2CDF51107}"/>
          </ac:spMkLst>
        </pc:spChg>
        <pc:spChg chg="add mod">
          <ac:chgData name="Berta Hartig" userId="b7c20aac024703ed" providerId="LiveId" clId="{E488EDC7-6954-4CB0-A9BF-D9BACAEEC725}" dt="2022-01-19T17:56:14.930" v="18577"/>
          <ac:spMkLst>
            <pc:docMk/>
            <pc:sldMk cId="1774717233" sldId="460"/>
            <ac:spMk id="10" creationId="{EBDD27AB-6CEC-4086-B6D8-E8C3EE17C2A2}"/>
          </ac:spMkLst>
        </pc:spChg>
      </pc:sldChg>
      <pc:sldChg chg="modSp del mod">
        <pc:chgData name="Berta Hartig" userId="b7c20aac024703ed" providerId="LiveId" clId="{E488EDC7-6954-4CB0-A9BF-D9BACAEEC725}" dt="2022-02-02T02:15:58.348" v="84730" actId="47"/>
        <pc:sldMkLst>
          <pc:docMk/>
          <pc:sldMk cId="3991219914" sldId="461"/>
        </pc:sldMkLst>
        <pc:spChg chg="mod">
          <ac:chgData name="Berta Hartig" userId="b7c20aac024703ed" providerId="LiveId" clId="{E488EDC7-6954-4CB0-A9BF-D9BACAEEC725}" dt="2022-01-23T06:23:00.727" v="74167" actId="6549"/>
          <ac:spMkLst>
            <pc:docMk/>
            <pc:sldMk cId="3991219914" sldId="461"/>
            <ac:spMk id="3" creationId="{7D111753-51C7-4BFC-A33D-5DEBF9F88C65}"/>
          </ac:spMkLst>
        </pc:spChg>
        <pc:spChg chg="mod">
          <ac:chgData name="Berta Hartig" userId="b7c20aac024703ed" providerId="LiveId" clId="{E488EDC7-6954-4CB0-A9BF-D9BACAEEC725}" dt="2022-02-02T02:14:58.532" v="84712" actId="20577"/>
          <ac:spMkLst>
            <pc:docMk/>
            <pc:sldMk cId="3991219914" sldId="461"/>
            <ac:spMk id="4" creationId="{FEA51558-2DEB-DB4F-B565-0BA89F4F0B01}"/>
          </ac:spMkLst>
        </pc:spChg>
      </pc:sldChg>
      <pc:sldChg chg="addSp delSp modSp mod">
        <pc:chgData name="Berta Hartig" userId="b7c20aac024703ed" providerId="LiveId" clId="{E488EDC7-6954-4CB0-A9BF-D9BACAEEC725}" dt="2022-01-19T19:22:07.145" v="20974"/>
        <pc:sldMkLst>
          <pc:docMk/>
          <pc:sldMk cId="15101759" sldId="462"/>
        </pc:sldMkLst>
        <pc:spChg chg="mod">
          <ac:chgData name="Berta Hartig" userId="b7c20aac024703ed" providerId="LiveId" clId="{E488EDC7-6954-4CB0-A9BF-D9BACAEEC725}" dt="2022-01-19T19:15:37.045" v="20716" actId="20577"/>
          <ac:spMkLst>
            <pc:docMk/>
            <pc:sldMk cId="15101759" sldId="462"/>
            <ac:spMk id="2" creationId="{A6ACE338-294E-3440-9E6A-3B5C0E23CEC9}"/>
          </ac:spMkLst>
        </pc:spChg>
        <pc:spChg chg="mod">
          <ac:chgData name="Berta Hartig" userId="b7c20aac024703ed" providerId="LiveId" clId="{E488EDC7-6954-4CB0-A9BF-D9BACAEEC725}" dt="2022-01-19T19:21:11.107" v="20956" actId="21"/>
          <ac:spMkLst>
            <pc:docMk/>
            <pc:sldMk cId="15101759" sldId="462"/>
            <ac:spMk id="3" creationId="{1D62913B-7E0F-0143-8801-8920432EAA65}"/>
          </ac:spMkLst>
        </pc:spChg>
        <pc:spChg chg="add del mod">
          <ac:chgData name="Berta Hartig" userId="b7c20aac024703ed" providerId="LiveId" clId="{E488EDC7-6954-4CB0-A9BF-D9BACAEEC725}" dt="2022-01-19T19:22:07.145" v="20974"/>
          <ac:spMkLst>
            <pc:docMk/>
            <pc:sldMk cId="15101759" sldId="462"/>
            <ac:spMk id="15" creationId="{655052F9-5D7E-4643-AFF6-09CD8EB6AC6C}"/>
          </ac:spMkLst>
        </pc:spChg>
        <pc:graphicFrameChg chg="del mod modGraphic">
          <ac:chgData name="Berta Hartig" userId="b7c20aac024703ed" providerId="LiveId" clId="{E488EDC7-6954-4CB0-A9BF-D9BACAEEC725}" dt="2022-01-19T19:14:37.187" v="20612" actId="478"/>
          <ac:graphicFrameMkLst>
            <pc:docMk/>
            <pc:sldMk cId="15101759" sldId="462"/>
            <ac:graphicFrameMk id="6" creationId="{DE99ED21-E8E7-4540-9461-6D0B7B40C901}"/>
          </ac:graphicFrameMkLst>
        </pc:graphicFrameChg>
      </pc:sldChg>
      <pc:sldChg chg="modSp mod">
        <pc:chgData name="Berta Hartig" userId="b7c20aac024703ed" providerId="LiveId" clId="{E488EDC7-6954-4CB0-A9BF-D9BACAEEC725}" dt="2022-02-02T03:58:58.583" v="86609" actId="5793"/>
        <pc:sldMkLst>
          <pc:docMk/>
          <pc:sldMk cId="2606377892" sldId="463"/>
        </pc:sldMkLst>
        <pc:spChg chg="mod">
          <ac:chgData name="Berta Hartig" userId="b7c20aac024703ed" providerId="LiveId" clId="{E488EDC7-6954-4CB0-A9BF-D9BACAEEC725}" dt="2022-02-02T03:58:58.583" v="86609" actId="5793"/>
          <ac:spMkLst>
            <pc:docMk/>
            <pc:sldMk cId="2606377892" sldId="463"/>
            <ac:spMk id="3" creationId="{9FD65F94-5690-419D-A107-6B5779DCD4B8}"/>
          </ac:spMkLst>
        </pc:spChg>
      </pc:sldChg>
      <pc:sldChg chg="modSp mod">
        <pc:chgData name="Berta Hartig" userId="b7c20aac024703ed" providerId="LiveId" clId="{E488EDC7-6954-4CB0-A9BF-D9BACAEEC725}" dt="2022-02-02T03:59:12.578" v="86615" actId="20577"/>
        <pc:sldMkLst>
          <pc:docMk/>
          <pc:sldMk cId="2756511395" sldId="464"/>
        </pc:sldMkLst>
        <pc:spChg chg="mod">
          <ac:chgData name="Berta Hartig" userId="b7c20aac024703ed" providerId="LiveId" clId="{E488EDC7-6954-4CB0-A9BF-D9BACAEEC725}" dt="2022-02-02T03:59:12.578" v="86615" actId="20577"/>
          <ac:spMkLst>
            <pc:docMk/>
            <pc:sldMk cId="2756511395" sldId="464"/>
            <ac:spMk id="3" creationId="{8A554E6C-572D-4F31-9EDB-7CDF25158A78}"/>
          </ac:spMkLst>
        </pc:spChg>
      </pc:sldChg>
      <pc:sldChg chg="modSp mod">
        <pc:chgData name="Berta Hartig" userId="b7c20aac024703ed" providerId="LiveId" clId="{E488EDC7-6954-4CB0-A9BF-D9BACAEEC725}" dt="2021-12-13T23:33:58.426" v="4184" actId="20577"/>
        <pc:sldMkLst>
          <pc:docMk/>
          <pc:sldMk cId="1785943341" sldId="465"/>
        </pc:sldMkLst>
        <pc:spChg chg="mod">
          <ac:chgData name="Berta Hartig" userId="b7c20aac024703ed" providerId="LiveId" clId="{E488EDC7-6954-4CB0-A9BF-D9BACAEEC725}" dt="2021-12-13T23:33:58.426" v="4184" actId="20577"/>
          <ac:spMkLst>
            <pc:docMk/>
            <pc:sldMk cId="1785943341" sldId="465"/>
            <ac:spMk id="3" creationId="{7916FBA8-6C61-4440-B4E1-EA4CC0DF8BA1}"/>
          </ac:spMkLst>
        </pc:spChg>
      </pc:sldChg>
      <pc:sldChg chg="modSp mod">
        <pc:chgData name="Berta Hartig" userId="b7c20aac024703ed" providerId="LiveId" clId="{E488EDC7-6954-4CB0-A9BF-D9BACAEEC725}" dt="2022-02-02T03:59:37.356" v="86626" actId="12"/>
        <pc:sldMkLst>
          <pc:docMk/>
          <pc:sldMk cId="2517804016" sldId="466"/>
        </pc:sldMkLst>
        <pc:spChg chg="mod">
          <ac:chgData name="Berta Hartig" userId="b7c20aac024703ed" providerId="LiveId" clId="{E488EDC7-6954-4CB0-A9BF-D9BACAEEC725}" dt="2022-02-02T03:59:37.356" v="86626" actId="12"/>
          <ac:spMkLst>
            <pc:docMk/>
            <pc:sldMk cId="2517804016" sldId="466"/>
            <ac:spMk id="3" creationId="{E8820070-1FA9-48FB-AF9D-B74D2DC6250B}"/>
          </ac:spMkLst>
        </pc:spChg>
      </pc:sldChg>
      <pc:sldChg chg="addSp delSp modSp mod">
        <pc:chgData name="Berta Hartig" userId="b7c20aac024703ed" providerId="LiveId" clId="{E488EDC7-6954-4CB0-A9BF-D9BACAEEC725}" dt="2022-02-01T21:11:53.679" v="80861" actId="20577"/>
        <pc:sldMkLst>
          <pc:docMk/>
          <pc:sldMk cId="3020375826" sldId="467"/>
        </pc:sldMkLst>
        <pc:spChg chg="mod">
          <ac:chgData name="Berta Hartig" userId="b7c20aac024703ed" providerId="LiveId" clId="{E488EDC7-6954-4CB0-A9BF-D9BACAEEC725}" dt="2022-02-01T21:11:53.679" v="80861" actId="20577"/>
          <ac:spMkLst>
            <pc:docMk/>
            <pc:sldMk cId="3020375826" sldId="467"/>
            <ac:spMk id="2" creationId="{AF68A40C-7F64-6A4B-A349-CF42E1FF11DA}"/>
          </ac:spMkLst>
        </pc:spChg>
        <pc:spChg chg="mod">
          <ac:chgData name="Berta Hartig" userId="b7c20aac024703ed" providerId="LiveId" clId="{E488EDC7-6954-4CB0-A9BF-D9BACAEEC725}" dt="2022-01-19T19:17:26.233" v="20883" actId="1076"/>
          <ac:spMkLst>
            <pc:docMk/>
            <pc:sldMk cId="3020375826" sldId="467"/>
            <ac:spMk id="3" creationId="{B278AED4-DE48-48CF-AD32-89275F36D9F5}"/>
          </ac:spMkLst>
        </pc:spChg>
        <pc:spChg chg="add mod">
          <ac:chgData name="Berta Hartig" userId="b7c20aac024703ed" providerId="LiveId" clId="{E488EDC7-6954-4CB0-A9BF-D9BACAEEC725}" dt="2022-01-19T19:23:15.852" v="21008" actId="20577"/>
          <ac:spMkLst>
            <pc:docMk/>
            <pc:sldMk cId="3020375826" sldId="467"/>
            <ac:spMk id="5" creationId="{B132F52A-C610-451C-AC9D-6A38E0B0525A}"/>
          </ac:spMkLst>
        </pc:spChg>
        <pc:spChg chg="mod">
          <ac:chgData name="Berta Hartig" userId="b7c20aac024703ed" providerId="LiveId" clId="{E488EDC7-6954-4CB0-A9BF-D9BACAEEC725}" dt="2022-01-19T19:17:26.233" v="20883" actId="1076"/>
          <ac:spMkLst>
            <pc:docMk/>
            <pc:sldMk cId="3020375826" sldId="467"/>
            <ac:spMk id="10" creationId="{F6116C15-C62F-E341-B10B-101CB6C77A87}"/>
          </ac:spMkLst>
        </pc:spChg>
        <pc:spChg chg="mod">
          <ac:chgData name="Berta Hartig" userId="b7c20aac024703ed" providerId="LiveId" clId="{E488EDC7-6954-4CB0-A9BF-D9BACAEEC725}" dt="2022-01-19T19:17:26.233" v="20883" actId="1076"/>
          <ac:spMkLst>
            <pc:docMk/>
            <pc:sldMk cId="3020375826" sldId="467"/>
            <ac:spMk id="11" creationId="{913F9142-8ADC-0040-A415-9CFAA891FC12}"/>
          </ac:spMkLst>
        </pc:spChg>
        <pc:spChg chg="mod">
          <ac:chgData name="Berta Hartig" userId="b7c20aac024703ed" providerId="LiveId" clId="{E488EDC7-6954-4CB0-A9BF-D9BACAEEC725}" dt="2022-01-19T19:17:26.233" v="20883" actId="1076"/>
          <ac:spMkLst>
            <pc:docMk/>
            <pc:sldMk cId="3020375826" sldId="467"/>
            <ac:spMk id="12" creationId="{8AF56762-8419-6F43-8F45-5FA7D24EE247}"/>
          </ac:spMkLst>
        </pc:spChg>
        <pc:spChg chg="mod">
          <ac:chgData name="Berta Hartig" userId="b7c20aac024703ed" providerId="LiveId" clId="{E488EDC7-6954-4CB0-A9BF-D9BACAEEC725}" dt="2022-01-19T19:17:26.233" v="20883" actId="1076"/>
          <ac:spMkLst>
            <pc:docMk/>
            <pc:sldMk cId="3020375826" sldId="467"/>
            <ac:spMk id="13" creationId="{8E765088-B6EC-0B4D-9EE9-5C588EB2CF10}"/>
          </ac:spMkLst>
        </pc:spChg>
        <pc:spChg chg="add mod">
          <ac:chgData name="Berta Hartig" userId="b7c20aac024703ed" providerId="LiveId" clId="{E488EDC7-6954-4CB0-A9BF-D9BACAEEC725}" dt="2022-02-01T21:09:58.594" v="80818" actId="255"/>
          <ac:spMkLst>
            <pc:docMk/>
            <pc:sldMk cId="3020375826" sldId="467"/>
            <ac:spMk id="14" creationId="{4736912A-6F66-4731-A8EF-AC57275B76EF}"/>
          </ac:spMkLst>
        </pc:spChg>
        <pc:spChg chg="add mod">
          <ac:chgData name="Berta Hartig" userId="b7c20aac024703ed" providerId="LiveId" clId="{E488EDC7-6954-4CB0-A9BF-D9BACAEEC725}" dt="2022-02-01T21:10:08.613" v="80820" actId="14100"/>
          <ac:spMkLst>
            <pc:docMk/>
            <pc:sldMk cId="3020375826" sldId="467"/>
            <ac:spMk id="15" creationId="{FF69B6CF-1038-4E86-9E5C-D3F6668F524C}"/>
          </ac:spMkLst>
        </pc:spChg>
        <pc:graphicFrameChg chg="add del mod">
          <ac:chgData name="Berta Hartig" userId="b7c20aac024703ed" providerId="LiveId" clId="{E488EDC7-6954-4CB0-A9BF-D9BACAEEC725}" dt="2022-01-19T19:18:15.661" v="20921" actId="478"/>
          <ac:graphicFrameMkLst>
            <pc:docMk/>
            <pc:sldMk cId="3020375826" sldId="467"/>
            <ac:graphicFrameMk id="4" creationId="{FFEC05D1-7D65-4CFC-A4AC-6A46A45CF138}"/>
          </ac:graphicFrameMkLst>
        </pc:graphicFrameChg>
        <pc:graphicFrameChg chg="del modGraphic">
          <ac:chgData name="Berta Hartig" userId="b7c20aac024703ed" providerId="LiveId" clId="{E488EDC7-6954-4CB0-A9BF-D9BACAEEC725}" dt="2022-01-19T19:17:06.089" v="20879" actId="478"/>
          <ac:graphicFrameMkLst>
            <pc:docMk/>
            <pc:sldMk cId="3020375826" sldId="467"/>
            <ac:graphicFrameMk id="6" creationId="{DE99ED21-E8E7-4540-9461-6D0B7B40C901}"/>
          </ac:graphicFrameMkLst>
        </pc:graphicFrameChg>
      </pc:sldChg>
      <pc:sldChg chg="modSp mod">
        <pc:chgData name="Berta Hartig" userId="b7c20aac024703ed" providerId="LiveId" clId="{E488EDC7-6954-4CB0-A9BF-D9BACAEEC725}" dt="2022-02-03T01:50:05.529" v="87393" actId="20577"/>
        <pc:sldMkLst>
          <pc:docMk/>
          <pc:sldMk cId="1634260477" sldId="468"/>
        </pc:sldMkLst>
        <pc:spChg chg="mod">
          <ac:chgData name="Berta Hartig" userId="b7c20aac024703ed" providerId="LiveId" clId="{E488EDC7-6954-4CB0-A9BF-D9BACAEEC725}" dt="2022-02-02T02:24:56.766" v="84883" actId="20577"/>
          <ac:spMkLst>
            <pc:docMk/>
            <pc:sldMk cId="1634260477" sldId="468"/>
            <ac:spMk id="2" creationId="{1FD643FD-58DC-442C-BCA2-F71CC6E91025}"/>
          </ac:spMkLst>
        </pc:spChg>
        <pc:spChg chg="mod">
          <ac:chgData name="Berta Hartig" userId="b7c20aac024703ed" providerId="LiveId" clId="{E488EDC7-6954-4CB0-A9BF-D9BACAEEC725}" dt="2022-02-03T01:50:05.529" v="87393" actId="20577"/>
          <ac:spMkLst>
            <pc:docMk/>
            <pc:sldMk cId="1634260477" sldId="468"/>
            <ac:spMk id="5" creationId="{DE8299B8-36E6-4930-AF06-BF05E9D01782}"/>
          </ac:spMkLst>
        </pc:spChg>
      </pc:sldChg>
      <pc:sldChg chg="addSp delSp modSp mod">
        <pc:chgData name="Berta Hartig" userId="b7c20aac024703ed" providerId="LiveId" clId="{E488EDC7-6954-4CB0-A9BF-D9BACAEEC725}" dt="2022-02-03T01:41:58.493" v="87264" actId="478"/>
        <pc:sldMkLst>
          <pc:docMk/>
          <pc:sldMk cId="3652635756" sldId="470"/>
        </pc:sldMkLst>
        <pc:spChg chg="add del">
          <ac:chgData name="Berta Hartig" userId="b7c20aac024703ed" providerId="LiveId" clId="{E488EDC7-6954-4CB0-A9BF-D9BACAEEC725}" dt="2022-01-20T01:12:04.729" v="27912" actId="22"/>
          <ac:spMkLst>
            <pc:docMk/>
            <pc:sldMk cId="3652635756" sldId="470"/>
            <ac:spMk id="7" creationId="{CE8CA704-C18F-4D44-BE84-34A55A0E8B5D}"/>
          </ac:spMkLst>
        </pc:spChg>
        <pc:spChg chg="add del mod">
          <ac:chgData name="Berta Hartig" userId="b7c20aac024703ed" providerId="LiveId" clId="{E488EDC7-6954-4CB0-A9BF-D9BACAEEC725}" dt="2022-02-03T01:41:51.853" v="87263" actId="6549"/>
          <ac:spMkLst>
            <pc:docMk/>
            <pc:sldMk cId="3652635756" sldId="470"/>
            <ac:spMk id="7" creationId="{EB3A97F7-9947-438F-BAE7-C8B963CB170C}"/>
          </ac:spMkLst>
        </pc:spChg>
        <pc:spChg chg="add del">
          <ac:chgData name="Berta Hartig" userId="b7c20aac024703ed" providerId="LiveId" clId="{E488EDC7-6954-4CB0-A9BF-D9BACAEEC725}" dt="2022-02-03T01:41:58.493" v="87264" actId="478"/>
          <ac:spMkLst>
            <pc:docMk/>
            <pc:sldMk cId="3652635756" sldId="470"/>
            <ac:spMk id="9" creationId="{EC280041-721B-41BF-9FC6-2903277459E4}"/>
          </ac:spMkLst>
        </pc:spChg>
        <pc:spChg chg="add del">
          <ac:chgData name="Berta Hartig" userId="b7c20aac024703ed" providerId="LiveId" clId="{E488EDC7-6954-4CB0-A9BF-D9BACAEEC725}" dt="2022-01-20T05:02:39.391" v="34276" actId="22"/>
          <ac:spMkLst>
            <pc:docMk/>
            <pc:sldMk cId="3652635756" sldId="470"/>
            <ac:spMk id="9" creationId="{FB23B436-1F64-4C01-822D-EBF9AA0FFDAB}"/>
          </ac:spMkLst>
        </pc:spChg>
      </pc:sldChg>
      <pc:sldChg chg="modSp mod">
        <pc:chgData name="Berta Hartig" userId="b7c20aac024703ed" providerId="LiveId" clId="{E488EDC7-6954-4CB0-A9BF-D9BACAEEC725}" dt="2022-01-18T23:58:30.270" v="18159" actId="20577"/>
        <pc:sldMkLst>
          <pc:docMk/>
          <pc:sldMk cId="4260233334" sldId="472"/>
        </pc:sldMkLst>
        <pc:spChg chg="mod">
          <ac:chgData name="Berta Hartig" userId="b7c20aac024703ed" providerId="LiveId" clId="{E488EDC7-6954-4CB0-A9BF-D9BACAEEC725}" dt="2022-01-18T23:58:30.270" v="18159" actId="20577"/>
          <ac:spMkLst>
            <pc:docMk/>
            <pc:sldMk cId="4260233334" sldId="472"/>
            <ac:spMk id="4" creationId="{7E552CBA-E63D-4BDC-974D-8EEEBC8806B8}"/>
          </ac:spMkLst>
        </pc:spChg>
      </pc:sldChg>
      <pc:sldChg chg="modSp mod">
        <pc:chgData name="Berta Hartig" userId="b7c20aac024703ed" providerId="LiveId" clId="{E488EDC7-6954-4CB0-A9BF-D9BACAEEC725}" dt="2022-02-02T03:58:24.057" v="86598" actId="113"/>
        <pc:sldMkLst>
          <pc:docMk/>
          <pc:sldMk cId="2837789363" sldId="473"/>
        </pc:sldMkLst>
        <pc:spChg chg="mod">
          <ac:chgData name="Berta Hartig" userId="b7c20aac024703ed" providerId="LiveId" clId="{E488EDC7-6954-4CB0-A9BF-D9BACAEEC725}" dt="2022-02-02T03:58:24.057" v="86598" actId="113"/>
          <ac:spMkLst>
            <pc:docMk/>
            <pc:sldMk cId="2837789363" sldId="473"/>
            <ac:spMk id="3" creationId="{5E474ADC-330F-4C98-A763-92D909023483}"/>
          </ac:spMkLst>
        </pc:spChg>
      </pc:sldChg>
      <pc:sldChg chg="modSp mod">
        <pc:chgData name="Berta Hartig" userId="b7c20aac024703ed" providerId="LiveId" clId="{E488EDC7-6954-4CB0-A9BF-D9BACAEEC725}" dt="2022-02-01T20:29:50.866" v="80142" actId="20577"/>
        <pc:sldMkLst>
          <pc:docMk/>
          <pc:sldMk cId="369982089" sldId="474"/>
        </pc:sldMkLst>
        <pc:spChg chg="mod">
          <ac:chgData name="Berta Hartig" userId="b7c20aac024703ed" providerId="LiveId" clId="{E488EDC7-6954-4CB0-A9BF-D9BACAEEC725}" dt="2022-02-01T20:29:50.866" v="80142" actId="20577"/>
          <ac:spMkLst>
            <pc:docMk/>
            <pc:sldMk cId="369982089" sldId="474"/>
            <ac:spMk id="3" creationId="{5E474ADC-330F-4C98-A763-92D909023483}"/>
          </ac:spMkLst>
        </pc:spChg>
      </pc:sldChg>
      <pc:sldChg chg="addSp modSp mod">
        <pc:chgData name="Berta Hartig" userId="b7c20aac024703ed" providerId="LiveId" clId="{E488EDC7-6954-4CB0-A9BF-D9BACAEEC725}" dt="2022-02-02T04:14:28.004" v="86927" actId="1076"/>
        <pc:sldMkLst>
          <pc:docMk/>
          <pc:sldMk cId="2641740604" sldId="475"/>
        </pc:sldMkLst>
        <pc:spChg chg="add mod">
          <ac:chgData name="Berta Hartig" userId="b7c20aac024703ed" providerId="LiveId" clId="{E488EDC7-6954-4CB0-A9BF-D9BACAEEC725}" dt="2022-02-02T03:15:05.969" v="85850" actId="255"/>
          <ac:spMkLst>
            <pc:docMk/>
            <pc:sldMk cId="2641740604" sldId="475"/>
            <ac:spMk id="30" creationId="{5967054B-0BBA-4CD0-B7CE-523291B1AE57}"/>
          </ac:spMkLst>
        </pc:spChg>
        <pc:picChg chg="mod">
          <ac:chgData name="Berta Hartig" userId="b7c20aac024703ed" providerId="LiveId" clId="{E488EDC7-6954-4CB0-A9BF-D9BACAEEC725}" dt="2022-02-02T04:14:28.004" v="86927" actId="1076"/>
          <ac:picMkLst>
            <pc:docMk/>
            <pc:sldMk cId="2641740604" sldId="475"/>
            <ac:picMk id="6" creationId="{52750C66-7AE5-1A48-A9C1-3F6283C224A2}"/>
          </ac:picMkLst>
        </pc:picChg>
      </pc:sldChg>
      <pc:sldChg chg="modSp mod">
        <pc:chgData name="Berta Hartig" userId="b7c20aac024703ed" providerId="LiveId" clId="{E488EDC7-6954-4CB0-A9BF-D9BACAEEC725}" dt="2022-02-02T03:39:39.963" v="86304" actId="313"/>
        <pc:sldMkLst>
          <pc:docMk/>
          <pc:sldMk cId="2670944040" sldId="476"/>
        </pc:sldMkLst>
        <pc:spChg chg="mod">
          <ac:chgData name="Berta Hartig" userId="b7c20aac024703ed" providerId="LiveId" clId="{E488EDC7-6954-4CB0-A9BF-D9BACAEEC725}" dt="2022-02-02T02:17:41.134" v="84770" actId="255"/>
          <ac:spMkLst>
            <pc:docMk/>
            <pc:sldMk cId="2670944040" sldId="476"/>
            <ac:spMk id="4" creationId="{3A71FAE3-1D03-7141-A345-0461B6A1150C}"/>
          </ac:spMkLst>
        </pc:spChg>
        <pc:spChg chg="mod">
          <ac:chgData name="Berta Hartig" userId="b7c20aac024703ed" providerId="LiveId" clId="{E488EDC7-6954-4CB0-A9BF-D9BACAEEC725}" dt="2022-02-02T03:39:39.963" v="86304" actId="313"/>
          <ac:spMkLst>
            <pc:docMk/>
            <pc:sldMk cId="2670944040" sldId="476"/>
            <ac:spMk id="5" creationId="{158FD5AE-5C6C-A048-9EE1-079DF7551558}"/>
          </ac:spMkLst>
        </pc:spChg>
      </pc:sldChg>
      <pc:sldChg chg="addSp modSp mod">
        <pc:chgData name="Berta Hartig" userId="b7c20aac024703ed" providerId="LiveId" clId="{E488EDC7-6954-4CB0-A9BF-D9BACAEEC725}" dt="2022-02-02T02:55:12.476" v="85670" actId="1076"/>
        <pc:sldMkLst>
          <pc:docMk/>
          <pc:sldMk cId="2811853887" sldId="477"/>
        </pc:sldMkLst>
        <pc:spChg chg="mod">
          <ac:chgData name="Berta Hartig" userId="b7c20aac024703ed" providerId="LiveId" clId="{E488EDC7-6954-4CB0-A9BF-D9BACAEEC725}" dt="2022-02-02T02:20:50.220" v="84822" actId="6549"/>
          <ac:spMkLst>
            <pc:docMk/>
            <pc:sldMk cId="2811853887" sldId="477"/>
            <ac:spMk id="4" creationId="{7E552CBA-E63D-4BDC-974D-8EEEBC8806B8}"/>
          </ac:spMkLst>
        </pc:spChg>
        <pc:spChg chg="add mod">
          <ac:chgData name="Berta Hartig" userId="b7c20aac024703ed" providerId="LiveId" clId="{E488EDC7-6954-4CB0-A9BF-D9BACAEEC725}" dt="2022-02-02T02:54:52.115" v="85669" actId="6549"/>
          <ac:spMkLst>
            <pc:docMk/>
            <pc:sldMk cId="2811853887" sldId="477"/>
            <ac:spMk id="26" creationId="{BF76BA81-D7F2-4047-A676-BEE987ADCA13}"/>
          </ac:spMkLst>
        </pc:spChg>
        <pc:picChg chg="mod">
          <ac:chgData name="Berta Hartig" userId="b7c20aac024703ed" providerId="LiveId" clId="{E488EDC7-6954-4CB0-A9BF-D9BACAEEC725}" dt="2022-02-02T02:55:12.476" v="85670" actId="1076"/>
          <ac:picMkLst>
            <pc:docMk/>
            <pc:sldMk cId="2811853887" sldId="477"/>
            <ac:picMk id="9" creationId="{428D6D9A-1AEB-455B-87AE-CEEE04F6A431}"/>
          </ac:picMkLst>
        </pc:picChg>
      </pc:sldChg>
      <pc:sldChg chg="addSp delSp modSp mod modClrScheme chgLayout">
        <pc:chgData name="Berta Hartig" userId="b7c20aac024703ed" providerId="LiveId" clId="{E488EDC7-6954-4CB0-A9BF-D9BACAEEC725}" dt="2022-02-01T23:37:34.850" v="83547" actId="20577"/>
        <pc:sldMkLst>
          <pc:docMk/>
          <pc:sldMk cId="2340520017" sldId="479"/>
        </pc:sldMkLst>
        <pc:spChg chg="add mod ord">
          <ac:chgData name="Berta Hartig" userId="b7c20aac024703ed" providerId="LiveId" clId="{E488EDC7-6954-4CB0-A9BF-D9BACAEEC725}" dt="2021-12-10T01:20:01.728" v="230" actId="313"/>
          <ac:spMkLst>
            <pc:docMk/>
            <pc:sldMk cId="2340520017" sldId="479"/>
            <ac:spMk id="2" creationId="{B450C3F8-C601-4C60-9545-2287BECB287C}"/>
          </ac:spMkLst>
        </pc:spChg>
        <pc:spChg chg="add mod ord">
          <ac:chgData name="Berta Hartig" userId="b7c20aac024703ed" providerId="LiveId" clId="{E488EDC7-6954-4CB0-A9BF-D9BACAEEC725}" dt="2022-02-01T23:37:34.850" v="83547" actId="20577"/>
          <ac:spMkLst>
            <pc:docMk/>
            <pc:sldMk cId="2340520017" sldId="479"/>
            <ac:spMk id="4" creationId="{42A430B6-778F-445E-81F3-0FC1033971D1}"/>
          </ac:spMkLst>
        </pc:spChg>
        <pc:spChg chg="del mod">
          <ac:chgData name="Berta Hartig" userId="b7c20aac024703ed" providerId="LiveId" clId="{E488EDC7-6954-4CB0-A9BF-D9BACAEEC725}" dt="2021-12-10T01:18:27.375" v="106" actId="478"/>
          <ac:spMkLst>
            <pc:docMk/>
            <pc:sldMk cId="2340520017" sldId="479"/>
            <ac:spMk id="5" creationId="{AEF2C388-82CD-4B35-AAA3-CCE9AC95C9B8}"/>
          </ac:spMkLst>
        </pc:spChg>
        <pc:spChg chg="del">
          <ac:chgData name="Berta Hartig" userId="b7c20aac024703ed" providerId="LiveId" clId="{E488EDC7-6954-4CB0-A9BF-D9BACAEEC725}" dt="2021-12-10T01:19:09.989" v="123" actId="478"/>
          <ac:spMkLst>
            <pc:docMk/>
            <pc:sldMk cId="2340520017" sldId="479"/>
            <ac:spMk id="10" creationId="{A664387F-195E-4ABB-A690-B53588944017}"/>
          </ac:spMkLst>
        </pc:spChg>
      </pc:sldChg>
      <pc:sldChg chg="modSp del mod">
        <pc:chgData name="Berta Hartig" userId="b7c20aac024703ed" providerId="LiveId" clId="{E488EDC7-6954-4CB0-A9BF-D9BACAEEC725}" dt="2021-12-10T01:21:03.235" v="247" actId="47"/>
        <pc:sldMkLst>
          <pc:docMk/>
          <pc:sldMk cId="795472990" sldId="480"/>
        </pc:sldMkLst>
        <pc:spChg chg="mod">
          <ac:chgData name="Berta Hartig" userId="b7c20aac024703ed" providerId="LiveId" clId="{E488EDC7-6954-4CB0-A9BF-D9BACAEEC725}" dt="2021-12-10T01:18:39.427" v="108" actId="21"/>
          <ac:spMkLst>
            <pc:docMk/>
            <pc:sldMk cId="795472990" sldId="480"/>
            <ac:spMk id="5" creationId="{AEF2C388-82CD-4B35-AAA3-CCE9AC95C9B8}"/>
          </ac:spMkLst>
        </pc:spChg>
      </pc:sldChg>
      <pc:sldChg chg="addSp delSp modSp mod modClrScheme chgLayout">
        <pc:chgData name="Berta Hartig" userId="b7c20aac024703ed" providerId="LiveId" clId="{E488EDC7-6954-4CB0-A9BF-D9BACAEEC725}" dt="2021-12-10T01:33:38.530" v="602" actId="20577"/>
        <pc:sldMkLst>
          <pc:docMk/>
          <pc:sldMk cId="138296854" sldId="482"/>
        </pc:sldMkLst>
        <pc:spChg chg="add mod ord">
          <ac:chgData name="Berta Hartig" userId="b7c20aac024703ed" providerId="LiveId" clId="{E488EDC7-6954-4CB0-A9BF-D9BACAEEC725}" dt="2021-12-10T01:30:42.074" v="293" actId="20577"/>
          <ac:spMkLst>
            <pc:docMk/>
            <pc:sldMk cId="138296854" sldId="482"/>
            <ac:spMk id="2" creationId="{BE85A0B3-6632-47E6-AE05-D3969B1E966B}"/>
          </ac:spMkLst>
        </pc:spChg>
        <pc:spChg chg="add mod ord">
          <ac:chgData name="Berta Hartig" userId="b7c20aac024703ed" providerId="LiveId" clId="{E488EDC7-6954-4CB0-A9BF-D9BACAEEC725}" dt="2021-12-10T01:33:38.530" v="602" actId="20577"/>
          <ac:spMkLst>
            <pc:docMk/>
            <pc:sldMk cId="138296854" sldId="482"/>
            <ac:spMk id="4" creationId="{213B925D-202E-436D-98AC-C5C670A5B773}"/>
          </ac:spMkLst>
        </pc:spChg>
        <pc:spChg chg="del mod">
          <ac:chgData name="Berta Hartig" userId="b7c20aac024703ed" providerId="LiveId" clId="{E488EDC7-6954-4CB0-A9BF-D9BACAEEC725}" dt="2021-12-10T01:30:47.370" v="295" actId="478"/>
          <ac:spMkLst>
            <pc:docMk/>
            <pc:sldMk cId="138296854" sldId="482"/>
            <ac:spMk id="8" creationId="{3505AC15-8519-42A0-827D-710076D10922}"/>
          </ac:spMkLst>
        </pc:spChg>
      </pc:sldChg>
      <pc:sldChg chg="addSp delSp modSp add del mod modClrScheme chgLayout">
        <pc:chgData name="Berta Hartig" userId="b7c20aac024703ed" providerId="LiveId" clId="{E488EDC7-6954-4CB0-A9BF-D9BACAEEC725}" dt="2021-12-10T01:54:10.421" v="945" actId="47"/>
        <pc:sldMkLst>
          <pc:docMk/>
          <pc:sldMk cId="3835480490" sldId="483"/>
        </pc:sldMkLst>
        <pc:spChg chg="del">
          <ac:chgData name="Berta Hartig" userId="b7c20aac024703ed" providerId="LiveId" clId="{E488EDC7-6954-4CB0-A9BF-D9BACAEEC725}" dt="2021-12-10T01:52:10.989" v="891" actId="478"/>
          <ac:spMkLst>
            <pc:docMk/>
            <pc:sldMk cId="3835480490" sldId="483"/>
            <ac:spMk id="4" creationId="{7E552CBA-E63D-4BDC-974D-8EEEBC8806B8}"/>
          </ac:spMkLst>
        </pc:spChg>
        <pc:spChg chg="del mod">
          <ac:chgData name="Berta Hartig" userId="b7c20aac024703ed" providerId="LiveId" clId="{E488EDC7-6954-4CB0-A9BF-D9BACAEEC725}" dt="2021-12-10T01:52:41.685" v="921"/>
          <ac:spMkLst>
            <pc:docMk/>
            <pc:sldMk cId="3835480490" sldId="483"/>
            <ac:spMk id="5" creationId="{7B520339-D74F-4F75-B0A7-A30A627D8005}"/>
          </ac:spMkLst>
        </pc:spChg>
        <pc:spChg chg="add del mod">
          <ac:chgData name="Berta Hartig" userId="b7c20aac024703ed" providerId="LiveId" clId="{E488EDC7-6954-4CB0-A9BF-D9BACAEEC725}" dt="2021-12-10T01:52:13.661" v="892" actId="478"/>
          <ac:spMkLst>
            <pc:docMk/>
            <pc:sldMk cId="3835480490" sldId="483"/>
            <ac:spMk id="8" creationId="{FBA4805A-9621-494D-8772-59DF794B665A}"/>
          </ac:spMkLst>
        </pc:spChg>
        <pc:spChg chg="add mod ord">
          <ac:chgData name="Berta Hartig" userId="b7c20aac024703ed" providerId="LiveId" clId="{E488EDC7-6954-4CB0-A9BF-D9BACAEEC725}" dt="2021-12-10T01:52:39.233" v="919" actId="1076"/>
          <ac:spMkLst>
            <pc:docMk/>
            <pc:sldMk cId="3835480490" sldId="483"/>
            <ac:spMk id="9" creationId="{45F5A59F-B60D-465D-B12E-4FA358D641A5}"/>
          </ac:spMkLst>
        </pc:spChg>
        <pc:spChg chg="add mod ord">
          <ac:chgData name="Berta Hartig" userId="b7c20aac024703ed" providerId="LiveId" clId="{E488EDC7-6954-4CB0-A9BF-D9BACAEEC725}" dt="2021-12-10T01:52:37.086" v="917"/>
          <ac:spMkLst>
            <pc:docMk/>
            <pc:sldMk cId="3835480490" sldId="483"/>
            <ac:spMk id="10" creationId="{02FFDEB5-14E3-4405-A51F-41D76E3DFD1F}"/>
          </ac:spMkLst>
        </pc:spChg>
      </pc:sldChg>
      <pc:sldChg chg="delSp modSp mod">
        <pc:chgData name="Berta Hartig" userId="b7c20aac024703ed" providerId="LiveId" clId="{E488EDC7-6954-4CB0-A9BF-D9BACAEEC725}" dt="2022-02-01T21:12:10.903" v="80873" actId="20577"/>
        <pc:sldMkLst>
          <pc:docMk/>
          <pc:sldMk cId="3145449916" sldId="485"/>
        </pc:sldMkLst>
        <pc:spChg chg="mod">
          <ac:chgData name="Berta Hartig" userId="b7c20aac024703ed" providerId="LiveId" clId="{E488EDC7-6954-4CB0-A9BF-D9BACAEEC725}" dt="2022-02-01T21:11:58.162" v="80867" actId="20577"/>
          <ac:spMkLst>
            <pc:docMk/>
            <pc:sldMk cId="3145449916" sldId="485"/>
            <ac:spMk id="2" creationId="{AF68A40C-7F64-6A4B-A349-CF42E1FF11DA}"/>
          </ac:spMkLst>
        </pc:spChg>
        <pc:spChg chg="del mod">
          <ac:chgData name="Berta Hartig" userId="b7c20aac024703ed" providerId="LiveId" clId="{E488EDC7-6954-4CB0-A9BF-D9BACAEEC725}" dt="2022-02-01T21:10:19.102" v="80823"/>
          <ac:spMkLst>
            <pc:docMk/>
            <pc:sldMk cId="3145449916" sldId="485"/>
            <ac:spMk id="3" creationId="{48B80ACF-AEBA-493D-BEA1-C7B389A062CD}"/>
          </ac:spMkLst>
        </pc:spChg>
        <pc:spChg chg="mod">
          <ac:chgData name="Berta Hartig" userId="b7c20aac024703ed" providerId="LiveId" clId="{E488EDC7-6954-4CB0-A9BF-D9BACAEEC725}" dt="2022-02-01T21:12:10.903" v="80873" actId="20577"/>
          <ac:spMkLst>
            <pc:docMk/>
            <pc:sldMk cId="3145449916" sldId="485"/>
            <ac:spMk id="5" creationId="{32DB17F3-7674-0044-80FA-0F653619E033}"/>
          </ac:spMkLst>
        </pc:spChg>
      </pc:sldChg>
      <pc:sldChg chg="addSp delSp modSp mod chgLayout">
        <pc:chgData name="Berta Hartig" userId="b7c20aac024703ed" providerId="LiveId" clId="{E488EDC7-6954-4CB0-A9BF-D9BACAEEC725}" dt="2022-02-01T21:13:09.509" v="80887" actId="20577"/>
        <pc:sldMkLst>
          <pc:docMk/>
          <pc:sldMk cId="168229281" sldId="487"/>
        </pc:sldMkLst>
        <pc:spChg chg="mod ord">
          <ac:chgData name="Berta Hartig" userId="b7c20aac024703ed" providerId="LiveId" clId="{E488EDC7-6954-4CB0-A9BF-D9BACAEEC725}" dt="2022-02-01T21:12:30.284" v="80879" actId="20577"/>
          <ac:spMkLst>
            <pc:docMk/>
            <pc:sldMk cId="168229281" sldId="487"/>
            <ac:spMk id="2" creationId="{AF68A40C-7F64-6A4B-A349-CF42E1FF11DA}"/>
          </ac:spMkLst>
        </pc:spChg>
        <pc:spChg chg="del mod">
          <ac:chgData name="Berta Hartig" userId="b7c20aac024703ed" providerId="LiveId" clId="{E488EDC7-6954-4CB0-A9BF-D9BACAEEC725}" dt="2021-12-10T01:15:45.213" v="4" actId="478"/>
          <ac:spMkLst>
            <pc:docMk/>
            <pc:sldMk cId="168229281" sldId="487"/>
            <ac:spMk id="3" creationId="{48B80ACF-AEBA-493D-BEA1-C7B389A062CD}"/>
          </ac:spMkLst>
        </pc:spChg>
        <pc:spChg chg="add mod ord">
          <ac:chgData name="Berta Hartig" userId="b7c20aac024703ed" providerId="LiveId" clId="{E488EDC7-6954-4CB0-A9BF-D9BACAEEC725}" dt="2022-02-01T21:13:09.509" v="80887" actId="20577"/>
          <ac:spMkLst>
            <pc:docMk/>
            <pc:sldMk cId="168229281" sldId="487"/>
            <ac:spMk id="4" creationId="{0924ACA7-53DA-4903-8FC9-AA5D17A4DF0D}"/>
          </ac:spMkLst>
        </pc:spChg>
      </pc:sldChg>
      <pc:sldChg chg="modSp add mod chgLayout">
        <pc:chgData name="Berta Hartig" userId="b7c20aac024703ed" providerId="LiveId" clId="{E488EDC7-6954-4CB0-A9BF-D9BACAEEC725}" dt="2022-02-02T02:24:01.457" v="84847" actId="20577"/>
        <pc:sldMkLst>
          <pc:docMk/>
          <pc:sldMk cId="2611952010" sldId="490"/>
        </pc:sldMkLst>
        <pc:spChg chg="mod ord">
          <ac:chgData name="Berta Hartig" userId="b7c20aac024703ed" providerId="LiveId" clId="{E488EDC7-6954-4CB0-A9BF-D9BACAEEC725}" dt="2022-02-02T02:24:01.457" v="84847" actId="20577"/>
          <ac:spMkLst>
            <pc:docMk/>
            <pc:sldMk cId="2611952010" sldId="490"/>
            <ac:spMk id="2" creationId="{AF68A40C-7F64-6A4B-A349-CF42E1FF11DA}"/>
          </ac:spMkLst>
        </pc:spChg>
        <pc:spChg chg="mod ord">
          <ac:chgData name="Berta Hartig" userId="b7c20aac024703ed" providerId="LiveId" clId="{E488EDC7-6954-4CB0-A9BF-D9BACAEEC725}" dt="2022-02-02T00:37:37.614" v="83815" actId="20577"/>
          <ac:spMkLst>
            <pc:docMk/>
            <pc:sldMk cId="2611952010" sldId="490"/>
            <ac:spMk id="4" creationId="{0924ACA7-53DA-4903-8FC9-AA5D17A4DF0D}"/>
          </ac:spMkLst>
        </pc:spChg>
      </pc:sldChg>
      <pc:sldChg chg="addSp modSp mod">
        <pc:chgData name="Berta Hartig" userId="b7c20aac024703ed" providerId="LiveId" clId="{E488EDC7-6954-4CB0-A9BF-D9BACAEEC725}" dt="2022-02-02T03:01:37.072" v="85761" actId="1076"/>
        <pc:sldMkLst>
          <pc:docMk/>
          <pc:sldMk cId="4109370564" sldId="491"/>
        </pc:sldMkLst>
        <pc:spChg chg="add mod">
          <ac:chgData name="Berta Hartig" userId="b7c20aac024703ed" providerId="LiveId" clId="{E488EDC7-6954-4CB0-A9BF-D9BACAEEC725}" dt="2022-02-02T03:01:29.052" v="85759" actId="255"/>
          <ac:spMkLst>
            <pc:docMk/>
            <pc:sldMk cId="4109370564" sldId="491"/>
            <ac:spMk id="21" creationId="{75FBFE69-59D6-4535-A6C7-D9CC5609DFEE}"/>
          </ac:spMkLst>
        </pc:spChg>
        <pc:picChg chg="mod">
          <ac:chgData name="Berta Hartig" userId="b7c20aac024703ed" providerId="LiveId" clId="{E488EDC7-6954-4CB0-A9BF-D9BACAEEC725}" dt="2022-02-02T03:01:37.072" v="85761" actId="1076"/>
          <ac:picMkLst>
            <pc:docMk/>
            <pc:sldMk cId="4109370564" sldId="491"/>
            <ac:picMk id="5" creationId="{4D545594-7C95-4C4A-B062-9886DD0BC57C}"/>
          </ac:picMkLst>
        </pc:picChg>
      </pc:sldChg>
      <pc:sldChg chg="addSp delSp modSp add mod modClrScheme chgLayout">
        <pc:chgData name="Berta Hartig" userId="b7c20aac024703ed" providerId="LiveId" clId="{E488EDC7-6954-4CB0-A9BF-D9BACAEEC725}" dt="2022-02-02T02:28:14.830" v="84932" actId="20577"/>
        <pc:sldMkLst>
          <pc:docMk/>
          <pc:sldMk cId="1381228327" sldId="493"/>
        </pc:sldMkLst>
        <pc:spChg chg="del">
          <ac:chgData name="Berta Hartig" userId="b7c20aac024703ed" providerId="LiveId" clId="{E488EDC7-6954-4CB0-A9BF-D9BACAEEC725}" dt="2021-12-10T01:21:37.527" v="251" actId="478"/>
          <ac:spMkLst>
            <pc:docMk/>
            <pc:sldMk cId="1381228327" sldId="493"/>
            <ac:spMk id="4" creationId="{7E552CBA-E63D-4BDC-974D-8EEEBC8806B8}"/>
          </ac:spMkLst>
        </pc:spChg>
        <pc:spChg chg="del mod">
          <ac:chgData name="Berta Hartig" userId="b7c20aac024703ed" providerId="LiveId" clId="{E488EDC7-6954-4CB0-A9BF-D9BACAEEC725}" dt="2021-12-10T01:22:03.939" v="274" actId="478"/>
          <ac:spMkLst>
            <pc:docMk/>
            <pc:sldMk cId="1381228327" sldId="493"/>
            <ac:spMk id="5" creationId="{DBE31A2A-204F-4D3A-BE34-157382B1340E}"/>
          </ac:spMkLst>
        </pc:spChg>
        <pc:spChg chg="add del mod ord">
          <ac:chgData name="Berta Hartig" userId="b7c20aac024703ed" providerId="LiveId" clId="{E488EDC7-6954-4CB0-A9BF-D9BACAEEC725}" dt="2021-12-10T01:21:44.791" v="253" actId="700"/>
          <ac:spMkLst>
            <pc:docMk/>
            <pc:sldMk cId="1381228327" sldId="493"/>
            <ac:spMk id="7" creationId="{30FFD6CC-310A-48A4-9E3F-FE988497884F}"/>
          </ac:spMkLst>
        </pc:spChg>
        <pc:spChg chg="add mod ord">
          <ac:chgData name="Berta Hartig" userId="b7c20aac024703ed" providerId="LiveId" clId="{E488EDC7-6954-4CB0-A9BF-D9BACAEEC725}" dt="2022-02-02T02:28:14.830" v="84932" actId="20577"/>
          <ac:spMkLst>
            <pc:docMk/>
            <pc:sldMk cId="1381228327" sldId="493"/>
            <ac:spMk id="8" creationId="{FAB3F782-B164-400D-9723-AD2C0B4EC186}"/>
          </ac:spMkLst>
        </pc:spChg>
        <pc:spChg chg="add mod ord">
          <ac:chgData name="Berta Hartig" userId="b7c20aac024703ed" providerId="LiveId" clId="{E488EDC7-6954-4CB0-A9BF-D9BACAEEC725}" dt="2021-12-10T01:22:09.674" v="276" actId="20577"/>
          <ac:spMkLst>
            <pc:docMk/>
            <pc:sldMk cId="1381228327" sldId="493"/>
            <ac:spMk id="9" creationId="{E1474EF5-3416-4360-9523-F2D0972CC2A8}"/>
          </ac:spMkLst>
        </pc:spChg>
        <pc:spChg chg="mod">
          <ac:chgData name="Berta Hartig" userId="b7c20aac024703ed" providerId="LiveId" clId="{E488EDC7-6954-4CB0-A9BF-D9BACAEEC725}" dt="2022-02-01T23:31:35.084" v="83463" actId="1076"/>
          <ac:spMkLst>
            <pc:docMk/>
            <pc:sldMk cId="1381228327" sldId="493"/>
            <ac:spMk id="15" creationId="{FF168949-B534-744C-953E-1459C523E139}"/>
          </ac:spMkLst>
        </pc:spChg>
        <pc:picChg chg="mod">
          <ac:chgData name="Berta Hartig" userId="b7c20aac024703ed" providerId="LiveId" clId="{E488EDC7-6954-4CB0-A9BF-D9BACAEEC725}" dt="2022-02-01T23:31:32.010" v="83462" actId="1076"/>
          <ac:picMkLst>
            <pc:docMk/>
            <pc:sldMk cId="1381228327" sldId="493"/>
            <ac:picMk id="14" creationId="{7D6A2B19-8983-6F40-B3F9-655C9D3584B0}"/>
          </ac:picMkLst>
        </pc:picChg>
      </pc:sldChg>
      <pc:sldChg chg="modSp mod ord modNotesTx">
        <pc:chgData name="Berta Hartig" userId="b7c20aac024703ed" providerId="LiveId" clId="{E488EDC7-6954-4CB0-A9BF-D9BACAEEC725}" dt="2022-02-01T23:43:10.925" v="83630" actId="6549"/>
        <pc:sldMkLst>
          <pc:docMk/>
          <pc:sldMk cId="2148365653" sldId="494"/>
        </pc:sldMkLst>
        <pc:spChg chg="mod">
          <ac:chgData name="Berta Hartig" userId="b7c20aac024703ed" providerId="LiveId" clId="{E488EDC7-6954-4CB0-A9BF-D9BACAEEC725}" dt="2022-02-01T23:43:10.925" v="83630" actId="6549"/>
          <ac:spMkLst>
            <pc:docMk/>
            <pc:sldMk cId="2148365653" sldId="494"/>
            <ac:spMk id="3" creationId="{6CD48474-9175-43DE-8BD2-D6EA8298841A}"/>
          </ac:spMkLst>
        </pc:spChg>
      </pc:sldChg>
      <pc:sldChg chg="modSp mod ord modNotesTx">
        <pc:chgData name="Berta Hartig" userId="b7c20aac024703ed" providerId="LiveId" clId="{E488EDC7-6954-4CB0-A9BF-D9BACAEEC725}" dt="2022-02-02T03:34:02.250" v="86178" actId="6549"/>
        <pc:sldMkLst>
          <pc:docMk/>
          <pc:sldMk cId="2640762512" sldId="496"/>
        </pc:sldMkLst>
        <pc:spChg chg="mod">
          <ac:chgData name="Berta Hartig" userId="b7c20aac024703ed" providerId="LiveId" clId="{E488EDC7-6954-4CB0-A9BF-D9BACAEEC725}" dt="2022-01-23T03:16:33.492" v="67444" actId="21"/>
          <ac:spMkLst>
            <pc:docMk/>
            <pc:sldMk cId="2640762512" sldId="496"/>
            <ac:spMk id="3" creationId="{6CD48474-9175-43DE-8BD2-D6EA8298841A}"/>
          </ac:spMkLst>
        </pc:spChg>
      </pc:sldChg>
      <pc:sldChg chg="delSp modSp add del mod">
        <pc:chgData name="Berta Hartig" userId="b7c20aac024703ed" providerId="LiveId" clId="{E488EDC7-6954-4CB0-A9BF-D9BACAEEC725}" dt="2021-12-10T01:53:00.368" v="929" actId="47"/>
        <pc:sldMkLst>
          <pc:docMk/>
          <pc:sldMk cId="4275898487" sldId="497"/>
        </pc:sldMkLst>
        <pc:spChg chg="del mod">
          <ac:chgData name="Berta Hartig" userId="b7c20aac024703ed" providerId="LiveId" clId="{E488EDC7-6954-4CB0-A9BF-D9BACAEEC725}" dt="2021-12-10T01:52:54.278" v="927"/>
          <ac:spMkLst>
            <pc:docMk/>
            <pc:sldMk cId="4275898487" sldId="497"/>
            <ac:spMk id="5" creationId="{7B520339-D74F-4F75-B0A7-A30A627D8005}"/>
          </ac:spMkLst>
        </pc:spChg>
      </pc:sldChg>
      <pc:sldChg chg="delSp modSp add mod">
        <pc:chgData name="Berta Hartig" userId="b7c20aac024703ed" providerId="LiveId" clId="{E488EDC7-6954-4CB0-A9BF-D9BACAEEC725}" dt="2022-02-03T04:13:02.703" v="87438" actId="478"/>
        <pc:sldMkLst>
          <pc:docMk/>
          <pc:sldMk cId="1835854104" sldId="498"/>
        </pc:sldMkLst>
        <pc:spChg chg="mod">
          <ac:chgData name="Berta Hartig" userId="b7c20aac024703ed" providerId="LiveId" clId="{E488EDC7-6954-4CB0-A9BF-D9BACAEEC725}" dt="2022-02-02T03:21:01.434" v="85914" actId="20577"/>
          <ac:spMkLst>
            <pc:docMk/>
            <pc:sldMk cId="1835854104" sldId="498"/>
            <ac:spMk id="5" creationId="{7DF26452-020B-4EB5-B972-C34CD13B23B3}"/>
          </ac:spMkLst>
        </pc:spChg>
        <pc:spChg chg="del">
          <ac:chgData name="Berta Hartig" userId="b7c20aac024703ed" providerId="LiveId" clId="{E488EDC7-6954-4CB0-A9BF-D9BACAEEC725}" dt="2022-02-03T04:13:02.703" v="87438" actId="478"/>
          <ac:spMkLst>
            <pc:docMk/>
            <pc:sldMk cId="1835854104" sldId="498"/>
            <ac:spMk id="6" creationId="{B63EAF39-8F94-ED43-B0B5-2E7ED2787A1B}"/>
          </ac:spMkLst>
        </pc:spChg>
        <pc:spChg chg="mod">
          <ac:chgData name="Berta Hartig" userId="b7c20aac024703ed" providerId="LiveId" clId="{E488EDC7-6954-4CB0-A9BF-D9BACAEEC725}" dt="2022-02-02T02:28:28.445" v="84933" actId="20577"/>
          <ac:spMkLst>
            <pc:docMk/>
            <pc:sldMk cId="1835854104" sldId="498"/>
            <ac:spMk id="9" creationId="{45F5A59F-B60D-465D-B12E-4FA358D641A5}"/>
          </ac:spMkLst>
        </pc:spChg>
        <pc:spChg chg="mod">
          <ac:chgData name="Berta Hartig" userId="b7c20aac024703ed" providerId="LiveId" clId="{E488EDC7-6954-4CB0-A9BF-D9BACAEEC725}" dt="2021-12-10T01:57:45.341" v="1128" actId="21"/>
          <ac:spMkLst>
            <pc:docMk/>
            <pc:sldMk cId="1835854104" sldId="498"/>
            <ac:spMk id="10" creationId="{02FFDEB5-14E3-4405-A51F-41D76E3DFD1F}"/>
          </ac:spMkLst>
        </pc:spChg>
        <pc:spChg chg="del">
          <ac:chgData name="Berta Hartig" userId="b7c20aac024703ed" providerId="LiveId" clId="{E488EDC7-6954-4CB0-A9BF-D9BACAEEC725}" dt="2022-02-03T04:13:01.478" v="87437" actId="478"/>
          <ac:spMkLst>
            <pc:docMk/>
            <pc:sldMk cId="1835854104" sldId="498"/>
            <ac:spMk id="12" creationId="{5FF225ED-97FA-7346-A3F1-927D898CDB2F}"/>
          </ac:spMkLst>
        </pc:spChg>
        <pc:picChg chg="mod">
          <ac:chgData name="Berta Hartig" userId="b7c20aac024703ed" providerId="LiveId" clId="{E488EDC7-6954-4CB0-A9BF-D9BACAEEC725}" dt="2022-02-02T04:30:09.132" v="87178" actId="1076"/>
          <ac:picMkLst>
            <pc:docMk/>
            <pc:sldMk cId="1835854104" sldId="498"/>
            <ac:picMk id="4" creationId="{EBE507C7-D122-3843-B4F9-B1AB47870A9B}"/>
          </ac:picMkLst>
        </pc:picChg>
      </pc:sldChg>
      <pc:sldChg chg="modSp mod ord modNotesTx">
        <pc:chgData name="Berta Hartig" userId="b7c20aac024703ed" providerId="LiveId" clId="{E488EDC7-6954-4CB0-A9BF-D9BACAEEC725}" dt="2022-02-01T23:43:05.743" v="83629" actId="6549"/>
        <pc:sldMkLst>
          <pc:docMk/>
          <pc:sldMk cId="1879205673" sldId="499"/>
        </pc:sldMkLst>
        <pc:spChg chg="mod">
          <ac:chgData name="Berta Hartig" userId="b7c20aac024703ed" providerId="LiveId" clId="{E488EDC7-6954-4CB0-A9BF-D9BACAEEC725}" dt="2022-02-01T23:43:05.743" v="83629" actId="6549"/>
          <ac:spMkLst>
            <pc:docMk/>
            <pc:sldMk cId="1879205673" sldId="499"/>
            <ac:spMk id="3" creationId="{6CD48474-9175-43DE-8BD2-D6EA8298841A}"/>
          </ac:spMkLst>
        </pc:spChg>
      </pc:sldChg>
      <pc:sldChg chg="modSp add mod">
        <pc:chgData name="Berta Hartig" userId="b7c20aac024703ed" providerId="LiveId" clId="{E488EDC7-6954-4CB0-A9BF-D9BACAEEC725}" dt="2021-12-10T02:10:21.225" v="1411" actId="20577"/>
        <pc:sldMkLst>
          <pc:docMk/>
          <pc:sldMk cId="950935212" sldId="500"/>
        </pc:sldMkLst>
        <pc:spChg chg="mod">
          <ac:chgData name="Berta Hartig" userId="b7c20aac024703ed" providerId="LiveId" clId="{E488EDC7-6954-4CB0-A9BF-D9BACAEEC725}" dt="2021-12-10T01:57:57.880" v="1150" actId="20577"/>
          <ac:spMkLst>
            <pc:docMk/>
            <pc:sldMk cId="950935212" sldId="500"/>
            <ac:spMk id="9" creationId="{45F5A59F-B60D-465D-B12E-4FA358D641A5}"/>
          </ac:spMkLst>
        </pc:spChg>
        <pc:spChg chg="mod">
          <ac:chgData name="Berta Hartig" userId="b7c20aac024703ed" providerId="LiveId" clId="{E488EDC7-6954-4CB0-A9BF-D9BACAEEC725}" dt="2021-12-10T02:10:21.225" v="1411" actId="20577"/>
          <ac:spMkLst>
            <pc:docMk/>
            <pc:sldMk cId="950935212" sldId="500"/>
            <ac:spMk id="10" creationId="{02FFDEB5-14E3-4405-A51F-41D76E3DFD1F}"/>
          </ac:spMkLst>
        </pc:spChg>
      </pc:sldChg>
      <pc:sldChg chg="addSp delSp modSp add mod ord">
        <pc:chgData name="Berta Hartig" userId="b7c20aac024703ed" providerId="LiveId" clId="{E488EDC7-6954-4CB0-A9BF-D9BACAEEC725}" dt="2021-12-10T02:17:27.147" v="1512"/>
        <pc:sldMkLst>
          <pc:docMk/>
          <pc:sldMk cId="1365546101" sldId="501"/>
        </pc:sldMkLst>
        <pc:spChg chg="add del mod">
          <ac:chgData name="Berta Hartig" userId="b7c20aac024703ed" providerId="LiveId" clId="{E488EDC7-6954-4CB0-A9BF-D9BACAEEC725}" dt="2021-12-10T02:00:08.472" v="1171" actId="21"/>
          <ac:spMkLst>
            <pc:docMk/>
            <pc:sldMk cId="1365546101" sldId="501"/>
            <ac:spMk id="7" creationId="{EE522A67-902D-4533-B176-A1986E9BD631}"/>
          </ac:spMkLst>
        </pc:spChg>
        <pc:spChg chg="mod">
          <ac:chgData name="Berta Hartig" userId="b7c20aac024703ed" providerId="LiveId" clId="{E488EDC7-6954-4CB0-A9BF-D9BACAEEC725}" dt="2021-12-10T01:57:14.337" v="1068" actId="20577"/>
          <ac:spMkLst>
            <pc:docMk/>
            <pc:sldMk cId="1365546101" sldId="501"/>
            <ac:spMk id="9" creationId="{45F5A59F-B60D-465D-B12E-4FA358D641A5}"/>
          </ac:spMkLst>
        </pc:spChg>
        <pc:spChg chg="del mod">
          <ac:chgData name="Berta Hartig" userId="b7c20aac024703ed" providerId="LiveId" clId="{E488EDC7-6954-4CB0-A9BF-D9BACAEEC725}" dt="2021-12-10T01:58:26.178" v="1160" actId="3680"/>
          <ac:spMkLst>
            <pc:docMk/>
            <pc:sldMk cId="1365546101" sldId="501"/>
            <ac:spMk id="10" creationId="{02FFDEB5-14E3-4405-A51F-41D76E3DFD1F}"/>
          </ac:spMkLst>
        </pc:spChg>
        <pc:spChg chg="add mod">
          <ac:chgData name="Berta Hartig" userId="b7c20aac024703ed" providerId="LiveId" clId="{E488EDC7-6954-4CB0-A9BF-D9BACAEEC725}" dt="2021-12-10T02:04:30.066" v="1310" actId="20577"/>
          <ac:spMkLst>
            <pc:docMk/>
            <pc:sldMk cId="1365546101" sldId="501"/>
            <ac:spMk id="11" creationId="{5D49E709-5ED2-402A-86EE-209FB9882ABB}"/>
          </ac:spMkLst>
        </pc:spChg>
        <pc:graphicFrameChg chg="add del mod ord modGraphic">
          <ac:chgData name="Berta Hartig" userId="b7c20aac024703ed" providerId="LiveId" clId="{E488EDC7-6954-4CB0-A9BF-D9BACAEEC725}" dt="2021-12-10T02:03:10.799" v="1235" actId="478"/>
          <ac:graphicFrameMkLst>
            <pc:docMk/>
            <pc:sldMk cId="1365546101" sldId="501"/>
            <ac:graphicFrameMk id="4" creationId="{357F2BEA-97D4-4A22-901E-04D0D8A7220E}"/>
          </ac:graphicFrameMkLst>
        </pc:graphicFrameChg>
      </pc:sldChg>
      <pc:sldChg chg="addSp delSp modSp add del mod">
        <pc:chgData name="Berta Hartig" userId="b7c20aac024703ed" providerId="LiveId" clId="{E488EDC7-6954-4CB0-A9BF-D9BACAEEC725}" dt="2021-12-10T02:28:02.991" v="1513" actId="47"/>
        <pc:sldMkLst>
          <pc:docMk/>
          <pc:sldMk cId="2167121896" sldId="502"/>
        </pc:sldMkLst>
        <pc:spChg chg="add mod">
          <ac:chgData name="Berta Hartig" userId="b7c20aac024703ed" providerId="LiveId" clId="{E488EDC7-6954-4CB0-A9BF-D9BACAEEC725}" dt="2021-12-10T02:08:43.349" v="1314" actId="478"/>
          <ac:spMkLst>
            <pc:docMk/>
            <pc:sldMk cId="2167121896" sldId="502"/>
            <ac:spMk id="7" creationId="{7F6B0E3A-678B-4901-86BA-665076EE1BF0}"/>
          </ac:spMkLst>
        </pc:spChg>
        <pc:spChg chg="mod">
          <ac:chgData name="Berta Hartig" userId="b7c20aac024703ed" providerId="LiveId" clId="{E488EDC7-6954-4CB0-A9BF-D9BACAEEC725}" dt="2021-12-10T02:09:09.616" v="1319" actId="20577"/>
          <ac:spMkLst>
            <pc:docMk/>
            <pc:sldMk cId="2167121896" sldId="502"/>
            <ac:spMk id="9" creationId="{45F5A59F-B60D-465D-B12E-4FA358D641A5}"/>
          </ac:spMkLst>
        </pc:spChg>
        <pc:graphicFrameChg chg="del">
          <ac:chgData name="Berta Hartig" userId="b7c20aac024703ed" providerId="LiveId" clId="{E488EDC7-6954-4CB0-A9BF-D9BACAEEC725}" dt="2021-12-10T02:08:43.349" v="1314" actId="478"/>
          <ac:graphicFrameMkLst>
            <pc:docMk/>
            <pc:sldMk cId="2167121896" sldId="502"/>
            <ac:graphicFrameMk id="4" creationId="{357F2BEA-97D4-4A22-901E-04D0D8A7220E}"/>
          </ac:graphicFrameMkLst>
        </pc:graphicFrameChg>
      </pc:sldChg>
      <pc:sldChg chg="addSp modSp mod modNotesTx">
        <pc:chgData name="Berta Hartig" userId="b7c20aac024703ed" providerId="LiveId" clId="{E488EDC7-6954-4CB0-A9BF-D9BACAEEC725}" dt="2022-02-03T01:42:32.434" v="87265"/>
        <pc:sldMkLst>
          <pc:docMk/>
          <pc:sldMk cId="1860059932" sldId="503"/>
        </pc:sldMkLst>
        <pc:spChg chg="mod">
          <ac:chgData name="Berta Hartig" userId="b7c20aac024703ed" providerId="LiveId" clId="{E488EDC7-6954-4CB0-A9BF-D9BACAEEC725}" dt="2021-12-13T22:18:35.088" v="2783" actId="403"/>
          <ac:spMkLst>
            <pc:docMk/>
            <pc:sldMk cId="1860059932" sldId="503"/>
            <ac:spMk id="3" creationId="{6CD48474-9175-43DE-8BD2-D6EA8298841A}"/>
          </ac:spMkLst>
        </pc:spChg>
        <pc:spChg chg="add mod">
          <ac:chgData name="Berta Hartig" userId="b7c20aac024703ed" providerId="LiveId" clId="{E488EDC7-6954-4CB0-A9BF-D9BACAEEC725}" dt="2022-02-03T01:42:32.434" v="87265"/>
          <ac:spMkLst>
            <pc:docMk/>
            <pc:sldMk cId="1860059932" sldId="503"/>
            <ac:spMk id="20" creationId="{017A1046-38C6-47B0-8169-63A3D1561C1B}"/>
          </ac:spMkLst>
        </pc:spChg>
      </pc:sldChg>
      <pc:sldChg chg="modSp mod ord modNotesTx">
        <pc:chgData name="Berta Hartig" userId="b7c20aac024703ed" providerId="LiveId" clId="{E488EDC7-6954-4CB0-A9BF-D9BACAEEC725}" dt="2022-02-01T23:43:02.508" v="83628" actId="1076"/>
        <pc:sldMkLst>
          <pc:docMk/>
          <pc:sldMk cId="1304598633" sldId="504"/>
        </pc:sldMkLst>
        <pc:spChg chg="mod">
          <ac:chgData name="Berta Hartig" userId="b7c20aac024703ed" providerId="LiveId" clId="{E488EDC7-6954-4CB0-A9BF-D9BACAEEC725}" dt="2022-02-01T23:42:58.810" v="83627" actId="404"/>
          <ac:spMkLst>
            <pc:docMk/>
            <pc:sldMk cId="1304598633" sldId="504"/>
            <ac:spMk id="3" creationId="{6CD48474-9175-43DE-8BD2-D6EA8298841A}"/>
          </ac:spMkLst>
        </pc:spChg>
        <pc:picChg chg="mod">
          <ac:chgData name="Berta Hartig" userId="b7c20aac024703ed" providerId="LiveId" clId="{E488EDC7-6954-4CB0-A9BF-D9BACAEEC725}" dt="2022-02-01T23:43:02.508" v="83628" actId="1076"/>
          <ac:picMkLst>
            <pc:docMk/>
            <pc:sldMk cId="1304598633" sldId="504"/>
            <ac:picMk id="7" creationId="{E5A153E8-A469-054C-A816-CFE660146F40}"/>
          </ac:picMkLst>
        </pc:picChg>
      </pc:sldChg>
      <pc:sldChg chg="addSp modSp add mod">
        <pc:chgData name="Berta Hartig" userId="b7c20aac024703ed" providerId="LiveId" clId="{E488EDC7-6954-4CB0-A9BF-D9BACAEEC725}" dt="2021-12-10T02:08:38.426" v="1313" actId="1076"/>
        <pc:sldMkLst>
          <pc:docMk/>
          <pc:sldMk cId="371535155" sldId="505"/>
        </pc:sldMkLst>
        <pc:graphicFrameChg chg="add mod">
          <ac:chgData name="Berta Hartig" userId="b7c20aac024703ed" providerId="LiveId" clId="{E488EDC7-6954-4CB0-A9BF-D9BACAEEC725}" dt="2021-12-10T02:08:38.426" v="1313" actId="1076"/>
          <ac:graphicFrameMkLst>
            <pc:docMk/>
            <pc:sldMk cId="371535155" sldId="505"/>
            <ac:graphicFrameMk id="7" creationId="{D1D09649-1A4B-4DC0-BA0F-F2D24BC64761}"/>
          </ac:graphicFrameMkLst>
        </pc:graphicFrameChg>
      </pc:sldChg>
      <pc:sldChg chg="addSp modSp add del mod">
        <pc:chgData name="Berta Hartig" userId="b7c20aac024703ed" providerId="LiveId" clId="{E488EDC7-6954-4CB0-A9BF-D9BACAEEC725}" dt="2022-01-21T04:36:24.184" v="57764" actId="47"/>
        <pc:sldMkLst>
          <pc:docMk/>
          <pc:sldMk cId="2861193081" sldId="506"/>
        </pc:sldMkLst>
        <pc:spChg chg="mod">
          <ac:chgData name="Berta Hartig" userId="b7c20aac024703ed" providerId="LiveId" clId="{E488EDC7-6954-4CB0-A9BF-D9BACAEEC725}" dt="2022-01-21T04:36:14.766" v="57761" actId="21"/>
          <ac:spMkLst>
            <pc:docMk/>
            <pc:sldMk cId="2861193081" sldId="506"/>
            <ac:spMk id="3" creationId="{00000000-0000-0000-0000-000000000000}"/>
          </ac:spMkLst>
        </pc:spChg>
        <pc:spChg chg="add mod">
          <ac:chgData name="Berta Hartig" userId="b7c20aac024703ed" providerId="LiveId" clId="{E488EDC7-6954-4CB0-A9BF-D9BACAEEC725}" dt="2022-01-20T01:20:31.130" v="28285"/>
          <ac:spMkLst>
            <pc:docMk/>
            <pc:sldMk cId="2861193081" sldId="506"/>
            <ac:spMk id="11" creationId="{13B58E1A-792C-45CC-9425-523B4B4D950C}"/>
          </ac:spMkLst>
        </pc:spChg>
      </pc:sldChg>
      <pc:sldChg chg="modSp add mod chgLayout">
        <pc:chgData name="Berta Hartig" userId="b7c20aac024703ed" providerId="LiveId" clId="{E488EDC7-6954-4CB0-A9BF-D9BACAEEC725}" dt="2022-02-02T02:28:33.750" v="84935" actId="20577"/>
        <pc:sldMkLst>
          <pc:docMk/>
          <pc:sldMk cId="4288973106" sldId="507"/>
        </pc:sldMkLst>
        <pc:spChg chg="mod ord">
          <ac:chgData name="Berta Hartig" userId="b7c20aac024703ed" providerId="LiveId" clId="{E488EDC7-6954-4CB0-A9BF-D9BACAEEC725}" dt="2022-02-02T02:28:33.750" v="84935" actId="20577"/>
          <ac:spMkLst>
            <pc:docMk/>
            <pc:sldMk cId="4288973106" sldId="507"/>
            <ac:spMk id="9" creationId="{45F5A59F-B60D-465D-B12E-4FA358D641A5}"/>
          </ac:spMkLst>
        </pc:spChg>
        <pc:spChg chg="mod ord">
          <ac:chgData name="Berta Hartig" userId="b7c20aac024703ed" providerId="LiveId" clId="{E488EDC7-6954-4CB0-A9BF-D9BACAEEC725}" dt="2022-02-02T01:02:56.059" v="84072" actId="20577"/>
          <ac:spMkLst>
            <pc:docMk/>
            <pc:sldMk cId="4288973106" sldId="507"/>
            <ac:spMk id="11" creationId="{5D49E709-5ED2-402A-86EE-209FB9882ABB}"/>
          </ac:spMkLst>
        </pc:spChg>
      </pc:sldChg>
      <pc:sldChg chg="addSp modSp mod ord">
        <pc:chgData name="Berta Hartig" userId="b7c20aac024703ed" providerId="LiveId" clId="{E488EDC7-6954-4CB0-A9BF-D9BACAEEC725}" dt="2022-02-02T04:15:57.498" v="86958" actId="1076"/>
        <pc:sldMkLst>
          <pc:docMk/>
          <pc:sldMk cId="102628245" sldId="509"/>
        </pc:sldMkLst>
        <pc:spChg chg="mod">
          <ac:chgData name="Berta Hartig" userId="b7c20aac024703ed" providerId="LiveId" clId="{E488EDC7-6954-4CB0-A9BF-D9BACAEEC725}" dt="2022-02-02T02:19:29.269" v="84810"/>
          <ac:spMkLst>
            <pc:docMk/>
            <pc:sldMk cId="102628245" sldId="509"/>
            <ac:spMk id="4" creationId="{5DB54B1C-8A82-094E-9010-DFB2EF0BEC2C}"/>
          </ac:spMkLst>
        </pc:spChg>
        <pc:spChg chg="mod">
          <ac:chgData name="Berta Hartig" userId="b7c20aac024703ed" providerId="LiveId" clId="{E488EDC7-6954-4CB0-A9BF-D9BACAEEC725}" dt="2022-02-02T04:15:54.242" v="86957" actId="1076"/>
          <ac:spMkLst>
            <pc:docMk/>
            <pc:sldMk cId="102628245" sldId="509"/>
            <ac:spMk id="5" creationId="{DCD61E15-BB2B-C441-81A3-E7D932E275DD}"/>
          </ac:spMkLst>
        </pc:spChg>
        <pc:spChg chg="add mod">
          <ac:chgData name="Berta Hartig" userId="b7c20aac024703ed" providerId="LiveId" clId="{E488EDC7-6954-4CB0-A9BF-D9BACAEEC725}" dt="2022-02-02T04:15:57.498" v="86958" actId="1076"/>
          <ac:spMkLst>
            <pc:docMk/>
            <pc:sldMk cId="102628245" sldId="509"/>
            <ac:spMk id="29" creationId="{DB8D1CA9-EFE9-4D40-972E-88C1DA1A3C24}"/>
          </ac:spMkLst>
        </pc:spChg>
      </pc:sldChg>
      <pc:sldChg chg="modSp del mod">
        <pc:chgData name="Berta Hartig" userId="b7c20aac024703ed" providerId="LiveId" clId="{E488EDC7-6954-4CB0-A9BF-D9BACAEEC725}" dt="2022-01-19T16:35:23.775" v="18406" actId="47"/>
        <pc:sldMkLst>
          <pc:docMk/>
          <pc:sldMk cId="1646711561" sldId="510"/>
        </pc:sldMkLst>
        <pc:spChg chg="mod">
          <ac:chgData name="Berta Hartig" userId="b7c20aac024703ed" providerId="LiveId" clId="{E488EDC7-6954-4CB0-A9BF-D9BACAEEC725}" dt="2022-01-19T16:16:05.932" v="18305" actId="21"/>
          <ac:spMkLst>
            <pc:docMk/>
            <pc:sldMk cId="1646711561" sldId="510"/>
            <ac:spMk id="2" creationId="{18CE8F7C-81C3-E84D-A8FF-1DD20A1C2F80}"/>
          </ac:spMkLst>
        </pc:spChg>
      </pc:sldChg>
      <pc:sldChg chg="addSp modSp del mod">
        <pc:chgData name="Berta Hartig" userId="b7c20aac024703ed" providerId="LiveId" clId="{E488EDC7-6954-4CB0-A9BF-D9BACAEEC725}" dt="2022-01-19T18:00:15.270" v="18721" actId="47"/>
        <pc:sldMkLst>
          <pc:docMk/>
          <pc:sldMk cId="283318178" sldId="511"/>
        </pc:sldMkLst>
        <pc:spChg chg="mod">
          <ac:chgData name="Berta Hartig" userId="b7c20aac024703ed" providerId="LiveId" clId="{E488EDC7-6954-4CB0-A9BF-D9BACAEEC725}" dt="2022-01-19T17:46:55.358" v="18429" actId="1076"/>
          <ac:spMkLst>
            <pc:docMk/>
            <pc:sldMk cId="283318178" sldId="511"/>
            <ac:spMk id="3" creationId="{7D111753-51C7-4BFC-A33D-5DEBF9F88C65}"/>
          </ac:spMkLst>
        </pc:spChg>
        <pc:spChg chg="add mod">
          <ac:chgData name="Berta Hartig" userId="b7c20aac024703ed" providerId="LiveId" clId="{E488EDC7-6954-4CB0-A9BF-D9BACAEEC725}" dt="2022-01-19T17:56:16.553" v="18579"/>
          <ac:spMkLst>
            <pc:docMk/>
            <pc:sldMk cId="283318178" sldId="511"/>
            <ac:spMk id="10" creationId="{ED7AFD24-BF0A-4C10-B55F-2CF607278085}"/>
          </ac:spMkLst>
        </pc:spChg>
      </pc:sldChg>
      <pc:sldChg chg="addSp delSp modSp mod">
        <pc:chgData name="Berta Hartig" userId="b7c20aac024703ed" providerId="LiveId" clId="{E488EDC7-6954-4CB0-A9BF-D9BACAEEC725}" dt="2022-02-02T02:14:15.500" v="84700" actId="6549"/>
        <pc:sldMkLst>
          <pc:docMk/>
          <pc:sldMk cId="1601647978" sldId="512"/>
        </pc:sldMkLst>
        <pc:spChg chg="add mod">
          <ac:chgData name="Berta Hartig" userId="b7c20aac024703ed" providerId="LiveId" clId="{E488EDC7-6954-4CB0-A9BF-D9BACAEEC725}" dt="2022-02-02T00:35:53.474" v="83791" actId="114"/>
          <ac:spMkLst>
            <pc:docMk/>
            <pc:sldMk cId="1601647978" sldId="512"/>
            <ac:spMk id="2" creationId="{81029C52-5EFC-44E6-8CB3-34774D4DC666}"/>
          </ac:spMkLst>
        </pc:spChg>
        <pc:spChg chg="mod">
          <ac:chgData name="Berta Hartig" userId="b7c20aac024703ed" providerId="LiveId" clId="{E488EDC7-6954-4CB0-A9BF-D9BACAEEC725}" dt="2022-02-02T02:14:15.500" v="84700" actId="6549"/>
          <ac:spMkLst>
            <pc:docMk/>
            <pc:sldMk cId="1601647978" sldId="512"/>
            <ac:spMk id="4" creationId="{FEA51558-2DEB-DB4F-B565-0BA89F4F0B01}"/>
          </ac:spMkLst>
        </pc:spChg>
        <pc:spChg chg="del mod">
          <ac:chgData name="Berta Hartig" userId="b7c20aac024703ed" providerId="LiveId" clId="{E488EDC7-6954-4CB0-A9BF-D9BACAEEC725}" dt="2022-02-02T00:36:01.353" v="83793" actId="478"/>
          <ac:spMkLst>
            <pc:docMk/>
            <pc:sldMk cId="1601647978" sldId="512"/>
            <ac:spMk id="5" creationId="{5A6C88AC-9858-4845-8592-844328066C28}"/>
          </ac:spMkLst>
        </pc:spChg>
      </pc:sldChg>
      <pc:sldChg chg="modSp mod">
        <pc:chgData name="Berta Hartig" userId="b7c20aac024703ed" providerId="LiveId" clId="{E488EDC7-6954-4CB0-A9BF-D9BACAEEC725}" dt="2022-02-02T02:18:14.608" v="84783" actId="255"/>
        <pc:sldMkLst>
          <pc:docMk/>
          <pc:sldMk cId="247184599" sldId="513"/>
        </pc:sldMkLst>
        <pc:spChg chg="mod">
          <ac:chgData name="Berta Hartig" userId="b7c20aac024703ed" providerId="LiveId" clId="{E488EDC7-6954-4CB0-A9BF-D9BACAEEC725}" dt="2022-02-02T02:18:14.608" v="84783" actId="255"/>
          <ac:spMkLst>
            <pc:docMk/>
            <pc:sldMk cId="247184599" sldId="513"/>
            <ac:spMk id="4" creationId="{3A71FAE3-1D03-7141-A345-0461B6A1150C}"/>
          </ac:spMkLst>
        </pc:spChg>
      </pc:sldChg>
      <pc:sldChg chg="modSp mod">
        <pc:chgData name="Berta Hartig" userId="b7c20aac024703ed" providerId="LiveId" clId="{E488EDC7-6954-4CB0-A9BF-D9BACAEEC725}" dt="2022-02-02T02:18:19.198" v="84784"/>
        <pc:sldMkLst>
          <pc:docMk/>
          <pc:sldMk cId="2931793524" sldId="514"/>
        </pc:sldMkLst>
        <pc:spChg chg="mod">
          <ac:chgData name="Berta Hartig" userId="b7c20aac024703ed" providerId="LiveId" clId="{E488EDC7-6954-4CB0-A9BF-D9BACAEEC725}" dt="2022-02-02T02:18:19.198" v="84784"/>
          <ac:spMkLst>
            <pc:docMk/>
            <pc:sldMk cId="2931793524" sldId="514"/>
            <ac:spMk id="4" creationId="{3A71FAE3-1D03-7141-A345-0461B6A1150C}"/>
          </ac:spMkLst>
        </pc:spChg>
      </pc:sldChg>
      <pc:sldChg chg="delSp modSp mod">
        <pc:chgData name="Berta Hartig" userId="b7c20aac024703ed" providerId="LiveId" clId="{E488EDC7-6954-4CB0-A9BF-D9BACAEEC725}" dt="2022-02-03T04:13:07.291" v="87440" actId="478"/>
        <pc:sldMkLst>
          <pc:docMk/>
          <pc:sldMk cId="2348906605" sldId="516"/>
        </pc:sldMkLst>
        <pc:spChg chg="mod">
          <ac:chgData name="Berta Hartig" userId="b7c20aac024703ed" providerId="LiveId" clId="{E488EDC7-6954-4CB0-A9BF-D9BACAEEC725}" dt="2022-02-02T03:21:20.928" v="85942" actId="20577"/>
          <ac:spMkLst>
            <pc:docMk/>
            <pc:sldMk cId="2348906605" sldId="516"/>
            <ac:spMk id="4" creationId="{5A690F67-4CF1-45E5-B00B-1B9157EAC3C6}"/>
          </ac:spMkLst>
        </pc:spChg>
        <pc:spChg chg="del">
          <ac:chgData name="Berta Hartig" userId="b7c20aac024703ed" providerId="LiveId" clId="{E488EDC7-6954-4CB0-A9BF-D9BACAEEC725}" dt="2022-02-03T04:13:07.291" v="87440" actId="478"/>
          <ac:spMkLst>
            <pc:docMk/>
            <pc:sldMk cId="2348906605" sldId="516"/>
            <ac:spMk id="6" creationId="{B63EAF39-8F94-ED43-B0B5-2E7ED2787A1B}"/>
          </ac:spMkLst>
        </pc:spChg>
        <pc:spChg chg="mod">
          <ac:chgData name="Berta Hartig" userId="b7c20aac024703ed" providerId="LiveId" clId="{E488EDC7-6954-4CB0-A9BF-D9BACAEEC725}" dt="2022-02-02T02:28:30.860" v="84934" actId="20577"/>
          <ac:spMkLst>
            <pc:docMk/>
            <pc:sldMk cId="2348906605" sldId="516"/>
            <ac:spMk id="9" creationId="{45F5A59F-B60D-465D-B12E-4FA358D641A5}"/>
          </ac:spMkLst>
        </pc:spChg>
        <pc:spChg chg="del">
          <ac:chgData name="Berta Hartig" userId="b7c20aac024703ed" providerId="LiveId" clId="{E488EDC7-6954-4CB0-A9BF-D9BACAEEC725}" dt="2022-02-03T04:13:06.577" v="87439" actId="478"/>
          <ac:spMkLst>
            <pc:docMk/>
            <pc:sldMk cId="2348906605" sldId="516"/>
            <ac:spMk id="12" creationId="{7BEEB87D-5823-E047-8894-908AE01B8A21}"/>
          </ac:spMkLst>
        </pc:spChg>
        <pc:picChg chg="mod">
          <ac:chgData name="Berta Hartig" userId="b7c20aac024703ed" providerId="LiveId" clId="{E488EDC7-6954-4CB0-A9BF-D9BACAEEC725}" dt="2022-02-02T04:30:15.674" v="87180" actId="1076"/>
          <ac:picMkLst>
            <pc:docMk/>
            <pc:sldMk cId="2348906605" sldId="516"/>
            <ac:picMk id="8" creationId="{C665E339-4363-FA46-8F9C-0708C7622B53}"/>
          </ac:picMkLst>
        </pc:picChg>
      </pc:sldChg>
      <pc:sldChg chg="modSp mod">
        <pc:chgData name="Berta Hartig" userId="b7c20aac024703ed" providerId="LiveId" clId="{E488EDC7-6954-4CB0-A9BF-D9BACAEEC725}" dt="2022-02-02T04:29:59.339" v="87176" actId="20577"/>
        <pc:sldMkLst>
          <pc:docMk/>
          <pc:sldMk cId="254391711" sldId="517"/>
        </pc:sldMkLst>
        <pc:spChg chg="mod">
          <ac:chgData name="Berta Hartig" userId="b7c20aac024703ed" providerId="LiveId" clId="{E488EDC7-6954-4CB0-A9BF-D9BACAEEC725}" dt="2022-02-02T03:19:56.952" v="85873" actId="1076"/>
          <ac:spMkLst>
            <pc:docMk/>
            <pc:sldMk cId="254391711" sldId="517"/>
            <ac:spMk id="2" creationId="{BE85A0B3-6632-47E6-AE05-D3969B1E966B}"/>
          </ac:spMkLst>
        </pc:spChg>
        <pc:spChg chg="mod">
          <ac:chgData name="Berta Hartig" userId="b7c20aac024703ed" providerId="LiveId" clId="{E488EDC7-6954-4CB0-A9BF-D9BACAEEC725}" dt="2022-02-02T04:29:59.339" v="87176" actId="20577"/>
          <ac:spMkLst>
            <pc:docMk/>
            <pc:sldMk cId="254391711" sldId="517"/>
            <ac:spMk id="4" creationId="{213B925D-202E-436D-98AC-C5C670A5B773}"/>
          </ac:spMkLst>
        </pc:spChg>
        <pc:picChg chg="mod">
          <ac:chgData name="Berta Hartig" userId="b7c20aac024703ed" providerId="LiveId" clId="{E488EDC7-6954-4CB0-A9BF-D9BACAEEC725}" dt="2022-02-01T23:32:25.027" v="83483" actId="1076"/>
          <ac:picMkLst>
            <pc:docMk/>
            <pc:sldMk cId="254391711" sldId="517"/>
            <ac:picMk id="8" creationId="{26D8AF1E-CAB5-2348-85F4-0BA9782BAF6D}"/>
          </ac:picMkLst>
        </pc:picChg>
      </pc:sldChg>
      <pc:sldChg chg="modSp mod">
        <pc:chgData name="Berta Hartig" userId="b7c20aac024703ed" providerId="LiveId" clId="{E488EDC7-6954-4CB0-A9BF-D9BACAEEC725}" dt="2022-02-02T03:33:11.682" v="86171" actId="313"/>
        <pc:sldMkLst>
          <pc:docMk/>
          <pc:sldMk cId="1803171599" sldId="518"/>
        </pc:sldMkLst>
        <pc:spChg chg="mod">
          <ac:chgData name="Berta Hartig" userId="b7c20aac024703ed" providerId="LiveId" clId="{E488EDC7-6954-4CB0-A9BF-D9BACAEEC725}" dt="2022-02-02T03:33:11.682" v="86171" actId="313"/>
          <ac:spMkLst>
            <pc:docMk/>
            <pc:sldMk cId="1803171599" sldId="518"/>
            <ac:spMk id="4" creationId="{213B925D-202E-436D-98AC-C5C670A5B773}"/>
          </ac:spMkLst>
        </pc:spChg>
      </pc:sldChg>
      <pc:sldChg chg="del">
        <pc:chgData name="Berta Hartig" userId="b7c20aac024703ed" providerId="LiveId" clId="{E488EDC7-6954-4CB0-A9BF-D9BACAEEC725}" dt="2022-01-19T18:14:00.721" v="18879" actId="47"/>
        <pc:sldMkLst>
          <pc:docMk/>
          <pc:sldMk cId="2869362725" sldId="520"/>
        </pc:sldMkLst>
      </pc:sldChg>
      <pc:sldChg chg="addSp delSp modSp mod ord">
        <pc:chgData name="Berta Hartig" userId="b7c20aac024703ed" providerId="LiveId" clId="{E488EDC7-6954-4CB0-A9BF-D9BACAEEC725}" dt="2022-02-02T02:23:53.914" v="84841" actId="478"/>
        <pc:sldMkLst>
          <pc:docMk/>
          <pc:sldMk cId="4259754175" sldId="521"/>
        </pc:sldMkLst>
        <pc:spChg chg="mod">
          <ac:chgData name="Berta Hartig" userId="b7c20aac024703ed" providerId="LiveId" clId="{E488EDC7-6954-4CB0-A9BF-D9BACAEEC725}" dt="2022-02-01T21:11:48.960" v="80855" actId="20577"/>
          <ac:spMkLst>
            <pc:docMk/>
            <pc:sldMk cId="4259754175" sldId="521"/>
            <ac:spMk id="2" creationId="{AF68A40C-7F64-6A4B-A349-CF42E1FF11DA}"/>
          </ac:spMkLst>
        </pc:spChg>
        <pc:spChg chg="mod">
          <ac:chgData name="Berta Hartig" userId="b7c20aac024703ed" providerId="LiveId" clId="{E488EDC7-6954-4CB0-A9BF-D9BACAEEC725}" dt="2022-02-02T00:36:49.782" v="83805" actId="20577"/>
          <ac:spMkLst>
            <pc:docMk/>
            <pc:sldMk cId="4259754175" sldId="521"/>
            <ac:spMk id="4" creationId="{0924ACA7-53DA-4903-8FC9-AA5D17A4DF0D}"/>
          </ac:spMkLst>
        </pc:spChg>
        <pc:graphicFrameChg chg="add del mod modGraphic">
          <ac:chgData name="Berta Hartig" userId="b7c20aac024703ed" providerId="LiveId" clId="{E488EDC7-6954-4CB0-A9BF-D9BACAEEC725}" dt="2022-02-02T02:23:53.914" v="84841" actId="478"/>
          <ac:graphicFrameMkLst>
            <pc:docMk/>
            <pc:sldMk cId="4259754175" sldId="521"/>
            <ac:graphicFrameMk id="5" creationId="{3B2C2CEE-5B60-4DFF-9A7D-AEE45C0658C8}"/>
          </ac:graphicFrameMkLst>
        </pc:graphicFrameChg>
      </pc:sldChg>
      <pc:sldChg chg="del">
        <pc:chgData name="Berta Hartig" userId="b7c20aac024703ed" providerId="LiveId" clId="{E488EDC7-6954-4CB0-A9BF-D9BACAEEC725}" dt="2022-01-19T18:20:14.012" v="19008" actId="47"/>
        <pc:sldMkLst>
          <pc:docMk/>
          <pc:sldMk cId="3379993189" sldId="522"/>
        </pc:sldMkLst>
      </pc:sldChg>
      <pc:sldChg chg="modSp del mod">
        <pc:chgData name="Berta Hartig" userId="b7c20aac024703ed" providerId="LiveId" clId="{E488EDC7-6954-4CB0-A9BF-D9BACAEEC725}" dt="2022-01-19T18:22:20.414" v="19055" actId="47"/>
        <pc:sldMkLst>
          <pc:docMk/>
          <pc:sldMk cId="547693401" sldId="523"/>
        </pc:sldMkLst>
        <pc:spChg chg="mod">
          <ac:chgData name="Berta Hartig" userId="b7c20aac024703ed" providerId="LiveId" clId="{E488EDC7-6954-4CB0-A9BF-D9BACAEEC725}" dt="2022-01-19T18:20:56.064" v="19021" actId="20577"/>
          <ac:spMkLst>
            <pc:docMk/>
            <pc:sldMk cId="547693401" sldId="523"/>
            <ac:spMk id="4" creationId="{0924ACA7-53DA-4903-8FC9-AA5D17A4DF0D}"/>
          </ac:spMkLst>
        </pc:spChg>
      </pc:sldChg>
      <pc:sldChg chg="del">
        <pc:chgData name="Berta Hartig" userId="b7c20aac024703ed" providerId="LiveId" clId="{E488EDC7-6954-4CB0-A9BF-D9BACAEEC725}" dt="2022-01-19T18:21:26.905" v="19022" actId="47"/>
        <pc:sldMkLst>
          <pc:docMk/>
          <pc:sldMk cId="704949983" sldId="524"/>
        </pc:sldMkLst>
      </pc:sldChg>
      <pc:sldChg chg="del">
        <pc:chgData name="Berta Hartig" userId="b7c20aac024703ed" providerId="LiveId" clId="{E488EDC7-6954-4CB0-A9BF-D9BACAEEC725}" dt="2022-01-19T18:21:35.965" v="19023" actId="47"/>
        <pc:sldMkLst>
          <pc:docMk/>
          <pc:sldMk cId="366109258" sldId="525"/>
        </pc:sldMkLst>
      </pc:sldChg>
      <pc:sldChg chg="del">
        <pc:chgData name="Berta Hartig" userId="b7c20aac024703ed" providerId="LiveId" clId="{E488EDC7-6954-4CB0-A9BF-D9BACAEEC725}" dt="2022-01-19T18:22:23.898" v="19056" actId="47"/>
        <pc:sldMkLst>
          <pc:docMk/>
          <pc:sldMk cId="1058073905" sldId="526"/>
        </pc:sldMkLst>
      </pc:sldChg>
      <pc:sldChg chg="del">
        <pc:chgData name="Berta Hartig" userId="b7c20aac024703ed" providerId="LiveId" clId="{E488EDC7-6954-4CB0-A9BF-D9BACAEEC725}" dt="2022-01-19T18:22:28.661" v="19057" actId="47"/>
        <pc:sldMkLst>
          <pc:docMk/>
          <pc:sldMk cId="1839142745" sldId="527"/>
        </pc:sldMkLst>
      </pc:sldChg>
      <pc:sldChg chg="add del">
        <pc:chgData name="Berta Hartig" userId="b7c20aac024703ed" providerId="LiveId" clId="{E488EDC7-6954-4CB0-A9BF-D9BACAEEC725}" dt="2022-01-19T18:28:15.914" v="19072" actId="47"/>
        <pc:sldMkLst>
          <pc:docMk/>
          <pc:sldMk cId="1046615990" sldId="528"/>
        </pc:sldMkLst>
      </pc:sldChg>
      <pc:sldChg chg="modSp mod">
        <pc:chgData name="Berta Hartig" userId="b7c20aac024703ed" providerId="LiveId" clId="{E488EDC7-6954-4CB0-A9BF-D9BACAEEC725}" dt="2022-02-01T21:15:45.800" v="80964" actId="255"/>
        <pc:sldMkLst>
          <pc:docMk/>
          <pc:sldMk cId="2625246308" sldId="529"/>
        </pc:sldMkLst>
        <pc:spChg chg="mod">
          <ac:chgData name="Berta Hartig" userId="b7c20aac024703ed" providerId="LiveId" clId="{E488EDC7-6954-4CB0-A9BF-D9BACAEEC725}" dt="2022-02-01T21:13:47.201" v="80903" actId="20577"/>
          <ac:spMkLst>
            <pc:docMk/>
            <pc:sldMk cId="2625246308" sldId="529"/>
            <ac:spMk id="2" creationId="{AF68A40C-7F64-6A4B-A349-CF42E1FF11DA}"/>
          </ac:spMkLst>
        </pc:spChg>
        <pc:spChg chg="mod">
          <ac:chgData name="Berta Hartig" userId="b7c20aac024703ed" providerId="LiveId" clId="{E488EDC7-6954-4CB0-A9BF-D9BACAEEC725}" dt="2022-02-01T21:15:45.800" v="80964" actId="255"/>
          <ac:spMkLst>
            <pc:docMk/>
            <pc:sldMk cId="2625246308" sldId="529"/>
            <ac:spMk id="4" creationId="{0924ACA7-53DA-4903-8FC9-AA5D17A4DF0D}"/>
          </ac:spMkLst>
        </pc:spChg>
      </pc:sldChg>
      <pc:sldChg chg="del">
        <pc:chgData name="Berta Hartig" userId="b7c20aac024703ed" providerId="LiveId" clId="{E488EDC7-6954-4CB0-A9BF-D9BACAEEC725}" dt="2022-01-19T18:09:49.975" v="18869" actId="47"/>
        <pc:sldMkLst>
          <pc:docMk/>
          <pc:sldMk cId="3856120221" sldId="530"/>
        </pc:sldMkLst>
      </pc:sldChg>
      <pc:sldChg chg="del">
        <pc:chgData name="Berta Hartig" userId="b7c20aac024703ed" providerId="LiveId" clId="{E488EDC7-6954-4CB0-A9BF-D9BACAEEC725}" dt="2022-01-19T18:09:45.571" v="18868" actId="47"/>
        <pc:sldMkLst>
          <pc:docMk/>
          <pc:sldMk cId="2819091279" sldId="531"/>
        </pc:sldMkLst>
      </pc:sldChg>
      <pc:sldChg chg="addSp delSp modSp mod delAnim modAnim">
        <pc:chgData name="Berta Hartig" userId="b7c20aac024703ed" providerId="LiveId" clId="{E488EDC7-6954-4CB0-A9BF-D9BACAEEC725}" dt="2022-02-02T02:24:05.961" v="84853" actId="20577"/>
        <pc:sldMkLst>
          <pc:docMk/>
          <pc:sldMk cId="1428084095" sldId="532"/>
        </pc:sldMkLst>
        <pc:spChg chg="mod">
          <ac:chgData name="Berta Hartig" userId="b7c20aac024703ed" providerId="LiveId" clId="{E488EDC7-6954-4CB0-A9BF-D9BACAEEC725}" dt="2022-02-02T02:24:05.961" v="84853" actId="20577"/>
          <ac:spMkLst>
            <pc:docMk/>
            <pc:sldMk cId="1428084095" sldId="532"/>
            <ac:spMk id="2" creationId="{AF68A40C-7F64-6A4B-A349-CF42E1FF11DA}"/>
          </ac:spMkLst>
        </pc:spChg>
        <pc:spChg chg="mod">
          <ac:chgData name="Berta Hartig" userId="b7c20aac024703ed" providerId="LiveId" clId="{E488EDC7-6954-4CB0-A9BF-D9BACAEEC725}" dt="2022-02-02T00:38:03.251" v="83819" actId="6549"/>
          <ac:spMkLst>
            <pc:docMk/>
            <pc:sldMk cId="1428084095" sldId="532"/>
            <ac:spMk id="4" creationId="{0924ACA7-53DA-4903-8FC9-AA5D17A4DF0D}"/>
          </ac:spMkLst>
        </pc:spChg>
        <pc:picChg chg="add del mod">
          <ac:chgData name="Berta Hartig" userId="b7c20aac024703ed" providerId="LiveId" clId="{E488EDC7-6954-4CB0-A9BF-D9BACAEEC725}" dt="2022-01-19T18:30:09.487" v="19078" actId="478"/>
          <ac:picMkLst>
            <pc:docMk/>
            <pc:sldMk cId="1428084095" sldId="532"/>
            <ac:picMk id="3" creationId="{23331999-DC49-4183-90E9-0284D6D3DEEC}"/>
          </ac:picMkLst>
        </pc:picChg>
        <pc:picChg chg="add del mod">
          <ac:chgData name="Berta Hartig" userId="b7c20aac024703ed" providerId="LiveId" clId="{E488EDC7-6954-4CB0-A9BF-D9BACAEEC725}" dt="2022-01-19T18:36:19.386" v="19081" actId="478"/>
          <ac:picMkLst>
            <pc:docMk/>
            <pc:sldMk cId="1428084095" sldId="532"/>
            <ac:picMk id="5" creationId="{FA4DBA0D-8963-44CE-A24F-8D0BD060BD3C}"/>
          </ac:picMkLst>
        </pc:picChg>
        <pc:picChg chg="add del mod modCrop">
          <ac:chgData name="Berta Hartig" userId="b7c20aac024703ed" providerId="LiveId" clId="{E488EDC7-6954-4CB0-A9BF-D9BACAEEC725}" dt="2022-01-19T19:02:15.591" v="20111" actId="478"/>
          <ac:picMkLst>
            <pc:docMk/>
            <pc:sldMk cId="1428084095" sldId="532"/>
            <ac:picMk id="7" creationId="{EC67E185-2149-4177-B358-80273862BBDF}"/>
          </ac:picMkLst>
        </pc:picChg>
        <pc:picChg chg="add del mod">
          <ac:chgData name="Berta Hartig" userId="b7c20aac024703ed" providerId="LiveId" clId="{E488EDC7-6954-4CB0-A9BF-D9BACAEEC725}" dt="2022-01-19T19:25:19.987" v="21023" actId="478"/>
          <ac:picMkLst>
            <pc:docMk/>
            <pc:sldMk cId="1428084095" sldId="532"/>
            <ac:picMk id="8" creationId="{51942398-8E77-443C-9BD5-A4CBB4D9C03B}"/>
          </ac:picMkLst>
        </pc:picChg>
        <pc:picChg chg="add del mod">
          <ac:chgData name="Berta Hartig" userId="b7c20aac024703ed" providerId="LiveId" clId="{E488EDC7-6954-4CB0-A9BF-D9BACAEEC725}" dt="2022-01-19T19:05:24.543" v="20121" actId="478"/>
          <ac:picMkLst>
            <pc:docMk/>
            <pc:sldMk cId="1428084095" sldId="532"/>
            <ac:picMk id="14" creationId="{8DDE1252-B696-4378-A30F-BC86F394B500}"/>
          </ac:picMkLst>
        </pc:picChg>
      </pc:sldChg>
      <pc:sldChg chg="modSp del mod">
        <pc:chgData name="Berta Hartig" userId="b7c20aac024703ed" providerId="LiveId" clId="{E488EDC7-6954-4CB0-A9BF-D9BACAEEC725}" dt="2022-02-01T23:07:59.820" v="83114" actId="47"/>
        <pc:sldMkLst>
          <pc:docMk/>
          <pc:sldMk cId="1986161384" sldId="534"/>
        </pc:sldMkLst>
        <pc:spChg chg="mod">
          <ac:chgData name="Berta Hartig" userId="b7c20aac024703ed" providerId="LiveId" clId="{E488EDC7-6954-4CB0-A9BF-D9BACAEEC725}" dt="2022-02-01T23:07:50.458" v="83096" actId="21"/>
          <ac:spMkLst>
            <pc:docMk/>
            <pc:sldMk cId="1986161384" sldId="534"/>
            <ac:spMk id="3" creationId="{00000000-0000-0000-0000-000000000000}"/>
          </ac:spMkLst>
        </pc:spChg>
      </pc:sldChg>
      <pc:sldChg chg="modSp mod ord">
        <pc:chgData name="Berta Hartig" userId="b7c20aac024703ed" providerId="LiveId" clId="{E488EDC7-6954-4CB0-A9BF-D9BACAEEC725}" dt="2022-02-03T01:50:19.979" v="87396" actId="20577"/>
        <pc:sldMkLst>
          <pc:docMk/>
          <pc:sldMk cId="744596691" sldId="535"/>
        </pc:sldMkLst>
        <pc:spChg chg="mod">
          <ac:chgData name="Berta Hartig" userId="b7c20aac024703ed" providerId="LiveId" clId="{E488EDC7-6954-4CB0-A9BF-D9BACAEEC725}" dt="2022-02-01T23:07:57.908" v="83113" actId="20577"/>
          <ac:spMkLst>
            <pc:docMk/>
            <pc:sldMk cId="744596691" sldId="535"/>
            <ac:spMk id="2" creationId="{00000000-0000-0000-0000-000000000000}"/>
          </ac:spMkLst>
        </pc:spChg>
        <pc:spChg chg="mod">
          <ac:chgData name="Berta Hartig" userId="b7c20aac024703ed" providerId="LiveId" clId="{E488EDC7-6954-4CB0-A9BF-D9BACAEEC725}" dt="2022-02-02T04:29:05.318" v="87168" actId="403"/>
          <ac:spMkLst>
            <pc:docMk/>
            <pc:sldMk cId="744596691" sldId="535"/>
            <ac:spMk id="3" creationId="{00000000-0000-0000-0000-000000000000}"/>
          </ac:spMkLst>
        </pc:spChg>
        <pc:spChg chg="mod">
          <ac:chgData name="Berta Hartig" userId="b7c20aac024703ed" providerId="LiveId" clId="{E488EDC7-6954-4CB0-A9BF-D9BACAEEC725}" dt="2022-02-03T01:50:19.979" v="87396" actId="20577"/>
          <ac:spMkLst>
            <pc:docMk/>
            <pc:sldMk cId="744596691" sldId="535"/>
            <ac:spMk id="5" creationId="{00000000-0000-0000-0000-000000000000}"/>
          </ac:spMkLst>
        </pc:spChg>
      </pc:sldChg>
      <pc:sldChg chg="modSp mod">
        <pc:chgData name="Berta Hartig" userId="b7c20aac024703ed" providerId="LiveId" clId="{E488EDC7-6954-4CB0-A9BF-D9BACAEEC725}" dt="2022-02-03T01:50:25.429" v="87401" actId="20577"/>
        <pc:sldMkLst>
          <pc:docMk/>
          <pc:sldMk cId="1702655212" sldId="536"/>
        </pc:sldMkLst>
        <pc:spChg chg="mod">
          <ac:chgData name="Berta Hartig" userId="b7c20aac024703ed" providerId="LiveId" clId="{E488EDC7-6954-4CB0-A9BF-D9BACAEEC725}" dt="2022-02-01T23:08:20.206" v="83140" actId="20577"/>
          <ac:spMkLst>
            <pc:docMk/>
            <pc:sldMk cId="1702655212" sldId="536"/>
            <ac:spMk id="2" creationId="{644D8ECB-4E7E-FB40-968E-DB4B22FE71FB}"/>
          </ac:spMkLst>
        </pc:spChg>
        <pc:spChg chg="mod">
          <ac:chgData name="Berta Hartig" userId="b7c20aac024703ed" providerId="LiveId" clId="{E488EDC7-6954-4CB0-A9BF-D9BACAEEC725}" dt="2022-02-01T23:15:47.958" v="83250" actId="179"/>
          <ac:spMkLst>
            <pc:docMk/>
            <pc:sldMk cId="1702655212" sldId="536"/>
            <ac:spMk id="3" creationId="{00000000-0000-0000-0000-000000000000}"/>
          </ac:spMkLst>
        </pc:spChg>
        <pc:spChg chg="mod">
          <ac:chgData name="Berta Hartig" userId="b7c20aac024703ed" providerId="LiveId" clId="{E488EDC7-6954-4CB0-A9BF-D9BACAEEC725}" dt="2022-02-03T01:50:25.429" v="87401" actId="20577"/>
          <ac:spMkLst>
            <pc:docMk/>
            <pc:sldMk cId="1702655212" sldId="536"/>
            <ac:spMk id="5" creationId="{00000000-0000-0000-0000-000000000000}"/>
          </ac:spMkLst>
        </pc:spChg>
      </pc:sldChg>
      <pc:sldChg chg="modSp mod">
        <pc:chgData name="Berta Hartig" userId="b7c20aac024703ed" providerId="LiveId" clId="{E488EDC7-6954-4CB0-A9BF-D9BACAEEC725}" dt="2022-02-03T01:50:30.387" v="87405" actId="20577"/>
        <pc:sldMkLst>
          <pc:docMk/>
          <pc:sldMk cId="1195963288" sldId="537"/>
        </pc:sldMkLst>
        <pc:spChg chg="mod">
          <ac:chgData name="Berta Hartig" userId="b7c20aac024703ed" providerId="LiveId" clId="{E488EDC7-6954-4CB0-A9BF-D9BACAEEC725}" dt="2022-02-01T23:24:11.399" v="83346" actId="12"/>
          <ac:spMkLst>
            <pc:docMk/>
            <pc:sldMk cId="1195963288" sldId="537"/>
            <ac:spMk id="3" creationId="{00000000-0000-0000-0000-000000000000}"/>
          </ac:spMkLst>
        </pc:spChg>
        <pc:spChg chg="mod">
          <ac:chgData name="Berta Hartig" userId="b7c20aac024703ed" providerId="LiveId" clId="{E488EDC7-6954-4CB0-A9BF-D9BACAEEC725}" dt="2022-02-03T01:50:30.387" v="87405" actId="20577"/>
          <ac:spMkLst>
            <pc:docMk/>
            <pc:sldMk cId="1195963288" sldId="537"/>
            <ac:spMk id="5" creationId="{00000000-0000-0000-0000-000000000000}"/>
          </ac:spMkLst>
        </pc:spChg>
      </pc:sldChg>
      <pc:sldChg chg="modSp del mod">
        <pc:chgData name="Berta Hartig" userId="b7c20aac024703ed" providerId="LiveId" clId="{E488EDC7-6954-4CB0-A9BF-D9BACAEEC725}" dt="2022-02-01T23:16:23.010" v="83259" actId="47"/>
        <pc:sldMkLst>
          <pc:docMk/>
          <pc:sldMk cId="1296969557" sldId="538"/>
        </pc:sldMkLst>
        <pc:spChg chg="mod">
          <ac:chgData name="Berta Hartig" userId="b7c20aac024703ed" providerId="LiveId" clId="{E488EDC7-6954-4CB0-A9BF-D9BACAEEC725}" dt="2022-02-01T23:16:16.126" v="83255" actId="21"/>
          <ac:spMkLst>
            <pc:docMk/>
            <pc:sldMk cId="1296969557" sldId="538"/>
            <ac:spMk id="3" creationId="{00000000-0000-0000-0000-000000000000}"/>
          </ac:spMkLst>
        </pc:spChg>
      </pc:sldChg>
      <pc:sldChg chg="addSp delSp modSp del mod">
        <pc:chgData name="Berta Hartig" userId="b7c20aac024703ed" providerId="LiveId" clId="{E488EDC7-6954-4CB0-A9BF-D9BACAEEC725}" dt="2022-02-01T23:07:24.736" v="83092" actId="47"/>
        <pc:sldMkLst>
          <pc:docMk/>
          <pc:sldMk cId="1754069311" sldId="539"/>
        </pc:sldMkLst>
        <pc:spChg chg="add del mod">
          <ac:chgData name="Berta Hartig" userId="b7c20aac024703ed" providerId="LiveId" clId="{E488EDC7-6954-4CB0-A9BF-D9BACAEEC725}" dt="2022-02-01T23:06:55.042" v="83078" actId="478"/>
          <ac:spMkLst>
            <pc:docMk/>
            <pc:sldMk cId="1754069311" sldId="539"/>
            <ac:spMk id="2" creationId="{9B46B30B-757F-4E7F-A114-1EA5FE75B6A5}"/>
          </ac:spMkLst>
        </pc:spChg>
        <pc:spChg chg="mod">
          <ac:chgData name="Berta Hartig" userId="b7c20aac024703ed" providerId="LiveId" clId="{E488EDC7-6954-4CB0-A9BF-D9BACAEEC725}" dt="2022-02-01T23:06:47.551" v="83072" actId="27636"/>
          <ac:spMkLst>
            <pc:docMk/>
            <pc:sldMk cId="1754069311" sldId="539"/>
            <ac:spMk id="3" creationId="{00000000-0000-0000-0000-000000000000}"/>
          </ac:spMkLst>
        </pc:spChg>
        <pc:spChg chg="add del mod">
          <ac:chgData name="Berta Hartig" userId="b7c20aac024703ed" providerId="LiveId" clId="{E488EDC7-6954-4CB0-A9BF-D9BACAEEC725}" dt="2022-02-01T23:07:11.658" v="83085" actId="21"/>
          <ac:spMkLst>
            <pc:docMk/>
            <pc:sldMk cId="1754069311" sldId="539"/>
            <ac:spMk id="9" creationId="{310817A4-40B5-4DE9-9690-FE291A4714E7}"/>
          </ac:spMkLst>
        </pc:spChg>
      </pc:sldChg>
      <pc:sldChg chg="modSp mod">
        <pc:chgData name="Berta Hartig" userId="b7c20aac024703ed" providerId="LiveId" clId="{E488EDC7-6954-4CB0-A9BF-D9BACAEEC725}" dt="2022-02-03T01:50:37.783" v="87406"/>
        <pc:sldMkLst>
          <pc:docMk/>
          <pc:sldMk cId="2134887608" sldId="540"/>
        </pc:sldMkLst>
        <pc:spChg chg="mod">
          <ac:chgData name="Berta Hartig" userId="b7c20aac024703ed" providerId="LiveId" clId="{E488EDC7-6954-4CB0-A9BF-D9BACAEEC725}" dt="2022-02-01T23:18:45.164" v="83273" actId="948"/>
          <ac:spMkLst>
            <pc:docMk/>
            <pc:sldMk cId="2134887608" sldId="540"/>
            <ac:spMk id="3" creationId="{00000000-0000-0000-0000-000000000000}"/>
          </ac:spMkLst>
        </pc:spChg>
        <pc:spChg chg="mod">
          <ac:chgData name="Berta Hartig" userId="b7c20aac024703ed" providerId="LiveId" clId="{E488EDC7-6954-4CB0-A9BF-D9BACAEEC725}" dt="2022-02-03T01:50:37.783" v="87406"/>
          <ac:spMkLst>
            <pc:docMk/>
            <pc:sldMk cId="2134887608" sldId="540"/>
            <ac:spMk id="5" creationId="{00000000-0000-0000-0000-000000000000}"/>
          </ac:spMkLst>
        </pc:spChg>
      </pc:sldChg>
      <pc:sldChg chg="modSp del mod">
        <pc:chgData name="Berta Hartig" userId="b7c20aac024703ed" providerId="LiveId" clId="{E488EDC7-6954-4CB0-A9BF-D9BACAEEC725}" dt="2022-02-01T23:17:16.419" v="83271" actId="47"/>
        <pc:sldMkLst>
          <pc:docMk/>
          <pc:sldMk cId="1912495121" sldId="541"/>
        </pc:sldMkLst>
        <pc:spChg chg="mod">
          <ac:chgData name="Berta Hartig" userId="b7c20aac024703ed" providerId="LiveId" clId="{E488EDC7-6954-4CB0-A9BF-D9BACAEEC725}" dt="2022-02-01T23:17:03.595" v="83265" actId="21"/>
          <ac:spMkLst>
            <pc:docMk/>
            <pc:sldMk cId="1912495121" sldId="541"/>
            <ac:spMk id="3" creationId="{00000000-0000-0000-0000-000000000000}"/>
          </ac:spMkLst>
        </pc:spChg>
      </pc:sldChg>
      <pc:sldChg chg="modSp mod">
        <pc:chgData name="Berta Hartig" userId="b7c20aac024703ed" providerId="LiveId" clId="{E488EDC7-6954-4CB0-A9BF-D9BACAEEC725}" dt="2022-02-03T01:50:39.733" v="87407"/>
        <pc:sldMkLst>
          <pc:docMk/>
          <pc:sldMk cId="109386563" sldId="542"/>
        </pc:sldMkLst>
        <pc:spChg chg="mod">
          <ac:chgData name="Berta Hartig" userId="b7c20aac024703ed" providerId="LiveId" clId="{E488EDC7-6954-4CB0-A9BF-D9BACAEEC725}" dt="2022-02-02T04:29:18.352" v="87170" actId="403"/>
          <ac:spMkLst>
            <pc:docMk/>
            <pc:sldMk cId="109386563" sldId="542"/>
            <ac:spMk id="3" creationId="{00000000-0000-0000-0000-000000000000}"/>
          </ac:spMkLst>
        </pc:spChg>
        <pc:spChg chg="mod">
          <ac:chgData name="Berta Hartig" userId="b7c20aac024703ed" providerId="LiveId" clId="{E488EDC7-6954-4CB0-A9BF-D9BACAEEC725}" dt="2022-02-03T01:50:39.733" v="87407"/>
          <ac:spMkLst>
            <pc:docMk/>
            <pc:sldMk cId="109386563" sldId="542"/>
            <ac:spMk id="4" creationId="{00000000-0000-0000-0000-000000000000}"/>
          </ac:spMkLst>
        </pc:spChg>
      </pc:sldChg>
      <pc:sldChg chg="modSp mod">
        <pc:chgData name="Berta Hartig" userId="b7c20aac024703ed" providerId="LiveId" clId="{E488EDC7-6954-4CB0-A9BF-D9BACAEEC725}" dt="2022-02-03T01:50:42.513" v="87408"/>
        <pc:sldMkLst>
          <pc:docMk/>
          <pc:sldMk cId="213962509" sldId="543"/>
        </pc:sldMkLst>
        <pc:spChg chg="mod">
          <ac:chgData name="Berta Hartig" userId="b7c20aac024703ed" providerId="LiveId" clId="{E488EDC7-6954-4CB0-A9BF-D9BACAEEC725}" dt="2022-02-02T04:29:21.494" v="87171" actId="403"/>
          <ac:spMkLst>
            <pc:docMk/>
            <pc:sldMk cId="213962509" sldId="543"/>
            <ac:spMk id="3" creationId="{00000000-0000-0000-0000-000000000000}"/>
          </ac:spMkLst>
        </pc:spChg>
        <pc:spChg chg="mod">
          <ac:chgData name="Berta Hartig" userId="b7c20aac024703ed" providerId="LiveId" clId="{E488EDC7-6954-4CB0-A9BF-D9BACAEEC725}" dt="2022-02-03T01:50:42.513" v="87408"/>
          <ac:spMkLst>
            <pc:docMk/>
            <pc:sldMk cId="213962509" sldId="543"/>
            <ac:spMk id="4" creationId="{00000000-0000-0000-0000-000000000000}"/>
          </ac:spMkLst>
        </pc:spChg>
      </pc:sldChg>
      <pc:sldChg chg="modSp mod">
        <pc:chgData name="Berta Hartig" userId="b7c20aac024703ed" providerId="LiveId" clId="{E488EDC7-6954-4CB0-A9BF-D9BACAEEC725}" dt="2022-02-03T01:50:45.880" v="87409"/>
        <pc:sldMkLst>
          <pc:docMk/>
          <pc:sldMk cId="1180263685" sldId="544"/>
        </pc:sldMkLst>
        <pc:spChg chg="mod">
          <ac:chgData name="Berta Hartig" userId="b7c20aac024703ed" providerId="LiveId" clId="{E488EDC7-6954-4CB0-A9BF-D9BACAEEC725}" dt="2022-02-02T02:26:52.085" v="84909" actId="255"/>
          <ac:spMkLst>
            <pc:docMk/>
            <pc:sldMk cId="1180263685" sldId="544"/>
            <ac:spMk id="2" creationId="{00000000-0000-0000-0000-000000000000}"/>
          </ac:spMkLst>
        </pc:spChg>
        <pc:spChg chg="mod">
          <ac:chgData name="Berta Hartig" userId="b7c20aac024703ed" providerId="LiveId" clId="{E488EDC7-6954-4CB0-A9BF-D9BACAEEC725}" dt="2022-02-01T23:23:46.455" v="83339" actId="27636"/>
          <ac:spMkLst>
            <pc:docMk/>
            <pc:sldMk cId="1180263685" sldId="544"/>
            <ac:spMk id="3" creationId="{00000000-0000-0000-0000-000000000000}"/>
          </ac:spMkLst>
        </pc:spChg>
        <pc:spChg chg="mod">
          <ac:chgData name="Berta Hartig" userId="b7c20aac024703ed" providerId="LiveId" clId="{E488EDC7-6954-4CB0-A9BF-D9BACAEEC725}" dt="2022-02-03T01:50:45.880" v="87409"/>
          <ac:spMkLst>
            <pc:docMk/>
            <pc:sldMk cId="1180263685" sldId="544"/>
            <ac:spMk id="5" creationId="{00000000-0000-0000-0000-000000000000}"/>
          </ac:spMkLst>
        </pc:spChg>
      </pc:sldChg>
      <pc:sldChg chg="modSp mod">
        <pc:chgData name="Berta Hartig" userId="b7c20aac024703ed" providerId="LiveId" clId="{E488EDC7-6954-4CB0-A9BF-D9BACAEEC725}" dt="2022-02-03T01:50:55.960" v="87412"/>
        <pc:sldMkLst>
          <pc:docMk/>
          <pc:sldMk cId="1182410287" sldId="545"/>
        </pc:sldMkLst>
        <pc:spChg chg="mod">
          <ac:chgData name="Berta Hartig" userId="b7c20aac024703ed" providerId="LiveId" clId="{E488EDC7-6954-4CB0-A9BF-D9BACAEEC725}" dt="2022-02-02T02:27:11.869" v="84912" actId="255"/>
          <ac:spMkLst>
            <pc:docMk/>
            <pc:sldMk cId="1182410287" sldId="545"/>
            <ac:spMk id="2" creationId="{00000000-0000-0000-0000-000000000000}"/>
          </ac:spMkLst>
        </pc:spChg>
        <pc:spChg chg="mod">
          <ac:chgData name="Berta Hartig" userId="b7c20aac024703ed" providerId="LiveId" clId="{E488EDC7-6954-4CB0-A9BF-D9BACAEEC725}" dt="2022-02-01T23:21:26.838" v="83311" actId="6549"/>
          <ac:spMkLst>
            <pc:docMk/>
            <pc:sldMk cId="1182410287" sldId="545"/>
            <ac:spMk id="3" creationId="{00000000-0000-0000-0000-000000000000}"/>
          </ac:spMkLst>
        </pc:spChg>
        <pc:spChg chg="mod">
          <ac:chgData name="Berta Hartig" userId="b7c20aac024703ed" providerId="LiveId" clId="{E488EDC7-6954-4CB0-A9BF-D9BACAEEC725}" dt="2022-02-03T01:50:55.960" v="87412"/>
          <ac:spMkLst>
            <pc:docMk/>
            <pc:sldMk cId="1182410287" sldId="545"/>
            <ac:spMk id="5" creationId="{00000000-0000-0000-0000-000000000000}"/>
          </ac:spMkLst>
        </pc:spChg>
      </pc:sldChg>
      <pc:sldChg chg="modSp mod">
        <pc:chgData name="Berta Hartig" userId="b7c20aac024703ed" providerId="LiveId" clId="{E488EDC7-6954-4CB0-A9BF-D9BACAEEC725}" dt="2022-02-03T04:12:38.735" v="87436" actId="403"/>
        <pc:sldMkLst>
          <pc:docMk/>
          <pc:sldMk cId="1781780912" sldId="546"/>
        </pc:sldMkLst>
        <pc:spChg chg="mod">
          <ac:chgData name="Berta Hartig" userId="b7c20aac024703ed" providerId="LiveId" clId="{E488EDC7-6954-4CB0-A9BF-D9BACAEEC725}" dt="2022-02-02T02:27:15.658" v="84913" actId="255"/>
          <ac:spMkLst>
            <pc:docMk/>
            <pc:sldMk cId="1781780912" sldId="546"/>
            <ac:spMk id="2" creationId="{00000000-0000-0000-0000-000000000000}"/>
          </ac:spMkLst>
        </pc:spChg>
        <pc:spChg chg="mod">
          <ac:chgData name="Berta Hartig" userId="b7c20aac024703ed" providerId="LiveId" clId="{E488EDC7-6954-4CB0-A9BF-D9BACAEEC725}" dt="2022-02-03T04:12:38.735" v="87436" actId="403"/>
          <ac:spMkLst>
            <pc:docMk/>
            <pc:sldMk cId="1781780912" sldId="546"/>
            <ac:spMk id="3" creationId="{00000000-0000-0000-0000-000000000000}"/>
          </ac:spMkLst>
        </pc:spChg>
        <pc:spChg chg="mod">
          <ac:chgData name="Berta Hartig" userId="b7c20aac024703ed" providerId="LiveId" clId="{E488EDC7-6954-4CB0-A9BF-D9BACAEEC725}" dt="2022-02-03T01:50:58.430" v="87413"/>
          <ac:spMkLst>
            <pc:docMk/>
            <pc:sldMk cId="1781780912" sldId="546"/>
            <ac:spMk id="5" creationId="{00000000-0000-0000-0000-000000000000}"/>
          </ac:spMkLst>
        </pc:spChg>
      </pc:sldChg>
      <pc:sldChg chg="modSp mod">
        <pc:chgData name="Berta Hartig" userId="b7c20aac024703ed" providerId="LiveId" clId="{E488EDC7-6954-4CB0-A9BF-D9BACAEEC725}" dt="2022-02-03T04:12:33.379" v="87435" actId="403"/>
        <pc:sldMkLst>
          <pc:docMk/>
          <pc:sldMk cId="258113648" sldId="547"/>
        </pc:sldMkLst>
        <pc:spChg chg="mod">
          <ac:chgData name="Berta Hartig" userId="b7c20aac024703ed" providerId="LiveId" clId="{E488EDC7-6954-4CB0-A9BF-D9BACAEEC725}" dt="2022-02-02T02:27:21.903" v="84914" actId="255"/>
          <ac:spMkLst>
            <pc:docMk/>
            <pc:sldMk cId="258113648" sldId="547"/>
            <ac:spMk id="2" creationId="{00000000-0000-0000-0000-000000000000}"/>
          </ac:spMkLst>
        </pc:spChg>
        <pc:spChg chg="mod">
          <ac:chgData name="Berta Hartig" userId="b7c20aac024703ed" providerId="LiveId" clId="{E488EDC7-6954-4CB0-A9BF-D9BACAEEC725}" dt="2022-02-03T04:12:33.379" v="87435" actId="403"/>
          <ac:spMkLst>
            <pc:docMk/>
            <pc:sldMk cId="258113648" sldId="547"/>
            <ac:spMk id="3" creationId="{00000000-0000-0000-0000-000000000000}"/>
          </ac:spMkLst>
        </pc:spChg>
        <pc:spChg chg="mod">
          <ac:chgData name="Berta Hartig" userId="b7c20aac024703ed" providerId="LiveId" clId="{E488EDC7-6954-4CB0-A9BF-D9BACAEEC725}" dt="2022-02-03T01:51:00.544" v="87414"/>
          <ac:spMkLst>
            <pc:docMk/>
            <pc:sldMk cId="258113648" sldId="547"/>
            <ac:spMk id="5" creationId="{00000000-0000-0000-0000-000000000000}"/>
          </ac:spMkLst>
        </pc:spChg>
      </pc:sldChg>
      <pc:sldChg chg="modSp mod">
        <pc:chgData name="Berta Hartig" userId="b7c20aac024703ed" providerId="LiveId" clId="{E488EDC7-6954-4CB0-A9BF-D9BACAEEC725}" dt="2022-02-03T01:51:03.381" v="87415"/>
        <pc:sldMkLst>
          <pc:docMk/>
          <pc:sldMk cId="746215746" sldId="548"/>
        </pc:sldMkLst>
        <pc:spChg chg="mod">
          <ac:chgData name="Berta Hartig" userId="b7c20aac024703ed" providerId="LiveId" clId="{E488EDC7-6954-4CB0-A9BF-D9BACAEEC725}" dt="2022-02-02T02:27:25.839" v="84915" actId="255"/>
          <ac:spMkLst>
            <pc:docMk/>
            <pc:sldMk cId="746215746" sldId="548"/>
            <ac:spMk id="2" creationId="{00000000-0000-0000-0000-000000000000}"/>
          </ac:spMkLst>
        </pc:spChg>
        <pc:spChg chg="mod">
          <ac:chgData name="Berta Hartig" userId="b7c20aac024703ed" providerId="LiveId" clId="{E488EDC7-6954-4CB0-A9BF-D9BACAEEC725}" dt="2022-02-02T00:57:59.352" v="83992" actId="20577"/>
          <ac:spMkLst>
            <pc:docMk/>
            <pc:sldMk cId="746215746" sldId="548"/>
            <ac:spMk id="3" creationId="{00000000-0000-0000-0000-000000000000}"/>
          </ac:spMkLst>
        </pc:spChg>
        <pc:spChg chg="mod">
          <ac:chgData name="Berta Hartig" userId="b7c20aac024703ed" providerId="LiveId" clId="{E488EDC7-6954-4CB0-A9BF-D9BACAEEC725}" dt="2022-02-03T01:51:03.381" v="87415"/>
          <ac:spMkLst>
            <pc:docMk/>
            <pc:sldMk cId="746215746" sldId="548"/>
            <ac:spMk id="5" creationId="{00000000-0000-0000-0000-000000000000}"/>
          </ac:spMkLst>
        </pc:spChg>
      </pc:sldChg>
      <pc:sldChg chg="modSp del mod">
        <pc:chgData name="Berta Hartig" userId="b7c20aac024703ed" providerId="LiveId" clId="{E488EDC7-6954-4CB0-A9BF-D9BACAEEC725}" dt="2022-02-01T23:11:56.862" v="83192" actId="47"/>
        <pc:sldMkLst>
          <pc:docMk/>
          <pc:sldMk cId="1517074258" sldId="549"/>
        </pc:sldMkLst>
        <pc:spChg chg="mod">
          <ac:chgData name="Berta Hartig" userId="b7c20aac024703ed" providerId="LiveId" clId="{E488EDC7-6954-4CB0-A9BF-D9BACAEEC725}" dt="2022-02-01T23:11:49.018" v="83189" actId="21"/>
          <ac:spMkLst>
            <pc:docMk/>
            <pc:sldMk cId="1517074258" sldId="549"/>
            <ac:spMk id="3" creationId="{00000000-0000-0000-0000-000000000000}"/>
          </ac:spMkLst>
        </pc:spChg>
      </pc:sldChg>
      <pc:sldChg chg="modSp mod">
        <pc:chgData name="Berta Hartig" userId="b7c20aac024703ed" providerId="LiveId" clId="{E488EDC7-6954-4CB0-A9BF-D9BACAEEC725}" dt="2022-02-02T03:33:05.846" v="86168" actId="313"/>
        <pc:sldMkLst>
          <pc:docMk/>
          <pc:sldMk cId="1507517715" sldId="550"/>
        </pc:sldMkLst>
        <pc:spChg chg="mod">
          <ac:chgData name="Berta Hartig" userId="b7c20aac024703ed" providerId="LiveId" clId="{E488EDC7-6954-4CB0-A9BF-D9BACAEEC725}" dt="2022-02-02T03:33:05.846" v="86168" actId="313"/>
          <ac:spMkLst>
            <pc:docMk/>
            <pc:sldMk cId="1507517715" sldId="550"/>
            <ac:spMk id="9" creationId="{E1474EF5-3416-4360-9523-F2D0972CC2A8}"/>
          </ac:spMkLst>
        </pc:spChg>
      </pc:sldChg>
      <pc:sldChg chg="modSp mod modNotesTx">
        <pc:chgData name="Berta Hartig" userId="b7c20aac024703ed" providerId="LiveId" clId="{E488EDC7-6954-4CB0-A9BF-D9BACAEEC725}" dt="2022-02-02T02:21:17.412" v="84828" actId="20577"/>
        <pc:sldMkLst>
          <pc:docMk/>
          <pc:sldMk cId="1615834569" sldId="551"/>
        </pc:sldMkLst>
        <pc:spChg chg="mod">
          <ac:chgData name="Berta Hartig" userId="b7c20aac024703ed" providerId="LiveId" clId="{E488EDC7-6954-4CB0-A9BF-D9BACAEEC725}" dt="2022-02-02T02:21:17.412" v="84828" actId="20577"/>
          <ac:spMkLst>
            <pc:docMk/>
            <pc:sldMk cId="1615834569" sldId="551"/>
            <ac:spMk id="2" creationId="{00000000-0000-0000-0000-000000000000}"/>
          </ac:spMkLst>
        </pc:spChg>
        <pc:spChg chg="mod">
          <ac:chgData name="Berta Hartig" userId="b7c20aac024703ed" providerId="LiveId" clId="{E488EDC7-6954-4CB0-A9BF-D9BACAEEC725}" dt="2022-02-01T20:26:27.823" v="80088" actId="948"/>
          <ac:spMkLst>
            <pc:docMk/>
            <pc:sldMk cId="1615834569" sldId="551"/>
            <ac:spMk id="3" creationId="{00000000-0000-0000-0000-000000000000}"/>
          </ac:spMkLst>
        </pc:spChg>
      </pc:sldChg>
      <pc:sldChg chg="addSp modSp mod">
        <pc:chgData name="Berta Hartig" userId="b7c20aac024703ed" providerId="LiveId" clId="{E488EDC7-6954-4CB0-A9BF-D9BACAEEC725}" dt="2022-02-02T02:58:32.096" v="85728" actId="14100"/>
        <pc:sldMkLst>
          <pc:docMk/>
          <pc:sldMk cId="5747722" sldId="552"/>
        </pc:sldMkLst>
        <pc:spChg chg="mod">
          <ac:chgData name="Berta Hartig" userId="b7c20aac024703ed" providerId="LiveId" clId="{E488EDC7-6954-4CB0-A9BF-D9BACAEEC725}" dt="2022-02-02T02:20:26.579" v="84818" actId="20577"/>
          <ac:spMkLst>
            <pc:docMk/>
            <pc:sldMk cId="5747722" sldId="552"/>
            <ac:spMk id="4" creationId="{A49F4659-0288-184B-AE6B-F70C78CB478C}"/>
          </ac:spMkLst>
        </pc:spChg>
        <pc:spChg chg="add mod">
          <ac:chgData name="Berta Hartig" userId="b7c20aac024703ed" providerId="LiveId" clId="{E488EDC7-6954-4CB0-A9BF-D9BACAEEC725}" dt="2022-02-02T02:58:32.096" v="85728" actId="14100"/>
          <ac:spMkLst>
            <pc:docMk/>
            <pc:sldMk cId="5747722" sldId="552"/>
            <ac:spMk id="22" creationId="{81826D6A-7F5C-4A35-92C9-9399F1CE7B4C}"/>
          </ac:spMkLst>
        </pc:spChg>
        <pc:picChg chg="mod">
          <ac:chgData name="Berta Hartig" userId="b7c20aac024703ed" providerId="LiveId" clId="{E488EDC7-6954-4CB0-A9BF-D9BACAEEC725}" dt="2022-02-02T02:57:01.566" v="85703" actId="1076"/>
          <ac:picMkLst>
            <pc:docMk/>
            <pc:sldMk cId="5747722" sldId="552"/>
            <ac:picMk id="5" creationId="{0B3DF874-4339-9243-B216-427324A09521}"/>
          </ac:picMkLst>
        </pc:picChg>
      </pc:sldChg>
      <pc:sldChg chg="addSp delSp modSp mod">
        <pc:chgData name="Berta Hartig" userId="b7c20aac024703ed" providerId="LiveId" clId="{E488EDC7-6954-4CB0-A9BF-D9BACAEEC725}" dt="2022-02-03T01:45:29.165" v="87278" actId="1076"/>
        <pc:sldMkLst>
          <pc:docMk/>
          <pc:sldMk cId="1380667349" sldId="554"/>
        </pc:sldMkLst>
        <pc:spChg chg="add del mod">
          <ac:chgData name="Berta Hartig" userId="b7c20aac024703ed" providerId="LiveId" clId="{E488EDC7-6954-4CB0-A9BF-D9BACAEEC725}" dt="2022-02-03T01:44:27.826" v="87269" actId="478"/>
          <ac:spMkLst>
            <pc:docMk/>
            <pc:sldMk cId="1380667349" sldId="554"/>
            <ac:spMk id="29" creationId="{CF053F28-B150-4EAE-AD65-1771C20D135A}"/>
          </ac:spMkLst>
        </pc:spChg>
        <pc:spChg chg="add del mod">
          <ac:chgData name="Berta Hartig" userId="b7c20aac024703ed" providerId="LiveId" clId="{E488EDC7-6954-4CB0-A9BF-D9BACAEEC725}" dt="2022-02-03T01:44:29.562" v="87271"/>
          <ac:spMkLst>
            <pc:docMk/>
            <pc:sldMk cId="1380667349" sldId="554"/>
            <ac:spMk id="30" creationId="{B1B1BC8B-46BC-47DC-8C97-61D4F74E40C9}"/>
          </ac:spMkLst>
        </pc:spChg>
        <pc:spChg chg="add del mod">
          <ac:chgData name="Berta Hartig" userId="b7c20aac024703ed" providerId="LiveId" clId="{E488EDC7-6954-4CB0-A9BF-D9BACAEEC725}" dt="2022-02-03T01:44:35.747" v="87273"/>
          <ac:spMkLst>
            <pc:docMk/>
            <pc:sldMk cId="1380667349" sldId="554"/>
            <ac:spMk id="31" creationId="{9A4109F0-7819-4166-9A61-55E9654597D4}"/>
          </ac:spMkLst>
        </pc:spChg>
        <pc:spChg chg="add del mod">
          <ac:chgData name="Berta Hartig" userId="b7c20aac024703ed" providerId="LiveId" clId="{E488EDC7-6954-4CB0-A9BF-D9BACAEEC725}" dt="2022-02-03T01:45:16.239" v="87275" actId="478"/>
          <ac:spMkLst>
            <pc:docMk/>
            <pc:sldMk cId="1380667349" sldId="554"/>
            <ac:spMk id="32" creationId="{8979651A-B77C-40F4-B164-4B8D50F0DE3D}"/>
          </ac:spMkLst>
        </pc:spChg>
        <pc:spChg chg="add mod">
          <ac:chgData name="Berta Hartig" userId="b7c20aac024703ed" providerId="LiveId" clId="{E488EDC7-6954-4CB0-A9BF-D9BACAEEC725}" dt="2022-02-03T01:45:29.165" v="87278" actId="1076"/>
          <ac:spMkLst>
            <pc:docMk/>
            <pc:sldMk cId="1380667349" sldId="554"/>
            <ac:spMk id="33" creationId="{782F409F-C1A9-42E0-9491-ED0EA2102C29}"/>
          </ac:spMkLst>
        </pc:spChg>
      </pc:sldChg>
      <pc:sldChg chg="modSp mod">
        <pc:chgData name="Berta Hartig" userId="b7c20aac024703ed" providerId="LiveId" clId="{E488EDC7-6954-4CB0-A9BF-D9BACAEEC725}" dt="2022-02-03T01:49:54.807" v="87388" actId="20577"/>
        <pc:sldMkLst>
          <pc:docMk/>
          <pc:sldMk cId="1315328808" sldId="555"/>
        </pc:sldMkLst>
        <pc:spChg chg="mod">
          <ac:chgData name="Berta Hartig" userId="b7c20aac024703ed" providerId="LiveId" clId="{E488EDC7-6954-4CB0-A9BF-D9BACAEEC725}" dt="2022-02-02T00:41:48.440" v="83856" actId="313"/>
          <ac:spMkLst>
            <pc:docMk/>
            <pc:sldMk cId="1315328808" sldId="555"/>
            <ac:spMk id="3" creationId="{00000000-0000-0000-0000-000000000000}"/>
          </ac:spMkLst>
        </pc:spChg>
        <pc:spChg chg="mod">
          <ac:chgData name="Berta Hartig" userId="b7c20aac024703ed" providerId="LiveId" clId="{E488EDC7-6954-4CB0-A9BF-D9BACAEEC725}" dt="2022-02-03T01:49:54.807" v="87388" actId="20577"/>
          <ac:spMkLst>
            <pc:docMk/>
            <pc:sldMk cId="1315328808" sldId="555"/>
            <ac:spMk id="4" creationId="{00000000-0000-0000-0000-000000000000}"/>
          </ac:spMkLst>
        </pc:spChg>
      </pc:sldChg>
      <pc:sldChg chg="delSp modSp mod">
        <pc:chgData name="Berta Hartig" userId="b7c20aac024703ed" providerId="LiveId" clId="{E488EDC7-6954-4CB0-A9BF-D9BACAEEC725}" dt="2022-02-03T01:49:56.338" v="87389" actId="20577"/>
        <pc:sldMkLst>
          <pc:docMk/>
          <pc:sldMk cId="534613838" sldId="556"/>
        </pc:sldMkLst>
        <pc:spChg chg="mod">
          <ac:chgData name="Berta Hartig" userId="b7c20aac024703ed" providerId="LiveId" clId="{E488EDC7-6954-4CB0-A9BF-D9BACAEEC725}" dt="2022-02-02T02:24:32.708" v="84861" actId="20577"/>
          <ac:spMkLst>
            <pc:docMk/>
            <pc:sldMk cId="534613838" sldId="556"/>
            <ac:spMk id="2" creationId="{AF48A3F9-2083-E64F-BD37-1EED4103C72E}"/>
          </ac:spMkLst>
        </pc:spChg>
        <pc:spChg chg="mod">
          <ac:chgData name="Berta Hartig" userId="b7c20aac024703ed" providerId="LiveId" clId="{E488EDC7-6954-4CB0-A9BF-D9BACAEEC725}" dt="2022-02-03T01:49:56.338" v="87389" actId="20577"/>
          <ac:spMkLst>
            <pc:docMk/>
            <pc:sldMk cId="534613838" sldId="556"/>
            <ac:spMk id="4" creationId="{00000000-0000-0000-0000-000000000000}"/>
          </ac:spMkLst>
        </pc:spChg>
        <pc:spChg chg="del mod">
          <ac:chgData name="Berta Hartig" userId="b7c20aac024703ed" providerId="LiveId" clId="{E488EDC7-6954-4CB0-A9BF-D9BACAEEC725}" dt="2022-02-02T02:24:38.205" v="84862" actId="478"/>
          <ac:spMkLst>
            <pc:docMk/>
            <pc:sldMk cId="534613838" sldId="556"/>
            <ac:spMk id="6" creationId="{0ED8CB0D-B296-45E7-997F-AE1FC9B73D6A}"/>
          </ac:spMkLst>
        </pc:spChg>
      </pc:sldChg>
      <pc:sldChg chg="addSp delSp modSp mod">
        <pc:chgData name="Berta Hartig" userId="b7c20aac024703ed" providerId="LiveId" clId="{E488EDC7-6954-4CB0-A9BF-D9BACAEEC725}" dt="2022-02-03T01:49:57.863" v="87390" actId="20577"/>
        <pc:sldMkLst>
          <pc:docMk/>
          <pc:sldMk cId="183196218" sldId="557"/>
        </pc:sldMkLst>
        <pc:spChg chg="add del mod">
          <ac:chgData name="Berta Hartig" userId="b7c20aac024703ed" providerId="LiveId" clId="{E488EDC7-6954-4CB0-A9BF-D9BACAEEC725}" dt="2022-02-02T02:24:48.845" v="84881" actId="20577"/>
          <ac:spMkLst>
            <pc:docMk/>
            <pc:sldMk cId="183196218" sldId="557"/>
            <ac:spMk id="2" creationId="{0729F6C6-7DC1-6C4F-8C43-BDABDBFCD916}"/>
          </ac:spMkLst>
        </pc:spChg>
        <pc:spChg chg="mod">
          <ac:chgData name="Berta Hartig" userId="b7c20aac024703ed" providerId="LiveId" clId="{E488EDC7-6954-4CB0-A9BF-D9BACAEEC725}" dt="2022-02-03T01:49:57.863" v="87390" actId="20577"/>
          <ac:spMkLst>
            <pc:docMk/>
            <pc:sldMk cId="183196218" sldId="557"/>
            <ac:spMk id="4" creationId="{00000000-0000-0000-0000-000000000000}"/>
          </ac:spMkLst>
        </pc:spChg>
        <pc:spChg chg="del mod">
          <ac:chgData name="Berta Hartig" userId="b7c20aac024703ed" providerId="LiveId" clId="{E488EDC7-6954-4CB0-A9BF-D9BACAEEC725}" dt="2022-02-02T02:24:52.114" v="84882" actId="478"/>
          <ac:spMkLst>
            <pc:docMk/>
            <pc:sldMk cId="183196218" sldId="557"/>
            <ac:spMk id="6" creationId="{2DAB5173-7411-4B44-9017-BA094D8B6BBF}"/>
          </ac:spMkLst>
        </pc:spChg>
      </pc:sldChg>
      <pc:sldChg chg="modSp mod">
        <pc:chgData name="Berta Hartig" userId="b7c20aac024703ed" providerId="LiveId" clId="{E488EDC7-6954-4CB0-A9BF-D9BACAEEC725}" dt="2022-02-03T01:49:59.419" v="87391" actId="20577"/>
        <pc:sldMkLst>
          <pc:docMk/>
          <pc:sldMk cId="1634769775" sldId="558"/>
        </pc:sldMkLst>
        <pc:spChg chg="mod">
          <ac:chgData name="Berta Hartig" userId="b7c20aac024703ed" providerId="LiveId" clId="{E488EDC7-6954-4CB0-A9BF-D9BACAEEC725}" dt="2022-02-03T01:49:59.419" v="87391" actId="20577"/>
          <ac:spMkLst>
            <pc:docMk/>
            <pc:sldMk cId="1634769775" sldId="558"/>
            <ac:spMk id="4" creationId="{00000000-0000-0000-0000-000000000000}"/>
          </ac:spMkLst>
        </pc:spChg>
      </pc:sldChg>
      <pc:sldChg chg="modSp mod">
        <pc:chgData name="Berta Hartig" userId="b7c20aac024703ed" providerId="LiveId" clId="{E488EDC7-6954-4CB0-A9BF-D9BACAEEC725}" dt="2022-02-03T01:50:02.231" v="87392" actId="20577"/>
        <pc:sldMkLst>
          <pc:docMk/>
          <pc:sldMk cId="669828707" sldId="559"/>
        </pc:sldMkLst>
        <pc:spChg chg="mod">
          <ac:chgData name="Berta Hartig" userId="b7c20aac024703ed" providerId="LiveId" clId="{E488EDC7-6954-4CB0-A9BF-D9BACAEEC725}" dt="2022-02-03T01:50:02.231" v="87392" actId="20577"/>
          <ac:spMkLst>
            <pc:docMk/>
            <pc:sldMk cId="669828707" sldId="559"/>
            <ac:spMk id="4" creationId="{00000000-0000-0000-0000-000000000000}"/>
          </ac:spMkLst>
        </pc:spChg>
      </pc:sldChg>
      <pc:sldChg chg="modSp mod modAnim">
        <pc:chgData name="Berta Hartig" userId="b7c20aac024703ed" providerId="LiveId" clId="{E488EDC7-6954-4CB0-A9BF-D9BACAEEC725}" dt="2022-02-01T20:12:18.760" v="79955" actId="20577"/>
        <pc:sldMkLst>
          <pc:docMk/>
          <pc:sldMk cId="0" sldId="782"/>
        </pc:sldMkLst>
        <pc:spChg chg="mod">
          <ac:chgData name="Berta Hartig" userId="b7c20aac024703ed" providerId="LiveId" clId="{E488EDC7-6954-4CB0-A9BF-D9BACAEEC725}" dt="2022-02-01T20:12:18.760" v="79955" actId="20577"/>
          <ac:spMkLst>
            <pc:docMk/>
            <pc:sldMk cId="0" sldId="782"/>
            <ac:spMk id="74755" creationId="{9217DFC5-02F4-45D5-9073-7E8C71E810B7}"/>
          </ac:spMkLst>
        </pc:spChg>
        <pc:picChg chg="mod">
          <ac:chgData name="Berta Hartig" userId="b7c20aac024703ed" providerId="LiveId" clId="{E488EDC7-6954-4CB0-A9BF-D9BACAEEC725}" dt="2022-02-01T20:12:17.393" v="79954" actId="1076"/>
          <ac:picMkLst>
            <pc:docMk/>
            <pc:sldMk cId="0" sldId="782"/>
            <ac:picMk id="156676" creationId="{0D3C21E4-B0C4-4E85-89C1-E93529534217}"/>
          </ac:picMkLst>
        </pc:picChg>
      </pc:sldChg>
      <pc:sldChg chg="modSp mod chgLayout">
        <pc:chgData name="Berta Hartig" userId="b7c20aac024703ed" providerId="LiveId" clId="{E488EDC7-6954-4CB0-A9BF-D9BACAEEC725}" dt="2021-12-14T00:01:46.497" v="4974" actId="700"/>
        <pc:sldMkLst>
          <pc:docMk/>
          <pc:sldMk cId="0" sldId="783"/>
        </pc:sldMkLst>
        <pc:spChg chg="mod ord">
          <ac:chgData name="Berta Hartig" userId="b7c20aac024703ed" providerId="LiveId" clId="{E488EDC7-6954-4CB0-A9BF-D9BACAEEC725}" dt="2021-12-14T00:01:46.497" v="4974" actId="700"/>
          <ac:spMkLst>
            <pc:docMk/>
            <pc:sldMk cId="0" sldId="783"/>
            <ac:spMk id="75779" creationId="{E1A482B5-AF2C-4629-A8D2-48B39A107932}"/>
          </ac:spMkLst>
        </pc:spChg>
        <pc:spChg chg="mod ord">
          <ac:chgData name="Berta Hartig" userId="b7c20aac024703ed" providerId="LiveId" clId="{E488EDC7-6954-4CB0-A9BF-D9BACAEEC725}" dt="2021-12-14T00:01:46.497" v="4974" actId="700"/>
          <ac:spMkLst>
            <pc:docMk/>
            <pc:sldMk cId="0" sldId="783"/>
            <ac:spMk id="158722" creationId="{D3B8F25A-78AC-45D4-8230-327C6978E14A}"/>
          </ac:spMkLst>
        </pc:spChg>
      </pc:sldChg>
      <pc:sldChg chg="modSp modAnim">
        <pc:chgData name="Berta Hartig" userId="b7c20aac024703ed" providerId="LiveId" clId="{E488EDC7-6954-4CB0-A9BF-D9BACAEEC725}" dt="2022-01-18T22:11:45.416" v="15321" actId="20577"/>
        <pc:sldMkLst>
          <pc:docMk/>
          <pc:sldMk cId="0" sldId="784"/>
        </pc:sldMkLst>
        <pc:spChg chg="mod">
          <ac:chgData name="Berta Hartig" userId="b7c20aac024703ed" providerId="LiveId" clId="{E488EDC7-6954-4CB0-A9BF-D9BACAEEC725}" dt="2022-01-18T22:11:45.416" v="15321" actId="20577"/>
          <ac:spMkLst>
            <pc:docMk/>
            <pc:sldMk cId="0" sldId="784"/>
            <ac:spMk id="76803" creationId="{52B0CAC5-BEBE-4F73-B50B-7FA087FEAF0E}"/>
          </ac:spMkLst>
        </pc:spChg>
      </pc:sldChg>
      <pc:sldChg chg="modSp modAnim">
        <pc:chgData name="Berta Hartig" userId="b7c20aac024703ed" providerId="LiveId" clId="{E488EDC7-6954-4CB0-A9BF-D9BACAEEC725}" dt="2022-02-02T04:09:03.963" v="86804" actId="404"/>
        <pc:sldMkLst>
          <pc:docMk/>
          <pc:sldMk cId="0" sldId="786"/>
        </pc:sldMkLst>
        <pc:spChg chg="mod">
          <ac:chgData name="Berta Hartig" userId="b7c20aac024703ed" providerId="LiveId" clId="{E488EDC7-6954-4CB0-A9BF-D9BACAEEC725}" dt="2022-02-02T04:09:03.963" v="86804" actId="404"/>
          <ac:spMkLst>
            <pc:docMk/>
            <pc:sldMk cId="0" sldId="786"/>
            <ac:spMk id="78851" creationId="{EEC3EF07-9BC1-400E-AEED-AA055EA70BA7}"/>
          </ac:spMkLst>
        </pc:spChg>
      </pc:sldChg>
      <pc:sldChg chg="modSp">
        <pc:chgData name="Berta Hartig" userId="b7c20aac024703ed" providerId="LiveId" clId="{E488EDC7-6954-4CB0-A9BF-D9BACAEEC725}" dt="2021-12-14T00:18:53.444" v="5688" actId="6549"/>
        <pc:sldMkLst>
          <pc:docMk/>
          <pc:sldMk cId="0" sldId="787"/>
        </pc:sldMkLst>
        <pc:spChg chg="mod">
          <ac:chgData name="Berta Hartig" userId="b7c20aac024703ed" providerId="LiveId" clId="{E488EDC7-6954-4CB0-A9BF-D9BACAEEC725}" dt="2021-12-14T00:18:53.444" v="5688" actId="6549"/>
          <ac:spMkLst>
            <pc:docMk/>
            <pc:sldMk cId="0" sldId="787"/>
            <ac:spMk id="79875" creationId="{63EE82CA-B95B-4DB0-A12D-DBB9DCB2891F}"/>
          </ac:spMkLst>
        </pc:spChg>
      </pc:sldChg>
      <pc:sldChg chg="modSp">
        <pc:chgData name="Berta Hartig" userId="b7c20aac024703ed" providerId="LiveId" clId="{E488EDC7-6954-4CB0-A9BF-D9BACAEEC725}" dt="2022-02-02T04:09:43.710" v="86813" actId="113"/>
        <pc:sldMkLst>
          <pc:docMk/>
          <pc:sldMk cId="0" sldId="789"/>
        </pc:sldMkLst>
        <pc:spChg chg="mod">
          <ac:chgData name="Berta Hartig" userId="b7c20aac024703ed" providerId="LiveId" clId="{E488EDC7-6954-4CB0-A9BF-D9BACAEEC725}" dt="2022-02-02T04:09:43.710" v="86813" actId="113"/>
          <ac:spMkLst>
            <pc:docMk/>
            <pc:sldMk cId="0" sldId="789"/>
            <ac:spMk id="65539" creationId="{DBA03452-1344-4B4B-AC96-7A1690C59562}"/>
          </ac:spMkLst>
        </pc:spChg>
      </pc:sldChg>
      <pc:sldChg chg="modSp">
        <pc:chgData name="Berta Hartig" userId="b7c20aac024703ed" providerId="LiveId" clId="{E488EDC7-6954-4CB0-A9BF-D9BACAEEC725}" dt="2021-12-14T00:26:45.117" v="5900" actId="33524"/>
        <pc:sldMkLst>
          <pc:docMk/>
          <pc:sldMk cId="0" sldId="792"/>
        </pc:sldMkLst>
        <pc:spChg chg="mod">
          <ac:chgData name="Berta Hartig" userId="b7c20aac024703ed" providerId="LiveId" clId="{E488EDC7-6954-4CB0-A9BF-D9BACAEEC725}" dt="2021-12-14T00:26:45.117" v="5900" actId="33524"/>
          <ac:spMkLst>
            <pc:docMk/>
            <pc:sldMk cId="0" sldId="792"/>
            <ac:spMk id="68611" creationId="{C0A9FF23-BD31-4FA2-A31A-08400AD5B3CA}"/>
          </ac:spMkLst>
        </pc:spChg>
      </pc:sldChg>
      <pc:sldChg chg="modNotesTx">
        <pc:chgData name="Berta Hartig" userId="b7c20aac024703ed" providerId="LiveId" clId="{E488EDC7-6954-4CB0-A9BF-D9BACAEEC725}" dt="2021-12-14T00:24:39.224" v="5894" actId="6549"/>
        <pc:sldMkLst>
          <pc:docMk/>
          <pc:sldMk cId="0" sldId="803"/>
        </pc:sldMkLst>
      </pc:sldChg>
      <pc:sldChg chg="modSp mod">
        <pc:chgData name="Berta Hartig" userId="b7c20aac024703ed" providerId="LiveId" clId="{E488EDC7-6954-4CB0-A9BF-D9BACAEEC725}" dt="2021-12-14T00:00:12.227" v="4923" actId="404"/>
        <pc:sldMkLst>
          <pc:docMk/>
          <pc:sldMk cId="0" sldId="805"/>
        </pc:sldMkLst>
        <pc:spChg chg="mod">
          <ac:chgData name="Berta Hartig" userId="b7c20aac024703ed" providerId="LiveId" clId="{E488EDC7-6954-4CB0-A9BF-D9BACAEEC725}" dt="2021-12-14T00:00:12.227" v="4923" actId="404"/>
          <ac:spMkLst>
            <pc:docMk/>
            <pc:sldMk cId="0" sldId="805"/>
            <ac:spMk id="66563" creationId="{128B321C-F759-453F-BA8A-14138F88F037}"/>
          </ac:spMkLst>
        </pc:spChg>
      </pc:sldChg>
      <pc:sldChg chg="modSp del mod">
        <pc:chgData name="Berta Hartig" userId="b7c20aac024703ed" providerId="LiveId" clId="{E488EDC7-6954-4CB0-A9BF-D9BACAEEC725}" dt="2021-12-14T00:25:51.247" v="5897" actId="47"/>
        <pc:sldMkLst>
          <pc:docMk/>
          <pc:sldMk cId="0" sldId="1037"/>
        </pc:sldMkLst>
        <pc:spChg chg="mod">
          <ac:chgData name="Berta Hartig" userId="b7c20aac024703ed" providerId="LiveId" clId="{E488EDC7-6954-4CB0-A9BF-D9BACAEEC725}" dt="2021-12-14T00:10:01.455" v="5079" actId="14100"/>
          <ac:spMkLst>
            <pc:docMk/>
            <pc:sldMk cId="0" sldId="1037"/>
            <ac:spMk id="4" creationId="{0240C7DD-DD3B-4FDC-90C6-B4AA849270B7}"/>
          </ac:spMkLst>
        </pc:spChg>
      </pc:sldChg>
      <pc:sldChg chg="addSp delSp modSp mod">
        <pc:chgData name="Berta Hartig" userId="b7c20aac024703ed" providerId="LiveId" clId="{E488EDC7-6954-4CB0-A9BF-D9BACAEEC725}" dt="2022-02-02T02:11:15.700" v="84667"/>
        <pc:sldMkLst>
          <pc:docMk/>
          <pc:sldMk cId="0" sldId="1038"/>
        </pc:sldMkLst>
        <pc:spChg chg="add del mod">
          <ac:chgData name="Berta Hartig" userId="b7c20aac024703ed" providerId="LiveId" clId="{E488EDC7-6954-4CB0-A9BF-D9BACAEEC725}" dt="2022-02-02T02:11:15.700" v="84667"/>
          <ac:spMkLst>
            <pc:docMk/>
            <pc:sldMk cId="0" sldId="1038"/>
            <ac:spMk id="3" creationId="{4C3B0504-C698-404E-8A74-6B33AC664A9C}"/>
          </ac:spMkLst>
        </pc:spChg>
        <pc:spChg chg="add del">
          <ac:chgData name="Berta Hartig" userId="b7c20aac024703ed" providerId="LiveId" clId="{E488EDC7-6954-4CB0-A9BF-D9BACAEEC725}" dt="2022-02-02T02:11:04.212" v="84664" actId="478"/>
          <ac:spMkLst>
            <pc:docMk/>
            <pc:sldMk cId="0" sldId="1038"/>
            <ac:spMk id="6" creationId="{D058C8FC-20E1-1C45-AFC0-8B4A0965E203}"/>
          </ac:spMkLst>
        </pc:spChg>
        <pc:picChg chg="mod">
          <ac:chgData name="Berta Hartig" userId="b7c20aac024703ed" providerId="LiveId" clId="{E488EDC7-6954-4CB0-A9BF-D9BACAEEC725}" dt="2022-02-02T02:11:09.339" v="84666" actId="1076"/>
          <ac:picMkLst>
            <pc:docMk/>
            <pc:sldMk cId="0" sldId="1038"/>
            <ac:picMk id="165890" creationId="{BF45BAE4-CC1D-476D-932C-F48532A6F420}"/>
          </ac:picMkLst>
        </pc:picChg>
        <pc:picChg chg="mod">
          <ac:chgData name="Berta Hartig" userId="b7c20aac024703ed" providerId="LiveId" clId="{E488EDC7-6954-4CB0-A9BF-D9BACAEEC725}" dt="2022-02-02T02:11:09.339" v="84666" actId="1076"/>
          <ac:picMkLst>
            <pc:docMk/>
            <pc:sldMk cId="0" sldId="1038"/>
            <ac:picMk id="165891" creationId="{396897B4-6BDE-447A-8B6F-22880CB6CEC4}"/>
          </ac:picMkLst>
        </pc:picChg>
      </pc:sldChg>
      <pc:sldChg chg="modSp mod">
        <pc:chgData name="Berta Hartig" userId="b7c20aac024703ed" providerId="LiveId" clId="{E488EDC7-6954-4CB0-A9BF-D9BACAEEC725}" dt="2022-02-02T04:08:43.560" v="86799" actId="113"/>
        <pc:sldMkLst>
          <pc:docMk/>
          <pc:sldMk cId="0" sldId="1039"/>
        </pc:sldMkLst>
        <pc:spChg chg="mod">
          <ac:chgData name="Berta Hartig" userId="b7c20aac024703ed" providerId="LiveId" clId="{E488EDC7-6954-4CB0-A9BF-D9BACAEEC725}" dt="2022-02-02T04:08:43.560" v="86799" actId="113"/>
          <ac:spMkLst>
            <pc:docMk/>
            <pc:sldMk cId="0" sldId="1039"/>
            <ac:spMk id="162819" creationId="{FEB6B7D5-34D6-4D8E-9919-8C3F7F0F35FF}"/>
          </ac:spMkLst>
        </pc:spChg>
      </pc:sldChg>
      <pc:sldChg chg="modSp mod modNotesTx">
        <pc:chgData name="Berta Hartig" userId="b7c20aac024703ed" providerId="LiveId" clId="{E488EDC7-6954-4CB0-A9BF-D9BACAEEC725}" dt="2022-02-02T04:09:12.097" v="86805" actId="403"/>
        <pc:sldMkLst>
          <pc:docMk/>
          <pc:sldMk cId="0" sldId="1045"/>
        </pc:sldMkLst>
        <pc:spChg chg="mod">
          <ac:chgData name="Berta Hartig" userId="b7c20aac024703ed" providerId="LiveId" clId="{E488EDC7-6954-4CB0-A9BF-D9BACAEEC725}" dt="2022-02-02T04:09:12.097" v="86805" actId="403"/>
          <ac:spMkLst>
            <pc:docMk/>
            <pc:sldMk cId="0" sldId="1045"/>
            <ac:spMk id="3" creationId="{B825DEA1-CADE-4D1D-8DD0-C9467390A2A5}"/>
          </ac:spMkLst>
        </pc:spChg>
      </pc:sldChg>
      <pc:sldChg chg="addSp modSp mod">
        <pc:chgData name="Berta Hartig" userId="b7c20aac024703ed" providerId="LiveId" clId="{E488EDC7-6954-4CB0-A9BF-D9BACAEEC725}" dt="2022-02-03T01:48:57.043" v="87363" actId="20577"/>
        <pc:sldMkLst>
          <pc:docMk/>
          <pc:sldMk cId="3336073574" sldId="1046"/>
        </pc:sldMkLst>
        <pc:spChg chg="mod">
          <ac:chgData name="Berta Hartig" userId="b7c20aac024703ed" providerId="LiveId" clId="{E488EDC7-6954-4CB0-A9BF-D9BACAEEC725}" dt="2022-02-01T21:23:02.627" v="81087" actId="255"/>
          <ac:spMkLst>
            <pc:docMk/>
            <pc:sldMk cId="3336073574" sldId="1046"/>
            <ac:spMk id="3" creationId="{00000000-0000-0000-0000-000000000000}"/>
          </ac:spMkLst>
        </pc:spChg>
        <pc:spChg chg="mod">
          <ac:chgData name="Berta Hartig" userId="b7c20aac024703ed" providerId="LiveId" clId="{E488EDC7-6954-4CB0-A9BF-D9BACAEEC725}" dt="2022-02-03T01:48:57.043" v="87363" actId="20577"/>
          <ac:spMkLst>
            <pc:docMk/>
            <pc:sldMk cId="3336073574" sldId="1046"/>
            <ac:spMk id="5" creationId="{DE8299B8-36E6-4930-AF06-BF05E9D01782}"/>
          </ac:spMkLst>
        </pc:spChg>
        <pc:spChg chg="add mod">
          <ac:chgData name="Berta Hartig" userId="b7c20aac024703ed" providerId="LiveId" clId="{E488EDC7-6954-4CB0-A9BF-D9BACAEEC725}" dt="2022-01-20T02:13:28.982" v="29812"/>
          <ac:spMkLst>
            <pc:docMk/>
            <pc:sldMk cId="3336073574" sldId="1046"/>
            <ac:spMk id="11" creationId="{6DC0C215-0BC8-49BC-B69A-DC26C4FEDA7D}"/>
          </ac:spMkLst>
        </pc:spChg>
      </pc:sldChg>
      <pc:sldChg chg="addSp modSp mod">
        <pc:chgData name="Berta Hartig" userId="b7c20aac024703ed" providerId="LiveId" clId="{E488EDC7-6954-4CB0-A9BF-D9BACAEEC725}" dt="2022-02-03T01:48:55.432" v="87362" actId="20577"/>
        <pc:sldMkLst>
          <pc:docMk/>
          <pc:sldMk cId="3240308745" sldId="1047"/>
        </pc:sldMkLst>
        <pc:spChg chg="mod">
          <ac:chgData name="Berta Hartig" userId="b7c20aac024703ed" providerId="LiveId" clId="{E488EDC7-6954-4CB0-A9BF-D9BACAEEC725}" dt="2022-02-01T21:23:15.073" v="81088" actId="255"/>
          <ac:spMkLst>
            <pc:docMk/>
            <pc:sldMk cId="3240308745" sldId="1047"/>
            <ac:spMk id="3" creationId="{00000000-0000-0000-0000-000000000000}"/>
          </ac:spMkLst>
        </pc:spChg>
        <pc:spChg chg="mod">
          <ac:chgData name="Berta Hartig" userId="b7c20aac024703ed" providerId="LiveId" clId="{E488EDC7-6954-4CB0-A9BF-D9BACAEEC725}" dt="2022-02-03T01:48:55.432" v="87362" actId="20577"/>
          <ac:spMkLst>
            <pc:docMk/>
            <pc:sldMk cId="3240308745" sldId="1047"/>
            <ac:spMk id="5" creationId="{DE8299B8-36E6-4930-AF06-BF05E9D01782}"/>
          </ac:spMkLst>
        </pc:spChg>
        <pc:spChg chg="add mod">
          <ac:chgData name="Berta Hartig" userId="b7c20aac024703ed" providerId="LiveId" clId="{E488EDC7-6954-4CB0-A9BF-D9BACAEEC725}" dt="2022-01-20T02:13:57.234" v="29814"/>
          <ac:spMkLst>
            <pc:docMk/>
            <pc:sldMk cId="3240308745" sldId="1047"/>
            <ac:spMk id="11" creationId="{5F0E1564-3003-45C6-98DA-60B1FF7E4443}"/>
          </ac:spMkLst>
        </pc:spChg>
      </pc:sldChg>
      <pc:sldChg chg="addSp modSp mod">
        <pc:chgData name="Berta Hartig" userId="b7c20aac024703ed" providerId="LiveId" clId="{E488EDC7-6954-4CB0-A9BF-D9BACAEEC725}" dt="2022-02-03T01:48:53.373" v="87361" actId="20577"/>
        <pc:sldMkLst>
          <pc:docMk/>
          <pc:sldMk cId="3603342930" sldId="1048"/>
        </pc:sldMkLst>
        <pc:spChg chg="mod">
          <ac:chgData name="Berta Hartig" userId="b7c20aac024703ed" providerId="LiveId" clId="{E488EDC7-6954-4CB0-A9BF-D9BACAEEC725}" dt="2022-02-01T21:23:47.881" v="81093" actId="255"/>
          <ac:spMkLst>
            <pc:docMk/>
            <pc:sldMk cId="3603342930" sldId="1048"/>
            <ac:spMk id="3" creationId="{00000000-0000-0000-0000-000000000000}"/>
          </ac:spMkLst>
        </pc:spChg>
        <pc:spChg chg="mod">
          <ac:chgData name="Berta Hartig" userId="b7c20aac024703ed" providerId="LiveId" clId="{E488EDC7-6954-4CB0-A9BF-D9BACAEEC725}" dt="2022-02-03T01:48:53.373" v="87361" actId="20577"/>
          <ac:spMkLst>
            <pc:docMk/>
            <pc:sldMk cId="3603342930" sldId="1048"/>
            <ac:spMk id="5" creationId="{DE8299B8-36E6-4930-AF06-BF05E9D01782}"/>
          </ac:spMkLst>
        </pc:spChg>
        <pc:spChg chg="add mod">
          <ac:chgData name="Berta Hartig" userId="b7c20aac024703ed" providerId="LiveId" clId="{E488EDC7-6954-4CB0-A9BF-D9BACAEEC725}" dt="2022-01-20T02:14:03.743" v="29816"/>
          <ac:spMkLst>
            <pc:docMk/>
            <pc:sldMk cId="3603342930" sldId="1048"/>
            <ac:spMk id="11" creationId="{54B96B5F-AED6-4359-A887-4CD64B3C0A04}"/>
          </ac:spMkLst>
        </pc:spChg>
      </pc:sldChg>
      <pc:sldChg chg="addSp modSp mod">
        <pc:chgData name="Berta Hartig" userId="b7c20aac024703ed" providerId="LiveId" clId="{E488EDC7-6954-4CB0-A9BF-D9BACAEEC725}" dt="2022-02-03T01:48:51.342" v="87360" actId="20577"/>
        <pc:sldMkLst>
          <pc:docMk/>
          <pc:sldMk cId="849225726" sldId="1049"/>
        </pc:sldMkLst>
        <pc:spChg chg="mod">
          <ac:chgData name="Berta Hartig" userId="b7c20aac024703ed" providerId="LiveId" clId="{E488EDC7-6954-4CB0-A9BF-D9BACAEEC725}" dt="2022-02-02T00:46:32.816" v="83885" actId="255"/>
          <ac:spMkLst>
            <pc:docMk/>
            <pc:sldMk cId="849225726" sldId="1049"/>
            <ac:spMk id="3" creationId="{00000000-0000-0000-0000-000000000000}"/>
          </ac:spMkLst>
        </pc:spChg>
        <pc:spChg chg="mod">
          <ac:chgData name="Berta Hartig" userId="b7c20aac024703ed" providerId="LiveId" clId="{E488EDC7-6954-4CB0-A9BF-D9BACAEEC725}" dt="2022-02-03T01:48:51.342" v="87360" actId="20577"/>
          <ac:spMkLst>
            <pc:docMk/>
            <pc:sldMk cId="849225726" sldId="1049"/>
            <ac:spMk id="5" creationId="{DE8299B8-36E6-4930-AF06-BF05E9D01782}"/>
          </ac:spMkLst>
        </pc:spChg>
        <pc:spChg chg="add mod">
          <ac:chgData name="Berta Hartig" userId="b7c20aac024703ed" providerId="LiveId" clId="{E488EDC7-6954-4CB0-A9BF-D9BACAEEC725}" dt="2022-01-20T02:14:13.553" v="29819"/>
          <ac:spMkLst>
            <pc:docMk/>
            <pc:sldMk cId="849225726" sldId="1049"/>
            <ac:spMk id="11" creationId="{DDFF154D-833E-4BD8-BB6A-74BB6D414C6E}"/>
          </ac:spMkLst>
        </pc:spChg>
      </pc:sldChg>
      <pc:sldChg chg="modSp mod ord">
        <pc:chgData name="Berta Hartig" userId="b7c20aac024703ed" providerId="LiveId" clId="{E488EDC7-6954-4CB0-A9BF-D9BACAEEC725}" dt="2022-02-02T02:11:58.405" v="84668" actId="255"/>
        <pc:sldMkLst>
          <pc:docMk/>
          <pc:sldMk cId="819171747" sldId="1050"/>
        </pc:sldMkLst>
        <pc:spChg chg="mod">
          <ac:chgData name="Berta Hartig" userId="b7c20aac024703ed" providerId="LiveId" clId="{E488EDC7-6954-4CB0-A9BF-D9BACAEEC725}" dt="2022-02-02T02:11:58.405" v="84668" actId="255"/>
          <ac:spMkLst>
            <pc:docMk/>
            <pc:sldMk cId="819171747" sldId="1050"/>
            <ac:spMk id="2" creationId="{6884A5C1-D371-4BDD-A991-5631C473D8AF}"/>
          </ac:spMkLst>
        </pc:spChg>
        <pc:spChg chg="mod">
          <ac:chgData name="Berta Hartig" userId="b7c20aac024703ed" providerId="LiveId" clId="{E488EDC7-6954-4CB0-A9BF-D9BACAEEC725}" dt="2022-01-18T22:21:41.501" v="15463" actId="113"/>
          <ac:spMkLst>
            <pc:docMk/>
            <pc:sldMk cId="819171747" sldId="1050"/>
            <ac:spMk id="3" creationId="{452C0D62-182E-4DD2-B7F8-86D6AE62F373}"/>
          </ac:spMkLst>
        </pc:spChg>
      </pc:sldChg>
      <pc:sldChg chg="modSp mod">
        <pc:chgData name="Berta Hartig" userId="b7c20aac024703ed" providerId="LiveId" clId="{E488EDC7-6954-4CB0-A9BF-D9BACAEEC725}" dt="2022-02-02T04:11:38.373" v="86863" actId="113"/>
        <pc:sldMkLst>
          <pc:docMk/>
          <pc:sldMk cId="1285029279" sldId="1051"/>
        </pc:sldMkLst>
        <pc:spChg chg="mod">
          <ac:chgData name="Berta Hartig" userId="b7c20aac024703ed" providerId="LiveId" clId="{E488EDC7-6954-4CB0-A9BF-D9BACAEEC725}" dt="2022-02-02T04:11:38.373" v="86863" actId="113"/>
          <ac:spMkLst>
            <pc:docMk/>
            <pc:sldMk cId="1285029279" sldId="1051"/>
            <ac:spMk id="3" creationId="{452C0D62-182E-4DD2-B7F8-86D6AE62F373}"/>
          </ac:spMkLst>
        </pc:spChg>
      </pc:sldChg>
      <pc:sldChg chg="modSp mod">
        <pc:chgData name="Berta Hartig" userId="b7c20aac024703ed" providerId="LiveId" clId="{E488EDC7-6954-4CB0-A9BF-D9BACAEEC725}" dt="2022-02-02T04:12:00.043" v="86870" actId="20577"/>
        <pc:sldMkLst>
          <pc:docMk/>
          <pc:sldMk cId="2211338783" sldId="1052"/>
        </pc:sldMkLst>
        <pc:spChg chg="mod">
          <ac:chgData name="Berta Hartig" userId="b7c20aac024703ed" providerId="LiveId" clId="{E488EDC7-6954-4CB0-A9BF-D9BACAEEC725}" dt="2022-02-02T04:12:00.043" v="86870" actId="20577"/>
          <ac:spMkLst>
            <pc:docMk/>
            <pc:sldMk cId="2211338783" sldId="1052"/>
            <ac:spMk id="3" creationId="{452C0D62-182E-4DD2-B7F8-86D6AE62F373}"/>
          </ac:spMkLst>
        </pc:spChg>
      </pc:sldChg>
      <pc:sldChg chg="modSp mod">
        <pc:chgData name="Berta Hartig" userId="b7c20aac024703ed" providerId="LiveId" clId="{E488EDC7-6954-4CB0-A9BF-D9BACAEEC725}" dt="2022-02-02T04:12:15.673" v="86873" actId="5793"/>
        <pc:sldMkLst>
          <pc:docMk/>
          <pc:sldMk cId="4139231314" sldId="1053"/>
        </pc:sldMkLst>
        <pc:spChg chg="mod">
          <ac:chgData name="Berta Hartig" userId="b7c20aac024703ed" providerId="LiveId" clId="{E488EDC7-6954-4CB0-A9BF-D9BACAEEC725}" dt="2022-02-02T04:12:15.673" v="86873" actId="5793"/>
          <ac:spMkLst>
            <pc:docMk/>
            <pc:sldMk cId="4139231314" sldId="1053"/>
            <ac:spMk id="3" creationId="{452C0D62-182E-4DD2-B7F8-86D6AE62F373}"/>
          </ac:spMkLst>
        </pc:spChg>
      </pc:sldChg>
      <pc:sldChg chg="modSp mod ord">
        <pc:chgData name="Berta Hartig" userId="b7c20aac024703ed" providerId="LiveId" clId="{E488EDC7-6954-4CB0-A9BF-D9BACAEEC725}" dt="2022-02-02T04:12:56.378" v="86905" actId="403"/>
        <pc:sldMkLst>
          <pc:docMk/>
          <pc:sldMk cId="227367393" sldId="1054"/>
        </pc:sldMkLst>
        <pc:spChg chg="mod">
          <ac:chgData name="Berta Hartig" userId="b7c20aac024703ed" providerId="LiveId" clId="{E488EDC7-6954-4CB0-A9BF-D9BACAEEC725}" dt="2022-02-02T04:12:56.378" v="86905" actId="403"/>
          <ac:spMkLst>
            <pc:docMk/>
            <pc:sldMk cId="227367393" sldId="1054"/>
            <ac:spMk id="3" creationId="{452C0D62-182E-4DD2-B7F8-86D6AE62F373}"/>
          </ac:spMkLst>
        </pc:spChg>
      </pc:sldChg>
      <pc:sldChg chg="modSp mod">
        <pc:chgData name="Berta Hartig" userId="b7c20aac024703ed" providerId="LiveId" clId="{E488EDC7-6954-4CB0-A9BF-D9BACAEEC725}" dt="2021-12-14T02:27:32.367" v="12001" actId="20577"/>
        <pc:sldMkLst>
          <pc:docMk/>
          <pc:sldMk cId="1912590801" sldId="1055"/>
        </pc:sldMkLst>
        <pc:spChg chg="mod">
          <ac:chgData name="Berta Hartig" userId="b7c20aac024703ed" providerId="LiveId" clId="{E488EDC7-6954-4CB0-A9BF-D9BACAEEC725}" dt="2021-12-14T02:27:32.367" v="12001" actId="20577"/>
          <ac:spMkLst>
            <pc:docMk/>
            <pc:sldMk cId="1912590801" sldId="1055"/>
            <ac:spMk id="3" creationId="{452C0D62-182E-4DD2-B7F8-86D6AE62F373}"/>
          </ac:spMkLst>
        </pc:spChg>
      </pc:sldChg>
      <pc:sldChg chg="del">
        <pc:chgData name="Berta Hartig" userId="b7c20aac024703ed" providerId="LiveId" clId="{E488EDC7-6954-4CB0-A9BF-D9BACAEEC725}" dt="2021-12-14T02:31:52.351" v="12736" actId="47"/>
        <pc:sldMkLst>
          <pc:docMk/>
          <pc:sldMk cId="4113498166" sldId="1056"/>
        </pc:sldMkLst>
      </pc:sldChg>
      <pc:sldChg chg="modSp mod">
        <pc:chgData name="Berta Hartig" userId="b7c20aac024703ed" providerId="LiveId" clId="{E488EDC7-6954-4CB0-A9BF-D9BACAEEC725}" dt="2022-02-01T23:38:20.841" v="83553" actId="948"/>
        <pc:sldMkLst>
          <pc:docMk/>
          <pc:sldMk cId="2499241941" sldId="1057"/>
        </pc:sldMkLst>
        <pc:spChg chg="mod">
          <ac:chgData name="Berta Hartig" userId="b7c20aac024703ed" providerId="LiveId" clId="{E488EDC7-6954-4CB0-A9BF-D9BACAEEC725}" dt="2021-12-13T21:21:57.599" v="1551" actId="207"/>
          <ac:spMkLst>
            <pc:docMk/>
            <pc:sldMk cId="2499241941" sldId="1057"/>
            <ac:spMk id="2" creationId="{4A8E3A97-4AF9-4B98-A41D-328402518721}"/>
          </ac:spMkLst>
        </pc:spChg>
        <pc:spChg chg="mod">
          <ac:chgData name="Berta Hartig" userId="b7c20aac024703ed" providerId="LiveId" clId="{E488EDC7-6954-4CB0-A9BF-D9BACAEEC725}" dt="2022-02-01T23:38:20.841" v="83553" actId="948"/>
          <ac:spMkLst>
            <pc:docMk/>
            <pc:sldMk cId="2499241941" sldId="1057"/>
            <ac:spMk id="12" creationId="{27B79416-36F5-4891-8602-F244C7FBF71A}"/>
          </ac:spMkLst>
        </pc:spChg>
      </pc:sldChg>
      <pc:sldChg chg="modSp add mod">
        <pc:chgData name="Berta Hartig" userId="b7c20aac024703ed" providerId="LiveId" clId="{E488EDC7-6954-4CB0-A9BF-D9BACAEEC725}" dt="2022-02-01T19:42:48.439" v="78794" actId="20577"/>
        <pc:sldMkLst>
          <pc:docMk/>
          <pc:sldMk cId="3104792676" sldId="1058"/>
        </pc:sldMkLst>
        <pc:spChg chg="mod">
          <ac:chgData name="Berta Hartig" userId="b7c20aac024703ed" providerId="LiveId" clId="{E488EDC7-6954-4CB0-A9BF-D9BACAEEC725}" dt="2022-02-01T19:42:48.439" v="78794" actId="20577"/>
          <ac:spMkLst>
            <pc:docMk/>
            <pc:sldMk cId="3104792676" sldId="1058"/>
            <ac:spMk id="3" creationId="{6CD48474-9175-43DE-8BD2-D6EA8298841A}"/>
          </ac:spMkLst>
        </pc:spChg>
      </pc:sldChg>
      <pc:sldChg chg="modSp add del mod">
        <pc:chgData name="Berta Hartig" userId="b7c20aac024703ed" providerId="LiveId" clId="{E488EDC7-6954-4CB0-A9BF-D9BACAEEC725}" dt="2021-12-13T22:23:53.410" v="2865" actId="47"/>
        <pc:sldMkLst>
          <pc:docMk/>
          <pc:sldMk cId="943532080" sldId="1059"/>
        </pc:sldMkLst>
        <pc:spChg chg="mod">
          <ac:chgData name="Berta Hartig" userId="b7c20aac024703ed" providerId="LiveId" clId="{E488EDC7-6954-4CB0-A9BF-D9BACAEEC725}" dt="2021-12-13T22:23:12.302" v="2864" actId="20577"/>
          <ac:spMkLst>
            <pc:docMk/>
            <pc:sldMk cId="943532080" sldId="1059"/>
            <ac:spMk id="3" creationId="{6CD48474-9175-43DE-8BD2-D6EA8298841A}"/>
          </ac:spMkLst>
        </pc:spChg>
      </pc:sldChg>
      <pc:sldChg chg="modSp add del mod ord">
        <pc:chgData name="Berta Hartig" userId="b7c20aac024703ed" providerId="LiveId" clId="{E488EDC7-6954-4CB0-A9BF-D9BACAEEC725}" dt="2021-12-13T22:47:35.586" v="3672" actId="47"/>
        <pc:sldMkLst>
          <pc:docMk/>
          <pc:sldMk cId="2388206407" sldId="1059"/>
        </pc:sldMkLst>
        <pc:spChg chg="mod">
          <ac:chgData name="Berta Hartig" userId="b7c20aac024703ed" providerId="LiveId" clId="{E488EDC7-6954-4CB0-A9BF-D9BACAEEC725}" dt="2021-12-13T22:38:54.282" v="3586" actId="13926"/>
          <ac:spMkLst>
            <pc:docMk/>
            <pc:sldMk cId="2388206407" sldId="1059"/>
            <ac:spMk id="3" creationId="{742FF0FD-AF28-42B6-A3CB-CEC4BD2A718C}"/>
          </ac:spMkLst>
        </pc:spChg>
      </pc:sldChg>
      <pc:sldChg chg="modSp add mod">
        <pc:chgData name="Berta Hartig" userId="b7c20aac024703ed" providerId="LiveId" clId="{E488EDC7-6954-4CB0-A9BF-D9BACAEEC725}" dt="2021-12-13T22:58:08.201" v="3769" actId="20577"/>
        <pc:sldMkLst>
          <pc:docMk/>
          <pc:sldMk cId="4029967504" sldId="1059"/>
        </pc:sldMkLst>
        <pc:spChg chg="mod">
          <ac:chgData name="Berta Hartig" userId="b7c20aac024703ed" providerId="LiveId" clId="{E488EDC7-6954-4CB0-A9BF-D9BACAEEC725}" dt="2021-12-13T22:58:08.201" v="3769" actId="20577"/>
          <ac:spMkLst>
            <pc:docMk/>
            <pc:sldMk cId="4029967504" sldId="1059"/>
            <ac:spMk id="3" creationId="{5E474ADC-330F-4C98-A763-92D909023483}"/>
          </ac:spMkLst>
        </pc:spChg>
        <pc:spChg chg="mod">
          <ac:chgData name="Berta Hartig" userId="b7c20aac024703ed" providerId="LiveId" clId="{E488EDC7-6954-4CB0-A9BF-D9BACAEEC725}" dt="2021-12-13T22:56:13.107" v="3701" actId="20577"/>
          <ac:spMkLst>
            <pc:docMk/>
            <pc:sldMk cId="4029967504" sldId="1059"/>
            <ac:spMk id="79874" creationId="{93BA0119-DFC6-48B6-AA08-4A8F2E63F96A}"/>
          </ac:spMkLst>
        </pc:spChg>
      </pc:sldChg>
      <pc:sldChg chg="modSp add mod ord">
        <pc:chgData name="Berta Hartig" userId="b7c20aac024703ed" providerId="LiveId" clId="{E488EDC7-6954-4CB0-A9BF-D9BACAEEC725}" dt="2021-12-13T23:23:17.806" v="4062" actId="12"/>
        <pc:sldMkLst>
          <pc:docMk/>
          <pc:sldMk cId="2704309191" sldId="1060"/>
        </pc:sldMkLst>
        <pc:spChg chg="mod">
          <ac:chgData name="Berta Hartig" userId="b7c20aac024703ed" providerId="LiveId" clId="{E488EDC7-6954-4CB0-A9BF-D9BACAEEC725}" dt="2021-12-13T23:23:17.806" v="4062" actId="12"/>
          <ac:spMkLst>
            <pc:docMk/>
            <pc:sldMk cId="2704309191" sldId="1060"/>
            <ac:spMk id="8" creationId="{BB929A48-EC0E-4849-A39E-21A02A73021A}"/>
          </ac:spMkLst>
        </pc:spChg>
      </pc:sldChg>
      <pc:sldChg chg="add del">
        <pc:chgData name="Berta Hartig" userId="b7c20aac024703ed" providerId="LiveId" clId="{E488EDC7-6954-4CB0-A9BF-D9BACAEEC725}" dt="2021-12-13T22:39:03.313" v="3587" actId="47"/>
        <pc:sldMkLst>
          <pc:docMk/>
          <pc:sldMk cId="4139237986" sldId="1060"/>
        </pc:sldMkLst>
      </pc:sldChg>
      <pc:sldChg chg="modSp add mod">
        <pc:chgData name="Berta Hartig" userId="b7c20aac024703ed" providerId="LiveId" clId="{E488EDC7-6954-4CB0-A9BF-D9BACAEEC725}" dt="2022-02-02T03:36:33.529" v="86233" actId="313"/>
        <pc:sldMkLst>
          <pc:docMk/>
          <pc:sldMk cId="4061441188" sldId="1061"/>
        </pc:sldMkLst>
        <pc:spChg chg="mod">
          <ac:chgData name="Berta Hartig" userId="b7c20aac024703ed" providerId="LiveId" clId="{E488EDC7-6954-4CB0-A9BF-D9BACAEEC725}" dt="2022-02-02T03:36:33.529" v="86233" actId="313"/>
          <ac:spMkLst>
            <pc:docMk/>
            <pc:sldMk cId="4061441188" sldId="1061"/>
            <ac:spMk id="8" creationId="{BB929A48-EC0E-4849-A39E-21A02A73021A}"/>
          </ac:spMkLst>
        </pc:spChg>
      </pc:sldChg>
      <pc:sldChg chg="modSp add del mod">
        <pc:chgData name="Berta Hartig" userId="b7c20aac024703ed" providerId="LiveId" clId="{E488EDC7-6954-4CB0-A9BF-D9BACAEEC725}" dt="2021-12-14T00:05:31.405" v="5056" actId="47"/>
        <pc:sldMkLst>
          <pc:docMk/>
          <pc:sldMk cId="1753505814" sldId="1062"/>
        </pc:sldMkLst>
        <pc:spChg chg="mod">
          <ac:chgData name="Berta Hartig" userId="b7c20aac024703ed" providerId="LiveId" clId="{E488EDC7-6954-4CB0-A9BF-D9BACAEEC725}" dt="2021-12-14T00:05:12.475" v="5055" actId="20577"/>
          <ac:spMkLst>
            <pc:docMk/>
            <pc:sldMk cId="1753505814" sldId="1062"/>
            <ac:spMk id="162819" creationId="{FEB6B7D5-34D6-4D8E-9919-8C3F7F0F35FF}"/>
          </ac:spMkLst>
        </pc:spChg>
      </pc:sldChg>
      <pc:sldChg chg="addSp delSp modSp add mod ord modNotesTx">
        <pc:chgData name="Berta Hartig" userId="b7c20aac024703ed" providerId="LiveId" clId="{E488EDC7-6954-4CB0-A9BF-D9BACAEEC725}" dt="2022-02-02T02:19:54.889" v="84815" actId="20577"/>
        <pc:sldMkLst>
          <pc:docMk/>
          <pc:sldMk cId="2374735185" sldId="1062"/>
        </pc:sldMkLst>
        <pc:spChg chg="mod">
          <ac:chgData name="Berta Hartig" userId="b7c20aac024703ed" providerId="LiveId" clId="{E488EDC7-6954-4CB0-A9BF-D9BACAEEC725}" dt="2021-12-14T00:18:34.165" v="5686" actId="5793"/>
          <ac:spMkLst>
            <pc:docMk/>
            <pc:sldMk cId="2374735185" sldId="1062"/>
            <ac:spMk id="4" creationId="{0240C7DD-DD3B-4FDC-90C6-B4AA849270B7}"/>
          </ac:spMkLst>
        </pc:spChg>
        <pc:spChg chg="add del mod">
          <ac:chgData name="Berta Hartig" userId="b7c20aac024703ed" providerId="LiveId" clId="{E488EDC7-6954-4CB0-A9BF-D9BACAEEC725}" dt="2021-12-14T00:25:54.832" v="5898" actId="478"/>
          <ac:spMkLst>
            <pc:docMk/>
            <pc:sldMk cId="2374735185" sldId="1062"/>
            <ac:spMk id="8" creationId="{F80EA0A6-0D95-41BF-A00D-0C1F6EE57242}"/>
          </ac:spMkLst>
        </pc:spChg>
        <pc:spChg chg="mod">
          <ac:chgData name="Berta Hartig" userId="b7c20aac024703ed" providerId="LiveId" clId="{E488EDC7-6954-4CB0-A9BF-D9BACAEEC725}" dt="2022-02-02T02:19:54.889" v="84815" actId="20577"/>
          <ac:spMkLst>
            <pc:docMk/>
            <pc:sldMk cId="2374735185" sldId="1062"/>
            <ac:spMk id="166914" creationId="{1847BE67-4A0F-4742-B5B3-84DC4E09DD98}"/>
          </ac:spMkLst>
        </pc:spChg>
        <pc:graphicFrameChg chg="add mod modGraphic">
          <ac:chgData name="Berta Hartig" userId="b7c20aac024703ed" providerId="LiveId" clId="{E488EDC7-6954-4CB0-A9BF-D9BACAEEC725}" dt="2022-01-25T21:06:55.862" v="78763" actId="1076"/>
          <ac:graphicFrameMkLst>
            <pc:docMk/>
            <pc:sldMk cId="2374735185" sldId="1062"/>
            <ac:graphicFrameMk id="2" creationId="{275DA7EE-25AE-4566-AC85-679CBA7BFE73}"/>
          </ac:graphicFrameMkLst>
        </pc:graphicFrameChg>
      </pc:sldChg>
      <pc:sldChg chg="modSp add del mod">
        <pc:chgData name="Berta Hartig" userId="b7c20aac024703ed" providerId="LiveId" clId="{E488EDC7-6954-4CB0-A9BF-D9BACAEEC725}" dt="2021-12-14T01:49:30.651" v="7280" actId="47"/>
        <pc:sldMkLst>
          <pc:docMk/>
          <pc:sldMk cId="189233472" sldId="1063"/>
        </pc:sldMkLst>
        <pc:spChg chg="mod">
          <ac:chgData name="Berta Hartig" userId="b7c20aac024703ed" providerId="LiveId" clId="{E488EDC7-6954-4CB0-A9BF-D9BACAEEC725}" dt="2021-12-14T01:47:53.742" v="7123" actId="20577"/>
          <ac:spMkLst>
            <pc:docMk/>
            <pc:sldMk cId="189233472" sldId="1063"/>
            <ac:spMk id="3" creationId="{452C0D62-182E-4DD2-B7F8-86D6AE62F373}"/>
          </ac:spMkLst>
        </pc:spChg>
      </pc:sldChg>
      <pc:sldChg chg="modSp add mod ord">
        <pc:chgData name="Berta Hartig" userId="b7c20aac024703ed" providerId="LiveId" clId="{E488EDC7-6954-4CB0-A9BF-D9BACAEEC725}" dt="2022-02-02T04:12:38.935" v="86888" actId="20577"/>
        <pc:sldMkLst>
          <pc:docMk/>
          <pc:sldMk cId="896137680" sldId="1063"/>
        </pc:sldMkLst>
        <pc:spChg chg="mod">
          <ac:chgData name="Berta Hartig" userId="b7c20aac024703ed" providerId="LiveId" clId="{E488EDC7-6954-4CB0-A9BF-D9BACAEEC725}" dt="2022-02-02T04:12:38.935" v="86888" actId="20577"/>
          <ac:spMkLst>
            <pc:docMk/>
            <pc:sldMk cId="896137680" sldId="1063"/>
            <ac:spMk id="3" creationId="{452C0D62-182E-4DD2-B7F8-86D6AE62F373}"/>
          </ac:spMkLst>
        </pc:spChg>
      </pc:sldChg>
      <pc:sldChg chg="add del">
        <pc:chgData name="Berta Hartig" userId="b7c20aac024703ed" providerId="LiveId" clId="{E488EDC7-6954-4CB0-A9BF-D9BACAEEC725}" dt="2021-12-14T00:23:15.555" v="5883" actId="47"/>
        <pc:sldMkLst>
          <pc:docMk/>
          <pc:sldMk cId="1642959118" sldId="1063"/>
        </pc:sldMkLst>
      </pc:sldChg>
      <pc:sldChg chg="add del">
        <pc:chgData name="Berta Hartig" userId="b7c20aac024703ed" providerId="LiveId" clId="{E488EDC7-6954-4CB0-A9BF-D9BACAEEC725}" dt="2021-12-14T02:18:01.650" v="10861"/>
        <pc:sldMkLst>
          <pc:docMk/>
          <pc:sldMk cId="4015218301" sldId="1063"/>
        </pc:sldMkLst>
      </pc:sldChg>
      <pc:sldChg chg="modSp add mod">
        <pc:chgData name="Berta Hartig" userId="b7c20aac024703ed" providerId="LiveId" clId="{E488EDC7-6954-4CB0-A9BF-D9BACAEEC725}" dt="2022-02-02T04:13:09.957" v="86907" actId="113"/>
        <pc:sldMkLst>
          <pc:docMk/>
          <pc:sldMk cId="4039469593" sldId="1064"/>
        </pc:sldMkLst>
        <pc:spChg chg="mod">
          <ac:chgData name="Berta Hartig" userId="b7c20aac024703ed" providerId="LiveId" clId="{E488EDC7-6954-4CB0-A9BF-D9BACAEEC725}" dt="2022-02-02T04:13:09.957" v="86907" actId="113"/>
          <ac:spMkLst>
            <pc:docMk/>
            <pc:sldMk cId="4039469593" sldId="1064"/>
            <ac:spMk id="3" creationId="{452C0D62-182E-4DD2-B7F8-86D6AE62F373}"/>
          </ac:spMkLst>
        </pc:spChg>
      </pc:sldChg>
      <pc:sldChg chg="modSp add mod">
        <pc:chgData name="Berta Hartig" userId="b7c20aac024703ed" providerId="LiveId" clId="{E488EDC7-6954-4CB0-A9BF-D9BACAEEC725}" dt="2021-12-14T02:37:08.380" v="13145" actId="6549"/>
        <pc:sldMkLst>
          <pc:docMk/>
          <pc:sldMk cId="3039957400" sldId="1065"/>
        </pc:sldMkLst>
        <pc:spChg chg="mod">
          <ac:chgData name="Berta Hartig" userId="b7c20aac024703ed" providerId="LiveId" clId="{E488EDC7-6954-4CB0-A9BF-D9BACAEEC725}" dt="2021-12-14T02:36:41.350" v="13144" actId="207"/>
          <ac:spMkLst>
            <pc:docMk/>
            <pc:sldMk cId="3039957400" sldId="1065"/>
            <ac:spMk id="2" creationId="{8A93F360-3C45-4471-969B-75648BE4D8E9}"/>
          </ac:spMkLst>
        </pc:spChg>
        <pc:spChg chg="mod">
          <ac:chgData name="Berta Hartig" userId="b7c20aac024703ed" providerId="LiveId" clId="{E488EDC7-6954-4CB0-A9BF-D9BACAEEC725}" dt="2021-12-14T02:37:08.380" v="13145" actId="6549"/>
          <ac:spMkLst>
            <pc:docMk/>
            <pc:sldMk cId="3039957400" sldId="1065"/>
            <ac:spMk id="3" creationId="{705CC153-F909-432A-BFE2-8246CD82FD3A}"/>
          </ac:spMkLst>
        </pc:spChg>
      </pc:sldChg>
      <pc:sldChg chg="modSp mod">
        <pc:chgData name="Berta Hartig" userId="b7c20aac024703ed" providerId="LiveId" clId="{E488EDC7-6954-4CB0-A9BF-D9BACAEEC725}" dt="2022-02-03T01:49:43.604" v="87384" actId="20577"/>
        <pc:sldMkLst>
          <pc:docMk/>
          <pc:sldMk cId="969107804" sldId="1066"/>
        </pc:sldMkLst>
        <pc:spChg chg="mod">
          <ac:chgData name="Berta Hartig" userId="b7c20aac024703ed" providerId="LiveId" clId="{E488EDC7-6954-4CB0-A9BF-D9BACAEEC725}" dt="2022-02-02T00:42:38.297" v="83860" actId="20577"/>
          <ac:spMkLst>
            <pc:docMk/>
            <pc:sldMk cId="969107804" sldId="1066"/>
            <ac:spMk id="3" creationId="{00000000-0000-0000-0000-000000000000}"/>
          </ac:spMkLst>
        </pc:spChg>
        <pc:spChg chg="mod">
          <ac:chgData name="Berta Hartig" userId="b7c20aac024703ed" providerId="LiveId" clId="{E488EDC7-6954-4CB0-A9BF-D9BACAEEC725}" dt="2022-02-03T01:49:43.604" v="87384" actId="20577"/>
          <ac:spMkLst>
            <pc:docMk/>
            <pc:sldMk cId="969107804" sldId="1066"/>
            <ac:spMk id="4" creationId="{9C88176A-4430-4E21-9068-0E46D48D56EB}"/>
          </ac:spMkLst>
        </pc:spChg>
      </pc:sldChg>
      <pc:sldChg chg="modSp mod">
        <pc:chgData name="Berta Hartig" userId="b7c20aac024703ed" providerId="LiveId" clId="{E488EDC7-6954-4CB0-A9BF-D9BACAEEC725}" dt="2022-02-03T01:49:42.056" v="87383" actId="20577"/>
        <pc:sldMkLst>
          <pc:docMk/>
          <pc:sldMk cId="3977614178" sldId="1067"/>
        </pc:sldMkLst>
        <pc:spChg chg="mod">
          <ac:chgData name="Berta Hartig" userId="b7c20aac024703ed" providerId="LiveId" clId="{E488EDC7-6954-4CB0-A9BF-D9BACAEEC725}" dt="2022-02-03T01:49:42.056" v="87383" actId="20577"/>
          <ac:spMkLst>
            <pc:docMk/>
            <pc:sldMk cId="3977614178" sldId="1067"/>
            <ac:spMk id="4" creationId="{9C88176A-4430-4E21-9068-0E46D48D56EB}"/>
          </ac:spMkLst>
        </pc:spChg>
      </pc:sldChg>
      <pc:sldChg chg="del">
        <pc:chgData name="Berta Hartig" userId="b7c20aac024703ed" providerId="LiveId" clId="{E488EDC7-6954-4CB0-A9BF-D9BACAEEC725}" dt="2022-02-02T00:43:01.684" v="83861" actId="47"/>
        <pc:sldMkLst>
          <pc:docMk/>
          <pc:sldMk cId="1018524768" sldId="1068"/>
        </pc:sldMkLst>
      </pc:sldChg>
      <pc:sldChg chg="modSp mod">
        <pc:chgData name="Berta Hartig" userId="b7c20aac024703ed" providerId="LiveId" clId="{E488EDC7-6954-4CB0-A9BF-D9BACAEEC725}" dt="2022-02-03T01:49:40.335" v="87382" actId="20577"/>
        <pc:sldMkLst>
          <pc:docMk/>
          <pc:sldMk cId="3550635380" sldId="1069"/>
        </pc:sldMkLst>
        <pc:spChg chg="mod">
          <ac:chgData name="Berta Hartig" userId="b7c20aac024703ed" providerId="LiveId" clId="{E488EDC7-6954-4CB0-A9BF-D9BACAEEC725}" dt="2022-02-03T01:49:40.335" v="87382" actId="20577"/>
          <ac:spMkLst>
            <pc:docMk/>
            <pc:sldMk cId="3550635380" sldId="1069"/>
            <ac:spMk id="4" creationId="{9C88176A-4430-4E21-9068-0E46D48D56EB}"/>
          </ac:spMkLst>
        </pc:spChg>
      </pc:sldChg>
      <pc:sldChg chg="modSp mod modNotesTx">
        <pc:chgData name="Berta Hartig" userId="b7c20aac024703ed" providerId="LiveId" clId="{E488EDC7-6954-4CB0-A9BF-D9BACAEEC725}" dt="2022-01-23T04:59:43.615" v="70855" actId="6549"/>
        <pc:sldMkLst>
          <pc:docMk/>
          <pc:sldMk cId="593782044" sldId="1070"/>
        </pc:sldMkLst>
        <pc:spChg chg="mod">
          <ac:chgData name="Berta Hartig" userId="b7c20aac024703ed" providerId="LiveId" clId="{E488EDC7-6954-4CB0-A9BF-D9BACAEEC725}" dt="2022-01-21T05:27:07.533" v="59030" actId="5793"/>
          <ac:spMkLst>
            <pc:docMk/>
            <pc:sldMk cId="593782044" sldId="1070"/>
            <ac:spMk id="3" creationId="{6CD48474-9175-43DE-8BD2-D6EA8298841A}"/>
          </ac:spMkLst>
        </pc:spChg>
      </pc:sldChg>
      <pc:sldChg chg="addSp modSp mod">
        <pc:chgData name="Berta Hartig" userId="b7c20aac024703ed" providerId="LiveId" clId="{E488EDC7-6954-4CB0-A9BF-D9BACAEEC725}" dt="2022-02-02T03:51:02.017" v="86423" actId="122"/>
        <pc:sldMkLst>
          <pc:docMk/>
          <pc:sldMk cId="1360794996" sldId="1072"/>
        </pc:sldMkLst>
        <pc:spChg chg="mod">
          <ac:chgData name="Berta Hartig" userId="b7c20aac024703ed" providerId="LiveId" clId="{E488EDC7-6954-4CB0-A9BF-D9BACAEEC725}" dt="2022-02-02T03:50:47.577" v="86417" actId="1076"/>
          <ac:spMkLst>
            <pc:docMk/>
            <pc:sldMk cId="1360794996" sldId="1072"/>
            <ac:spMk id="13" creationId="{201555F6-129F-45F9-BAC0-A717B9A1F981}"/>
          </ac:spMkLst>
        </pc:spChg>
        <pc:spChg chg="mod">
          <ac:chgData name="Berta Hartig" userId="b7c20aac024703ed" providerId="LiveId" clId="{E488EDC7-6954-4CB0-A9BF-D9BACAEEC725}" dt="2022-02-02T03:50:43.523" v="86416" actId="1076"/>
          <ac:spMkLst>
            <pc:docMk/>
            <pc:sldMk cId="1360794996" sldId="1072"/>
            <ac:spMk id="41988" creationId="{0452EEE8-9091-42F2-A4CE-9ED4F1B3A439}"/>
          </ac:spMkLst>
        </pc:spChg>
        <pc:spChg chg="mod">
          <ac:chgData name="Berta Hartig" userId="b7c20aac024703ed" providerId="LiveId" clId="{E488EDC7-6954-4CB0-A9BF-D9BACAEEC725}" dt="2022-02-02T03:50:47.577" v="86417" actId="1076"/>
          <ac:spMkLst>
            <pc:docMk/>
            <pc:sldMk cId="1360794996" sldId="1072"/>
            <ac:spMk id="41989" creationId="{FABB06E0-DBAB-482C-9F84-697956E5975F}"/>
          </ac:spMkLst>
        </pc:spChg>
        <pc:spChg chg="mod">
          <ac:chgData name="Berta Hartig" userId="b7c20aac024703ed" providerId="LiveId" clId="{E488EDC7-6954-4CB0-A9BF-D9BACAEEC725}" dt="2022-02-02T03:50:47.577" v="86417" actId="1076"/>
          <ac:spMkLst>
            <pc:docMk/>
            <pc:sldMk cId="1360794996" sldId="1072"/>
            <ac:spMk id="41990" creationId="{C1288966-4163-41F9-90F6-A33B21DACF6D}"/>
          </ac:spMkLst>
        </pc:spChg>
        <pc:spChg chg="mod">
          <ac:chgData name="Berta Hartig" userId="b7c20aac024703ed" providerId="LiveId" clId="{E488EDC7-6954-4CB0-A9BF-D9BACAEEC725}" dt="2022-02-02T03:50:47.577" v="86417" actId="1076"/>
          <ac:spMkLst>
            <pc:docMk/>
            <pc:sldMk cId="1360794996" sldId="1072"/>
            <ac:spMk id="41991" creationId="{DE8529AE-4FD8-4199-B6E8-1E416540FD62}"/>
          </ac:spMkLst>
        </pc:spChg>
        <pc:spChg chg="mod">
          <ac:chgData name="Berta Hartig" userId="b7c20aac024703ed" providerId="LiveId" clId="{E488EDC7-6954-4CB0-A9BF-D9BACAEEC725}" dt="2022-02-02T03:51:02.017" v="86423" actId="122"/>
          <ac:spMkLst>
            <pc:docMk/>
            <pc:sldMk cId="1360794996" sldId="1072"/>
            <ac:spMk id="41992" creationId="{63861B0A-B28D-4051-AAD5-C1EC6A75AD05}"/>
          </ac:spMkLst>
        </pc:spChg>
        <pc:spChg chg="mod">
          <ac:chgData name="Berta Hartig" userId="b7c20aac024703ed" providerId="LiveId" clId="{E488EDC7-6954-4CB0-A9BF-D9BACAEEC725}" dt="2022-02-02T03:50:47.577" v="86417" actId="1076"/>
          <ac:spMkLst>
            <pc:docMk/>
            <pc:sldMk cId="1360794996" sldId="1072"/>
            <ac:spMk id="41993" creationId="{1F2245E3-A656-4C41-A0BF-10C9BCC706A8}"/>
          </ac:spMkLst>
        </pc:spChg>
        <pc:spChg chg="mod">
          <ac:chgData name="Berta Hartig" userId="b7c20aac024703ed" providerId="LiveId" clId="{E488EDC7-6954-4CB0-A9BF-D9BACAEEC725}" dt="2022-02-02T03:50:47.577" v="86417" actId="1076"/>
          <ac:spMkLst>
            <pc:docMk/>
            <pc:sldMk cId="1360794996" sldId="1072"/>
            <ac:spMk id="41994" creationId="{98C98872-5FA0-4400-8808-8B08A79DEB43}"/>
          </ac:spMkLst>
        </pc:spChg>
        <pc:spChg chg="mod">
          <ac:chgData name="Berta Hartig" userId="b7c20aac024703ed" providerId="LiveId" clId="{E488EDC7-6954-4CB0-A9BF-D9BACAEEC725}" dt="2022-02-02T03:50:47.577" v="86417" actId="1076"/>
          <ac:spMkLst>
            <pc:docMk/>
            <pc:sldMk cId="1360794996" sldId="1072"/>
            <ac:spMk id="41995" creationId="{CF5F6101-0D1D-4D90-862D-CFEA10EA71D2}"/>
          </ac:spMkLst>
        </pc:spChg>
        <pc:grpChg chg="add mod">
          <ac:chgData name="Berta Hartig" userId="b7c20aac024703ed" providerId="LiveId" clId="{E488EDC7-6954-4CB0-A9BF-D9BACAEEC725}" dt="2022-02-02T03:50:47.577" v="86417" actId="1076"/>
          <ac:grpSpMkLst>
            <pc:docMk/>
            <pc:sldMk cId="1360794996" sldId="1072"/>
            <ac:grpSpMk id="5" creationId="{3AE0CDCB-769B-4D22-9EC4-E877C9DA0E8D}"/>
          </ac:grpSpMkLst>
        </pc:grpChg>
      </pc:sldChg>
      <pc:sldChg chg="modSp mod">
        <pc:chgData name="Berta Hartig" userId="b7c20aac024703ed" providerId="LiveId" clId="{E488EDC7-6954-4CB0-A9BF-D9BACAEEC725}" dt="2022-02-02T03:35:28.008" v="86211" actId="313"/>
        <pc:sldMkLst>
          <pc:docMk/>
          <pc:sldMk cId="3762923439" sldId="1073"/>
        </pc:sldMkLst>
        <pc:spChg chg="mod">
          <ac:chgData name="Berta Hartig" userId="b7c20aac024703ed" providerId="LiveId" clId="{E488EDC7-6954-4CB0-A9BF-D9BACAEEC725}" dt="2022-02-02T03:35:28.008" v="86211" actId="313"/>
          <ac:spMkLst>
            <pc:docMk/>
            <pc:sldMk cId="3762923439" sldId="1073"/>
            <ac:spMk id="3" creationId="{742FF0FD-AF28-42B6-A3CB-CEC4BD2A718C}"/>
          </ac:spMkLst>
        </pc:spChg>
      </pc:sldChg>
      <pc:sldChg chg="modSp mod">
        <pc:chgData name="Berta Hartig" userId="b7c20aac024703ed" providerId="LiveId" clId="{E488EDC7-6954-4CB0-A9BF-D9BACAEEC725}" dt="2022-02-02T02:21:15.094" v="84827" actId="20577"/>
        <pc:sldMkLst>
          <pc:docMk/>
          <pc:sldMk cId="951419233" sldId="1074"/>
        </pc:sldMkLst>
        <pc:spChg chg="mod">
          <ac:chgData name="Berta Hartig" userId="b7c20aac024703ed" providerId="LiveId" clId="{E488EDC7-6954-4CB0-A9BF-D9BACAEEC725}" dt="2022-02-02T02:21:15.094" v="84827" actId="20577"/>
          <ac:spMkLst>
            <pc:docMk/>
            <pc:sldMk cId="951419233" sldId="1074"/>
            <ac:spMk id="2" creationId="{00000000-0000-0000-0000-000000000000}"/>
          </ac:spMkLst>
        </pc:spChg>
      </pc:sldChg>
      <pc:sldChg chg="modSp mod">
        <pc:chgData name="Berta Hartig" userId="b7c20aac024703ed" providerId="LiveId" clId="{E488EDC7-6954-4CB0-A9BF-D9BACAEEC725}" dt="2022-02-02T02:21:12.549" v="84826" actId="20577"/>
        <pc:sldMkLst>
          <pc:docMk/>
          <pc:sldMk cId="3688615622" sldId="1075"/>
        </pc:sldMkLst>
        <pc:spChg chg="mod">
          <ac:chgData name="Berta Hartig" userId="b7c20aac024703ed" providerId="LiveId" clId="{E488EDC7-6954-4CB0-A9BF-D9BACAEEC725}" dt="2022-02-02T02:21:12.549" v="84826" actId="20577"/>
          <ac:spMkLst>
            <pc:docMk/>
            <pc:sldMk cId="3688615622" sldId="1075"/>
            <ac:spMk id="2" creationId="{00000000-0000-0000-0000-000000000000}"/>
          </ac:spMkLst>
        </pc:spChg>
      </pc:sldChg>
      <pc:sldChg chg="addSp delSp modSp mod">
        <pc:chgData name="Berta Hartig" userId="b7c20aac024703ed" providerId="LiveId" clId="{E488EDC7-6954-4CB0-A9BF-D9BACAEEC725}" dt="2022-02-02T02:52:59.567" v="85607" actId="20577"/>
        <pc:sldMkLst>
          <pc:docMk/>
          <pc:sldMk cId="3524612534" sldId="1076"/>
        </pc:sldMkLst>
        <pc:spChg chg="add del">
          <ac:chgData name="Berta Hartig" userId="b7c20aac024703ed" providerId="LiveId" clId="{E488EDC7-6954-4CB0-A9BF-D9BACAEEC725}" dt="2022-02-02T02:47:22.886" v="85526" actId="22"/>
          <ac:spMkLst>
            <pc:docMk/>
            <pc:sldMk cId="3524612534" sldId="1076"/>
            <ac:spMk id="33" creationId="{4C261915-B8DC-4029-96B3-10EA6C7447C6}"/>
          </ac:spMkLst>
        </pc:spChg>
        <pc:spChg chg="add del mod">
          <ac:chgData name="Berta Hartig" userId="b7c20aac024703ed" providerId="LiveId" clId="{E488EDC7-6954-4CB0-A9BF-D9BACAEEC725}" dt="2022-02-02T02:52:59.567" v="85607" actId="20577"/>
          <ac:spMkLst>
            <pc:docMk/>
            <pc:sldMk cId="3524612534" sldId="1076"/>
            <ac:spMk id="34" creationId="{CF9E70C5-C689-4CA3-B29B-FA23E4D0DD28}"/>
          </ac:spMkLst>
        </pc:spChg>
        <pc:spChg chg="mod">
          <ac:chgData name="Berta Hartig" userId="b7c20aac024703ed" providerId="LiveId" clId="{E488EDC7-6954-4CB0-A9BF-D9BACAEEC725}" dt="2022-02-02T02:48:06.702" v="85540" actId="255"/>
          <ac:spMkLst>
            <pc:docMk/>
            <pc:sldMk cId="3524612534" sldId="1076"/>
            <ac:spMk id="75778" creationId="{C223E023-A606-477E-A852-16DA0740DE0E}"/>
          </ac:spMkLst>
        </pc:spChg>
        <pc:spChg chg="del mod">
          <ac:chgData name="Berta Hartig" userId="b7c20aac024703ed" providerId="LiveId" clId="{E488EDC7-6954-4CB0-A9BF-D9BACAEEC725}" dt="2022-02-02T02:48:13.197" v="85541" actId="478"/>
          <ac:spMkLst>
            <pc:docMk/>
            <pc:sldMk cId="3524612534" sldId="1076"/>
            <ac:spMk id="75780" creationId="{C0E1592F-F906-47B5-ACC0-7705DEDC51F6}"/>
          </ac:spMkLst>
        </pc:spChg>
        <pc:picChg chg="mod">
          <ac:chgData name="Berta Hartig" userId="b7c20aac024703ed" providerId="LiveId" clId="{E488EDC7-6954-4CB0-A9BF-D9BACAEEC725}" dt="2022-02-01T20:38:41.681" v="80173" actId="1076"/>
          <ac:picMkLst>
            <pc:docMk/>
            <pc:sldMk cId="3524612534" sldId="1076"/>
            <ac:picMk id="5" creationId="{570AF720-03AC-4649-966C-3D426200E9FA}"/>
          </ac:picMkLst>
        </pc:picChg>
      </pc:sldChg>
      <pc:sldChg chg="addSp modSp mod">
        <pc:chgData name="Berta Hartig" userId="b7c20aac024703ed" providerId="LiveId" clId="{E488EDC7-6954-4CB0-A9BF-D9BACAEEC725}" dt="2022-02-02T03:01:40.662" v="85762" actId="1076"/>
        <pc:sldMkLst>
          <pc:docMk/>
          <pc:sldMk cId="3312449997" sldId="1077"/>
        </pc:sldMkLst>
        <pc:spChg chg="add mod">
          <ac:chgData name="Berta Hartig" userId="b7c20aac024703ed" providerId="LiveId" clId="{E488EDC7-6954-4CB0-A9BF-D9BACAEEC725}" dt="2022-02-02T02:59:57.700" v="85746" actId="20577"/>
          <ac:spMkLst>
            <pc:docMk/>
            <pc:sldMk cId="3312449997" sldId="1077"/>
            <ac:spMk id="21" creationId="{C6C82631-0E8C-433B-B68D-E4AD6DBBD209}"/>
          </ac:spMkLst>
        </pc:spChg>
        <pc:picChg chg="mod">
          <ac:chgData name="Berta Hartig" userId="b7c20aac024703ed" providerId="LiveId" clId="{E488EDC7-6954-4CB0-A9BF-D9BACAEEC725}" dt="2022-02-02T03:01:40.662" v="85762" actId="1076"/>
          <ac:picMkLst>
            <pc:docMk/>
            <pc:sldMk cId="3312449997" sldId="1077"/>
            <ac:picMk id="6" creationId="{0ED39542-8B8F-43FD-AC5E-03356E5307BD}"/>
          </ac:picMkLst>
        </pc:picChg>
      </pc:sldChg>
      <pc:sldChg chg="modSp mod">
        <pc:chgData name="Berta Hartig" userId="b7c20aac024703ed" providerId="LiveId" clId="{E488EDC7-6954-4CB0-A9BF-D9BACAEEC725}" dt="2022-02-02T02:39:33.698" v="85401"/>
        <pc:sldMkLst>
          <pc:docMk/>
          <pc:sldMk cId="645926493" sldId="1078"/>
        </pc:sldMkLst>
        <pc:spChg chg="mod">
          <ac:chgData name="Berta Hartig" userId="b7c20aac024703ed" providerId="LiveId" clId="{E488EDC7-6954-4CB0-A9BF-D9BACAEEC725}" dt="2022-02-02T02:39:33.698" v="85401"/>
          <ac:spMkLst>
            <pc:docMk/>
            <pc:sldMk cId="645926493" sldId="1078"/>
            <ac:spMk id="27" creationId="{367CEF0B-AA77-9E4D-812D-DBE532A72522}"/>
          </ac:spMkLst>
        </pc:spChg>
      </pc:sldChg>
      <pc:sldChg chg="modSp mod">
        <pc:chgData name="Berta Hartig" userId="b7c20aac024703ed" providerId="LiveId" clId="{E488EDC7-6954-4CB0-A9BF-D9BACAEEC725}" dt="2022-02-02T03:51:40.306" v="86461" actId="20577"/>
        <pc:sldMkLst>
          <pc:docMk/>
          <pc:sldMk cId="4096812791" sldId="1079"/>
        </pc:sldMkLst>
        <pc:spChg chg="mod">
          <ac:chgData name="Berta Hartig" userId="b7c20aac024703ed" providerId="LiveId" clId="{E488EDC7-6954-4CB0-A9BF-D9BACAEEC725}" dt="2022-02-02T03:51:40.306" v="86461" actId="20577"/>
          <ac:spMkLst>
            <pc:docMk/>
            <pc:sldMk cId="4096812791" sldId="1079"/>
            <ac:spMk id="15" creationId="{45875266-DE21-1D4C-A4BC-41C68D471A68}"/>
          </ac:spMkLst>
        </pc:spChg>
      </pc:sldChg>
      <pc:sldChg chg="modSp mod">
        <pc:chgData name="Berta Hartig" userId="b7c20aac024703ed" providerId="LiveId" clId="{E488EDC7-6954-4CB0-A9BF-D9BACAEEC725}" dt="2022-02-02T03:59:53.952" v="86631" actId="255"/>
        <pc:sldMkLst>
          <pc:docMk/>
          <pc:sldMk cId="2879735881" sldId="1080"/>
        </pc:sldMkLst>
        <pc:spChg chg="mod">
          <ac:chgData name="Berta Hartig" userId="b7c20aac024703ed" providerId="LiveId" clId="{E488EDC7-6954-4CB0-A9BF-D9BACAEEC725}" dt="2022-02-02T02:20:39.284" v="84821" actId="20577"/>
          <ac:spMkLst>
            <pc:docMk/>
            <pc:sldMk cId="2879735881" sldId="1080"/>
            <ac:spMk id="3" creationId="{FD272B88-3FDB-1B44-8AA6-440237E75C8D}"/>
          </ac:spMkLst>
        </pc:spChg>
        <pc:spChg chg="mod">
          <ac:chgData name="Berta Hartig" userId="b7c20aac024703ed" providerId="LiveId" clId="{E488EDC7-6954-4CB0-A9BF-D9BACAEEC725}" dt="2022-02-02T03:59:53.952" v="86631" actId="255"/>
          <ac:spMkLst>
            <pc:docMk/>
            <pc:sldMk cId="2879735881" sldId="1080"/>
            <ac:spMk id="4" creationId="{0DF4B445-3C62-D740-99CF-45A0940B4D98}"/>
          </ac:spMkLst>
        </pc:spChg>
      </pc:sldChg>
      <pc:sldChg chg="modSp mod">
        <pc:chgData name="Berta Hartig" userId="b7c20aac024703ed" providerId="LiveId" clId="{E488EDC7-6954-4CB0-A9BF-D9BACAEEC725}" dt="2022-02-02T03:39:48.644" v="86310" actId="313"/>
        <pc:sldMkLst>
          <pc:docMk/>
          <pc:sldMk cId="2421677512" sldId="1081"/>
        </pc:sldMkLst>
        <pc:spChg chg="mod">
          <ac:chgData name="Berta Hartig" userId="b7c20aac024703ed" providerId="LiveId" clId="{E488EDC7-6954-4CB0-A9BF-D9BACAEEC725}" dt="2022-02-02T02:18:22.116" v="84786"/>
          <ac:spMkLst>
            <pc:docMk/>
            <pc:sldMk cId="2421677512" sldId="1081"/>
            <ac:spMk id="232450" creationId="{F85FFC60-3594-401D-B9C3-58F9B1D3C242}"/>
          </ac:spMkLst>
        </pc:spChg>
        <pc:spChg chg="mod">
          <ac:chgData name="Berta Hartig" userId="b7c20aac024703ed" providerId="LiveId" clId="{E488EDC7-6954-4CB0-A9BF-D9BACAEEC725}" dt="2022-02-02T03:39:48.644" v="86310" actId="313"/>
          <ac:spMkLst>
            <pc:docMk/>
            <pc:sldMk cId="2421677512" sldId="1081"/>
            <ac:spMk id="232451" creationId="{24DFBB27-D4EA-41F5-B07A-A793973CD417}"/>
          </ac:spMkLst>
        </pc:spChg>
      </pc:sldChg>
      <pc:sldChg chg="modSp mod">
        <pc:chgData name="Berta Hartig" userId="b7c20aac024703ed" providerId="LiveId" clId="{E488EDC7-6954-4CB0-A9BF-D9BACAEEC725}" dt="2022-02-02T04:03:50.855" v="86712" actId="20577"/>
        <pc:sldMkLst>
          <pc:docMk/>
          <pc:sldMk cId="772942534" sldId="1082"/>
        </pc:sldMkLst>
        <pc:spChg chg="mod">
          <ac:chgData name="Berta Hartig" userId="b7c20aac024703ed" providerId="LiveId" clId="{E488EDC7-6954-4CB0-A9BF-D9BACAEEC725}" dt="2022-02-02T02:20:20.874" v="84817" actId="20577"/>
          <ac:spMkLst>
            <pc:docMk/>
            <pc:sldMk cId="772942534" sldId="1082"/>
            <ac:spMk id="44035" creationId="{8760FD4D-1231-4776-9206-5D0715C015D4}"/>
          </ac:spMkLst>
        </pc:spChg>
        <pc:spChg chg="mod">
          <ac:chgData name="Berta Hartig" userId="b7c20aac024703ed" providerId="LiveId" clId="{E488EDC7-6954-4CB0-A9BF-D9BACAEEC725}" dt="2022-02-02T04:03:50.855" v="86712" actId="20577"/>
          <ac:spMkLst>
            <pc:docMk/>
            <pc:sldMk cId="772942534" sldId="1082"/>
            <ac:spMk id="44036" creationId="{918A0C02-9BA4-47DA-83BA-07DE723121B8}"/>
          </ac:spMkLst>
        </pc:spChg>
      </pc:sldChg>
      <pc:sldChg chg="modSp mod">
        <pc:chgData name="Berta Hartig" userId="b7c20aac024703ed" providerId="LiveId" clId="{E488EDC7-6954-4CB0-A9BF-D9BACAEEC725}" dt="2022-02-02T02:22:58.161" v="84837" actId="20577"/>
        <pc:sldMkLst>
          <pc:docMk/>
          <pc:sldMk cId="2524771798" sldId="1083"/>
        </pc:sldMkLst>
        <pc:spChg chg="mod">
          <ac:chgData name="Berta Hartig" userId="b7c20aac024703ed" providerId="LiveId" clId="{E488EDC7-6954-4CB0-A9BF-D9BACAEEC725}" dt="2022-02-02T02:22:58.161" v="84837" actId="20577"/>
          <ac:spMkLst>
            <pc:docMk/>
            <pc:sldMk cId="2524771798" sldId="1083"/>
            <ac:spMk id="45059" creationId="{4ADE3659-AF7E-4132-8A18-3F2DEA89B780}"/>
          </ac:spMkLst>
        </pc:spChg>
      </pc:sldChg>
      <pc:sldChg chg="modSp mod">
        <pc:chgData name="Berta Hartig" userId="b7c20aac024703ed" providerId="LiveId" clId="{E488EDC7-6954-4CB0-A9BF-D9BACAEEC725}" dt="2022-02-02T02:10:39.435" v="84655" actId="20577"/>
        <pc:sldMkLst>
          <pc:docMk/>
          <pc:sldMk cId="2386751222" sldId="1084"/>
        </pc:sldMkLst>
        <pc:spChg chg="mod">
          <ac:chgData name="Berta Hartig" userId="b7c20aac024703ed" providerId="LiveId" clId="{E488EDC7-6954-4CB0-A9BF-D9BACAEEC725}" dt="2022-02-02T02:10:39.435" v="84655" actId="20577"/>
          <ac:spMkLst>
            <pc:docMk/>
            <pc:sldMk cId="2386751222" sldId="1084"/>
            <ac:spMk id="46083" creationId="{8B94B230-786B-4463-9D54-9D995D2FE718}"/>
          </ac:spMkLst>
        </pc:spChg>
      </pc:sldChg>
      <pc:sldChg chg="modSp mod">
        <pc:chgData name="Berta Hartig" userId="b7c20aac024703ed" providerId="LiveId" clId="{E488EDC7-6954-4CB0-A9BF-D9BACAEEC725}" dt="2022-02-01T20:12:31.057" v="79956" actId="1076"/>
        <pc:sldMkLst>
          <pc:docMk/>
          <pc:sldMk cId="2922240445" sldId="1085"/>
        </pc:sldMkLst>
        <pc:graphicFrameChg chg="mod">
          <ac:chgData name="Berta Hartig" userId="b7c20aac024703ed" providerId="LiveId" clId="{E488EDC7-6954-4CB0-A9BF-D9BACAEEC725}" dt="2022-02-01T20:12:31.057" v="79956" actId="1076"/>
          <ac:graphicFrameMkLst>
            <pc:docMk/>
            <pc:sldMk cId="2922240445" sldId="1085"/>
            <ac:graphicFrameMk id="66564" creationId="{7122B2E0-BF51-4694-9326-4A3527F7CC3F}"/>
          </ac:graphicFrameMkLst>
        </pc:graphicFrameChg>
      </pc:sldChg>
      <pc:sldChg chg="modSp mod">
        <pc:chgData name="Berta Hartig" userId="b7c20aac024703ed" providerId="LiveId" clId="{E488EDC7-6954-4CB0-A9BF-D9BACAEEC725}" dt="2022-02-02T02:38:43.272" v="85397" actId="6549"/>
        <pc:sldMkLst>
          <pc:docMk/>
          <pc:sldMk cId="2840763485" sldId="1086"/>
        </pc:sldMkLst>
        <pc:spChg chg="mod">
          <ac:chgData name="Berta Hartig" userId="b7c20aac024703ed" providerId="LiveId" clId="{E488EDC7-6954-4CB0-A9BF-D9BACAEEC725}" dt="2022-02-02T02:21:22.594" v="84830" actId="20577"/>
          <ac:spMkLst>
            <pc:docMk/>
            <pc:sldMk cId="2840763485" sldId="1086"/>
            <ac:spMk id="7" creationId="{3386A553-68DD-A04E-B933-3B98B7DD7F06}"/>
          </ac:spMkLst>
        </pc:spChg>
        <pc:spChg chg="mod">
          <ac:chgData name="Berta Hartig" userId="b7c20aac024703ed" providerId="LiveId" clId="{E488EDC7-6954-4CB0-A9BF-D9BACAEEC725}" dt="2022-02-02T02:38:43.272" v="85397" actId="6549"/>
          <ac:spMkLst>
            <pc:docMk/>
            <pc:sldMk cId="2840763485" sldId="1086"/>
            <ac:spMk id="11" creationId="{E44144D7-A974-264E-8FBE-645ED8A3643A}"/>
          </ac:spMkLst>
        </pc:spChg>
      </pc:sldChg>
      <pc:sldChg chg="modSp mod">
        <pc:chgData name="Berta Hartig" userId="b7c20aac024703ed" providerId="LiveId" clId="{E488EDC7-6954-4CB0-A9BF-D9BACAEEC725}" dt="2022-02-02T04:24:15.749" v="87083" actId="6549"/>
        <pc:sldMkLst>
          <pc:docMk/>
          <pc:sldMk cId="2305104320" sldId="1087"/>
        </pc:sldMkLst>
        <pc:spChg chg="mod">
          <ac:chgData name="Berta Hartig" userId="b7c20aac024703ed" providerId="LiveId" clId="{E488EDC7-6954-4CB0-A9BF-D9BACAEEC725}" dt="2022-02-02T02:24:11.898" v="84854" actId="20577"/>
          <ac:spMkLst>
            <pc:docMk/>
            <pc:sldMk cId="2305104320" sldId="1087"/>
            <ac:spMk id="3" creationId="{147F8A97-1D58-CC46-BADC-B748990AF8B6}"/>
          </ac:spMkLst>
        </pc:spChg>
        <pc:spChg chg="mod">
          <ac:chgData name="Berta Hartig" userId="b7c20aac024703ed" providerId="LiveId" clId="{E488EDC7-6954-4CB0-A9BF-D9BACAEEC725}" dt="2022-02-02T04:24:15.749" v="87083" actId="6549"/>
          <ac:spMkLst>
            <pc:docMk/>
            <pc:sldMk cId="2305104320" sldId="1087"/>
            <ac:spMk id="24" creationId="{F6B4046D-AE40-C048-8A5E-50BB99261C0A}"/>
          </ac:spMkLst>
        </pc:spChg>
      </pc:sldChg>
      <pc:sldChg chg="modSp mod">
        <pc:chgData name="Berta Hartig" userId="b7c20aac024703ed" providerId="LiveId" clId="{E488EDC7-6954-4CB0-A9BF-D9BACAEEC725}" dt="2022-02-02T04:14:45.486" v="86931" actId="179"/>
        <pc:sldMkLst>
          <pc:docMk/>
          <pc:sldMk cId="2078687624" sldId="1088"/>
        </pc:sldMkLst>
        <pc:spChg chg="mod">
          <ac:chgData name="Berta Hartig" userId="b7c20aac024703ed" providerId="LiveId" clId="{E488EDC7-6954-4CB0-A9BF-D9BACAEEC725}" dt="2022-02-02T02:19:32.367" v="84812"/>
          <ac:spMkLst>
            <pc:docMk/>
            <pc:sldMk cId="2078687624" sldId="1088"/>
            <ac:spMk id="3" creationId="{E5AA6A9F-9AEA-684E-9C3E-9E0B9EF0F95C}"/>
          </ac:spMkLst>
        </pc:spChg>
        <pc:spChg chg="mod">
          <ac:chgData name="Berta Hartig" userId="b7c20aac024703ed" providerId="LiveId" clId="{E488EDC7-6954-4CB0-A9BF-D9BACAEEC725}" dt="2022-02-02T04:14:45.486" v="86931" actId="179"/>
          <ac:spMkLst>
            <pc:docMk/>
            <pc:sldMk cId="2078687624" sldId="1088"/>
            <ac:spMk id="46" creationId="{5B4A753E-062A-334F-AE25-F67BF60F372E}"/>
          </ac:spMkLst>
        </pc:spChg>
      </pc:sldChg>
      <pc:sldChg chg="modSp mod">
        <pc:chgData name="Berta Hartig" userId="b7c20aac024703ed" providerId="LiveId" clId="{E488EDC7-6954-4CB0-A9BF-D9BACAEEC725}" dt="2022-02-02T04:10:03.398" v="86827" actId="404"/>
        <pc:sldMkLst>
          <pc:docMk/>
          <pc:sldMk cId="3592397559" sldId="1089"/>
        </pc:sldMkLst>
        <pc:spChg chg="mod">
          <ac:chgData name="Berta Hartig" userId="b7c20aac024703ed" providerId="LiveId" clId="{E488EDC7-6954-4CB0-A9BF-D9BACAEEC725}" dt="2022-02-02T04:10:03.398" v="86827" actId="404"/>
          <ac:spMkLst>
            <pc:docMk/>
            <pc:sldMk cId="3592397559" sldId="1089"/>
            <ac:spMk id="25" creationId="{E5FB1BCA-C221-A54B-BAB0-799ABBA4F371}"/>
          </ac:spMkLst>
        </pc:spChg>
      </pc:sldChg>
      <pc:sldChg chg="modSp mod">
        <pc:chgData name="Berta Hartig" userId="b7c20aac024703ed" providerId="LiveId" clId="{E488EDC7-6954-4CB0-A9BF-D9BACAEEC725}" dt="2022-02-02T04:11:02.274" v="86859" actId="20577"/>
        <pc:sldMkLst>
          <pc:docMk/>
          <pc:sldMk cId="912967389" sldId="1090"/>
        </pc:sldMkLst>
        <pc:spChg chg="mod">
          <ac:chgData name="Berta Hartig" userId="b7c20aac024703ed" providerId="LiveId" clId="{E488EDC7-6954-4CB0-A9BF-D9BACAEEC725}" dt="2022-02-02T02:19:46.432" v="84813"/>
          <ac:spMkLst>
            <pc:docMk/>
            <pc:sldMk cId="912967389" sldId="1090"/>
            <ac:spMk id="3" creationId="{C833DAB9-27E2-E946-A54A-01D5055AD0C8}"/>
          </ac:spMkLst>
        </pc:spChg>
        <pc:spChg chg="mod">
          <ac:chgData name="Berta Hartig" userId="b7c20aac024703ed" providerId="LiveId" clId="{E488EDC7-6954-4CB0-A9BF-D9BACAEEC725}" dt="2022-02-02T04:11:02.274" v="86859" actId="20577"/>
          <ac:spMkLst>
            <pc:docMk/>
            <pc:sldMk cId="912967389" sldId="1090"/>
            <ac:spMk id="25" creationId="{51520193-76BF-5A48-A7E6-09807235DBD6}"/>
          </ac:spMkLst>
        </pc:spChg>
      </pc:sldChg>
      <pc:sldChg chg="modSp mod">
        <pc:chgData name="Berta Hartig" userId="b7c20aac024703ed" providerId="LiveId" clId="{E488EDC7-6954-4CB0-A9BF-D9BACAEEC725}" dt="2022-02-02T04:12:25.747" v="86874" actId="179"/>
        <pc:sldMkLst>
          <pc:docMk/>
          <pc:sldMk cId="1320588060" sldId="1091"/>
        </pc:sldMkLst>
        <pc:spChg chg="mod">
          <ac:chgData name="Berta Hartig" userId="b7c20aac024703ed" providerId="LiveId" clId="{E488EDC7-6954-4CB0-A9BF-D9BACAEEC725}" dt="2022-02-02T04:12:25.747" v="86874" actId="179"/>
          <ac:spMkLst>
            <pc:docMk/>
            <pc:sldMk cId="1320588060" sldId="1091"/>
            <ac:spMk id="25" creationId="{9484ACC2-D4B5-3F4E-A9B3-488C2B4B166C}"/>
          </ac:spMkLst>
        </pc:spChg>
      </pc:sldChg>
      <pc:sldChg chg="modSp mod">
        <pc:chgData name="Berta Hartig" userId="b7c20aac024703ed" providerId="LiveId" clId="{E488EDC7-6954-4CB0-A9BF-D9BACAEEC725}" dt="2022-02-02T04:12:32.115" v="86875" actId="179"/>
        <pc:sldMkLst>
          <pc:docMk/>
          <pc:sldMk cId="3943585671" sldId="1092"/>
        </pc:sldMkLst>
        <pc:spChg chg="mod">
          <ac:chgData name="Berta Hartig" userId="b7c20aac024703ed" providerId="LiveId" clId="{E488EDC7-6954-4CB0-A9BF-D9BACAEEC725}" dt="2022-02-02T04:12:32.115" v="86875" actId="179"/>
          <ac:spMkLst>
            <pc:docMk/>
            <pc:sldMk cId="3943585671" sldId="1092"/>
            <ac:spMk id="25" creationId="{6320695D-2C6E-7B4C-A78C-FEE99B52DA4A}"/>
          </ac:spMkLst>
        </pc:spChg>
      </pc:sldChg>
      <pc:sldChg chg="modSp mod">
        <pc:chgData name="Berta Hartig" userId="b7c20aac024703ed" providerId="LiveId" clId="{E488EDC7-6954-4CB0-A9BF-D9BACAEEC725}" dt="2022-02-02T02:40:15.504" v="85405"/>
        <pc:sldMkLst>
          <pc:docMk/>
          <pc:sldMk cId="3402026712" sldId="1093"/>
        </pc:sldMkLst>
        <pc:spChg chg="mod">
          <ac:chgData name="Berta Hartig" userId="b7c20aac024703ed" providerId="LiveId" clId="{E488EDC7-6954-4CB0-A9BF-D9BACAEEC725}" dt="2022-02-02T02:40:15.504" v="85405"/>
          <ac:spMkLst>
            <pc:docMk/>
            <pc:sldMk cId="3402026712" sldId="1093"/>
            <ac:spMk id="25" creationId="{68EB165C-A0E6-CE4F-82C7-1E86BFB1D16D}"/>
          </ac:spMkLst>
        </pc:spChg>
      </pc:sldChg>
      <pc:sldChg chg="modSp mod">
        <pc:chgData name="Berta Hartig" userId="b7c20aac024703ed" providerId="LiveId" clId="{E488EDC7-6954-4CB0-A9BF-D9BACAEEC725}" dt="2022-02-02T03:38:58.906" v="86289" actId="313"/>
        <pc:sldMkLst>
          <pc:docMk/>
          <pc:sldMk cId="2029495177" sldId="1094"/>
        </pc:sldMkLst>
        <pc:spChg chg="mod">
          <ac:chgData name="Berta Hartig" userId="b7c20aac024703ed" providerId="LiveId" clId="{E488EDC7-6954-4CB0-A9BF-D9BACAEEC725}" dt="2022-02-02T03:38:58.906" v="86289" actId="313"/>
          <ac:spMkLst>
            <pc:docMk/>
            <pc:sldMk cId="2029495177" sldId="1094"/>
            <ac:spMk id="25" creationId="{52C148AB-730D-5144-9462-ED1E4341A61B}"/>
          </ac:spMkLst>
        </pc:spChg>
      </pc:sldChg>
      <pc:sldChg chg="modSp mod">
        <pc:chgData name="Berta Hartig" userId="b7c20aac024703ed" providerId="LiveId" clId="{E488EDC7-6954-4CB0-A9BF-D9BACAEEC725}" dt="2022-02-02T04:08:23.287" v="86791" actId="20577"/>
        <pc:sldMkLst>
          <pc:docMk/>
          <pc:sldMk cId="3815293218" sldId="1095"/>
        </pc:sldMkLst>
        <pc:spChg chg="mod">
          <ac:chgData name="Berta Hartig" userId="b7c20aac024703ed" providerId="LiveId" clId="{E488EDC7-6954-4CB0-A9BF-D9BACAEEC725}" dt="2022-02-02T04:08:23.287" v="86791" actId="20577"/>
          <ac:spMkLst>
            <pc:docMk/>
            <pc:sldMk cId="3815293218" sldId="1095"/>
            <ac:spMk id="25" creationId="{29DCDD0B-5036-AA47-9FB4-64E6721DDCD5}"/>
          </ac:spMkLst>
        </pc:spChg>
      </pc:sldChg>
      <pc:sldChg chg="modSp mod">
        <pc:chgData name="Berta Hartig" userId="b7c20aac024703ed" providerId="LiveId" clId="{E488EDC7-6954-4CB0-A9BF-D9BACAEEC725}" dt="2022-02-02T04:08:15.235" v="86789" actId="20577"/>
        <pc:sldMkLst>
          <pc:docMk/>
          <pc:sldMk cId="4266457282" sldId="1096"/>
        </pc:sldMkLst>
        <pc:spChg chg="mod">
          <ac:chgData name="Berta Hartig" userId="b7c20aac024703ed" providerId="LiveId" clId="{E488EDC7-6954-4CB0-A9BF-D9BACAEEC725}" dt="2022-02-02T04:08:15.235" v="86789" actId="20577"/>
          <ac:spMkLst>
            <pc:docMk/>
            <pc:sldMk cId="4266457282" sldId="1096"/>
            <ac:spMk id="25" creationId="{F0D1A2CF-70F8-AE45-8E09-DFD37099C696}"/>
          </ac:spMkLst>
        </pc:spChg>
      </pc:sldChg>
      <pc:sldChg chg="modSp mod">
        <pc:chgData name="Berta Hartig" userId="b7c20aac024703ed" providerId="LiveId" clId="{E488EDC7-6954-4CB0-A9BF-D9BACAEEC725}" dt="2022-02-02T04:03:01.242" v="86702" actId="255"/>
        <pc:sldMkLst>
          <pc:docMk/>
          <pc:sldMk cId="1846906817" sldId="1098"/>
        </pc:sldMkLst>
        <pc:spChg chg="mod">
          <ac:chgData name="Berta Hartig" userId="b7c20aac024703ed" providerId="LiveId" clId="{E488EDC7-6954-4CB0-A9BF-D9BACAEEC725}" dt="2022-02-02T04:03:01.242" v="86702" actId="255"/>
          <ac:spMkLst>
            <pc:docMk/>
            <pc:sldMk cId="1846906817" sldId="1098"/>
            <ac:spMk id="20" creationId="{B9F39A42-75C5-8B4C-AB83-3F723FD66708}"/>
          </ac:spMkLst>
        </pc:spChg>
      </pc:sldChg>
      <pc:sldChg chg="modSp mod">
        <pc:chgData name="Berta Hartig" userId="b7c20aac024703ed" providerId="LiveId" clId="{E488EDC7-6954-4CB0-A9BF-D9BACAEEC725}" dt="2022-02-02T04:07:45.965" v="86781" actId="20577"/>
        <pc:sldMkLst>
          <pc:docMk/>
          <pc:sldMk cId="853874051" sldId="1099"/>
        </pc:sldMkLst>
        <pc:spChg chg="mod">
          <ac:chgData name="Berta Hartig" userId="b7c20aac024703ed" providerId="LiveId" clId="{E488EDC7-6954-4CB0-A9BF-D9BACAEEC725}" dt="2022-02-02T04:07:45.965" v="86781" actId="20577"/>
          <ac:spMkLst>
            <pc:docMk/>
            <pc:sldMk cId="853874051" sldId="1099"/>
            <ac:spMk id="24" creationId="{04BCC174-2161-CF4E-B356-5052866B76FD}"/>
          </ac:spMkLst>
        </pc:spChg>
      </pc:sldChg>
      <pc:sldChg chg="modSp mod">
        <pc:chgData name="Berta Hartig" userId="b7c20aac024703ed" providerId="LiveId" clId="{E488EDC7-6954-4CB0-A9BF-D9BACAEEC725}" dt="2022-02-02T02:18:24.805" v="84788"/>
        <pc:sldMkLst>
          <pc:docMk/>
          <pc:sldMk cId="1665078504" sldId="1100"/>
        </pc:sldMkLst>
        <pc:spChg chg="mod">
          <ac:chgData name="Berta Hartig" userId="b7c20aac024703ed" providerId="LiveId" clId="{E488EDC7-6954-4CB0-A9BF-D9BACAEEC725}" dt="2022-02-02T02:18:24.805" v="84788"/>
          <ac:spMkLst>
            <pc:docMk/>
            <pc:sldMk cId="1665078504" sldId="1100"/>
            <ac:spMk id="3" creationId="{C94D5752-9B41-924C-9731-D2A3607F0F71}"/>
          </ac:spMkLst>
        </pc:spChg>
      </pc:sldChg>
      <pc:sldChg chg="modSp mod">
        <pc:chgData name="Berta Hartig" userId="b7c20aac024703ed" providerId="LiveId" clId="{E488EDC7-6954-4CB0-A9BF-D9BACAEEC725}" dt="2022-02-02T02:18:26.161" v="84789"/>
        <pc:sldMkLst>
          <pc:docMk/>
          <pc:sldMk cId="1769696484" sldId="1101"/>
        </pc:sldMkLst>
        <pc:spChg chg="mod">
          <ac:chgData name="Berta Hartig" userId="b7c20aac024703ed" providerId="LiveId" clId="{E488EDC7-6954-4CB0-A9BF-D9BACAEEC725}" dt="2022-02-02T02:18:26.161" v="84789"/>
          <ac:spMkLst>
            <pc:docMk/>
            <pc:sldMk cId="1769696484" sldId="1101"/>
            <ac:spMk id="3" creationId="{9C0EBCE0-9E54-D441-BC84-2C6D31B62B1D}"/>
          </ac:spMkLst>
        </pc:spChg>
      </pc:sldChg>
      <pc:sldChg chg="modSp mod">
        <pc:chgData name="Berta Hartig" userId="b7c20aac024703ed" providerId="LiveId" clId="{E488EDC7-6954-4CB0-A9BF-D9BACAEEC725}" dt="2022-02-02T03:37:45.441" v="86269" actId="313"/>
        <pc:sldMkLst>
          <pc:docMk/>
          <pc:sldMk cId="987682124" sldId="1102"/>
        </pc:sldMkLst>
        <pc:spChg chg="mod">
          <ac:chgData name="Berta Hartig" userId="b7c20aac024703ed" providerId="LiveId" clId="{E488EDC7-6954-4CB0-A9BF-D9BACAEEC725}" dt="2022-02-02T02:09:15.431" v="84630" actId="20577"/>
          <ac:spMkLst>
            <pc:docMk/>
            <pc:sldMk cId="987682124" sldId="1102"/>
            <ac:spMk id="4" creationId="{7E552CBA-E63D-4BDC-974D-8EEEBC8806B8}"/>
          </ac:spMkLst>
        </pc:spChg>
        <pc:spChg chg="mod">
          <ac:chgData name="Berta Hartig" userId="b7c20aac024703ed" providerId="LiveId" clId="{E488EDC7-6954-4CB0-A9BF-D9BACAEEC725}" dt="2022-02-02T03:37:45.441" v="86269" actId="313"/>
          <ac:spMkLst>
            <pc:docMk/>
            <pc:sldMk cId="987682124" sldId="1102"/>
            <ac:spMk id="5" creationId="{228A02B1-6B9B-F740-AB4F-E861771F8266}"/>
          </ac:spMkLst>
        </pc:spChg>
      </pc:sldChg>
      <pc:sldChg chg="modSp mod">
        <pc:chgData name="Berta Hartig" userId="b7c20aac024703ed" providerId="LiveId" clId="{E488EDC7-6954-4CB0-A9BF-D9BACAEEC725}" dt="2022-02-02T03:37:53.899" v="86275" actId="313"/>
        <pc:sldMkLst>
          <pc:docMk/>
          <pc:sldMk cId="2937364442" sldId="1103"/>
        </pc:sldMkLst>
        <pc:spChg chg="mod">
          <ac:chgData name="Berta Hartig" userId="b7c20aac024703ed" providerId="LiveId" clId="{E488EDC7-6954-4CB0-A9BF-D9BACAEEC725}" dt="2022-02-02T02:09:19.483" v="84631" actId="6549"/>
          <ac:spMkLst>
            <pc:docMk/>
            <pc:sldMk cId="2937364442" sldId="1103"/>
            <ac:spMk id="4" creationId="{7E552CBA-E63D-4BDC-974D-8EEEBC8806B8}"/>
          </ac:spMkLst>
        </pc:spChg>
        <pc:spChg chg="mod">
          <ac:chgData name="Berta Hartig" userId="b7c20aac024703ed" providerId="LiveId" clId="{E488EDC7-6954-4CB0-A9BF-D9BACAEEC725}" dt="2022-02-02T03:37:53.899" v="86275" actId="313"/>
          <ac:spMkLst>
            <pc:docMk/>
            <pc:sldMk cId="2937364442" sldId="1103"/>
            <ac:spMk id="5" creationId="{228A02B1-6B9B-F740-AB4F-E861771F8266}"/>
          </ac:spMkLst>
        </pc:spChg>
      </pc:sldChg>
      <pc:sldChg chg="modSp mod">
        <pc:chgData name="Berta Hartig" userId="b7c20aac024703ed" providerId="LiveId" clId="{E488EDC7-6954-4CB0-A9BF-D9BACAEEC725}" dt="2022-02-02T04:04:14.184" v="86716" actId="20577"/>
        <pc:sldMkLst>
          <pc:docMk/>
          <pc:sldMk cId="1597765104" sldId="1104"/>
        </pc:sldMkLst>
        <pc:spChg chg="mod">
          <ac:chgData name="Berta Hartig" userId="b7c20aac024703ed" providerId="LiveId" clId="{E488EDC7-6954-4CB0-A9BF-D9BACAEEC725}" dt="2022-02-02T02:09:22.529" v="84632" actId="6549"/>
          <ac:spMkLst>
            <pc:docMk/>
            <pc:sldMk cId="1597765104" sldId="1104"/>
            <ac:spMk id="4" creationId="{7E552CBA-E63D-4BDC-974D-8EEEBC8806B8}"/>
          </ac:spMkLst>
        </pc:spChg>
        <pc:spChg chg="mod">
          <ac:chgData name="Berta Hartig" userId="b7c20aac024703ed" providerId="LiveId" clId="{E488EDC7-6954-4CB0-A9BF-D9BACAEEC725}" dt="2022-02-02T04:04:14.184" v="86716" actId="20577"/>
          <ac:spMkLst>
            <pc:docMk/>
            <pc:sldMk cId="1597765104" sldId="1104"/>
            <ac:spMk id="5" creationId="{228A02B1-6B9B-F740-AB4F-E861771F8266}"/>
          </ac:spMkLst>
        </pc:spChg>
      </pc:sldChg>
      <pc:sldChg chg="modSp mod">
        <pc:chgData name="Berta Hartig" userId="b7c20aac024703ed" providerId="LiveId" clId="{E488EDC7-6954-4CB0-A9BF-D9BACAEEC725}" dt="2022-02-02T04:05:08.459" v="86729" actId="20577"/>
        <pc:sldMkLst>
          <pc:docMk/>
          <pc:sldMk cId="2591028037" sldId="1105"/>
        </pc:sldMkLst>
        <pc:spChg chg="mod">
          <ac:chgData name="Berta Hartig" userId="b7c20aac024703ed" providerId="LiveId" clId="{E488EDC7-6954-4CB0-A9BF-D9BACAEEC725}" dt="2022-02-02T02:09:33.194" v="84639" actId="6549"/>
          <ac:spMkLst>
            <pc:docMk/>
            <pc:sldMk cId="2591028037" sldId="1105"/>
            <ac:spMk id="4" creationId="{7E552CBA-E63D-4BDC-974D-8EEEBC8806B8}"/>
          </ac:spMkLst>
        </pc:spChg>
        <pc:spChg chg="mod">
          <ac:chgData name="Berta Hartig" userId="b7c20aac024703ed" providerId="LiveId" clId="{E488EDC7-6954-4CB0-A9BF-D9BACAEEC725}" dt="2022-02-02T04:05:08.459" v="86729" actId="20577"/>
          <ac:spMkLst>
            <pc:docMk/>
            <pc:sldMk cId="2591028037" sldId="1105"/>
            <ac:spMk id="5" creationId="{228A02B1-6B9B-F740-AB4F-E861771F8266}"/>
          </ac:spMkLst>
        </pc:spChg>
      </pc:sldChg>
      <pc:sldChg chg="modSp mod">
        <pc:chgData name="Berta Hartig" userId="b7c20aac024703ed" providerId="LiveId" clId="{E488EDC7-6954-4CB0-A9BF-D9BACAEEC725}" dt="2022-02-02T04:04:58.375" v="86726" actId="403"/>
        <pc:sldMkLst>
          <pc:docMk/>
          <pc:sldMk cId="1069817232" sldId="1106"/>
        </pc:sldMkLst>
        <pc:spChg chg="mod">
          <ac:chgData name="Berta Hartig" userId="b7c20aac024703ed" providerId="LiveId" clId="{E488EDC7-6954-4CB0-A9BF-D9BACAEEC725}" dt="2022-02-02T02:09:30.927" v="84637" actId="6549"/>
          <ac:spMkLst>
            <pc:docMk/>
            <pc:sldMk cId="1069817232" sldId="1106"/>
            <ac:spMk id="4" creationId="{7E552CBA-E63D-4BDC-974D-8EEEBC8806B8}"/>
          </ac:spMkLst>
        </pc:spChg>
        <pc:spChg chg="mod">
          <ac:chgData name="Berta Hartig" userId="b7c20aac024703ed" providerId="LiveId" clId="{E488EDC7-6954-4CB0-A9BF-D9BACAEEC725}" dt="2022-02-02T04:04:58.375" v="86726" actId="403"/>
          <ac:spMkLst>
            <pc:docMk/>
            <pc:sldMk cId="1069817232" sldId="1106"/>
            <ac:spMk id="5" creationId="{228A02B1-6B9B-F740-AB4F-E861771F8266}"/>
          </ac:spMkLst>
        </pc:spChg>
      </pc:sldChg>
      <pc:sldChg chg="modSp mod">
        <pc:chgData name="Berta Hartig" userId="b7c20aac024703ed" providerId="LiveId" clId="{E488EDC7-6954-4CB0-A9BF-D9BACAEEC725}" dt="2022-02-02T03:52:16.180" v="86463" actId="1076"/>
        <pc:sldMkLst>
          <pc:docMk/>
          <pc:sldMk cId="2157071974" sldId="1110"/>
        </pc:sldMkLst>
        <pc:spChg chg="mod">
          <ac:chgData name="Berta Hartig" userId="b7c20aac024703ed" providerId="LiveId" clId="{E488EDC7-6954-4CB0-A9BF-D9BACAEEC725}" dt="2022-02-02T02:21:10.114" v="84825" actId="20577"/>
          <ac:spMkLst>
            <pc:docMk/>
            <pc:sldMk cId="2157071974" sldId="1110"/>
            <ac:spMk id="2" creationId="{00000000-0000-0000-0000-000000000000}"/>
          </ac:spMkLst>
        </pc:spChg>
        <pc:picChg chg="mod">
          <ac:chgData name="Berta Hartig" userId="b7c20aac024703ed" providerId="LiveId" clId="{E488EDC7-6954-4CB0-A9BF-D9BACAEEC725}" dt="2022-02-02T03:52:16.180" v="86463" actId="1076"/>
          <ac:picMkLst>
            <pc:docMk/>
            <pc:sldMk cId="2157071974" sldId="1110"/>
            <ac:picMk id="10" creationId="{616A264B-0D7F-446C-82A6-A46E2D4C3B49}"/>
          </ac:picMkLst>
        </pc:picChg>
      </pc:sldChg>
      <pc:sldChg chg="modSp mod">
        <pc:chgData name="Berta Hartig" userId="b7c20aac024703ed" providerId="LiveId" clId="{E488EDC7-6954-4CB0-A9BF-D9BACAEEC725}" dt="2022-02-02T02:21:07.753" v="84824" actId="20577"/>
        <pc:sldMkLst>
          <pc:docMk/>
          <pc:sldMk cId="2355201603" sldId="1111"/>
        </pc:sldMkLst>
        <pc:spChg chg="mod">
          <ac:chgData name="Berta Hartig" userId="b7c20aac024703ed" providerId="LiveId" clId="{E488EDC7-6954-4CB0-A9BF-D9BACAEEC725}" dt="2022-02-02T02:21:07.753" v="84824" actId="20577"/>
          <ac:spMkLst>
            <pc:docMk/>
            <pc:sldMk cId="2355201603" sldId="1111"/>
            <ac:spMk id="2" creationId="{00000000-0000-0000-0000-000000000000}"/>
          </ac:spMkLst>
        </pc:spChg>
      </pc:sldChg>
      <pc:sldChg chg="modSp mod">
        <pc:chgData name="Berta Hartig" userId="b7c20aac024703ed" providerId="LiveId" clId="{E488EDC7-6954-4CB0-A9BF-D9BACAEEC725}" dt="2022-02-02T03:39:16.265" v="86295" actId="313"/>
        <pc:sldMkLst>
          <pc:docMk/>
          <pc:sldMk cId="3333344729" sldId="1112"/>
        </pc:sldMkLst>
        <pc:spChg chg="mod">
          <ac:chgData name="Berta Hartig" userId="b7c20aac024703ed" providerId="LiveId" clId="{E488EDC7-6954-4CB0-A9BF-D9BACAEEC725}" dt="2022-02-02T03:39:16.265" v="86295" actId="313"/>
          <ac:spMkLst>
            <pc:docMk/>
            <pc:sldMk cId="3333344729" sldId="1112"/>
            <ac:spMk id="3" creationId="{452C0D62-182E-4DD2-B7F8-86D6AE62F373}"/>
          </ac:spMkLst>
        </pc:spChg>
      </pc:sldChg>
      <pc:sldChg chg="delSp modSp del mod">
        <pc:chgData name="Berta Hartig" userId="b7c20aac024703ed" providerId="LiveId" clId="{E488EDC7-6954-4CB0-A9BF-D9BACAEEC725}" dt="2022-02-01T22:06:10.590" v="82426" actId="47"/>
        <pc:sldMkLst>
          <pc:docMk/>
          <pc:sldMk cId="50423756" sldId="1113"/>
        </pc:sldMkLst>
        <pc:spChg chg="mod">
          <ac:chgData name="Berta Hartig" userId="b7c20aac024703ed" providerId="LiveId" clId="{E488EDC7-6954-4CB0-A9BF-D9BACAEEC725}" dt="2022-02-01T21:56:07.147" v="82337"/>
          <ac:spMkLst>
            <pc:docMk/>
            <pc:sldMk cId="50423756" sldId="1113"/>
            <ac:spMk id="2" creationId="{A624FFD3-4627-43B0-991F-ADAA03CEF456}"/>
          </ac:spMkLst>
        </pc:spChg>
        <pc:spChg chg="del mod">
          <ac:chgData name="Berta Hartig" userId="b7c20aac024703ed" providerId="LiveId" clId="{E488EDC7-6954-4CB0-A9BF-D9BACAEEC725}" dt="2022-02-01T21:56:55.832" v="82340" actId="478"/>
          <ac:spMkLst>
            <pc:docMk/>
            <pc:sldMk cId="50423756" sldId="1113"/>
            <ac:spMk id="4" creationId="{CAFF680F-4A66-4DCD-9976-D6DBB7D31CFD}"/>
          </ac:spMkLst>
        </pc:spChg>
        <pc:spChg chg="mod">
          <ac:chgData name="Berta Hartig" userId="b7c20aac024703ed" providerId="LiveId" clId="{E488EDC7-6954-4CB0-A9BF-D9BACAEEC725}" dt="2022-02-01T22:05:46.699" v="82425" actId="255"/>
          <ac:spMkLst>
            <pc:docMk/>
            <pc:sldMk cId="50423756" sldId="1113"/>
            <ac:spMk id="20" creationId="{7AD7AAF3-2251-154B-966B-3FDAA2FA7C4B}"/>
          </ac:spMkLst>
        </pc:spChg>
      </pc:sldChg>
      <pc:sldChg chg="addSp modSp del mod">
        <pc:chgData name="Berta Hartig" userId="b7c20aac024703ed" providerId="LiveId" clId="{E488EDC7-6954-4CB0-A9BF-D9BACAEEC725}" dt="2022-01-20T04:43:53.287" v="32512" actId="47"/>
        <pc:sldMkLst>
          <pc:docMk/>
          <pc:sldMk cId="1731560851" sldId="1114"/>
        </pc:sldMkLst>
        <pc:spChg chg="mod">
          <ac:chgData name="Berta Hartig" userId="b7c20aac024703ed" providerId="LiveId" clId="{E488EDC7-6954-4CB0-A9BF-D9BACAEEC725}" dt="2022-01-20T04:43:45.059" v="32509" actId="21"/>
          <ac:spMkLst>
            <pc:docMk/>
            <pc:sldMk cId="1731560851" sldId="1114"/>
            <ac:spMk id="2" creationId="{68A98906-7FE4-48F3-A537-E7876DA3F075}"/>
          </ac:spMkLst>
        </pc:spChg>
        <pc:spChg chg="add mod">
          <ac:chgData name="Berta Hartig" userId="b7c20aac024703ed" providerId="LiveId" clId="{E488EDC7-6954-4CB0-A9BF-D9BACAEEC725}" dt="2022-01-20T04:43:21.287" v="32484"/>
          <ac:spMkLst>
            <pc:docMk/>
            <pc:sldMk cId="1731560851" sldId="1114"/>
            <ac:spMk id="6" creationId="{0BD2730C-962C-4213-8733-CAF1B1AD4958}"/>
          </ac:spMkLst>
        </pc:spChg>
      </pc:sldChg>
      <pc:sldChg chg="modSp mod">
        <pc:chgData name="Berta Hartig" userId="b7c20aac024703ed" providerId="LiveId" clId="{E488EDC7-6954-4CB0-A9BF-D9BACAEEC725}" dt="2022-02-02T04:09:24.156" v="86810" actId="403"/>
        <pc:sldMkLst>
          <pc:docMk/>
          <pc:sldMk cId="1892754028" sldId="1115"/>
        </pc:sldMkLst>
        <pc:spChg chg="mod">
          <ac:chgData name="Berta Hartig" userId="b7c20aac024703ed" providerId="LiveId" clId="{E488EDC7-6954-4CB0-A9BF-D9BACAEEC725}" dt="2022-02-02T04:09:24.156" v="86810" actId="403"/>
          <ac:spMkLst>
            <pc:docMk/>
            <pc:sldMk cId="1892754028" sldId="1115"/>
            <ac:spMk id="3" creationId="{E6C37079-F251-4916-8768-BDBFFA897542}"/>
          </ac:spMkLst>
        </pc:spChg>
      </pc:sldChg>
      <pc:sldChg chg="modSp mod">
        <pc:chgData name="Berta Hartig" userId="b7c20aac024703ed" providerId="LiveId" clId="{E488EDC7-6954-4CB0-A9BF-D9BACAEEC725}" dt="2022-02-02T03:33:21.701" v="86174" actId="313"/>
        <pc:sldMkLst>
          <pc:docMk/>
          <pc:sldMk cId="1661029475" sldId="1116"/>
        </pc:sldMkLst>
        <pc:spChg chg="mod">
          <ac:chgData name="Berta Hartig" userId="b7c20aac024703ed" providerId="LiveId" clId="{E488EDC7-6954-4CB0-A9BF-D9BACAEEC725}" dt="2022-02-02T02:28:35.771" v="84936" actId="20577"/>
          <ac:spMkLst>
            <pc:docMk/>
            <pc:sldMk cId="1661029475" sldId="1116"/>
            <ac:spMk id="9" creationId="{45F5A59F-B60D-465D-B12E-4FA358D641A5}"/>
          </ac:spMkLst>
        </pc:spChg>
        <pc:spChg chg="mod">
          <ac:chgData name="Berta Hartig" userId="b7c20aac024703ed" providerId="LiveId" clId="{E488EDC7-6954-4CB0-A9BF-D9BACAEEC725}" dt="2022-02-02T03:33:21.701" v="86174" actId="313"/>
          <ac:spMkLst>
            <pc:docMk/>
            <pc:sldMk cId="1661029475" sldId="1116"/>
            <ac:spMk id="11" creationId="{5D49E709-5ED2-402A-86EE-209FB9882ABB}"/>
          </ac:spMkLst>
        </pc:spChg>
      </pc:sldChg>
      <pc:sldChg chg="modSp mod">
        <pc:chgData name="Berta Hartig" userId="b7c20aac024703ed" providerId="LiveId" clId="{E488EDC7-6954-4CB0-A9BF-D9BACAEEC725}" dt="2022-02-02T02:28:38.479" v="84937" actId="20577"/>
        <pc:sldMkLst>
          <pc:docMk/>
          <pc:sldMk cId="3632392273" sldId="1117"/>
        </pc:sldMkLst>
        <pc:spChg chg="mod">
          <ac:chgData name="Berta Hartig" userId="b7c20aac024703ed" providerId="LiveId" clId="{E488EDC7-6954-4CB0-A9BF-D9BACAEEC725}" dt="2022-02-02T02:28:38.479" v="84937" actId="20577"/>
          <ac:spMkLst>
            <pc:docMk/>
            <pc:sldMk cId="3632392273" sldId="1117"/>
            <ac:spMk id="9" creationId="{45F5A59F-B60D-465D-B12E-4FA358D641A5}"/>
          </ac:spMkLst>
        </pc:spChg>
        <pc:spChg chg="mod">
          <ac:chgData name="Berta Hartig" userId="b7c20aac024703ed" providerId="LiveId" clId="{E488EDC7-6954-4CB0-A9BF-D9BACAEEC725}" dt="2022-02-02T01:05:43.885" v="84151" actId="255"/>
          <ac:spMkLst>
            <pc:docMk/>
            <pc:sldMk cId="3632392273" sldId="1117"/>
            <ac:spMk id="11" creationId="{5D49E709-5ED2-402A-86EE-209FB9882ABB}"/>
          </ac:spMkLst>
        </pc:spChg>
      </pc:sldChg>
      <pc:sldChg chg="modSp mod">
        <pc:chgData name="Berta Hartig" userId="b7c20aac024703ed" providerId="LiveId" clId="{E488EDC7-6954-4CB0-A9BF-D9BACAEEC725}" dt="2022-02-02T04:30:24.979" v="87181" actId="403"/>
        <pc:sldMkLst>
          <pc:docMk/>
          <pc:sldMk cId="2117717305" sldId="1118"/>
        </pc:sldMkLst>
        <pc:spChg chg="mod">
          <ac:chgData name="Berta Hartig" userId="b7c20aac024703ed" providerId="LiveId" clId="{E488EDC7-6954-4CB0-A9BF-D9BACAEEC725}" dt="2022-02-02T02:28:41.832" v="84938" actId="20577"/>
          <ac:spMkLst>
            <pc:docMk/>
            <pc:sldMk cId="2117717305" sldId="1118"/>
            <ac:spMk id="9" creationId="{45F5A59F-B60D-465D-B12E-4FA358D641A5}"/>
          </ac:spMkLst>
        </pc:spChg>
        <pc:spChg chg="mod">
          <ac:chgData name="Berta Hartig" userId="b7c20aac024703ed" providerId="LiveId" clId="{E488EDC7-6954-4CB0-A9BF-D9BACAEEC725}" dt="2022-02-02T04:30:24.979" v="87181" actId="403"/>
          <ac:spMkLst>
            <pc:docMk/>
            <pc:sldMk cId="2117717305" sldId="1118"/>
            <ac:spMk id="11" creationId="{5D49E709-5ED2-402A-86EE-209FB9882ABB}"/>
          </ac:spMkLst>
        </pc:spChg>
      </pc:sldChg>
      <pc:sldChg chg="modSp mod">
        <pc:chgData name="Berta Hartig" userId="b7c20aac024703ed" providerId="LiveId" clId="{E488EDC7-6954-4CB0-A9BF-D9BACAEEC725}" dt="2022-02-03T00:53:21.144" v="87256" actId="21"/>
        <pc:sldMkLst>
          <pc:docMk/>
          <pc:sldMk cId="1877134348" sldId="1119"/>
        </pc:sldMkLst>
        <pc:spChg chg="mod">
          <ac:chgData name="Berta Hartig" userId="b7c20aac024703ed" providerId="LiveId" clId="{E488EDC7-6954-4CB0-A9BF-D9BACAEEC725}" dt="2022-02-02T02:28:44.438" v="84939" actId="20577"/>
          <ac:spMkLst>
            <pc:docMk/>
            <pc:sldMk cId="1877134348" sldId="1119"/>
            <ac:spMk id="9" creationId="{45F5A59F-B60D-465D-B12E-4FA358D641A5}"/>
          </ac:spMkLst>
        </pc:spChg>
        <pc:spChg chg="mod">
          <ac:chgData name="Berta Hartig" userId="b7c20aac024703ed" providerId="LiveId" clId="{E488EDC7-6954-4CB0-A9BF-D9BACAEEC725}" dt="2022-02-03T00:53:21.144" v="87256" actId="21"/>
          <ac:spMkLst>
            <pc:docMk/>
            <pc:sldMk cId="1877134348" sldId="1119"/>
            <ac:spMk id="11" creationId="{5D49E709-5ED2-402A-86EE-209FB9882ABB}"/>
          </ac:spMkLst>
        </pc:spChg>
      </pc:sldChg>
      <pc:sldChg chg="addSp modSp mod">
        <pc:chgData name="Berta Hartig" userId="b7c20aac024703ed" providerId="LiveId" clId="{E488EDC7-6954-4CB0-A9BF-D9BACAEEC725}" dt="2022-02-03T01:48:46.282" v="87358" actId="20577"/>
        <pc:sldMkLst>
          <pc:docMk/>
          <pc:sldMk cId="2967367260" sldId="1120"/>
        </pc:sldMkLst>
        <pc:spChg chg="mod">
          <ac:chgData name="Berta Hartig" userId="b7c20aac024703ed" providerId="LiveId" clId="{E488EDC7-6954-4CB0-A9BF-D9BACAEEC725}" dt="2022-02-02T03:30:47.648" v="86114" actId="313"/>
          <ac:spMkLst>
            <pc:docMk/>
            <pc:sldMk cId="2967367260" sldId="1120"/>
            <ac:spMk id="3" creationId="{00000000-0000-0000-0000-000000000000}"/>
          </ac:spMkLst>
        </pc:spChg>
        <pc:spChg chg="mod">
          <ac:chgData name="Berta Hartig" userId="b7c20aac024703ed" providerId="LiveId" clId="{E488EDC7-6954-4CB0-A9BF-D9BACAEEC725}" dt="2022-02-03T01:48:46.282" v="87358" actId="20577"/>
          <ac:spMkLst>
            <pc:docMk/>
            <pc:sldMk cId="2967367260" sldId="1120"/>
            <ac:spMk id="5" creationId="{DE8299B8-36E6-4930-AF06-BF05E9D01782}"/>
          </ac:spMkLst>
        </pc:spChg>
        <pc:spChg chg="add mod">
          <ac:chgData name="Berta Hartig" userId="b7c20aac024703ed" providerId="LiveId" clId="{E488EDC7-6954-4CB0-A9BF-D9BACAEEC725}" dt="2022-01-20T03:50:06.695" v="30032"/>
          <ac:spMkLst>
            <pc:docMk/>
            <pc:sldMk cId="2967367260" sldId="1120"/>
            <ac:spMk id="10" creationId="{68FA4037-985E-469F-9E01-E29134B2F9BC}"/>
          </ac:spMkLst>
        </pc:spChg>
      </pc:sldChg>
      <pc:sldChg chg="addSp modSp mod">
        <pc:chgData name="Berta Hartig" userId="b7c20aac024703ed" providerId="LiveId" clId="{E488EDC7-6954-4CB0-A9BF-D9BACAEEC725}" dt="2022-02-03T01:48:44.133" v="87357" actId="20577"/>
        <pc:sldMkLst>
          <pc:docMk/>
          <pc:sldMk cId="1618397875" sldId="1121"/>
        </pc:sldMkLst>
        <pc:spChg chg="mod">
          <ac:chgData name="Berta Hartig" userId="b7c20aac024703ed" providerId="LiveId" clId="{E488EDC7-6954-4CB0-A9BF-D9BACAEEC725}" dt="2022-02-01T21:29:31.738" v="81444" actId="255"/>
          <ac:spMkLst>
            <pc:docMk/>
            <pc:sldMk cId="1618397875" sldId="1121"/>
            <ac:spMk id="3" creationId="{00000000-0000-0000-0000-000000000000}"/>
          </ac:spMkLst>
        </pc:spChg>
        <pc:spChg chg="mod">
          <ac:chgData name="Berta Hartig" userId="b7c20aac024703ed" providerId="LiveId" clId="{E488EDC7-6954-4CB0-A9BF-D9BACAEEC725}" dt="2022-02-03T01:48:44.133" v="87357" actId="20577"/>
          <ac:spMkLst>
            <pc:docMk/>
            <pc:sldMk cId="1618397875" sldId="1121"/>
            <ac:spMk id="5" creationId="{DE8299B8-36E6-4930-AF06-BF05E9D01782}"/>
          </ac:spMkLst>
        </pc:spChg>
        <pc:spChg chg="add mod">
          <ac:chgData name="Berta Hartig" userId="b7c20aac024703ed" providerId="LiveId" clId="{E488EDC7-6954-4CB0-A9BF-D9BACAEEC725}" dt="2022-01-20T03:50:08.007" v="30033"/>
          <ac:spMkLst>
            <pc:docMk/>
            <pc:sldMk cId="1618397875" sldId="1121"/>
            <ac:spMk id="10" creationId="{AA76F4C4-3F07-4B18-9E23-8EFB7063876D}"/>
          </ac:spMkLst>
        </pc:spChg>
      </pc:sldChg>
      <pc:sldChg chg="addSp modSp mod">
        <pc:chgData name="Berta Hartig" userId="b7c20aac024703ed" providerId="LiveId" clId="{E488EDC7-6954-4CB0-A9BF-D9BACAEEC725}" dt="2022-02-03T01:48:42.353" v="87356" actId="20577"/>
        <pc:sldMkLst>
          <pc:docMk/>
          <pc:sldMk cId="2149789074" sldId="1122"/>
        </pc:sldMkLst>
        <pc:spChg chg="mod">
          <ac:chgData name="Berta Hartig" userId="b7c20aac024703ed" providerId="LiveId" clId="{E488EDC7-6954-4CB0-A9BF-D9BACAEEC725}" dt="2022-02-01T21:29:43.992" v="81448" actId="20577"/>
          <ac:spMkLst>
            <pc:docMk/>
            <pc:sldMk cId="2149789074" sldId="1122"/>
            <ac:spMk id="3" creationId="{00000000-0000-0000-0000-000000000000}"/>
          </ac:spMkLst>
        </pc:spChg>
        <pc:spChg chg="mod">
          <ac:chgData name="Berta Hartig" userId="b7c20aac024703ed" providerId="LiveId" clId="{E488EDC7-6954-4CB0-A9BF-D9BACAEEC725}" dt="2022-02-03T01:48:42.353" v="87356" actId="20577"/>
          <ac:spMkLst>
            <pc:docMk/>
            <pc:sldMk cId="2149789074" sldId="1122"/>
            <ac:spMk id="5" creationId="{DE8299B8-36E6-4930-AF06-BF05E9D01782}"/>
          </ac:spMkLst>
        </pc:spChg>
        <pc:spChg chg="add mod">
          <ac:chgData name="Berta Hartig" userId="b7c20aac024703ed" providerId="LiveId" clId="{E488EDC7-6954-4CB0-A9BF-D9BACAEEC725}" dt="2022-01-20T03:50:26.162" v="30036"/>
          <ac:spMkLst>
            <pc:docMk/>
            <pc:sldMk cId="2149789074" sldId="1122"/>
            <ac:spMk id="10" creationId="{C5DE6D6E-C119-469D-A86C-ED87FAAA05FA}"/>
          </ac:spMkLst>
        </pc:spChg>
      </pc:sldChg>
      <pc:sldChg chg="addSp modSp mod">
        <pc:chgData name="Berta Hartig" userId="b7c20aac024703ed" providerId="LiveId" clId="{E488EDC7-6954-4CB0-A9BF-D9BACAEEC725}" dt="2022-02-03T01:48:40.622" v="87355" actId="20577"/>
        <pc:sldMkLst>
          <pc:docMk/>
          <pc:sldMk cId="1802659776" sldId="1123"/>
        </pc:sldMkLst>
        <pc:spChg chg="mod">
          <ac:chgData name="Berta Hartig" userId="b7c20aac024703ed" providerId="LiveId" clId="{E488EDC7-6954-4CB0-A9BF-D9BACAEEC725}" dt="2022-02-02T03:31:02.465" v="86123" actId="313"/>
          <ac:spMkLst>
            <pc:docMk/>
            <pc:sldMk cId="1802659776" sldId="1123"/>
            <ac:spMk id="3" creationId="{00000000-0000-0000-0000-000000000000}"/>
          </ac:spMkLst>
        </pc:spChg>
        <pc:spChg chg="mod">
          <ac:chgData name="Berta Hartig" userId="b7c20aac024703ed" providerId="LiveId" clId="{E488EDC7-6954-4CB0-A9BF-D9BACAEEC725}" dt="2022-02-03T01:48:40.622" v="87355" actId="20577"/>
          <ac:spMkLst>
            <pc:docMk/>
            <pc:sldMk cId="1802659776" sldId="1123"/>
            <ac:spMk id="5" creationId="{DE8299B8-36E6-4930-AF06-BF05E9D01782}"/>
          </ac:spMkLst>
        </pc:spChg>
        <pc:spChg chg="add mod">
          <ac:chgData name="Berta Hartig" userId="b7c20aac024703ed" providerId="LiveId" clId="{E488EDC7-6954-4CB0-A9BF-D9BACAEEC725}" dt="2022-01-20T04:35:17.562" v="32098"/>
          <ac:spMkLst>
            <pc:docMk/>
            <pc:sldMk cId="1802659776" sldId="1123"/>
            <ac:spMk id="10" creationId="{9702D20D-50D4-4C57-B1E8-C5D2358C56AB}"/>
          </ac:spMkLst>
        </pc:spChg>
      </pc:sldChg>
      <pc:sldChg chg="addSp modSp mod">
        <pc:chgData name="Berta Hartig" userId="b7c20aac024703ed" providerId="LiveId" clId="{E488EDC7-6954-4CB0-A9BF-D9BACAEEC725}" dt="2022-02-03T01:48:38.846" v="87354" actId="20577"/>
        <pc:sldMkLst>
          <pc:docMk/>
          <pc:sldMk cId="2896497391" sldId="1124"/>
        </pc:sldMkLst>
        <pc:spChg chg="mod">
          <ac:chgData name="Berta Hartig" userId="b7c20aac024703ed" providerId="LiveId" clId="{E488EDC7-6954-4CB0-A9BF-D9BACAEEC725}" dt="2022-02-01T21:30:03.970" v="81455" actId="5793"/>
          <ac:spMkLst>
            <pc:docMk/>
            <pc:sldMk cId="2896497391" sldId="1124"/>
            <ac:spMk id="3" creationId="{00000000-0000-0000-0000-000000000000}"/>
          </ac:spMkLst>
        </pc:spChg>
        <pc:spChg chg="mod">
          <ac:chgData name="Berta Hartig" userId="b7c20aac024703ed" providerId="LiveId" clId="{E488EDC7-6954-4CB0-A9BF-D9BACAEEC725}" dt="2022-02-03T01:48:38.846" v="87354" actId="20577"/>
          <ac:spMkLst>
            <pc:docMk/>
            <pc:sldMk cId="2896497391" sldId="1124"/>
            <ac:spMk id="5" creationId="{DE8299B8-36E6-4930-AF06-BF05E9D01782}"/>
          </ac:spMkLst>
        </pc:spChg>
        <pc:spChg chg="add mod">
          <ac:chgData name="Berta Hartig" userId="b7c20aac024703ed" providerId="LiveId" clId="{E488EDC7-6954-4CB0-A9BF-D9BACAEEC725}" dt="2022-01-20T04:35:24.715" v="32100"/>
          <ac:spMkLst>
            <pc:docMk/>
            <pc:sldMk cId="2896497391" sldId="1124"/>
            <ac:spMk id="10" creationId="{DBA0FA24-F8F7-496A-A597-32436EA71628}"/>
          </ac:spMkLst>
        </pc:spChg>
      </pc:sldChg>
      <pc:sldChg chg="addSp modSp mod">
        <pc:chgData name="Berta Hartig" userId="b7c20aac024703ed" providerId="LiveId" clId="{E488EDC7-6954-4CB0-A9BF-D9BACAEEC725}" dt="2022-02-03T01:48:35.306" v="87352" actId="20577"/>
        <pc:sldMkLst>
          <pc:docMk/>
          <pc:sldMk cId="3420764900" sldId="1125"/>
        </pc:sldMkLst>
        <pc:spChg chg="mod">
          <ac:chgData name="Berta Hartig" userId="b7c20aac024703ed" providerId="LiveId" clId="{E488EDC7-6954-4CB0-A9BF-D9BACAEEC725}" dt="2022-02-03T01:48:35.306" v="87352" actId="20577"/>
          <ac:spMkLst>
            <pc:docMk/>
            <pc:sldMk cId="3420764900" sldId="1125"/>
            <ac:spMk id="5" creationId="{DE8299B8-36E6-4930-AF06-BF05E9D01782}"/>
          </ac:spMkLst>
        </pc:spChg>
        <pc:spChg chg="add mod">
          <ac:chgData name="Berta Hartig" userId="b7c20aac024703ed" providerId="LiveId" clId="{E488EDC7-6954-4CB0-A9BF-D9BACAEEC725}" dt="2022-01-20T04:35:30.687" v="32103"/>
          <ac:spMkLst>
            <pc:docMk/>
            <pc:sldMk cId="3420764900" sldId="1125"/>
            <ac:spMk id="11" creationId="{2A83F262-958D-43A4-962E-BFC9A70DB795}"/>
          </ac:spMkLst>
        </pc:spChg>
        <pc:spChg chg="add mod">
          <ac:chgData name="Berta Hartig" userId="b7c20aac024703ed" providerId="LiveId" clId="{E488EDC7-6954-4CB0-A9BF-D9BACAEEC725}" dt="2022-02-02T04:26:42.881" v="87121" actId="20577"/>
          <ac:spMkLst>
            <pc:docMk/>
            <pc:sldMk cId="3420764900" sldId="1125"/>
            <ac:spMk id="27" creationId="{D67D8878-ED71-41D1-9E57-0531F4B33039}"/>
          </ac:spMkLst>
        </pc:spChg>
        <pc:picChg chg="mod">
          <ac:chgData name="Berta Hartig" userId="b7c20aac024703ed" providerId="LiveId" clId="{E488EDC7-6954-4CB0-A9BF-D9BACAEEC725}" dt="2022-02-02T04:26:04.972" v="87100" actId="1076"/>
          <ac:picMkLst>
            <pc:docMk/>
            <pc:sldMk cId="3420764900" sldId="1125"/>
            <ac:picMk id="10" creationId="{1FC80DF3-CE04-4EA1-9F51-778AA4DCD602}"/>
          </ac:picMkLst>
        </pc:picChg>
      </pc:sldChg>
      <pc:sldChg chg="modSp mod">
        <pc:chgData name="Berta Hartig" userId="b7c20aac024703ed" providerId="LiveId" clId="{E488EDC7-6954-4CB0-A9BF-D9BACAEEC725}" dt="2022-02-02T02:26:16.291" v="84905" actId="20577"/>
        <pc:sldMkLst>
          <pc:docMk/>
          <pc:sldMk cId="1008230745" sldId="1126"/>
        </pc:sldMkLst>
        <pc:spChg chg="mod">
          <ac:chgData name="Berta Hartig" userId="b7c20aac024703ed" providerId="LiveId" clId="{E488EDC7-6954-4CB0-A9BF-D9BACAEEC725}" dt="2022-02-02T02:26:16.291" v="84905" actId="20577"/>
          <ac:spMkLst>
            <pc:docMk/>
            <pc:sldMk cId="1008230745" sldId="1126"/>
            <ac:spMk id="2" creationId="{B450C3F8-C601-4C60-9545-2287BECB287C}"/>
          </ac:spMkLst>
        </pc:spChg>
        <pc:spChg chg="mod">
          <ac:chgData name="Berta Hartig" userId="b7c20aac024703ed" providerId="LiveId" clId="{E488EDC7-6954-4CB0-A9BF-D9BACAEEC725}" dt="2022-02-01T23:37:47.516" v="83550" actId="20577"/>
          <ac:spMkLst>
            <pc:docMk/>
            <pc:sldMk cId="1008230745" sldId="1126"/>
            <ac:spMk id="4" creationId="{42A430B6-778F-445E-81F3-0FC1033971D1}"/>
          </ac:spMkLst>
        </pc:spChg>
      </pc:sldChg>
      <pc:sldChg chg="modSp mod">
        <pc:chgData name="Berta Hartig" userId="b7c20aac024703ed" providerId="LiveId" clId="{E488EDC7-6954-4CB0-A9BF-D9BACAEEC725}" dt="2022-02-02T00:52:06.150" v="83927" actId="20577"/>
        <pc:sldMkLst>
          <pc:docMk/>
          <pc:sldMk cId="3139194017" sldId="1127"/>
        </pc:sldMkLst>
        <pc:spChg chg="mod">
          <ac:chgData name="Berta Hartig" userId="b7c20aac024703ed" providerId="LiveId" clId="{E488EDC7-6954-4CB0-A9BF-D9BACAEEC725}" dt="2022-01-25T21:13:58.889" v="78788" actId="6549"/>
          <ac:spMkLst>
            <pc:docMk/>
            <pc:sldMk cId="3139194017" sldId="1127"/>
            <ac:spMk id="3" creationId="{18EB4EAD-D97A-4206-A1D3-E0CDABB964AF}"/>
          </ac:spMkLst>
        </pc:spChg>
        <pc:spChg chg="mod">
          <ac:chgData name="Berta Hartig" userId="b7c20aac024703ed" providerId="LiveId" clId="{E488EDC7-6954-4CB0-A9BF-D9BACAEEC725}" dt="2022-02-02T00:52:06.150" v="83927" actId="20577"/>
          <ac:spMkLst>
            <pc:docMk/>
            <pc:sldMk cId="3139194017" sldId="1127"/>
            <ac:spMk id="4" creationId="{42A430B6-778F-445E-81F3-0FC1033971D1}"/>
          </ac:spMkLst>
        </pc:spChg>
      </pc:sldChg>
      <pc:sldChg chg="modSp mod">
        <pc:chgData name="Berta Hartig" userId="b7c20aac024703ed" providerId="LiveId" clId="{E488EDC7-6954-4CB0-A9BF-D9BACAEEC725}" dt="2022-02-02T02:26:21.148" v="84907" actId="20577"/>
        <pc:sldMkLst>
          <pc:docMk/>
          <pc:sldMk cId="3000294788" sldId="1128"/>
        </pc:sldMkLst>
        <pc:spChg chg="mod">
          <ac:chgData name="Berta Hartig" userId="b7c20aac024703ed" providerId="LiveId" clId="{E488EDC7-6954-4CB0-A9BF-D9BACAEEC725}" dt="2022-02-02T02:26:21.148" v="84907" actId="20577"/>
          <ac:spMkLst>
            <pc:docMk/>
            <pc:sldMk cId="3000294788" sldId="1128"/>
            <ac:spMk id="2" creationId="{B450C3F8-C601-4C60-9545-2287BECB287C}"/>
          </ac:spMkLst>
        </pc:spChg>
        <pc:spChg chg="mod">
          <ac:chgData name="Berta Hartig" userId="b7c20aac024703ed" providerId="LiveId" clId="{E488EDC7-6954-4CB0-A9BF-D9BACAEEC725}" dt="2022-02-02T00:52:19.595" v="83930" actId="6549"/>
          <ac:spMkLst>
            <pc:docMk/>
            <pc:sldMk cId="3000294788" sldId="1128"/>
            <ac:spMk id="4" creationId="{42A430B6-778F-445E-81F3-0FC1033971D1}"/>
          </ac:spMkLst>
        </pc:spChg>
      </pc:sldChg>
      <pc:sldChg chg="modSp mod">
        <pc:chgData name="Berta Hartig" userId="b7c20aac024703ed" providerId="LiveId" clId="{E488EDC7-6954-4CB0-A9BF-D9BACAEEC725}" dt="2022-02-01T23:35:56.757" v="83528" actId="255"/>
        <pc:sldMkLst>
          <pc:docMk/>
          <pc:sldMk cId="3930538371" sldId="1130"/>
        </pc:sldMkLst>
        <pc:spChg chg="mod">
          <ac:chgData name="Berta Hartig" userId="b7c20aac024703ed" providerId="LiveId" clId="{E488EDC7-6954-4CB0-A9BF-D9BACAEEC725}" dt="2022-01-25T21:13:28.027" v="78786" actId="6549"/>
          <ac:spMkLst>
            <pc:docMk/>
            <pc:sldMk cId="3930538371" sldId="1130"/>
            <ac:spMk id="3" creationId="{18EB4EAD-D97A-4206-A1D3-E0CDABB964AF}"/>
          </ac:spMkLst>
        </pc:spChg>
        <pc:spChg chg="mod">
          <ac:chgData name="Berta Hartig" userId="b7c20aac024703ed" providerId="LiveId" clId="{E488EDC7-6954-4CB0-A9BF-D9BACAEEC725}" dt="2022-02-01T23:35:56.757" v="83528" actId="255"/>
          <ac:spMkLst>
            <pc:docMk/>
            <pc:sldMk cId="3930538371" sldId="1130"/>
            <ac:spMk id="4" creationId="{42A430B6-778F-445E-81F3-0FC1033971D1}"/>
          </ac:spMkLst>
        </pc:spChg>
      </pc:sldChg>
      <pc:sldChg chg="modSp mod">
        <pc:chgData name="Berta Hartig" userId="b7c20aac024703ed" providerId="LiveId" clId="{E488EDC7-6954-4CB0-A9BF-D9BACAEEC725}" dt="2022-01-25T21:13:08.667" v="78785" actId="6549"/>
        <pc:sldMkLst>
          <pc:docMk/>
          <pc:sldMk cId="3255955408" sldId="1131"/>
        </pc:sldMkLst>
        <pc:spChg chg="mod">
          <ac:chgData name="Berta Hartig" userId="b7c20aac024703ed" providerId="LiveId" clId="{E488EDC7-6954-4CB0-A9BF-D9BACAEEC725}" dt="2022-01-25T21:13:08.667" v="78785" actId="6549"/>
          <ac:spMkLst>
            <pc:docMk/>
            <pc:sldMk cId="3255955408" sldId="1131"/>
            <ac:spMk id="3" creationId="{18EB4EAD-D97A-4206-A1D3-E0CDABB964AF}"/>
          </ac:spMkLst>
        </pc:spChg>
      </pc:sldChg>
      <pc:sldChg chg="modSp mod">
        <pc:chgData name="Berta Hartig" userId="b7c20aac024703ed" providerId="LiveId" clId="{E488EDC7-6954-4CB0-A9BF-D9BACAEEC725}" dt="2022-02-01T23:36:09.636" v="83535" actId="313"/>
        <pc:sldMkLst>
          <pc:docMk/>
          <pc:sldMk cId="3405968368" sldId="1132"/>
        </pc:sldMkLst>
        <pc:spChg chg="mod">
          <ac:chgData name="Berta Hartig" userId="b7c20aac024703ed" providerId="LiveId" clId="{E488EDC7-6954-4CB0-A9BF-D9BACAEEC725}" dt="2022-01-25T21:13:50.009" v="78787" actId="6549"/>
          <ac:spMkLst>
            <pc:docMk/>
            <pc:sldMk cId="3405968368" sldId="1132"/>
            <ac:spMk id="3" creationId="{18EB4EAD-D97A-4206-A1D3-E0CDABB964AF}"/>
          </ac:spMkLst>
        </pc:spChg>
        <pc:spChg chg="mod">
          <ac:chgData name="Berta Hartig" userId="b7c20aac024703ed" providerId="LiveId" clId="{E488EDC7-6954-4CB0-A9BF-D9BACAEEC725}" dt="2022-02-01T23:36:09.636" v="83535" actId="313"/>
          <ac:spMkLst>
            <pc:docMk/>
            <pc:sldMk cId="3405968368" sldId="1132"/>
            <ac:spMk id="4" creationId="{42A430B6-778F-445E-81F3-0FC1033971D1}"/>
          </ac:spMkLst>
        </pc:spChg>
      </pc:sldChg>
      <pc:sldChg chg="modSp mod">
        <pc:chgData name="Berta Hartig" userId="b7c20aac024703ed" providerId="LiveId" clId="{E488EDC7-6954-4CB0-A9BF-D9BACAEEC725}" dt="2022-02-02T00:53:59.295" v="83974" actId="255"/>
        <pc:sldMkLst>
          <pc:docMk/>
          <pc:sldMk cId="1566086987" sldId="1133"/>
        </pc:sldMkLst>
        <pc:spChg chg="mod">
          <ac:chgData name="Berta Hartig" userId="b7c20aac024703ed" providerId="LiveId" clId="{E488EDC7-6954-4CB0-A9BF-D9BACAEEC725}" dt="2022-01-25T21:11:35.330" v="78781" actId="6549"/>
          <ac:spMkLst>
            <pc:docMk/>
            <pc:sldMk cId="1566086987" sldId="1133"/>
            <ac:spMk id="3" creationId="{18EB4EAD-D97A-4206-A1D3-E0CDABB964AF}"/>
          </ac:spMkLst>
        </pc:spChg>
        <pc:spChg chg="mod">
          <ac:chgData name="Berta Hartig" userId="b7c20aac024703ed" providerId="LiveId" clId="{E488EDC7-6954-4CB0-A9BF-D9BACAEEC725}" dt="2022-02-02T00:53:59.295" v="83974" actId="255"/>
          <ac:spMkLst>
            <pc:docMk/>
            <pc:sldMk cId="1566086987" sldId="1133"/>
            <ac:spMk id="4" creationId="{42A430B6-778F-445E-81F3-0FC1033971D1}"/>
          </ac:spMkLst>
        </pc:spChg>
      </pc:sldChg>
      <pc:sldChg chg="modSp mod">
        <pc:chgData name="Berta Hartig" userId="b7c20aac024703ed" providerId="LiveId" clId="{E488EDC7-6954-4CB0-A9BF-D9BACAEEC725}" dt="2022-02-02T00:53:03.674" v="83944" actId="313"/>
        <pc:sldMkLst>
          <pc:docMk/>
          <pc:sldMk cId="11790102" sldId="1134"/>
        </pc:sldMkLst>
        <pc:spChg chg="mod">
          <ac:chgData name="Berta Hartig" userId="b7c20aac024703ed" providerId="LiveId" clId="{E488EDC7-6954-4CB0-A9BF-D9BACAEEC725}" dt="2022-01-25T21:11:48.714" v="78783" actId="6549"/>
          <ac:spMkLst>
            <pc:docMk/>
            <pc:sldMk cId="11790102" sldId="1134"/>
            <ac:spMk id="3" creationId="{18EB4EAD-D97A-4206-A1D3-E0CDABB964AF}"/>
          </ac:spMkLst>
        </pc:spChg>
        <pc:spChg chg="mod">
          <ac:chgData name="Berta Hartig" userId="b7c20aac024703ed" providerId="LiveId" clId="{E488EDC7-6954-4CB0-A9BF-D9BACAEEC725}" dt="2022-02-02T00:53:03.674" v="83944" actId="313"/>
          <ac:spMkLst>
            <pc:docMk/>
            <pc:sldMk cId="11790102" sldId="1134"/>
            <ac:spMk id="4" creationId="{42A430B6-778F-445E-81F3-0FC1033971D1}"/>
          </ac:spMkLst>
        </pc:spChg>
      </pc:sldChg>
      <pc:sldChg chg="modSp mod">
        <pc:chgData name="Berta Hartig" userId="b7c20aac024703ed" providerId="LiveId" clId="{E488EDC7-6954-4CB0-A9BF-D9BACAEEC725}" dt="2022-02-02T00:52:53.101" v="83941" actId="313"/>
        <pc:sldMkLst>
          <pc:docMk/>
          <pc:sldMk cId="1464454593" sldId="1135"/>
        </pc:sldMkLst>
        <pc:spChg chg="mod">
          <ac:chgData name="Berta Hartig" userId="b7c20aac024703ed" providerId="LiveId" clId="{E488EDC7-6954-4CB0-A9BF-D9BACAEEC725}" dt="2022-01-25T21:12:55.632" v="78784" actId="6549"/>
          <ac:spMkLst>
            <pc:docMk/>
            <pc:sldMk cId="1464454593" sldId="1135"/>
            <ac:spMk id="3" creationId="{18EB4EAD-D97A-4206-A1D3-E0CDABB964AF}"/>
          </ac:spMkLst>
        </pc:spChg>
        <pc:spChg chg="mod">
          <ac:chgData name="Berta Hartig" userId="b7c20aac024703ed" providerId="LiveId" clId="{E488EDC7-6954-4CB0-A9BF-D9BACAEEC725}" dt="2022-02-02T00:52:53.101" v="83941" actId="313"/>
          <ac:spMkLst>
            <pc:docMk/>
            <pc:sldMk cId="1464454593" sldId="1135"/>
            <ac:spMk id="4" creationId="{42A430B6-778F-445E-81F3-0FC1033971D1}"/>
          </ac:spMkLst>
        </pc:spChg>
      </pc:sldChg>
      <pc:sldChg chg="modSp mod">
        <pc:chgData name="Berta Hartig" userId="b7c20aac024703ed" providerId="LiveId" clId="{E488EDC7-6954-4CB0-A9BF-D9BACAEEC725}" dt="2022-02-02T04:28:56.709" v="87165" actId="403"/>
        <pc:sldMkLst>
          <pc:docMk/>
          <pc:sldMk cId="3071452905" sldId="1136"/>
        </pc:sldMkLst>
        <pc:spChg chg="mod">
          <ac:chgData name="Berta Hartig" userId="b7c20aac024703ed" providerId="LiveId" clId="{E488EDC7-6954-4CB0-A9BF-D9BACAEEC725}" dt="2022-01-25T21:11:44.718" v="78782" actId="6549"/>
          <ac:spMkLst>
            <pc:docMk/>
            <pc:sldMk cId="3071452905" sldId="1136"/>
            <ac:spMk id="3" creationId="{18EB4EAD-D97A-4206-A1D3-E0CDABB964AF}"/>
          </ac:spMkLst>
        </pc:spChg>
        <pc:spChg chg="mod">
          <ac:chgData name="Berta Hartig" userId="b7c20aac024703ed" providerId="LiveId" clId="{E488EDC7-6954-4CB0-A9BF-D9BACAEEC725}" dt="2022-02-02T04:28:56.709" v="87165" actId="403"/>
          <ac:spMkLst>
            <pc:docMk/>
            <pc:sldMk cId="3071452905" sldId="1136"/>
            <ac:spMk id="4" creationId="{42A430B6-778F-445E-81F3-0FC1033971D1}"/>
          </ac:spMkLst>
        </pc:spChg>
      </pc:sldChg>
      <pc:sldChg chg="delSp modSp mod">
        <pc:chgData name="Berta Hartig" userId="b7c20aac024703ed" providerId="LiveId" clId="{E488EDC7-6954-4CB0-A9BF-D9BACAEEC725}" dt="2022-02-02T03:32:43.080" v="86162" actId="313"/>
        <pc:sldMkLst>
          <pc:docMk/>
          <pc:sldMk cId="2883397029" sldId="1137"/>
        </pc:sldMkLst>
        <pc:spChg chg="del mod">
          <ac:chgData name="Berta Hartig" userId="b7c20aac024703ed" providerId="LiveId" clId="{E488EDC7-6954-4CB0-A9BF-D9BACAEEC725}" dt="2022-01-25T21:11:25.997" v="78779" actId="478"/>
          <ac:spMkLst>
            <pc:docMk/>
            <pc:sldMk cId="2883397029" sldId="1137"/>
            <ac:spMk id="3" creationId="{18EB4EAD-D97A-4206-A1D3-E0CDABB964AF}"/>
          </ac:spMkLst>
        </pc:spChg>
        <pc:spChg chg="mod">
          <ac:chgData name="Berta Hartig" userId="b7c20aac024703ed" providerId="LiveId" clId="{E488EDC7-6954-4CB0-A9BF-D9BACAEEC725}" dt="2022-02-02T03:32:43.080" v="86162" actId="313"/>
          <ac:spMkLst>
            <pc:docMk/>
            <pc:sldMk cId="2883397029" sldId="1137"/>
            <ac:spMk id="4" creationId="{42A430B6-778F-445E-81F3-0FC1033971D1}"/>
          </ac:spMkLst>
        </pc:spChg>
      </pc:sldChg>
      <pc:sldChg chg="modSp mod">
        <pc:chgData name="Berta Hartig" userId="b7c20aac024703ed" providerId="LiveId" clId="{E488EDC7-6954-4CB0-A9BF-D9BACAEEC725}" dt="2022-02-03T01:51:10.964" v="87418"/>
        <pc:sldMkLst>
          <pc:docMk/>
          <pc:sldMk cId="852023922" sldId="1138"/>
        </pc:sldMkLst>
        <pc:spChg chg="mod">
          <ac:chgData name="Berta Hartig" userId="b7c20aac024703ed" providerId="LiveId" clId="{E488EDC7-6954-4CB0-A9BF-D9BACAEEC725}" dt="2022-02-02T02:27:38.048" v="84918" actId="255"/>
          <ac:spMkLst>
            <pc:docMk/>
            <pc:sldMk cId="852023922" sldId="1138"/>
            <ac:spMk id="2" creationId="{00000000-0000-0000-0000-000000000000}"/>
          </ac:spMkLst>
        </pc:spChg>
        <pc:spChg chg="mod">
          <ac:chgData name="Berta Hartig" userId="b7c20aac024703ed" providerId="LiveId" clId="{E488EDC7-6954-4CB0-A9BF-D9BACAEEC725}" dt="2022-02-01T23:35:21.814" v="83520" actId="179"/>
          <ac:spMkLst>
            <pc:docMk/>
            <pc:sldMk cId="852023922" sldId="1138"/>
            <ac:spMk id="3" creationId="{00000000-0000-0000-0000-000000000000}"/>
          </ac:spMkLst>
        </pc:spChg>
        <pc:spChg chg="mod">
          <ac:chgData name="Berta Hartig" userId="b7c20aac024703ed" providerId="LiveId" clId="{E488EDC7-6954-4CB0-A9BF-D9BACAEEC725}" dt="2022-02-03T01:51:10.964" v="87418"/>
          <ac:spMkLst>
            <pc:docMk/>
            <pc:sldMk cId="852023922" sldId="1138"/>
            <ac:spMk id="5" creationId="{00000000-0000-0000-0000-000000000000}"/>
          </ac:spMkLst>
        </pc:spChg>
      </pc:sldChg>
      <pc:sldChg chg="modSp mod">
        <pc:chgData name="Berta Hartig" userId="b7c20aac024703ed" providerId="LiveId" clId="{E488EDC7-6954-4CB0-A9BF-D9BACAEEC725}" dt="2022-02-03T01:50:53.202" v="87411"/>
        <pc:sldMkLst>
          <pc:docMk/>
          <pc:sldMk cId="1592632640" sldId="1139"/>
        </pc:sldMkLst>
        <pc:spChg chg="mod">
          <ac:chgData name="Berta Hartig" userId="b7c20aac024703ed" providerId="LiveId" clId="{E488EDC7-6954-4CB0-A9BF-D9BACAEEC725}" dt="2022-02-02T02:27:03.309" v="84910" actId="255"/>
          <ac:spMkLst>
            <pc:docMk/>
            <pc:sldMk cId="1592632640" sldId="1139"/>
            <ac:spMk id="2" creationId="{00000000-0000-0000-0000-000000000000}"/>
          </ac:spMkLst>
        </pc:spChg>
        <pc:spChg chg="mod">
          <ac:chgData name="Berta Hartig" userId="b7c20aac024703ed" providerId="LiveId" clId="{E488EDC7-6954-4CB0-A9BF-D9BACAEEC725}" dt="2022-02-02T04:29:32.760" v="87173" actId="403"/>
          <ac:spMkLst>
            <pc:docMk/>
            <pc:sldMk cId="1592632640" sldId="1139"/>
            <ac:spMk id="3" creationId="{00000000-0000-0000-0000-000000000000}"/>
          </ac:spMkLst>
        </pc:spChg>
        <pc:spChg chg="mod">
          <ac:chgData name="Berta Hartig" userId="b7c20aac024703ed" providerId="LiveId" clId="{E488EDC7-6954-4CB0-A9BF-D9BACAEEC725}" dt="2022-02-03T01:50:53.202" v="87411"/>
          <ac:spMkLst>
            <pc:docMk/>
            <pc:sldMk cId="1592632640" sldId="1139"/>
            <ac:spMk id="5" creationId="{00000000-0000-0000-0000-000000000000}"/>
          </ac:spMkLst>
        </pc:spChg>
      </pc:sldChg>
      <pc:sldChg chg="modSp mod">
        <pc:chgData name="Berta Hartig" userId="b7c20aac024703ed" providerId="LiveId" clId="{E488EDC7-6954-4CB0-A9BF-D9BACAEEC725}" dt="2022-02-03T01:50:49.283" v="87410"/>
        <pc:sldMkLst>
          <pc:docMk/>
          <pc:sldMk cId="209487656" sldId="1140"/>
        </pc:sldMkLst>
        <pc:spChg chg="mod">
          <ac:chgData name="Berta Hartig" userId="b7c20aac024703ed" providerId="LiveId" clId="{E488EDC7-6954-4CB0-A9BF-D9BACAEEC725}" dt="2022-02-02T02:26:45.207" v="84908" actId="255"/>
          <ac:spMkLst>
            <pc:docMk/>
            <pc:sldMk cId="209487656" sldId="1140"/>
            <ac:spMk id="2" creationId="{00000000-0000-0000-0000-000000000000}"/>
          </ac:spMkLst>
        </pc:spChg>
        <pc:spChg chg="mod">
          <ac:chgData name="Berta Hartig" userId="b7c20aac024703ed" providerId="LiveId" clId="{E488EDC7-6954-4CB0-A9BF-D9BACAEEC725}" dt="2022-02-02T04:29:28.848" v="87172" actId="403"/>
          <ac:spMkLst>
            <pc:docMk/>
            <pc:sldMk cId="209487656" sldId="1140"/>
            <ac:spMk id="3" creationId="{00000000-0000-0000-0000-000000000000}"/>
          </ac:spMkLst>
        </pc:spChg>
        <pc:spChg chg="mod">
          <ac:chgData name="Berta Hartig" userId="b7c20aac024703ed" providerId="LiveId" clId="{E488EDC7-6954-4CB0-A9BF-D9BACAEEC725}" dt="2022-02-03T01:50:49.283" v="87410"/>
          <ac:spMkLst>
            <pc:docMk/>
            <pc:sldMk cId="209487656" sldId="1140"/>
            <ac:spMk id="5" creationId="{00000000-0000-0000-0000-000000000000}"/>
          </ac:spMkLst>
        </pc:spChg>
      </pc:sldChg>
      <pc:sldChg chg="modSp mod">
        <pc:chgData name="Berta Hartig" userId="b7c20aac024703ed" providerId="LiveId" clId="{E488EDC7-6954-4CB0-A9BF-D9BACAEEC725}" dt="2022-02-03T01:51:15.445" v="87420"/>
        <pc:sldMkLst>
          <pc:docMk/>
          <pc:sldMk cId="2949307875" sldId="1141"/>
        </pc:sldMkLst>
        <pc:spChg chg="mod">
          <ac:chgData name="Berta Hartig" userId="b7c20aac024703ed" providerId="LiveId" clId="{E488EDC7-6954-4CB0-A9BF-D9BACAEEC725}" dt="2022-02-02T02:27:51.400" v="84920" actId="255"/>
          <ac:spMkLst>
            <pc:docMk/>
            <pc:sldMk cId="2949307875" sldId="1141"/>
            <ac:spMk id="2" creationId="{00000000-0000-0000-0000-000000000000}"/>
          </ac:spMkLst>
        </pc:spChg>
        <pc:spChg chg="mod">
          <ac:chgData name="Berta Hartig" userId="b7c20aac024703ed" providerId="LiveId" clId="{E488EDC7-6954-4CB0-A9BF-D9BACAEEC725}" dt="2022-02-01T23:30:50.287" v="83453" actId="255"/>
          <ac:spMkLst>
            <pc:docMk/>
            <pc:sldMk cId="2949307875" sldId="1141"/>
            <ac:spMk id="3" creationId="{00000000-0000-0000-0000-000000000000}"/>
          </ac:spMkLst>
        </pc:spChg>
        <pc:spChg chg="mod">
          <ac:chgData name="Berta Hartig" userId="b7c20aac024703ed" providerId="LiveId" clId="{E488EDC7-6954-4CB0-A9BF-D9BACAEEC725}" dt="2022-02-03T01:51:15.445" v="87420"/>
          <ac:spMkLst>
            <pc:docMk/>
            <pc:sldMk cId="2949307875" sldId="1141"/>
            <ac:spMk id="5" creationId="{00000000-0000-0000-0000-000000000000}"/>
          </ac:spMkLst>
        </pc:spChg>
      </pc:sldChg>
      <pc:sldChg chg="modSp mod">
        <pc:chgData name="Berta Hartig" userId="b7c20aac024703ed" providerId="LiveId" clId="{E488EDC7-6954-4CB0-A9BF-D9BACAEEC725}" dt="2022-02-03T01:51:17.491" v="87421"/>
        <pc:sldMkLst>
          <pc:docMk/>
          <pc:sldMk cId="3156464741" sldId="1142"/>
        </pc:sldMkLst>
        <pc:spChg chg="mod">
          <ac:chgData name="Berta Hartig" userId="b7c20aac024703ed" providerId="LiveId" clId="{E488EDC7-6954-4CB0-A9BF-D9BACAEEC725}" dt="2022-02-02T02:27:56.683" v="84921" actId="255"/>
          <ac:spMkLst>
            <pc:docMk/>
            <pc:sldMk cId="3156464741" sldId="1142"/>
            <ac:spMk id="2" creationId="{00000000-0000-0000-0000-000000000000}"/>
          </ac:spMkLst>
        </pc:spChg>
        <pc:spChg chg="mod">
          <ac:chgData name="Berta Hartig" userId="b7c20aac024703ed" providerId="LiveId" clId="{E488EDC7-6954-4CB0-A9BF-D9BACAEEC725}" dt="2022-02-02T04:29:49.153" v="87175" actId="404"/>
          <ac:spMkLst>
            <pc:docMk/>
            <pc:sldMk cId="3156464741" sldId="1142"/>
            <ac:spMk id="3" creationId="{00000000-0000-0000-0000-000000000000}"/>
          </ac:spMkLst>
        </pc:spChg>
        <pc:spChg chg="mod">
          <ac:chgData name="Berta Hartig" userId="b7c20aac024703ed" providerId="LiveId" clId="{E488EDC7-6954-4CB0-A9BF-D9BACAEEC725}" dt="2022-02-03T01:51:17.491" v="87421"/>
          <ac:spMkLst>
            <pc:docMk/>
            <pc:sldMk cId="3156464741" sldId="1142"/>
            <ac:spMk id="5" creationId="{00000000-0000-0000-0000-000000000000}"/>
          </ac:spMkLst>
        </pc:spChg>
      </pc:sldChg>
      <pc:sldChg chg="modSp del mod">
        <pc:chgData name="Berta Hartig" userId="b7c20aac024703ed" providerId="LiveId" clId="{E488EDC7-6954-4CB0-A9BF-D9BACAEEC725}" dt="2022-02-01T23:12:15.355" v="83198" actId="47"/>
        <pc:sldMkLst>
          <pc:docMk/>
          <pc:sldMk cId="4135942027" sldId="1143"/>
        </pc:sldMkLst>
        <pc:spChg chg="mod">
          <ac:chgData name="Berta Hartig" userId="b7c20aac024703ed" providerId="LiveId" clId="{E488EDC7-6954-4CB0-A9BF-D9BACAEEC725}" dt="2022-02-01T23:12:04.146" v="83194" actId="21"/>
          <ac:spMkLst>
            <pc:docMk/>
            <pc:sldMk cId="4135942027" sldId="1143"/>
            <ac:spMk id="3" creationId="{00000000-0000-0000-0000-000000000000}"/>
          </ac:spMkLst>
        </pc:spChg>
      </pc:sldChg>
      <pc:sldChg chg="modSp del mod">
        <pc:chgData name="Berta Hartig" userId="b7c20aac024703ed" providerId="LiveId" clId="{E488EDC7-6954-4CB0-A9BF-D9BACAEEC725}" dt="2022-02-01T23:12:53.048" v="83206" actId="47"/>
        <pc:sldMkLst>
          <pc:docMk/>
          <pc:sldMk cId="1960713838" sldId="1144"/>
        </pc:sldMkLst>
        <pc:spChg chg="mod">
          <ac:chgData name="Berta Hartig" userId="b7c20aac024703ed" providerId="LiveId" clId="{E488EDC7-6954-4CB0-A9BF-D9BACAEEC725}" dt="2022-02-01T23:12:25.399" v="83200" actId="21"/>
          <ac:spMkLst>
            <pc:docMk/>
            <pc:sldMk cId="1960713838" sldId="1144"/>
            <ac:spMk id="3" creationId="{00000000-0000-0000-0000-000000000000}"/>
          </ac:spMkLst>
        </pc:spChg>
      </pc:sldChg>
      <pc:sldChg chg="modSp del mod">
        <pc:chgData name="Berta Hartig" userId="b7c20aac024703ed" providerId="LiveId" clId="{E488EDC7-6954-4CB0-A9BF-D9BACAEEC725}" dt="2022-02-01T23:27:09.317" v="83382" actId="47"/>
        <pc:sldMkLst>
          <pc:docMk/>
          <pc:sldMk cId="3950044627" sldId="1145"/>
        </pc:sldMkLst>
        <pc:spChg chg="mod">
          <ac:chgData name="Berta Hartig" userId="b7c20aac024703ed" providerId="LiveId" clId="{E488EDC7-6954-4CB0-A9BF-D9BACAEEC725}" dt="2022-02-01T23:26:59.005" v="83377" actId="21"/>
          <ac:spMkLst>
            <pc:docMk/>
            <pc:sldMk cId="3950044627" sldId="1145"/>
            <ac:spMk id="3" creationId="{00000000-0000-0000-0000-000000000000}"/>
          </ac:spMkLst>
        </pc:spChg>
      </pc:sldChg>
      <pc:sldChg chg="modSp mod">
        <pc:chgData name="Berta Hartig" userId="b7c20aac024703ed" providerId="LiveId" clId="{E488EDC7-6954-4CB0-A9BF-D9BACAEEC725}" dt="2022-02-02T03:37:34.016" v="86263" actId="313"/>
        <pc:sldMkLst>
          <pc:docMk/>
          <pc:sldMk cId="163446649" sldId="1146"/>
        </pc:sldMkLst>
        <pc:spChg chg="mod">
          <ac:chgData name="Berta Hartig" userId="b7c20aac024703ed" providerId="LiveId" clId="{E488EDC7-6954-4CB0-A9BF-D9BACAEEC725}" dt="2022-02-02T02:08:32.590" v="84620" actId="2711"/>
          <ac:spMkLst>
            <pc:docMk/>
            <pc:sldMk cId="163446649" sldId="1146"/>
            <ac:spMk id="45059" creationId="{4ADE3659-AF7E-4132-8A18-3F2DEA89B780}"/>
          </ac:spMkLst>
        </pc:spChg>
        <pc:spChg chg="mod">
          <ac:chgData name="Berta Hartig" userId="b7c20aac024703ed" providerId="LiveId" clId="{E488EDC7-6954-4CB0-A9BF-D9BACAEEC725}" dt="2022-02-02T03:37:34.016" v="86263" actId="313"/>
          <ac:spMkLst>
            <pc:docMk/>
            <pc:sldMk cId="163446649" sldId="1146"/>
            <ac:spMk id="45060" creationId="{47E1EC2F-0925-45D9-A43A-E17020D53450}"/>
          </ac:spMkLst>
        </pc:spChg>
      </pc:sldChg>
      <pc:sldChg chg="modSp mod">
        <pc:chgData name="Berta Hartig" userId="b7c20aac024703ed" providerId="LiveId" clId="{E488EDC7-6954-4CB0-A9BF-D9BACAEEC725}" dt="2022-02-02T03:37:14.829" v="86257" actId="313"/>
        <pc:sldMkLst>
          <pc:docMk/>
          <pc:sldMk cId="1360513157" sldId="1147"/>
        </pc:sldMkLst>
        <pc:spChg chg="mod">
          <ac:chgData name="Berta Hartig" userId="b7c20aac024703ed" providerId="LiveId" clId="{E488EDC7-6954-4CB0-A9BF-D9BACAEEC725}" dt="2022-02-02T02:05:31.829" v="84581" actId="20577"/>
          <ac:spMkLst>
            <pc:docMk/>
            <pc:sldMk cId="1360513157" sldId="1147"/>
            <ac:spMk id="4" creationId="{A49F4659-0288-184B-AE6B-F70C78CB478C}"/>
          </ac:spMkLst>
        </pc:spChg>
        <pc:spChg chg="mod">
          <ac:chgData name="Berta Hartig" userId="b7c20aac024703ed" providerId="LiveId" clId="{E488EDC7-6954-4CB0-A9BF-D9BACAEEC725}" dt="2022-02-02T03:37:14.829" v="86257" actId="313"/>
          <ac:spMkLst>
            <pc:docMk/>
            <pc:sldMk cId="1360513157" sldId="1147"/>
            <ac:spMk id="10" creationId="{BFC09AA3-71B4-41AF-A1DB-46AF93CBD555}"/>
          </ac:spMkLst>
        </pc:spChg>
      </pc:sldChg>
      <pc:sldChg chg="modSp mod ord">
        <pc:chgData name="Berta Hartig" userId="b7c20aac024703ed" providerId="LiveId" clId="{E488EDC7-6954-4CB0-A9BF-D9BACAEEC725}" dt="2022-02-02T04:00:16.649" v="86638" actId="113"/>
        <pc:sldMkLst>
          <pc:docMk/>
          <pc:sldMk cId="3308406034" sldId="1148"/>
        </pc:sldMkLst>
        <pc:spChg chg="mod">
          <ac:chgData name="Berta Hartig" userId="b7c20aac024703ed" providerId="LiveId" clId="{E488EDC7-6954-4CB0-A9BF-D9BACAEEC725}" dt="2022-02-02T04:00:16.649" v="86638" actId="113"/>
          <ac:spMkLst>
            <pc:docMk/>
            <pc:sldMk cId="3308406034" sldId="1148"/>
            <ac:spMk id="2" creationId="{038FAC99-B70C-4142-8DC0-A53C334556C3}"/>
          </ac:spMkLst>
        </pc:spChg>
        <pc:spChg chg="mod">
          <ac:chgData name="Berta Hartig" userId="b7c20aac024703ed" providerId="LiveId" clId="{E488EDC7-6954-4CB0-A9BF-D9BACAEEC725}" dt="2022-02-02T02:05:59.630" v="84588"/>
          <ac:spMkLst>
            <pc:docMk/>
            <pc:sldMk cId="3308406034" sldId="1148"/>
            <ac:spMk id="4" creationId="{A49F4659-0288-184B-AE6B-F70C78CB478C}"/>
          </ac:spMkLst>
        </pc:spChg>
        <pc:picChg chg="mod">
          <ac:chgData name="Berta Hartig" userId="b7c20aac024703ed" providerId="LiveId" clId="{E488EDC7-6954-4CB0-A9BF-D9BACAEEC725}" dt="2022-01-18T19:48:41.147" v="13147" actId="732"/>
          <ac:picMkLst>
            <pc:docMk/>
            <pc:sldMk cId="3308406034" sldId="1148"/>
            <ac:picMk id="5" creationId="{5C1D89E0-0548-4A76-9E48-C343090FD8A9}"/>
          </ac:picMkLst>
        </pc:picChg>
      </pc:sldChg>
      <pc:sldChg chg="modSp add mod">
        <pc:chgData name="Berta Hartig" userId="b7c20aac024703ed" providerId="LiveId" clId="{E488EDC7-6954-4CB0-A9BF-D9BACAEEC725}" dt="2022-02-02T02:22:20.977" v="84834" actId="255"/>
        <pc:sldMkLst>
          <pc:docMk/>
          <pc:sldMk cId="1869125778" sldId="1149"/>
        </pc:sldMkLst>
        <pc:spChg chg="mod">
          <ac:chgData name="Berta Hartig" userId="b7c20aac024703ed" providerId="LiveId" clId="{E488EDC7-6954-4CB0-A9BF-D9BACAEEC725}" dt="2022-01-18T21:02:53.529" v="14241"/>
          <ac:spMkLst>
            <pc:docMk/>
            <pc:sldMk cId="1869125778" sldId="1149"/>
            <ac:spMk id="3" creationId="{5E474ADC-330F-4C98-A763-92D909023483}"/>
          </ac:spMkLst>
        </pc:spChg>
        <pc:spChg chg="mod">
          <ac:chgData name="Berta Hartig" userId="b7c20aac024703ed" providerId="LiveId" clId="{E488EDC7-6954-4CB0-A9BF-D9BACAEEC725}" dt="2022-02-02T02:22:20.977" v="84834" actId="255"/>
          <ac:spMkLst>
            <pc:docMk/>
            <pc:sldMk cId="1869125778" sldId="1149"/>
            <ac:spMk id="79874" creationId="{93BA0119-DFC6-48B6-AA08-4A8F2E63F96A}"/>
          </ac:spMkLst>
        </pc:spChg>
      </pc:sldChg>
      <pc:sldChg chg="modSp add mod">
        <pc:chgData name="Berta Hartig" userId="b7c20aac024703ed" providerId="LiveId" clId="{E488EDC7-6954-4CB0-A9BF-D9BACAEEC725}" dt="2022-02-02T03:57:46.457" v="86593" actId="404"/>
        <pc:sldMkLst>
          <pc:docMk/>
          <pc:sldMk cId="428429717" sldId="1150"/>
        </pc:sldMkLst>
        <pc:spChg chg="mod">
          <ac:chgData name="Berta Hartig" userId="b7c20aac024703ed" providerId="LiveId" clId="{E488EDC7-6954-4CB0-A9BF-D9BACAEEC725}" dt="2022-02-02T03:57:46.457" v="86593" actId="404"/>
          <ac:spMkLst>
            <pc:docMk/>
            <pc:sldMk cId="428429717" sldId="1150"/>
            <ac:spMk id="3" creationId="{5E474ADC-330F-4C98-A763-92D909023483}"/>
          </ac:spMkLst>
        </pc:spChg>
        <pc:spChg chg="mod">
          <ac:chgData name="Berta Hartig" userId="b7c20aac024703ed" providerId="LiveId" clId="{E488EDC7-6954-4CB0-A9BF-D9BACAEEC725}" dt="2022-01-18T20:57:44.158" v="14153" actId="20577"/>
          <ac:spMkLst>
            <pc:docMk/>
            <pc:sldMk cId="428429717" sldId="1150"/>
            <ac:spMk id="79874" creationId="{93BA0119-DFC6-48B6-AA08-4A8F2E63F96A}"/>
          </ac:spMkLst>
        </pc:spChg>
      </pc:sldChg>
      <pc:sldChg chg="delSp modSp add del mod ord">
        <pc:chgData name="Berta Hartig" userId="b7c20aac024703ed" providerId="LiveId" clId="{E488EDC7-6954-4CB0-A9BF-D9BACAEEC725}" dt="2022-01-18T21:10:20.623" v="14319" actId="47"/>
        <pc:sldMkLst>
          <pc:docMk/>
          <pc:sldMk cId="2496555857" sldId="1151"/>
        </pc:sldMkLst>
        <pc:spChg chg="mod">
          <ac:chgData name="Berta Hartig" userId="b7c20aac024703ed" providerId="LiveId" clId="{E488EDC7-6954-4CB0-A9BF-D9BACAEEC725}" dt="2022-01-18T21:09:09.593" v="14305" actId="6549"/>
          <ac:spMkLst>
            <pc:docMk/>
            <pc:sldMk cId="2496555857" sldId="1151"/>
            <ac:spMk id="75780" creationId="{C0E1592F-F906-47B5-ACC0-7705DEDC51F6}"/>
          </ac:spMkLst>
        </pc:spChg>
        <pc:picChg chg="del">
          <ac:chgData name="Berta Hartig" userId="b7c20aac024703ed" providerId="LiveId" clId="{E488EDC7-6954-4CB0-A9BF-D9BACAEEC725}" dt="2022-01-18T21:07:56.322" v="14245" actId="478"/>
          <ac:picMkLst>
            <pc:docMk/>
            <pc:sldMk cId="2496555857" sldId="1151"/>
            <ac:picMk id="5" creationId="{570AF720-03AC-4649-966C-3D426200E9FA}"/>
          </ac:picMkLst>
        </pc:picChg>
      </pc:sldChg>
      <pc:sldChg chg="modSp add mod">
        <pc:chgData name="Berta Hartig" userId="b7c20aac024703ed" providerId="LiveId" clId="{E488EDC7-6954-4CB0-A9BF-D9BACAEEC725}" dt="2022-02-02T03:56:39.424" v="86573" actId="20577"/>
        <pc:sldMkLst>
          <pc:docMk/>
          <pc:sldMk cId="1854774077" sldId="1152"/>
        </pc:sldMkLst>
        <pc:spChg chg="mod">
          <ac:chgData name="Berta Hartig" userId="b7c20aac024703ed" providerId="LiveId" clId="{E488EDC7-6954-4CB0-A9BF-D9BACAEEC725}" dt="2022-02-02T03:56:39.424" v="86573" actId="20577"/>
          <ac:spMkLst>
            <pc:docMk/>
            <pc:sldMk cId="1854774077" sldId="1152"/>
            <ac:spMk id="75780" creationId="{C0E1592F-F906-47B5-ACC0-7705DEDC51F6}"/>
          </ac:spMkLst>
        </pc:spChg>
      </pc:sldChg>
      <pc:sldChg chg="modSp add mod">
        <pc:chgData name="Berta Hartig" userId="b7c20aac024703ed" providerId="LiveId" clId="{E488EDC7-6954-4CB0-A9BF-D9BACAEEC725}" dt="2022-02-02T02:09:24.870" v="84633" actId="6549"/>
        <pc:sldMkLst>
          <pc:docMk/>
          <pc:sldMk cId="1068540534" sldId="1153"/>
        </pc:sldMkLst>
        <pc:spChg chg="mod">
          <ac:chgData name="Berta Hartig" userId="b7c20aac024703ed" providerId="LiveId" clId="{E488EDC7-6954-4CB0-A9BF-D9BACAEEC725}" dt="2022-02-02T02:09:24.870" v="84633" actId="6549"/>
          <ac:spMkLst>
            <pc:docMk/>
            <pc:sldMk cId="1068540534" sldId="1153"/>
            <ac:spMk id="4" creationId="{7E552CBA-E63D-4BDC-974D-8EEEBC8806B8}"/>
          </ac:spMkLst>
        </pc:spChg>
        <pc:spChg chg="mod">
          <ac:chgData name="Berta Hartig" userId="b7c20aac024703ed" providerId="LiveId" clId="{E488EDC7-6954-4CB0-A9BF-D9BACAEEC725}" dt="2022-01-18T21:42:18.193" v="15140" actId="20577"/>
          <ac:spMkLst>
            <pc:docMk/>
            <pc:sldMk cId="1068540534" sldId="1153"/>
            <ac:spMk id="5" creationId="{228A02B1-6B9B-F740-AB4F-E861771F8266}"/>
          </ac:spMkLst>
        </pc:spChg>
      </pc:sldChg>
      <pc:sldChg chg="modSp add mod">
        <pc:chgData name="Berta Hartig" userId="b7c20aac024703ed" providerId="LiveId" clId="{E488EDC7-6954-4CB0-A9BF-D9BACAEEC725}" dt="2022-01-18T22:18:22.572" v="15371" actId="12"/>
        <pc:sldMkLst>
          <pc:docMk/>
          <pc:sldMk cId="2270579913" sldId="1154"/>
        </pc:sldMkLst>
        <pc:spChg chg="mod">
          <ac:chgData name="Berta Hartig" userId="b7c20aac024703ed" providerId="LiveId" clId="{E488EDC7-6954-4CB0-A9BF-D9BACAEEC725}" dt="2022-01-18T22:18:22.572" v="15371" actId="12"/>
          <ac:spMkLst>
            <pc:docMk/>
            <pc:sldMk cId="2270579913" sldId="1154"/>
            <ac:spMk id="3" creationId="{452C0D62-182E-4DD2-B7F8-86D6AE62F373}"/>
          </ac:spMkLst>
        </pc:spChg>
      </pc:sldChg>
      <pc:sldChg chg="modSp add mod ord">
        <pc:chgData name="Berta Hartig" userId="b7c20aac024703ed" providerId="LiveId" clId="{E488EDC7-6954-4CB0-A9BF-D9BACAEEC725}" dt="2022-02-02T03:39:24.209" v="86298" actId="313"/>
        <pc:sldMkLst>
          <pc:docMk/>
          <pc:sldMk cId="570980653" sldId="1155"/>
        </pc:sldMkLst>
        <pc:spChg chg="mod">
          <ac:chgData name="Berta Hartig" userId="b7c20aac024703ed" providerId="LiveId" clId="{E488EDC7-6954-4CB0-A9BF-D9BACAEEC725}" dt="2022-01-18T22:26:02.016" v="15757"/>
          <ac:spMkLst>
            <pc:docMk/>
            <pc:sldMk cId="570980653" sldId="1155"/>
            <ac:spMk id="2" creationId="{8A93F360-3C45-4471-969B-75648BE4D8E9}"/>
          </ac:spMkLst>
        </pc:spChg>
        <pc:spChg chg="mod">
          <ac:chgData name="Berta Hartig" userId="b7c20aac024703ed" providerId="LiveId" clId="{E488EDC7-6954-4CB0-A9BF-D9BACAEEC725}" dt="2022-02-02T03:39:24.209" v="86298" actId="313"/>
          <ac:spMkLst>
            <pc:docMk/>
            <pc:sldMk cId="570980653" sldId="1155"/>
            <ac:spMk id="3" creationId="{705CC153-F909-432A-BFE2-8246CD82FD3A}"/>
          </ac:spMkLst>
        </pc:spChg>
      </pc:sldChg>
      <pc:sldChg chg="add del">
        <pc:chgData name="Berta Hartig" userId="b7c20aac024703ed" providerId="LiveId" clId="{E488EDC7-6954-4CB0-A9BF-D9BACAEEC725}" dt="2022-01-18T22:17:24.551" v="15366"/>
        <pc:sldMkLst>
          <pc:docMk/>
          <pc:sldMk cId="3372074542" sldId="1155"/>
        </pc:sldMkLst>
      </pc:sldChg>
      <pc:sldChg chg="modSp add mod">
        <pc:chgData name="Berta Hartig" userId="b7c20aac024703ed" providerId="LiveId" clId="{E488EDC7-6954-4CB0-A9BF-D9BACAEEC725}" dt="2022-01-18T22:27:30.483" v="15775" actId="5793"/>
        <pc:sldMkLst>
          <pc:docMk/>
          <pc:sldMk cId="520798191" sldId="1156"/>
        </pc:sldMkLst>
        <pc:spChg chg="mod">
          <ac:chgData name="Berta Hartig" userId="b7c20aac024703ed" providerId="LiveId" clId="{E488EDC7-6954-4CB0-A9BF-D9BACAEEC725}" dt="2022-01-18T22:27:30.483" v="15775" actId="5793"/>
          <ac:spMkLst>
            <pc:docMk/>
            <pc:sldMk cId="520798191" sldId="1156"/>
            <ac:spMk id="3" creationId="{705CC153-F909-432A-BFE2-8246CD82FD3A}"/>
          </ac:spMkLst>
        </pc:spChg>
      </pc:sldChg>
      <pc:sldChg chg="modSp add mod">
        <pc:chgData name="Berta Hartig" userId="b7c20aac024703ed" providerId="LiveId" clId="{E488EDC7-6954-4CB0-A9BF-D9BACAEEC725}" dt="2022-02-02T04:14:09.979" v="86922" actId="20577"/>
        <pc:sldMkLst>
          <pc:docMk/>
          <pc:sldMk cId="1694773774" sldId="1157"/>
        </pc:sldMkLst>
        <pc:spChg chg="mod">
          <ac:chgData name="Berta Hartig" userId="b7c20aac024703ed" providerId="LiveId" clId="{E488EDC7-6954-4CB0-A9BF-D9BACAEEC725}" dt="2022-02-02T04:14:09.979" v="86922" actId="20577"/>
          <ac:spMkLst>
            <pc:docMk/>
            <pc:sldMk cId="1694773774" sldId="1157"/>
            <ac:spMk id="3" creationId="{705CC153-F909-432A-BFE2-8246CD82FD3A}"/>
          </ac:spMkLst>
        </pc:spChg>
      </pc:sldChg>
      <pc:sldChg chg="add del">
        <pc:chgData name="Berta Hartig" userId="b7c20aac024703ed" providerId="LiveId" clId="{E488EDC7-6954-4CB0-A9BF-D9BACAEEC725}" dt="2022-01-18T22:26:39.162" v="15761"/>
        <pc:sldMkLst>
          <pc:docMk/>
          <pc:sldMk cId="1744130989" sldId="1157"/>
        </pc:sldMkLst>
      </pc:sldChg>
      <pc:sldChg chg="modSp add mod ord">
        <pc:chgData name="Berta Hartig" userId="b7c20aac024703ed" providerId="LiveId" clId="{E488EDC7-6954-4CB0-A9BF-D9BACAEEC725}" dt="2022-02-02T04:13:35.257" v="86914" actId="403"/>
        <pc:sldMkLst>
          <pc:docMk/>
          <pc:sldMk cId="1033791594" sldId="1158"/>
        </pc:sldMkLst>
        <pc:spChg chg="mod">
          <ac:chgData name="Berta Hartig" userId="b7c20aac024703ed" providerId="LiveId" clId="{E488EDC7-6954-4CB0-A9BF-D9BACAEEC725}" dt="2022-02-02T04:13:35.257" v="86914" actId="403"/>
          <ac:spMkLst>
            <pc:docMk/>
            <pc:sldMk cId="1033791594" sldId="1158"/>
            <ac:spMk id="3" creationId="{705CC153-F909-432A-BFE2-8246CD82FD3A}"/>
          </ac:spMkLst>
        </pc:spChg>
      </pc:sldChg>
      <pc:sldChg chg="add del">
        <pc:chgData name="Berta Hartig" userId="b7c20aac024703ed" providerId="LiveId" clId="{E488EDC7-6954-4CB0-A9BF-D9BACAEEC725}" dt="2022-01-18T22:28:18.238" v="15786"/>
        <pc:sldMkLst>
          <pc:docMk/>
          <pc:sldMk cId="1696964040" sldId="1158"/>
        </pc:sldMkLst>
      </pc:sldChg>
      <pc:sldChg chg="addSp delSp modSp add mod">
        <pc:chgData name="Berta Hartig" userId="b7c20aac024703ed" providerId="LiveId" clId="{E488EDC7-6954-4CB0-A9BF-D9BACAEEC725}" dt="2022-02-02T03:39:29.354" v="86301" actId="313"/>
        <pc:sldMkLst>
          <pc:docMk/>
          <pc:sldMk cId="3525767644" sldId="1159"/>
        </pc:sldMkLst>
        <pc:spChg chg="mod">
          <ac:chgData name="Berta Hartig" userId="b7c20aac024703ed" providerId="LiveId" clId="{E488EDC7-6954-4CB0-A9BF-D9BACAEEC725}" dt="2022-02-02T02:12:12.394" v="84670" actId="255"/>
          <ac:spMkLst>
            <pc:docMk/>
            <pc:sldMk cId="3525767644" sldId="1159"/>
            <ac:spMk id="2" creationId="{6884A5C1-D371-4BDD-A991-5631C473D8AF}"/>
          </ac:spMkLst>
        </pc:spChg>
        <pc:spChg chg="add del mod">
          <ac:chgData name="Berta Hartig" userId="b7c20aac024703ed" providerId="LiveId" clId="{E488EDC7-6954-4CB0-A9BF-D9BACAEEC725}" dt="2022-02-02T03:39:29.354" v="86301" actId="313"/>
          <ac:spMkLst>
            <pc:docMk/>
            <pc:sldMk cId="3525767644" sldId="1159"/>
            <ac:spMk id="3" creationId="{452C0D62-182E-4DD2-B7F8-86D6AE62F373}"/>
          </ac:spMkLst>
        </pc:spChg>
        <pc:picChg chg="add del mod">
          <ac:chgData name="Berta Hartig" userId="b7c20aac024703ed" providerId="LiveId" clId="{E488EDC7-6954-4CB0-A9BF-D9BACAEEC725}" dt="2022-01-18T22:31:19.909" v="15807"/>
          <ac:picMkLst>
            <pc:docMk/>
            <pc:sldMk cId="3525767644" sldId="1159"/>
            <ac:picMk id="4" creationId="{1949B84F-F0E0-4E5D-ABCE-FF7CA6E3A458}"/>
          </ac:picMkLst>
        </pc:picChg>
      </pc:sldChg>
      <pc:sldChg chg="modSp add mod ord">
        <pc:chgData name="Berta Hartig" userId="b7c20aac024703ed" providerId="LiveId" clId="{E488EDC7-6954-4CB0-A9BF-D9BACAEEC725}" dt="2022-02-02T02:12:05.382" v="84669" actId="255"/>
        <pc:sldMkLst>
          <pc:docMk/>
          <pc:sldMk cId="266135024" sldId="1160"/>
        </pc:sldMkLst>
        <pc:spChg chg="mod">
          <ac:chgData name="Berta Hartig" userId="b7c20aac024703ed" providerId="LiveId" clId="{E488EDC7-6954-4CB0-A9BF-D9BACAEEC725}" dt="2022-02-02T02:12:05.382" v="84669" actId="255"/>
          <ac:spMkLst>
            <pc:docMk/>
            <pc:sldMk cId="266135024" sldId="1160"/>
            <ac:spMk id="2" creationId="{6884A5C1-D371-4BDD-A991-5631C473D8AF}"/>
          </ac:spMkLst>
        </pc:spChg>
        <pc:spChg chg="mod">
          <ac:chgData name="Berta Hartig" userId="b7c20aac024703ed" providerId="LiveId" clId="{E488EDC7-6954-4CB0-A9BF-D9BACAEEC725}" dt="2022-01-18T22:36:25.476" v="15827" actId="113"/>
          <ac:spMkLst>
            <pc:docMk/>
            <pc:sldMk cId="266135024" sldId="1160"/>
            <ac:spMk id="3" creationId="{452C0D62-182E-4DD2-B7F8-86D6AE62F373}"/>
          </ac:spMkLst>
        </pc:spChg>
      </pc:sldChg>
      <pc:sldChg chg="modSp add mod">
        <pc:chgData name="Berta Hartig" userId="b7c20aac024703ed" providerId="LiveId" clId="{E488EDC7-6954-4CB0-A9BF-D9BACAEEC725}" dt="2022-02-02T02:12:24.539" v="84673" actId="255"/>
        <pc:sldMkLst>
          <pc:docMk/>
          <pc:sldMk cId="2984821597" sldId="1161"/>
        </pc:sldMkLst>
        <pc:spChg chg="mod">
          <ac:chgData name="Berta Hartig" userId="b7c20aac024703ed" providerId="LiveId" clId="{E488EDC7-6954-4CB0-A9BF-D9BACAEEC725}" dt="2022-02-02T02:12:24.539" v="84673" actId="255"/>
          <ac:spMkLst>
            <pc:docMk/>
            <pc:sldMk cId="2984821597" sldId="1161"/>
            <ac:spMk id="2" creationId="{6884A5C1-D371-4BDD-A991-5631C473D8AF}"/>
          </ac:spMkLst>
        </pc:spChg>
        <pc:spChg chg="mod">
          <ac:chgData name="Berta Hartig" userId="b7c20aac024703ed" providerId="LiveId" clId="{E488EDC7-6954-4CB0-A9BF-D9BACAEEC725}" dt="2022-01-18T22:37:16.498" v="15844" actId="6549"/>
          <ac:spMkLst>
            <pc:docMk/>
            <pc:sldMk cId="2984821597" sldId="1161"/>
            <ac:spMk id="3" creationId="{452C0D62-182E-4DD2-B7F8-86D6AE62F373}"/>
          </ac:spMkLst>
        </pc:spChg>
      </pc:sldChg>
      <pc:sldChg chg="modSp add mod">
        <pc:chgData name="Berta Hartig" userId="b7c20aac024703ed" providerId="LiveId" clId="{E488EDC7-6954-4CB0-A9BF-D9BACAEEC725}" dt="2022-02-02T02:12:32.985" v="84674" actId="255"/>
        <pc:sldMkLst>
          <pc:docMk/>
          <pc:sldMk cId="2598371038" sldId="1162"/>
        </pc:sldMkLst>
        <pc:spChg chg="mod">
          <ac:chgData name="Berta Hartig" userId="b7c20aac024703ed" providerId="LiveId" clId="{E488EDC7-6954-4CB0-A9BF-D9BACAEEC725}" dt="2022-02-02T02:12:32.985" v="84674" actId="255"/>
          <ac:spMkLst>
            <pc:docMk/>
            <pc:sldMk cId="2598371038" sldId="1162"/>
            <ac:spMk id="2" creationId="{6884A5C1-D371-4BDD-A991-5631C473D8AF}"/>
          </ac:spMkLst>
        </pc:spChg>
        <pc:spChg chg="mod">
          <ac:chgData name="Berta Hartig" userId="b7c20aac024703ed" providerId="LiveId" clId="{E488EDC7-6954-4CB0-A9BF-D9BACAEEC725}" dt="2022-01-18T22:37:31.087" v="15847" actId="6549"/>
          <ac:spMkLst>
            <pc:docMk/>
            <pc:sldMk cId="2598371038" sldId="1162"/>
            <ac:spMk id="3" creationId="{452C0D62-182E-4DD2-B7F8-86D6AE62F373}"/>
          </ac:spMkLst>
        </pc:spChg>
      </pc:sldChg>
      <pc:sldChg chg="modSp add mod">
        <pc:chgData name="Berta Hartig" userId="b7c20aac024703ed" providerId="LiveId" clId="{E488EDC7-6954-4CB0-A9BF-D9BACAEEC725}" dt="2022-02-02T02:12:38.572" v="84675" actId="255"/>
        <pc:sldMkLst>
          <pc:docMk/>
          <pc:sldMk cId="2185656384" sldId="1163"/>
        </pc:sldMkLst>
        <pc:spChg chg="mod">
          <ac:chgData name="Berta Hartig" userId="b7c20aac024703ed" providerId="LiveId" clId="{E488EDC7-6954-4CB0-A9BF-D9BACAEEC725}" dt="2022-02-02T02:12:38.572" v="84675" actId="255"/>
          <ac:spMkLst>
            <pc:docMk/>
            <pc:sldMk cId="2185656384" sldId="1163"/>
            <ac:spMk id="2" creationId="{6884A5C1-D371-4BDD-A991-5631C473D8AF}"/>
          </ac:spMkLst>
        </pc:spChg>
        <pc:spChg chg="mod">
          <ac:chgData name="Berta Hartig" userId="b7c20aac024703ed" providerId="LiveId" clId="{E488EDC7-6954-4CB0-A9BF-D9BACAEEC725}" dt="2022-02-01T20:17:48.934" v="79983" actId="20577"/>
          <ac:spMkLst>
            <pc:docMk/>
            <pc:sldMk cId="2185656384" sldId="1163"/>
            <ac:spMk id="3" creationId="{452C0D62-182E-4DD2-B7F8-86D6AE62F373}"/>
          </ac:spMkLst>
        </pc:spChg>
      </pc:sldChg>
      <pc:sldChg chg="modSp add mod">
        <pc:chgData name="Berta Hartig" userId="b7c20aac024703ed" providerId="LiveId" clId="{E488EDC7-6954-4CB0-A9BF-D9BACAEEC725}" dt="2022-02-02T02:12:50.548" v="84677" actId="255"/>
        <pc:sldMkLst>
          <pc:docMk/>
          <pc:sldMk cId="1398647855" sldId="1164"/>
        </pc:sldMkLst>
        <pc:spChg chg="mod">
          <ac:chgData name="Berta Hartig" userId="b7c20aac024703ed" providerId="LiveId" clId="{E488EDC7-6954-4CB0-A9BF-D9BACAEEC725}" dt="2022-02-02T02:12:50.548" v="84677" actId="255"/>
          <ac:spMkLst>
            <pc:docMk/>
            <pc:sldMk cId="1398647855" sldId="1164"/>
            <ac:spMk id="2" creationId="{6884A5C1-D371-4BDD-A991-5631C473D8AF}"/>
          </ac:spMkLst>
        </pc:spChg>
        <pc:spChg chg="mod">
          <ac:chgData name="Berta Hartig" userId="b7c20aac024703ed" providerId="LiveId" clId="{E488EDC7-6954-4CB0-A9BF-D9BACAEEC725}" dt="2022-01-18T22:45:32.771" v="15864" actId="33524"/>
          <ac:spMkLst>
            <pc:docMk/>
            <pc:sldMk cId="1398647855" sldId="1164"/>
            <ac:spMk id="3" creationId="{452C0D62-182E-4DD2-B7F8-86D6AE62F373}"/>
          </ac:spMkLst>
        </pc:spChg>
      </pc:sldChg>
      <pc:sldChg chg="modSp add mod ord">
        <pc:chgData name="Berta Hartig" userId="b7c20aac024703ed" providerId="LiveId" clId="{E488EDC7-6954-4CB0-A9BF-D9BACAEEC725}" dt="2022-02-02T02:12:45.798" v="84676" actId="255"/>
        <pc:sldMkLst>
          <pc:docMk/>
          <pc:sldMk cId="1597215762" sldId="1165"/>
        </pc:sldMkLst>
        <pc:spChg chg="mod">
          <ac:chgData name="Berta Hartig" userId="b7c20aac024703ed" providerId="LiveId" clId="{E488EDC7-6954-4CB0-A9BF-D9BACAEEC725}" dt="2022-02-02T02:12:45.798" v="84676" actId="255"/>
          <ac:spMkLst>
            <pc:docMk/>
            <pc:sldMk cId="1597215762" sldId="1165"/>
            <ac:spMk id="2" creationId="{6884A5C1-D371-4BDD-A991-5631C473D8AF}"/>
          </ac:spMkLst>
        </pc:spChg>
        <pc:spChg chg="mod">
          <ac:chgData name="Berta Hartig" userId="b7c20aac024703ed" providerId="LiveId" clId="{E488EDC7-6954-4CB0-A9BF-D9BACAEEC725}" dt="2022-01-18T22:38:19.405" v="15856" actId="6549"/>
          <ac:spMkLst>
            <pc:docMk/>
            <pc:sldMk cId="1597215762" sldId="1165"/>
            <ac:spMk id="3" creationId="{452C0D62-182E-4DD2-B7F8-86D6AE62F373}"/>
          </ac:spMkLst>
        </pc:spChg>
      </pc:sldChg>
      <pc:sldChg chg="modSp add mod">
        <pc:chgData name="Berta Hartig" userId="b7c20aac024703ed" providerId="LiveId" clId="{E488EDC7-6954-4CB0-A9BF-D9BACAEEC725}" dt="2022-02-02T04:17:23.790" v="86991" actId="255"/>
        <pc:sldMkLst>
          <pc:docMk/>
          <pc:sldMk cId="3125230715" sldId="1166"/>
        </pc:sldMkLst>
        <pc:spChg chg="mod">
          <ac:chgData name="Berta Hartig" userId="b7c20aac024703ed" providerId="LiveId" clId="{E488EDC7-6954-4CB0-A9BF-D9BACAEEC725}" dt="2022-02-02T02:18:51.013" v="84801"/>
          <ac:spMkLst>
            <pc:docMk/>
            <pc:sldMk cId="3125230715" sldId="1166"/>
            <ac:spMk id="4" creationId="{3A71FAE3-1D03-7141-A345-0461B6A1150C}"/>
          </ac:spMkLst>
        </pc:spChg>
        <pc:spChg chg="mod">
          <ac:chgData name="Berta Hartig" userId="b7c20aac024703ed" providerId="LiveId" clId="{E488EDC7-6954-4CB0-A9BF-D9BACAEEC725}" dt="2022-02-02T04:17:23.790" v="86991" actId="255"/>
          <ac:spMkLst>
            <pc:docMk/>
            <pc:sldMk cId="3125230715" sldId="1166"/>
            <ac:spMk id="5" creationId="{158FD5AE-5C6C-A048-9EE1-079DF7551558}"/>
          </ac:spMkLst>
        </pc:spChg>
      </pc:sldChg>
      <pc:sldChg chg="modSp add del mod ord">
        <pc:chgData name="Berta Hartig" userId="b7c20aac024703ed" providerId="LiveId" clId="{E488EDC7-6954-4CB0-A9BF-D9BACAEEC725}" dt="2022-02-01T20:21:12.648" v="80046" actId="47"/>
        <pc:sldMkLst>
          <pc:docMk/>
          <pc:sldMk cId="1171468338" sldId="1167"/>
        </pc:sldMkLst>
        <pc:spChg chg="mod">
          <ac:chgData name="Berta Hartig" userId="b7c20aac024703ed" providerId="LiveId" clId="{E488EDC7-6954-4CB0-A9BF-D9BACAEEC725}" dt="2022-01-18T22:54:27.926" v="15985" actId="6549"/>
          <ac:spMkLst>
            <pc:docMk/>
            <pc:sldMk cId="1171468338" sldId="1167"/>
            <ac:spMk id="5" creationId="{158FD5AE-5C6C-A048-9EE1-079DF7551558}"/>
          </ac:spMkLst>
        </pc:spChg>
      </pc:sldChg>
      <pc:sldChg chg="modSp add mod delCm">
        <pc:chgData name="Berta Hartig" userId="b7c20aac024703ed" providerId="LiveId" clId="{E488EDC7-6954-4CB0-A9BF-D9BACAEEC725}" dt="2022-02-02T04:17:42.799" v="86996" actId="404"/>
        <pc:sldMkLst>
          <pc:docMk/>
          <pc:sldMk cId="1269452848" sldId="1168"/>
        </pc:sldMkLst>
        <pc:spChg chg="mod">
          <ac:chgData name="Berta Hartig" userId="b7c20aac024703ed" providerId="LiveId" clId="{E488EDC7-6954-4CB0-A9BF-D9BACAEEC725}" dt="2022-02-02T02:18:46.316" v="84798"/>
          <ac:spMkLst>
            <pc:docMk/>
            <pc:sldMk cId="1269452848" sldId="1168"/>
            <ac:spMk id="4" creationId="{5DB54B1C-8A82-094E-9010-DFB2EF0BEC2C}"/>
          </ac:spMkLst>
        </pc:spChg>
        <pc:spChg chg="mod">
          <ac:chgData name="Berta Hartig" userId="b7c20aac024703ed" providerId="LiveId" clId="{E488EDC7-6954-4CB0-A9BF-D9BACAEEC725}" dt="2022-02-02T04:17:42.799" v="86996" actId="404"/>
          <ac:spMkLst>
            <pc:docMk/>
            <pc:sldMk cId="1269452848" sldId="1168"/>
            <ac:spMk id="7" creationId="{6B39BCA1-3425-4B82-B8BF-2A49A7800970}"/>
          </ac:spMkLst>
        </pc:spChg>
      </pc:sldChg>
      <pc:sldChg chg="modSp add mod delCm">
        <pc:chgData name="Berta Hartig" userId="b7c20aac024703ed" providerId="LiveId" clId="{E488EDC7-6954-4CB0-A9BF-D9BACAEEC725}" dt="2022-02-02T04:17:45.365" v="86997" actId="113"/>
        <pc:sldMkLst>
          <pc:docMk/>
          <pc:sldMk cId="2770863745" sldId="1169"/>
        </pc:sldMkLst>
        <pc:spChg chg="mod">
          <ac:chgData name="Berta Hartig" userId="b7c20aac024703ed" providerId="LiveId" clId="{E488EDC7-6954-4CB0-A9BF-D9BACAEEC725}" dt="2022-02-02T02:18:44.850" v="84797"/>
          <ac:spMkLst>
            <pc:docMk/>
            <pc:sldMk cId="2770863745" sldId="1169"/>
            <ac:spMk id="4" creationId="{5DB54B1C-8A82-094E-9010-DFB2EF0BEC2C}"/>
          </ac:spMkLst>
        </pc:spChg>
        <pc:spChg chg="mod">
          <ac:chgData name="Berta Hartig" userId="b7c20aac024703ed" providerId="LiveId" clId="{E488EDC7-6954-4CB0-A9BF-D9BACAEEC725}" dt="2022-02-02T04:17:45.365" v="86997" actId="113"/>
          <ac:spMkLst>
            <pc:docMk/>
            <pc:sldMk cId="2770863745" sldId="1169"/>
            <ac:spMk id="7" creationId="{6B39BCA1-3425-4B82-B8BF-2A49A7800970}"/>
          </ac:spMkLst>
        </pc:spChg>
      </pc:sldChg>
      <pc:sldChg chg="modSp add del mod delCm">
        <pc:chgData name="Berta Hartig" userId="b7c20aac024703ed" providerId="LiveId" clId="{E488EDC7-6954-4CB0-A9BF-D9BACAEEC725}" dt="2022-02-01T20:45:31.964" v="80347" actId="47"/>
        <pc:sldMkLst>
          <pc:docMk/>
          <pc:sldMk cId="1914733225" sldId="1170"/>
        </pc:sldMkLst>
        <pc:spChg chg="mod">
          <ac:chgData name="Berta Hartig" userId="b7c20aac024703ed" providerId="LiveId" clId="{E488EDC7-6954-4CB0-A9BF-D9BACAEEC725}" dt="2022-02-01T20:44:29.763" v="80238" actId="255"/>
          <ac:spMkLst>
            <pc:docMk/>
            <pc:sldMk cId="1914733225" sldId="1170"/>
            <ac:spMk id="7" creationId="{6B39BCA1-3425-4B82-B8BF-2A49A7800970}"/>
          </ac:spMkLst>
        </pc:spChg>
      </pc:sldChg>
      <pc:sldChg chg="modSp add del mod delCm">
        <pc:chgData name="Berta Hartig" userId="b7c20aac024703ed" providerId="LiveId" clId="{E488EDC7-6954-4CB0-A9BF-D9BACAEEC725}" dt="2022-02-01T20:47:22.207" v="80390" actId="47"/>
        <pc:sldMkLst>
          <pc:docMk/>
          <pc:sldMk cId="1630934371" sldId="1171"/>
        </pc:sldMkLst>
        <pc:spChg chg="mod">
          <ac:chgData name="Berta Hartig" userId="b7c20aac024703ed" providerId="LiveId" clId="{E488EDC7-6954-4CB0-A9BF-D9BACAEEC725}" dt="2022-02-01T20:47:10.366" v="80388" actId="20577"/>
          <ac:spMkLst>
            <pc:docMk/>
            <pc:sldMk cId="1630934371" sldId="1171"/>
            <ac:spMk id="7" creationId="{6B39BCA1-3425-4B82-B8BF-2A49A7800970}"/>
          </ac:spMkLst>
        </pc:spChg>
      </pc:sldChg>
      <pc:sldChg chg="modSp add mod ord">
        <pc:chgData name="Berta Hartig" userId="b7c20aac024703ed" providerId="LiveId" clId="{E488EDC7-6954-4CB0-A9BF-D9BACAEEC725}" dt="2022-02-02T04:16:01.373" v="86960" actId="403"/>
        <pc:sldMkLst>
          <pc:docMk/>
          <pc:sldMk cId="1264093171" sldId="1172"/>
        </pc:sldMkLst>
        <pc:spChg chg="mod">
          <ac:chgData name="Berta Hartig" userId="b7c20aac024703ed" providerId="LiveId" clId="{E488EDC7-6954-4CB0-A9BF-D9BACAEEC725}" dt="2022-02-02T02:19:03.522" v="84809"/>
          <ac:spMkLst>
            <pc:docMk/>
            <pc:sldMk cId="1264093171" sldId="1172"/>
            <ac:spMk id="4" creationId="{3A71FAE3-1D03-7141-A345-0461B6A1150C}"/>
          </ac:spMkLst>
        </pc:spChg>
        <pc:spChg chg="mod">
          <ac:chgData name="Berta Hartig" userId="b7c20aac024703ed" providerId="LiveId" clId="{E488EDC7-6954-4CB0-A9BF-D9BACAEEC725}" dt="2022-02-02T04:16:01.373" v="86960" actId="403"/>
          <ac:spMkLst>
            <pc:docMk/>
            <pc:sldMk cId="1264093171" sldId="1172"/>
            <ac:spMk id="5" creationId="{158FD5AE-5C6C-A048-9EE1-079DF7551558}"/>
          </ac:spMkLst>
        </pc:spChg>
      </pc:sldChg>
      <pc:sldChg chg="addSp delSp modSp add mod ord">
        <pc:chgData name="Berta Hartig" userId="b7c20aac024703ed" providerId="LiveId" clId="{E488EDC7-6954-4CB0-A9BF-D9BACAEEC725}" dt="2022-02-02T04:16:05.337" v="86961" actId="5793"/>
        <pc:sldMkLst>
          <pc:docMk/>
          <pc:sldMk cId="2014431097" sldId="1173"/>
        </pc:sldMkLst>
        <pc:spChg chg="add del">
          <ac:chgData name="Berta Hartig" userId="b7c20aac024703ed" providerId="LiveId" clId="{E488EDC7-6954-4CB0-A9BF-D9BACAEEC725}" dt="2022-01-18T23:17:16.307" v="16392"/>
          <ac:spMkLst>
            <pc:docMk/>
            <pc:sldMk cId="2014431097" sldId="1173"/>
            <ac:spMk id="2" creationId="{A95781FE-476A-445F-95A5-561450C53F92}"/>
          </ac:spMkLst>
        </pc:spChg>
        <pc:spChg chg="mod">
          <ac:chgData name="Berta Hartig" userId="b7c20aac024703ed" providerId="LiveId" clId="{E488EDC7-6954-4CB0-A9BF-D9BACAEEC725}" dt="2022-02-02T02:19:01.675" v="84808"/>
          <ac:spMkLst>
            <pc:docMk/>
            <pc:sldMk cId="2014431097" sldId="1173"/>
            <ac:spMk id="4" creationId="{3A71FAE3-1D03-7141-A345-0461B6A1150C}"/>
          </ac:spMkLst>
        </pc:spChg>
        <pc:spChg chg="mod">
          <ac:chgData name="Berta Hartig" userId="b7c20aac024703ed" providerId="LiveId" clId="{E488EDC7-6954-4CB0-A9BF-D9BACAEEC725}" dt="2022-02-02T04:16:05.337" v="86961" actId="5793"/>
          <ac:spMkLst>
            <pc:docMk/>
            <pc:sldMk cId="2014431097" sldId="1173"/>
            <ac:spMk id="5" creationId="{158FD5AE-5C6C-A048-9EE1-079DF7551558}"/>
          </ac:spMkLst>
        </pc:spChg>
        <pc:spChg chg="add del">
          <ac:chgData name="Berta Hartig" userId="b7c20aac024703ed" providerId="LiveId" clId="{E488EDC7-6954-4CB0-A9BF-D9BACAEEC725}" dt="2022-01-18T23:17:16.307" v="16392"/>
          <ac:spMkLst>
            <pc:docMk/>
            <pc:sldMk cId="2014431097" sldId="1173"/>
            <ac:spMk id="8" creationId="{2BFC03A7-F23C-473E-AE63-60ADCB17C23B}"/>
          </ac:spMkLst>
        </pc:spChg>
      </pc:sldChg>
      <pc:sldChg chg="modSp add mod">
        <pc:chgData name="Berta Hartig" userId="b7c20aac024703ed" providerId="LiveId" clId="{E488EDC7-6954-4CB0-A9BF-D9BACAEEC725}" dt="2022-02-02T04:16:09.638" v="86962" actId="113"/>
        <pc:sldMkLst>
          <pc:docMk/>
          <pc:sldMk cId="2110716832" sldId="1174"/>
        </pc:sldMkLst>
        <pc:spChg chg="mod">
          <ac:chgData name="Berta Hartig" userId="b7c20aac024703ed" providerId="LiveId" clId="{E488EDC7-6954-4CB0-A9BF-D9BACAEEC725}" dt="2022-02-02T02:19:00.180" v="84807"/>
          <ac:spMkLst>
            <pc:docMk/>
            <pc:sldMk cId="2110716832" sldId="1174"/>
            <ac:spMk id="4" creationId="{3A71FAE3-1D03-7141-A345-0461B6A1150C}"/>
          </ac:spMkLst>
        </pc:spChg>
        <pc:spChg chg="mod">
          <ac:chgData name="Berta Hartig" userId="b7c20aac024703ed" providerId="LiveId" clId="{E488EDC7-6954-4CB0-A9BF-D9BACAEEC725}" dt="2022-02-02T04:16:09.638" v="86962" actId="113"/>
          <ac:spMkLst>
            <pc:docMk/>
            <pc:sldMk cId="2110716832" sldId="1174"/>
            <ac:spMk id="5" creationId="{158FD5AE-5C6C-A048-9EE1-079DF7551558}"/>
          </ac:spMkLst>
        </pc:spChg>
      </pc:sldChg>
      <pc:sldChg chg="addSp delSp modSp add mod">
        <pc:chgData name="Berta Hartig" userId="b7c20aac024703ed" providerId="LiveId" clId="{E488EDC7-6954-4CB0-A9BF-D9BACAEEC725}" dt="2022-02-02T04:16:17.806" v="86968" actId="478"/>
        <pc:sldMkLst>
          <pc:docMk/>
          <pc:sldMk cId="1292115984" sldId="1175"/>
        </pc:sldMkLst>
        <pc:spChg chg="mod">
          <ac:chgData name="Berta Hartig" userId="b7c20aac024703ed" providerId="LiveId" clId="{E488EDC7-6954-4CB0-A9BF-D9BACAEEC725}" dt="2022-02-02T02:18:58.732" v="84806"/>
          <ac:spMkLst>
            <pc:docMk/>
            <pc:sldMk cId="1292115984" sldId="1175"/>
            <ac:spMk id="4" creationId="{3A71FAE3-1D03-7141-A345-0461B6A1150C}"/>
          </ac:spMkLst>
        </pc:spChg>
        <pc:spChg chg="mod">
          <ac:chgData name="Berta Hartig" userId="b7c20aac024703ed" providerId="LiveId" clId="{E488EDC7-6954-4CB0-A9BF-D9BACAEEC725}" dt="2022-02-02T04:16:14.403" v="86966" actId="6549"/>
          <ac:spMkLst>
            <pc:docMk/>
            <pc:sldMk cId="1292115984" sldId="1175"/>
            <ac:spMk id="5" creationId="{158FD5AE-5C6C-A048-9EE1-079DF7551558}"/>
          </ac:spMkLst>
        </pc:spChg>
        <pc:spChg chg="add del mod">
          <ac:chgData name="Berta Hartig" userId="b7c20aac024703ed" providerId="LiveId" clId="{E488EDC7-6954-4CB0-A9BF-D9BACAEEC725}" dt="2022-02-02T04:16:17.806" v="86968" actId="478"/>
          <ac:spMkLst>
            <pc:docMk/>
            <pc:sldMk cId="1292115984" sldId="1175"/>
            <ac:spMk id="29" creationId="{52BAB511-E42C-432C-ACD8-FA3CD0D5A2E7}"/>
          </ac:spMkLst>
        </pc:spChg>
      </pc:sldChg>
      <pc:sldChg chg="modSp add mod">
        <pc:chgData name="Berta Hartig" userId="b7c20aac024703ed" providerId="LiveId" clId="{E488EDC7-6954-4CB0-A9BF-D9BACAEEC725}" dt="2022-02-02T04:16:31.370" v="86972" actId="20577"/>
        <pc:sldMkLst>
          <pc:docMk/>
          <pc:sldMk cId="4061572344" sldId="1176"/>
        </pc:sldMkLst>
        <pc:spChg chg="mod">
          <ac:chgData name="Berta Hartig" userId="b7c20aac024703ed" providerId="LiveId" clId="{E488EDC7-6954-4CB0-A9BF-D9BACAEEC725}" dt="2022-02-02T02:18:57.293" v="84805"/>
          <ac:spMkLst>
            <pc:docMk/>
            <pc:sldMk cId="4061572344" sldId="1176"/>
            <ac:spMk id="4" creationId="{3A71FAE3-1D03-7141-A345-0461B6A1150C}"/>
          </ac:spMkLst>
        </pc:spChg>
        <pc:spChg chg="mod">
          <ac:chgData name="Berta Hartig" userId="b7c20aac024703ed" providerId="LiveId" clId="{E488EDC7-6954-4CB0-A9BF-D9BACAEEC725}" dt="2022-02-02T04:16:31.370" v="86972" actId="20577"/>
          <ac:spMkLst>
            <pc:docMk/>
            <pc:sldMk cId="4061572344" sldId="1176"/>
            <ac:spMk id="5" creationId="{158FD5AE-5C6C-A048-9EE1-079DF7551558}"/>
          </ac:spMkLst>
        </pc:spChg>
      </pc:sldChg>
      <pc:sldChg chg="modSp add mod">
        <pc:chgData name="Berta Hartig" userId="b7c20aac024703ed" providerId="LiveId" clId="{E488EDC7-6954-4CB0-A9BF-D9BACAEEC725}" dt="2022-02-02T04:16:29.452" v="86971" actId="20577"/>
        <pc:sldMkLst>
          <pc:docMk/>
          <pc:sldMk cId="4287617349" sldId="1177"/>
        </pc:sldMkLst>
        <pc:spChg chg="mod">
          <ac:chgData name="Berta Hartig" userId="b7c20aac024703ed" providerId="LiveId" clId="{E488EDC7-6954-4CB0-A9BF-D9BACAEEC725}" dt="2022-02-02T02:18:55.642" v="84804"/>
          <ac:spMkLst>
            <pc:docMk/>
            <pc:sldMk cId="4287617349" sldId="1177"/>
            <ac:spMk id="4" creationId="{3A71FAE3-1D03-7141-A345-0461B6A1150C}"/>
          </ac:spMkLst>
        </pc:spChg>
        <pc:spChg chg="mod">
          <ac:chgData name="Berta Hartig" userId="b7c20aac024703ed" providerId="LiveId" clId="{E488EDC7-6954-4CB0-A9BF-D9BACAEEC725}" dt="2022-02-02T04:16:29.452" v="86971" actId="20577"/>
          <ac:spMkLst>
            <pc:docMk/>
            <pc:sldMk cId="4287617349" sldId="1177"/>
            <ac:spMk id="5" creationId="{158FD5AE-5C6C-A048-9EE1-079DF7551558}"/>
          </ac:spMkLst>
        </pc:spChg>
      </pc:sldChg>
      <pc:sldChg chg="modSp add mod">
        <pc:chgData name="Berta Hartig" userId="b7c20aac024703ed" providerId="LiveId" clId="{E488EDC7-6954-4CB0-A9BF-D9BACAEEC725}" dt="2022-02-02T02:18:54.023" v="84803"/>
        <pc:sldMkLst>
          <pc:docMk/>
          <pc:sldMk cId="1682672247" sldId="1178"/>
        </pc:sldMkLst>
        <pc:spChg chg="mod">
          <ac:chgData name="Berta Hartig" userId="b7c20aac024703ed" providerId="LiveId" clId="{E488EDC7-6954-4CB0-A9BF-D9BACAEEC725}" dt="2022-02-02T02:18:54.023" v="84803"/>
          <ac:spMkLst>
            <pc:docMk/>
            <pc:sldMk cId="1682672247" sldId="1178"/>
            <ac:spMk id="4" creationId="{3A71FAE3-1D03-7141-A345-0461B6A1150C}"/>
          </ac:spMkLst>
        </pc:spChg>
        <pc:spChg chg="mod">
          <ac:chgData name="Berta Hartig" userId="b7c20aac024703ed" providerId="LiveId" clId="{E488EDC7-6954-4CB0-A9BF-D9BACAEEC725}" dt="2022-01-18T23:14:23.285" v="16384" actId="6549"/>
          <ac:spMkLst>
            <pc:docMk/>
            <pc:sldMk cId="1682672247" sldId="1178"/>
            <ac:spMk id="5" creationId="{158FD5AE-5C6C-A048-9EE1-079DF7551558}"/>
          </ac:spMkLst>
        </pc:spChg>
      </pc:sldChg>
      <pc:sldChg chg="modSp add mod">
        <pc:chgData name="Berta Hartig" userId="b7c20aac024703ed" providerId="LiveId" clId="{E488EDC7-6954-4CB0-A9BF-D9BACAEEC725}" dt="2022-02-02T04:16:37.008" v="86973" actId="20577"/>
        <pc:sldMkLst>
          <pc:docMk/>
          <pc:sldMk cId="1177724806" sldId="1179"/>
        </pc:sldMkLst>
        <pc:spChg chg="mod">
          <ac:chgData name="Berta Hartig" userId="b7c20aac024703ed" providerId="LiveId" clId="{E488EDC7-6954-4CB0-A9BF-D9BACAEEC725}" dt="2022-02-02T02:18:52.576" v="84802"/>
          <ac:spMkLst>
            <pc:docMk/>
            <pc:sldMk cId="1177724806" sldId="1179"/>
            <ac:spMk id="4" creationId="{3A71FAE3-1D03-7141-A345-0461B6A1150C}"/>
          </ac:spMkLst>
        </pc:spChg>
        <pc:spChg chg="mod">
          <ac:chgData name="Berta Hartig" userId="b7c20aac024703ed" providerId="LiveId" clId="{E488EDC7-6954-4CB0-A9BF-D9BACAEEC725}" dt="2022-02-02T04:16:37.008" v="86973" actId="20577"/>
          <ac:spMkLst>
            <pc:docMk/>
            <pc:sldMk cId="1177724806" sldId="1179"/>
            <ac:spMk id="5" creationId="{158FD5AE-5C6C-A048-9EE1-079DF7551558}"/>
          </ac:spMkLst>
        </pc:spChg>
      </pc:sldChg>
      <pc:sldChg chg="modSp add mod">
        <pc:chgData name="Berta Hartig" userId="b7c20aac024703ed" providerId="LiveId" clId="{E488EDC7-6954-4CB0-A9BF-D9BACAEEC725}" dt="2022-02-02T04:17:54.487" v="87000" actId="113"/>
        <pc:sldMkLst>
          <pc:docMk/>
          <pc:sldMk cId="2404267944" sldId="1180"/>
        </pc:sldMkLst>
        <pc:spChg chg="mod">
          <ac:chgData name="Berta Hartig" userId="b7c20aac024703ed" providerId="LiveId" clId="{E488EDC7-6954-4CB0-A9BF-D9BACAEEC725}" dt="2022-02-02T02:18:43.366" v="84796"/>
          <ac:spMkLst>
            <pc:docMk/>
            <pc:sldMk cId="2404267944" sldId="1180"/>
            <ac:spMk id="4" creationId="{5DB54B1C-8A82-094E-9010-DFB2EF0BEC2C}"/>
          </ac:spMkLst>
        </pc:spChg>
        <pc:spChg chg="mod">
          <ac:chgData name="Berta Hartig" userId="b7c20aac024703ed" providerId="LiveId" clId="{E488EDC7-6954-4CB0-A9BF-D9BACAEEC725}" dt="2022-02-02T04:17:54.487" v="87000" actId="113"/>
          <ac:spMkLst>
            <pc:docMk/>
            <pc:sldMk cId="2404267944" sldId="1180"/>
            <ac:spMk id="7" creationId="{6B39BCA1-3425-4B82-B8BF-2A49A7800970}"/>
          </ac:spMkLst>
        </pc:spChg>
      </pc:sldChg>
      <pc:sldChg chg="addSp modSp add mod ord">
        <pc:chgData name="Berta Hartig" userId="b7c20aac024703ed" providerId="LiveId" clId="{E488EDC7-6954-4CB0-A9BF-D9BACAEEC725}" dt="2022-02-02T02:16:57.254" v="84746"/>
        <pc:sldMkLst>
          <pc:docMk/>
          <pc:sldMk cId="2443491239" sldId="1181"/>
        </pc:sldMkLst>
        <pc:spChg chg="mod">
          <ac:chgData name="Berta Hartig" userId="b7c20aac024703ed" providerId="LiveId" clId="{E488EDC7-6954-4CB0-A9BF-D9BACAEEC725}" dt="2022-01-19T16:17:07.985" v="18319" actId="21"/>
          <ac:spMkLst>
            <pc:docMk/>
            <pc:sldMk cId="2443491239" sldId="1181"/>
            <ac:spMk id="2" creationId="{18CE8F7C-81C3-E84D-A8FF-1DD20A1C2F80}"/>
          </ac:spMkLst>
        </pc:spChg>
        <pc:spChg chg="mod">
          <ac:chgData name="Berta Hartig" userId="b7c20aac024703ed" providerId="LiveId" clId="{E488EDC7-6954-4CB0-A9BF-D9BACAEEC725}" dt="2022-02-02T02:16:57.254" v="84746"/>
          <ac:spMkLst>
            <pc:docMk/>
            <pc:sldMk cId="2443491239" sldId="1181"/>
            <ac:spMk id="4" creationId="{7E552CBA-E63D-4BDC-974D-8EEEBC8806B8}"/>
          </ac:spMkLst>
        </pc:spChg>
        <pc:spChg chg="add mod">
          <ac:chgData name="Berta Hartig" userId="b7c20aac024703ed" providerId="LiveId" clId="{E488EDC7-6954-4CB0-A9BF-D9BACAEEC725}" dt="2022-01-19T16:17:09.926" v="18320"/>
          <ac:spMkLst>
            <pc:docMk/>
            <pc:sldMk cId="2443491239" sldId="1181"/>
            <ac:spMk id="9" creationId="{4D09F56D-4410-4465-B2BD-AB55B335494E}"/>
          </ac:spMkLst>
        </pc:spChg>
      </pc:sldChg>
      <pc:sldChg chg="modSp add del mod">
        <pc:chgData name="Berta Hartig" userId="b7c20aac024703ed" providerId="LiveId" clId="{E488EDC7-6954-4CB0-A9BF-D9BACAEEC725}" dt="2022-01-19T16:05:58.320" v="18176" actId="47"/>
        <pc:sldMkLst>
          <pc:docMk/>
          <pc:sldMk cId="3633960048" sldId="1181"/>
        </pc:sldMkLst>
        <pc:spChg chg="mod">
          <ac:chgData name="Berta Hartig" userId="b7c20aac024703ed" providerId="LiveId" clId="{E488EDC7-6954-4CB0-A9BF-D9BACAEEC725}" dt="2022-01-19T16:04:46.156" v="18165" actId="6549"/>
          <ac:spMkLst>
            <pc:docMk/>
            <pc:sldMk cId="3633960048" sldId="1181"/>
            <ac:spMk id="2" creationId="{18CE8F7C-81C3-E84D-A8FF-1DD20A1C2F80}"/>
          </ac:spMkLst>
        </pc:spChg>
      </pc:sldChg>
      <pc:sldChg chg="modSp add del mod">
        <pc:chgData name="Berta Hartig" userId="b7c20aac024703ed" providerId="LiveId" clId="{E488EDC7-6954-4CB0-A9BF-D9BACAEEC725}" dt="2022-01-19T16:05:59.635" v="18177" actId="47"/>
        <pc:sldMkLst>
          <pc:docMk/>
          <pc:sldMk cId="2198834697" sldId="1182"/>
        </pc:sldMkLst>
        <pc:spChg chg="mod">
          <ac:chgData name="Berta Hartig" userId="b7c20aac024703ed" providerId="LiveId" clId="{E488EDC7-6954-4CB0-A9BF-D9BACAEEC725}" dt="2022-01-19T16:04:42.652" v="18164" actId="6549"/>
          <ac:spMkLst>
            <pc:docMk/>
            <pc:sldMk cId="2198834697" sldId="1182"/>
            <ac:spMk id="2" creationId="{18CE8F7C-81C3-E84D-A8FF-1DD20A1C2F80}"/>
          </ac:spMkLst>
        </pc:spChg>
      </pc:sldChg>
      <pc:sldChg chg="add del">
        <pc:chgData name="Berta Hartig" userId="b7c20aac024703ed" providerId="LiveId" clId="{E488EDC7-6954-4CB0-A9BF-D9BACAEEC725}" dt="2022-01-19T16:06:09.270" v="18180"/>
        <pc:sldMkLst>
          <pc:docMk/>
          <pc:sldMk cId="2394013558" sldId="1182"/>
        </pc:sldMkLst>
      </pc:sldChg>
      <pc:sldChg chg="addSp modSp add mod">
        <pc:chgData name="Berta Hartig" userId="b7c20aac024703ed" providerId="LiveId" clId="{E488EDC7-6954-4CB0-A9BF-D9BACAEEC725}" dt="2022-02-02T02:16:53.788" v="84745" actId="20577"/>
        <pc:sldMkLst>
          <pc:docMk/>
          <pc:sldMk cId="3668711019" sldId="1182"/>
        </pc:sldMkLst>
        <pc:spChg chg="mod">
          <ac:chgData name="Berta Hartig" userId="b7c20aac024703ed" providerId="LiveId" clId="{E488EDC7-6954-4CB0-A9BF-D9BACAEEC725}" dt="2022-01-19T16:29:24.989" v="18398" actId="1076"/>
          <ac:spMkLst>
            <pc:docMk/>
            <pc:sldMk cId="3668711019" sldId="1182"/>
            <ac:spMk id="2" creationId="{18CE8F7C-81C3-E84D-A8FF-1DD20A1C2F80}"/>
          </ac:spMkLst>
        </pc:spChg>
        <pc:spChg chg="mod">
          <ac:chgData name="Berta Hartig" userId="b7c20aac024703ed" providerId="LiveId" clId="{E488EDC7-6954-4CB0-A9BF-D9BACAEEC725}" dt="2022-02-02T02:16:53.788" v="84745" actId="20577"/>
          <ac:spMkLst>
            <pc:docMk/>
            <pc:sldMk cId="3668711019" sldId="1182"/>
            <ac:spMk id="4" creationId="{7E552CBA-E63D-4BDC-974D-8EEEBC8806B8}"/>
          </ac:spMkLst>
        </pc:spChg>
        <pc:spChg chg="mod">
          <ac:chgData name="Berta Hartig" userId="b7c20aac024703ed" providerId="LiveId" clId="{E488EDC7-6954-4CB0-A9BF-D9BACAEEC725}" dt="2022-01-19T16:29:29.398" v="18400" actId="403"/>
          <ac:spMkLst>
            <pc:docMk/>
            <pc:sldMk cId="3668711019" sldId="1182"/>
            <ac:spMk id="9" creationId="{4D09F56D-4410-4465-B2BD-AB55B335494E}"/>
          </ac:spMkLst>
        </pc:spChg>
        <pc:spChg chg="add mod">
          <ac:chgData name="Berta Hartig" userId="b7c20aac024703ed" providerId="LiveId" clId="{E488EDC7-6954-4CB0-A9BF-D9BACAEEC725}" dt="2022-01-19T16:29:20.091" v="18397" actId="6549"/>
          <ac:spMkLst>
            <pc:docMk/>
            <pc:sldMk cId="3668711019" sldId="1182"/>
            <ac:spMk id="10" creationId="{E295A6A6-A202-49EB-AAF7-85D7BEA49248}"/>
          </ac:spMkLst>
        </pc:spChg>
      </pc:sldChg>
      <pc:sldChg chg="addSp delSp modSp add del">
        <pc:chgData name="Berta Hartig" userId="b7c20aac024703ed" providerId="LiveId" clId="{E488EDC7-6954-4CB0-A9BF-D9BACAEEC725}" dt="2022-01-19T16:35:26.437" v="18407" actId="47"/>
        <pc:sldMkLst>
          <pc:docMk/>
          <pc:sldMk cId="740738612" sldId="1183"/>
        </pc:sldMkLst>
        <pc:spChg chg="del">
          <ac:chgData name="Berta Hartig" userId="b7c20aac024703ed" providerId="LiveId" clId="{E488EDC7-6954-4CB0-A9BF-D9BACAEEC725}" dt="2022-01-19T16:29:48.180" v="18402" actId="478"/>
          <ac:spMkLst>
            <pc:docMk/>
            <pc:sldMk cId="740738612" sldId="1183"/>
            <ac:spMk id="2" creationId="{18CE8F7C-81C3-E84D-A8FF-1DD20A1C2F80}"/>
          </ac:spMkLst>
        </pc:spChg>
        <pc:spChg chg="add mod">
          <ac:chgData name="Berta Hartig" userId="b7c20aac024703ed" providerId="LiveId" clId="{E488EDC7-6954-4CB0-A9BF-D9BACAEEC725}" dt="2022-01-19T16:29:57.673" v="18405" actId="14100"/>
          <ac:spMkLst>
            <pc:docMk/>
            <pc:sldMk cId="740738612" sldId="1183"/>
            <ac:spMk id="5" creationId="{C6D418F5-230B-43CB-9F55-AA8587A0FD5A}"/>
          </ac:spMkLst>
        </pc:spChg>
        <pc:spChg chg="del">
          <ac:chgData name="Berta Hartig" userId="b7c20aac024703ed" providerId="LiveId" clId="{E488EDC7-6954-4CB0-A9BF-D9BACAEEC725}" dt="2022-01-19T16:29:55.060" v="18404" actId="478"/>
          <ac:spMkLst>
            <pc:docMk/>
            <pc:sldMk cId="740738612" sldId="1183"/>
            <ac:spMk id="9" creationId="{4D09F56D-4410-4465-B2BD-AB55B335494E}"/>
          </ac:spMkLst>
        </pc:spChg>
      </pc:sldChg>
      <pc:sldChg chg="modSp add del mod">
        <pc:chgData name="Berta Hartig" userId="b7c20aac024703ed" providerId="LiveId" clId="{E488EDC7-6954-4CB0-A9BF-D9BACAEEC725}" dt="2022-01-19T16:41:12.631" v="18414" actId="47"/>
        <pc:sldMkLst>
          <pc:docMk/>
          <pc:sldMk cId="3581733643" sldId="1183"/>
        </pc:sldMkLst>
        <pc:spChg chg="mod">
          <ac:chgData name="Berta Hartig" userId="b7c20aac024703ed" providerId="LiveId" clId="{E488EDC7-6954-4CB0-A9BF-D9BACAEEC725}" dt="2022-01-19T16:38:36.755" v="18413"/>
          <ac:spMkLst>
            <pc:docMk/>
            <pc:sldMk cId="3581733643" sldId="1183"/>
            <ac:spMk id="6" creationId="{72DBB6FA-0734-4B0C-97AC-8067C1088726}"/>
          </ac:spMkLst>
        </pc:spChg>
      </pc:sldChg>
      <pc:sldChg chg="modSp mod">
        <pc:chgData name="Berta Hartig" userId="b7c20aac024703ed" providerId="LiveId" clId="{E488EDC7-6954-4CB0-A9BF-D9BACAEEC725}" dt="2022-02-02T00:32:57.989" v="83761" actId="20577"/>
        <pc:sldMkLst>
          <pc:docMk/>
          <pc:sldMk cId="2010775760" sldId="1186"/>
        </pc:sldMkLst>
        <pc:spChg chg="mod">
          <ac:chgData name="Berta Hartig" userId="b7c20aac024703ed" providerId="LiveId" clId="{E488EDC7-6954-4CB0-A9BF-D9BACAEEC725}" dt="2022-02-02T00:32:57.989" v="83761" actId="20577"/>
          <ac:spMkLst>
            <pc:docMk/>
            <pc:sldMk cId="2010775760" sldId="1186"/>
            <ac:spMk id="4" creationId="{E62DB8C9-A9CC-4A20-8454-2E12FBC95DA8}"/>
          </ac:spMkLst>
        </pc:spChg>
      </pc:sldChg>
      <pc:sldChg chg="add del">
        <pc:chgData name="Berta Hartig" userId="b7c20aac024703ed" providerId="LiveId" clId="{E488EDC7-6954-4CB0-A9BF-D9BACAEEC725}" dt="2022-01-19T17:50:49.179" v="18431"/>
        <pc:sldMkLst>
          <pc:docMk/>
          <pc:sldMk cId="560774819" sldId="1187"/>
        </pc:sldMkLst>
      </pc:sldChg>
      <pc:sldChg chg="addSp modSp add del mod">
        <pc:chgData name="Berta Hartig" userId="b7c20aac024703ed" providerId="LiveId" clId="{E488EDC7-6954-4CB0-A9BF-D9BACAEEC725}" dt="2022-01-20T00:48:26.082" v="26442" actId="47"/>
        <pc:sldMkLst>
          <pc:docMk/>
          <pc:sldMk cId="843500487" sldId="1187"/>
        </pc:sldMkLst>
        <pc:spChg chg="mod">
          <ac:chgData name="Berta Hartig" userId="b7c20aac024703ed" providerId="LiveId" clId="{E488EDC7-6954-4CB0-A9BF-D9BACAEEC725}" dt="2022-01-20T00:26:47.860" v="24976" actId="21"/>
          <ac:spMkLst>
            <pc:docMk/>
            <pc:sldMk cId="843500487" sldId="1187"/>
            <ac:spMk id="3" creationId="{91699E3F-2CC1-4280-BA01-2BC2CDF51107}"/>
          </ac:spMkLst>
        </pc:spChg>
        <pc:spChg chg="add mod">
          <ac:chgData name="Berta Hartig" userId="b7c20aac024703ed" providerId="LiveId" clId="{E488EDC7-6954-4CB0-A9BF-D9BACAEEC725}" dt="2022-01-19T17:56:15.722" v="18578"/>
          <ac:spMkLst>
            <pc:docMk/>
            <pc:sldMk cId="843500487" sldId="1187"/>
            <ac:spMk id="10" creationId="{00B8F377-A23B-44CF-B7C7-0B285CBBDD73}"/>
          </ac:spMkLst>
        </pc:spChg>
      </pc:sldChg>
      <pc:sldChg chg="addSp delSp modSp add del mod">
        <pc:chgData name="Berta Hartig" userId="b7c20aac024703ed" providerId="LiveId" clId="{E488EDC7-6954-4CB0-A9BF-D9BACAEEC725}" dt="2022-01-19T19:02:11.114" v="20110" actId="47"/>
        <pc:sldMkLst>
          <pc:docMk/>
          <pc:sldMk cId="3250446976" sldId="1188"/>
        </pc:sldMkLst>
        <pc:spChg chg="mod">
          <ac:chgData name="Berta Hartig" userId="b7c20aac024703ed" providerId="LiveId" clId="{E488EDC7-6954-4CB0-A9BF-D9BACAEEC725}" dt="2022-01-19T18:51:59.337" v="19414" actId="20577"/>
          <ac:spMkLst>
            <pc:docMk/>
            <pc:sldMk cId="3250446976" sldId="1188"/>
            <ac:spMk id="4" creationId="{0924ACA7-53DA-4903-8FC9-AA5D17A4DF0D}"/>
          </ac:spMkLst>
        </pc:spChg>
        <pc:picChg chg="add del mod">
          <ac:chgData name="Berta Hartig" userId="b7c20aac024703ed" providerId="LiveId" clId="{E488EDC7-6954-4CB0-A9BF-D9BACAEEC725}" dt="2022-01-19T18:49:08.140" v="19340" actId="478"/>
          <ac:picMkLst>
            <pc:docMk/>
            <pc:sldMk cId="3250446976" sldId="1188"/>
            <ac:picMk id="5" creationId="{1C1C743E-9664-4711-9B29-93DFACEF1CA7}"/>
          </ac:picMkLst>
        </pc:picChg>
        <pc:picChg chg="del">
          <ac:chgData name="Berta Hartig" userId="b7c20aac024703ed" providerId="LiveId" clId="{E488EDC7-6954-4CB0-A9BF-D9BACAEEC725}" dt="2022-01-19T18:37:09.728" v="19210" actId="478"/>
          <ac:picMkLst>
            <pc:docMk/>
            <pc:sldMk cId="3250446976" sldId="1188"/>
            <ac:picMk id="7" creationId="{EC67E185-2149-4177-B358-80273862BBDF}"/>
          </ac:picMkLst>
        </pc:picChg>
        <pc:picChg chg="add mod">
          <ac:chgData name="Berta Hartig" userId="b7c20aac024703ed" providerId="LiveId" clId="{E488EDC7-6954-4CB0-A9BF-D9BACAEEC725}" dt="2022-01-19T19:00:35.009" v="20109" actId="1076"/>
          <ac:picMkLst>
            <pc:docMk/>
            <pc:sldMk cId="3250446976" sldId="1188"/>
            <ac:picMk id="8" creationId="{EE2AB8B5-EE1F-4527-82C7-DA58BEFD85E6}"/>
          </ac:picMkLst>
        </pc:picChg>
      </pc:sldChg>
      <pc:sldChg chg="del">
        <pc:chgData name="Berta Hartig" userId="b7c20aac024703ed" providerId="LiveId" clId="{E488EDC7-6954-4CB0-A9BF-D9BACAEEC725}" dt="2022-01-20T15:46:36.967" v="34781" actId="47"/>
        <pc:sldMkLst>
          <pc:docMk/>
          <pc:sldMk cId="171123311" sldId="1189"/>
        </pc:sldMkLst>
      </pc:sldChg>
      <pc:sldChg chg="modSp add del mod">
        <pc:chgData name="Berta Hartig" userId="b7c20aac024703ed" providerId="LiveId" clId="{E488EDC7-6954-4CB0-A9BF-D9BACAEEC725}" dt="2022-01-19T19:36:48.268" v="22315" actId="47"/>
        <pc:sldMkLst>
          <pc:docMk/>
          <pc:sldMk cId="2812899155" sldId="1190"/>
        </pc:sldMkLst>
        <pc:spChg chg="mod">
          <ac:chgData name="Berta Hartig" userId="b7c20aac024703ed" providerId="LiveId" clId="{E488EDC7-6954-4CB0-A9BF-D9BACAEEC725}" dt="2022-01-19T19:36:41.820" v="22311" actId="21"/>
          <ac:spMkLst>
            <pc:docMk/>
            <pc:sldMk cId="2812899155" sldId="1190"/>
            <ac:spMk id="4" creationId="{0924ACA7-53DA-4903-8FC9-AA5D17A4DF0D}"/>
          </ac:spMkLst>
        </pc:spChg>
      </pc:sldChg>
      <pc:sldChg chg="modSp add del mod">
        <pc:chgData name="Berta Hartig" userId="b7c20aac024703ed" providerId="LiveId" clId="{E488EDC7-6954-4CB0-A9BF-D9BACAEEC725}" dt="2022-01-20T00:48:26.973" v="26443" actId="47"/>
        <pc:sldMkLst>
          <pc:docMk/>
          <pc:sldMk cId="4224280612" sldId="1190"/>
        </pc:sldMkLst>
        <pc:spChg chg="mod">
          <ac:chgData name="Berta Hartig" userId="b7c20aac024703ed" providerId="LiveId" clId="{E488EDC7-6954-4CB0-A9BF-D9BACAEEC725}" dt="2022-01-20T00:35:16.005" v="25637" actId="21"/>
          <ac:spMkLst>
            <pc:docMk/>
            <pc:sldMk cId="4224280612" sldId="1190"/>
            <ac:spMk id="3" creationId="{91699E3F-2CC1-4280-BA01-2BC2CDF51107}"/>
          </ac:spMkLst>
        </pc:spChg>
      </pc:sldChg>
      <pc:sldChg chg="modSp mod">
        <pc:chgData name="Berta Hartig" userId="b7c20aac024703ed" providerId="LiveId" clId="{E488EDC7-6954-4CB0-A9BF-D9BACAEEC725}" dt="2022-02-02T02:13:31.920" v="84678" actId="6549"/>
        <pc:sldMkLst>
          <pc:docMk/>
          <pc:sldMk cId="2542442305" sldId="1191"/>
        </pc:sldMkLst>
        <pc:spChg chg="mod">
          <ac:chgData name="Berta Hartig" userId="b7c20aac024703ed" providerId="LiveId" clId="{E488EDC7-6954-4CB0-A9BF-D9BACAEEC725}" dt="2022-02-02T02:13:31.920" v="84678" actId="6549"/>
          <ac:spMkLst>
            <pc:docMk/>
            <pc:sldMk cId="2542442305" sldId="1191"/>
            <ac:spMk id="4" creationId="{7E552CBA-E63D-4BDC-974D-8EEEBC8806B8}"/>
          </ac:spMkLst>
        </pc:spChg>
        <pc:spChg chg="mod">
          <ac:chgData name="Berta Hartig" userId="b7c20aac024703ed" providerId="LiveId" clId="{E488EDC7-6954-4CB0-A9BF-D9BACAEEC725}" dt="2022-02-02T00:34:08.274" v="83773" actId="20577"/>
          <ac:spMkLst>
            <pc:docMk/>
            <pc:sldMk cId="2542442305" sldId="1191"/>
            <ac:spMk id="6" creationId="{820CE437-A67A-454F-A532-0635990C4A55}"/>
          </ac:spMkLst>
        </pc:spChg>
      </pc:sldChg>
      <pc:sldChg chg="modSp mod">
        <pc:chgData name="Berta Hartig" userId="b7c20aac024703ed" providerId="LiveId" clId="{E488EDC7-6954-4CB0-A9BF-D9BACAEEC725}" dt="2022-02-02T00:34:12.357" v="83774" actId="20577"/>
        <pc:sldMkLst>
          <pc:docMk/>
          <pc:sldMk cId="3055862133" sldId="1192"/>
        </pc:sldMkLst>
        <pc:spChg chg="mod">
          <ac:chgData name="Berta Hartig" userId="b7c20aac024703ed" providerId="LiveId" clId="{E488EDC7-6954-4CB0-A9BF-D9BACAEEC725}" dt="2022-02-02T00:34:12.357" v="83774" actId="20577"/>
          <ac:spMkLst>
            <pc:docMk/>
            <pc:sldMk cId="3055862133" sldId="1192"/>
            <ac:spMk id="6" creationId="{820CE437-A67A-454F-A532-0635990C4A55}"/>
          </ac:spMkLst>
        </pc:spChg>
      </pc:sldChg>
      <pc:sldChg chg="modSp add mod ord">
        <pc:chgData name="Berta Hartig" userId="b7c20aac024703ed" providerId="LiveId" clId="{E488EDC7-6954-4CB0-A9BF-D9BACAEEC725}" dt="2022-02-02T04:23:10.148" v="87074" actId="20577"/>
        <pc:sldMkLst>
          <pc:docMk/>
          <pc:sldMk cId="2110054433" sldId="1193"/>
        </pc:sldMkLst>
        <pc:spChg chg="mod">
          <ac:chgData name="Berta Hartig" userId="b7c20aac024703ed" providerId="LiveId" clId="{E488EDC7-6954-4CB0-A9BF-D9BACAEEC725}" dt="2022-02-02T04:23:10.148" v="87074" actId="20577"/>
          <ac:spMkLst>
            <pc:docMk/>
            <pc:sldMk cId="2110054433" sldId="1193"/>
            <ac:spMk id="3" creationId="{91699E3F-2CC1-4280-BA01-2BC2CDF51107}"/>
          </ac:spMkLst>
        </pc:spChg>
      </pc:sldChg>
      <pc:sldChg chg="modSp mod">
        <pc:chgData name="Berta Hartig" userId="b7c20aac024703ed" providerId="LiveId" clId="{E488EDC7-6954-4CB0-A9BF-D9BACAEEC725}" dt="2022-02-02T04:19:33.138" v="87023" actId="14100"/>
        <pc:sldMkLst>
          <pc:docMk/>
          <pc:sldMk cId="4005148995" sldId="1195"/>
        </pc:sldMkLst>
        <pc:spChg chg="mod">
          <ac:chgData name="Berta Hartig" userId="b7c20aac024703ed" providerId="LiveId" clId="{E488EDC7-6954-4CB0-A9BF-D9BACAEEC725}" dt="2022-02-02T02:16:58.609" v="84747"/>
          <ac:spMkLst>
            <pc:docMk/>
            <pc:sldMk cId="4005148995" sldId="1195"/>
            <ac:spMk id="4" creationId="{7E552CBA-E63D-4BDC-974D-8EEEBC8806B8}"/>
          </ac:spMkLst>
        </pc:spChg>
        <pc:spChg chg="mod">
          <ac:chgData name="Berta Hartig" userId="b7c20aac024703ed" providerId="LiveId" clId="{E488EDC7-6954-4CB0-A9BF-D9BACAEEC725}" dt="2022-02-02T04:19:33.138" v="87023" actId="14100"/>
          <ac:spMkLst>
            <pc:docMk/>
            <pc:sldMk cId="4005148995" sldId="1195"/>
            <ac:spMk id="10" creationId="{8CB83760-37EE-46D1-9608-98E33CAE8313}"/>
          </ac:spMkLst>
        </pc:spChg>
        <pc:picChg chg="mod">
          <ac:chgData name="Berta Hartig" userId="b7c20aac024703ed" providerId="LiveId" clId="{E488EDC7-6954-4CB0-A9BF-D9BACAEEC725}" dt="2022-02-02T04:19:08.329" v="87016" actId="14100"/>
          <ac:picMkLst>
            <pc:docMk/>
            <pc:sldMk cId="4005148995" sldId="1195"/>
            <ac:picMk id="9" creationId="{79CCE6B5-BE68-4067-9C91-C3036A3EDAAB}"/>
          </ac:picMkLst>
        </pc:picChg>
      </pc:sldChg>
      <pc:sldChg chg="modSp mod">
        <pc:chgData name="Berta Hartig" userId="b7c20aac024703ed" providerId="LiveId" clId="{E488EDC7-6954-4CB0-A9BF-D9BACAEEC725}" dt="2022-02-02T04:21:02.374" v="87060" actId="404"/>
        <pc:sldMkLst>
          <pc:docMk/>
          <pc:sldMk cId="3711495083" sldId="1198"/>
        </pc:sldMkLst>
        <pc:spChg chg="mod">
          <ac:chgData name="Berta Hartig" userId="b7c20aac024703ed" providerId="LiveId" clId="{E488EDC7-6954-4CB0-A9BF-D9BACAEEC725}" dt="2022-02-02T02:17:06.762" v="84753"/>
          <ac:spMkLst>
            <pc:docMk/>
            <pc:sldMk cId="3711495083" sldId="1198"/>
            <ac:spMk id="4" creationId="{7E552CBA-E63D-4BDC-974D-8EEEBC8806B8}"/>
          </ac:spMkLst>
        </pc:spChg>
        <pc:spChg chg="mod">
          <ac:chgData name="Berta Hartig" userId="b7c20aac024703ed" providerId="LiveId" clId="{E488EDC7-6954-4CB0-A9BF-D9BACAEEC725}" dt="2022-02-02T04:21:02.374" v="87060" actId="404"/>
          <ac:spMkLst>
            <pc:docMk/>
            <pc:sldMk cId="3711495083" sldId="1198"/>
            <ac:spMk id="5" creationId="{B104C1D0-A524-483B-94B1-42D32BABC813}"/>
          </ac:spMkLst>
        </pc:spChg>
      </pc:sldChg>
      <pc:sldChg chg="modSp mod">
        <pc:chgData name="Berta Hartig" userId="b7c20aac024703ed" providerId="LiveId" clId="{E488EDC7-6954-4CB0-A9BF-D9BACAEEC725}" dt="2022-02-02T03:39:56.192" v="86313" actId="313"/>
        <pc:sldMkLst>
          <pc:docMk/>
          <pc:sldMk cId="2443424353" sldId="1199"/>
        </pc:sldMkLst>
        <pc:spChg chg="mod">
          <ac:chgData name="Berta Hartig" userId="b7c20aac024703ed" providerId="LiveId" clId="{E488EDC7-6954-4CB0-A9BF-D9BACAEEC725}" dt="2022-02-02T02:17:09.304" v="84755"/>
          <ac:spMkLst>
            <pc:docMk/>
            <pc:sldMk cId="2443424353" sldId="1199"/>
            <ac:spMk id="4" creationId="{7E552CBA-E63D-4BDC-974D-8EEEBC8806B8}"/>
          </ac:spMkLst>
        </pc:spChg>
        <pc:spChg chg="mod">
          <ac:chgData name="Berta Hartig" userId="b7c20aac024703ed" providerId="LiveId" clId="{E488EDC7-6954-4CB0-A9BF-D9BACAEEC725}" dt="2022-02-02T03:39:56.192" v="86313" actId="313"/>
          <ac:spMkLst>
            <pc:docMk/>
            <pc:sldMk cId="2443424353" sldId="1199"/>
            <ac:spMk id="6" creationId="{820CE437-A67A-454F-A532-0635990C4A55}"/>
          </ac:spMkLst>
        </pc:spChg>
        <pc:picChg chg="mod">
          <ac:chgData name="Berta Hartig" userId="b7c20aac024703ed" providerId="LiveId" clId="{E488EDC7-6954-4CB0-A9BF-D9BACAEEC725}" dt="2022-02-02T00:32:41.003" v="83750" actId="1076"/>
          <ac:picMkLst>
            <pc:docMk/>
            <pc:sldMk cId="2443424353" sldId="1199"/>
            <ac:picMk id="2" creationId="{97673746-7BE5-4AD3-BEB2-7515649AC016}"/>
          </ac:picMkLst>
        </pc:picChg>
      </pc:sldChg>
      <pc:sldChg chg="modSp mod">
        <pc:chgData name="Berta Hartig" userId="b7c20aac024703ed" providerId="LiveId" clId="{E488EDC7-6954-4CB0-A9BF-D9BACAEEC725}" dt="2022-02-02T03:29:51.225" v="86105" actId="313"/>
        <pc:sldMkLst>
          <pc:docMk/>
          <pc:sldMk cId="950532623" sldId="1200"/>
        </pc:sldMkLst>
        <pc:spChg chg="mod">
          <ac:chgData name="Berta Hartig" userId="b7c20aac024703ed" providerId="LiveId" clId="{E488EDC7-6954-4CB0-A9BF-D9BACAEEC725}" dt="2022-02-02T03:29:51.225" v="86105" actId="313"/>
          <ac:spMkLst>
            <pc:docMk/>
            <pc:sldMk cId="950532623" sldId="1200"/>
            <ac:spMk id="6" creationId="{820CE437-A67A-454F-A532-0635990C4A55}"/>
          </ac:spMkLst>
        </pc:spChg>
      </pc:sldChg>
      <pc:sldChg chg="add del">
        <pc:chgData name="Berta Hartig" userId="b7c20aac024703ed" providerId="LiveId" clId="{E488EDC7-6954-4CB0-A9BF-D9BACAEEC725}" dt="2022-01-19T20:22:42.705" v="23093"/>
        <pc:sldMkLst>
          <pc:docMk/>
          <pc:sldMk cId="3831009529" sldId="1200"/>
        </pc:sldMkLst>
      </pc:sldChg>
      <pc:sldChg chg="modSp mod">
        <pc:chgData name="Berta Hartig" userId="b7c20aac024703ed" providerId="LiveId" clId="{E488EDC7-6954-4CB0-A9BF-D9BACAEEC725}" dt="2022-02-02T04:21:38.066" v="87062" actId="403"/>
        <pc:sldMkLst>
          <pc:docMk/>
          <pc:sldMk cId="3476244038" sldId="1201"/>
        </pc:sldMkLst>
        <pc:spChg chg="mod">
          <ac:chgData name="Berta Hartig" userId="b7c20aac024703ed" providerId="LiveId" clId="{E488EDC7-6954-4CB0-A9BF-D9BACAEEC725}" dt="2022-02-02T04:21:38.066" v="87062" actId="403"/>
          <ac:spMkLst>
            <pc:docMk/>
            <pc:sldMk cId="3476244038" sldId="1201"/>
            <ac:spMk id="6" creationId="{820CE437-A67A-454F-A532-0635990C4A55}"/>
          </ac:spMkLst>
        </pc:spChg>
      </pc:sldChg>
      <pc:sldChg chg="modSp add mod">
        <pc:chgData name="Berta Hartig" userId="b7c20aac024703ed" providerId="LiveId" clId="{E488EDC7-6954-4CB0-A9BF-D9BACAEEC725}" dt="2022-02-02T04:22:34.139" v="87067" actId="113"/>
        <pc:sldMkLst>
          <pc:docMk/>
          <pc:sldMk cId="1592705585" sldId="1202"/>
        </pc:sldMkLst>
        <pc:spChg chg="mod">
          <ac:chgData name="Berta Hartig" userId="b7c20aac024703ed" providerId="LiveId" clId="{E488EDC7-6954-4CB0-A9BF-D9BACAEEC725}" dt="2022-02-02T04:22:34.139" v="87067" actId="113"/>
          <ac:spMkLst>
            <pc:docMk/>
            <pc:sldMk cId="1592705585" sldId="1202"/>
            <ac:spMk id="3" creationId="{91699E3F-2CC1-4280-BA01-2BC2CDF51107}"/>
          </ac:spMkLst>
        </pc:spChg>
      </pc:sldChg>
      <pc:sldChg chg="modSp add mod">
        <pc:chgData name="Berta Hartig" userId="b7c20aac024703ed" providerId="LiveId" clId="{E488EDC7-6954-4CB0-A9BF-D9BACAEEC725}" dt="2022-02-02T04:22:39.100" v="87068" actId="113"/>
        <pc:sldMkLst>
          <pc:docMk/>
          <pc:sldMk cId="221507066" sldId="1204"/>
        </pc:sldMkLst>
        <pc:spChg chg="mod">
          <ac:chgData name="Berta Hartig" userId="b7c20aac024703ed" providerId="LiveId" clId="{E488EDC7-6954-4CB0-A9BF-D9BACAEEC725}" dt="2022-02-02T04:22:39.100" v="87068" actId="113"/>
          <ac:spMkLst>
            <pc:docMk/>
            <pc:sldMk cId="221507066" sldId="1204"/>
            <ac:spMk id="3" creationId="{91699E3F-2CC1-4280-BA01-2BC2CDF51107}"/>
          </ac:spMkLst>
        </pc:spChg>
      </pc:sldChg>
      <pc:sldChg chg="addSp modSp add mod ord">
        <pc:chgData name="Berta Hartig" userId="b7c20aac024703ed" providerId="LiveId" clId="{E488EDC7-6954-4CB0-A9BF-D9BACAEEC725}" dt="2022-02-03T01:49:06.115" v="87368" actId="20577"/>
        <pc:sldMkLst>
          <pc:docMk/>
          <pc:sldMk cId="1355162130" sldId="1205"/>
        </pc:sldMkLst>
        <pc:spChg chg="mod">
          <ac:chgData name="Berta Hartig" userId="b7c20aac024703ed" providerId="LiveId" clId="{E488EDC7-6954-4CB0-A9BF-D9BACAEEC725}" dt="2022-02-02T00:43:59.193" v="83866" actId="255"/>
          <ac:spMkLst>
            <pc:docMk/>
            <pc:sldMk cId="1355162130" sldId="1205"/>
            <ac:spMk id="3" creationId="{00000000-0000-0000-0000-000000000000}"/>
          </ac:spMkLst>
        </pc:spChg>
        <pc:spChg chg="mod">
          <ac:chgData name="Berta Hartig" userId="b7c20aac024703ed" providerId="LiveId" clId="{E488EDC7-6954-4CB0-A9BF-D9BACAEEC725}" dt="2022-02-03T01:49:06.115" v="87368" actId="20577"/>
          <ac:spMkLst>
            <pc:docMk/>
            <pc:sldMk cId="1355162130" sldId="1205"/>
            <ac:spMk id="5" creationId="{DE8299B8-36E6-4930-AF06-BF05E9D01782}"/>
          </ac:spMkLst>
        </pc:spChg>
        <pc:spChg chg="add mod">
          <ac:chgData name="Berta Hartig" userId="b7c20aac024703ed" providerId="LiveId" clId="{E488EDC7-6954-4CB0-A9BF-D9BACAEEC725}" dt="2022-01-20T01:20:31.976" v="28286"/>
          <ac:spMkLst>
            <pc:docMk/>
            <pc:sldMk cId="1355162130" sldId="1205"/>
            <ac:spMk id="11" creationId="{591A5FE4-C448-4F4D-AE5E-88D4D33FCE27}"/>
          </ac:spMkLst>
        </pc:spChg>
      </pc:sldChg>
      <pc:sldChg chg="add del">
        <pc:chgData name="Berta Hartig" userId="b7c20aac024703ed" providerId="LiveId" clId="{E488EDC7-6954-4CB0-A9BF-D9BACAEEC725}" dt="2022-01-20T01:19:09.866" v="28268"/>
        <pc:sldMkLst>
          <pc:docMk/>
          <pc:sldMk cId="355150866" sldId="1206"/>
        </pc:sldMkLst>
      </pc:sldChg>
      <pc:sldChg chg="addSp modSp add mod">
        <pc:chgData name="Berta Hartig" userId="b7c20aac024703ed" providerId="LiveId" clId="{E488EDC7-6954-4CB0-A9BF-D9BACAEEC725}" dt="2022-02-03T01:49:04.344" v="87367" actId="20577"/>
        <pc:sldMkLst>
          <pc:docMk/>
          <pc:sldMk cId="1237741388" sldId="1206"/>
        </pc:sldMkLst>
        <pc:spChg chg="mod">
          <ac:chgData name="Berta Hartig" userId="b7c20aac024703ed" providerId="LiveId" clId="{E488EDC7-6954-4CB0-A9BF-D9BACAEEC725}" dt="2022-02-01T21:21:43.626" v="81077" actId="167"/>
          <ac:spMkLst>
            <pc:docMk/>
            <pc:sldMk cId="1237741388" sldId="1206"/>
            <ac:spMk id="3" creationId="{00000000-0000-0000-0000-000000000000}"/>
          </ac:spMkLst>
        </pc:spChg>
        <pc:spChg chg="mod">
          <ac:chgData name="Berta Hartig" userId="b7c20aac024703ed" providerId="LiveId" clId="{E488EDC7-6954-4CB0-A9BF-D9BACAEEC725}" dt="2022-02-03T01:49:04.344" v="87367" actId="20577"/>
          <ac:spMkLst>
            <pc:docMk/>
            <pc:sldMk cId="1237741388" sldId="1206"/>
            <ac:spMk id="5" creationId="{DE8299B8-36E6-4930-AF06-BF05E9D01782}"/>
          </ac:spMkLst>
        </pc:spChg>
        <pc:spChg chg="add mod">
          <ac:chgData name="Berta Hartig" userId="b7c20aac024703ed" providerId="LiveId" clId="{E488EDC7-6954-4CB0-A9BF-D9BACAEEC725}" dt="2022-01-20T01:20:33.151" v="28287"/>
          <ac:spMkLst>
            <pc:docMk/>
            <pc:sldMk cId="1237741388" sldId="1206"/>
            <ac:spMk id="11" creationId="{5045091E-C29D-461A-8536-E6055D3EE54E}"/>
          </ac:spMkLst>
        </pc:spChg>
        <pc:picChg chg="add mod">
          <ac:chgData name="Berta Hartig" userId="b7c20aac024703ed" providerId="LiveId" clId="{E488EDC7-6954-4CB0-A9BF-D9BACAEEC725}" dt="2022-02-01T21:21:49.241" v="81079" actId="1076"/>
          <ac:picMkLst>
            <pc:docMk/>
            <pc:sldMk cId="1237741388" sldId="1206"/>
            <ac:picMk id="6" creationId="{10438F93-AA36-436F-A3DE-5376E898A343}"/>
          </ac:picMkLst>
        </pc:picChg>
      </pc:sldChg>
      <pc:sldChg chg="add del">
        <pc:chgData name="Berta Hartig" userId="b7c20aac024703ed" providerId="LiveId" clId="{E488EDC7-6954-4CB0-A9BF-D9BACAEEC725}" dt="2022-01-20T01:19:07.650" v="28267"/>
        <pc:sldMkLst>
          <pc:docMk/>
          <pc:sldMk cId="1409670218" sldId="1207"/>
        </pc:sldMkLst>
      </pc:sldChg>
      <pc:sldChg chg="modSp add mod">
        <pc:chgData name="Berta Hartig" userId="b7c20aac024703ed" providerId="LiveId" clId="{E488EDC7-6954-4CB0-A9BF-D9BACAEEC725}" dt="2022-02-03T01:49:02.716" v="87366" actId="20577"/>
        <pc:sldMkLst>
          <pc:docMk/>
          <pc:sldMk cId="3467791979" sldId="1207"/>
        </pc:sldMkLst>
        <pc:spChg chg="mod">
          <ac:chgData name="Berta Hartig" userId="b7c20aac024703ed" providerId="LiveId" clId="{E488EDC7-6954-4CB0-A9BF-D9BACAEEC725}" dt="2022-02-01T21:21:25.971" v="81073" actId="114"/>
          <ac:spMkLst>
            <pc:docMk/>
            <pc:sldMk cId="3467791979" sldId="1207"/>
            <ac:spMk id="3" creationId="{00000000-0000-0000-0000-000000000000}"/>
          </ac:spMkLst>
        </pc:spChg>
        <pc:spChg chg="mod">
          <ac:chgData name="Berta Hartig" userId="b7c20aac024703ed" providerId="LiveId" clId="{E488EDC7-6954-4CB0-A9BF-D9BACAEEC725}" dt="2022-02-03T01:49:02.716" v="87366" actId="20577"/>
          <ac:spMkLst>
            <pc:docMk/>
            <pc:sldMk cId="3467791979" sldId="1207"/>
            <ac:spMk id="5" creationId="{DE8299B8-36E6-4930-AF06-BF05E9D01782}"/>
          </ac:spMkLst>
        </pc:spChg>
      </pc:sldChg>
      <pc:sldChg chg="modSp add mod">
        <pc:chgData name="Berta Hartig" userId="b7c20aac024703ed" providerId="LiveId" clId="{E488EDC7-6954-4CB0-A9BF-D9BACAEEC725}" dt="2022-02-03T01:49:01.216" v="87365" actId="20577"/>
        <pc:sldMkLst>
          <pc:docMk/>
          <pc:sldMk cId="2359754777" sldId="1208"/>
        </pc:sldMkLst>
        <pc:spChg chg="mod">
          <ac:chgData name="Berta Hartig" userId="b7c20aac024703ed" providerId="LiveId" clId="{E488EDC7-6954-4CB0-A9BF-D9BACAEEC725}" dt="2022-02-02T00:45:43.193" v="83878" actId="20577"/>
          <ac:spMkLst>
            <pc:docMk/>
            <pc:sldMk cId="2359754777" sldId="1208"/>
            <ac:spMk id="3" creationId="{00000000-0000-0000-0000-000000000000}"/>
          </ac:spMkLst>
        </pc:spChg>
        <pc:spChg chg="mod">
          <ac:chgData name="Berta Hartig" userId="b7c20aac024703ed" providerId="LiveId" clId="{E488EDC7-6954-4CB0-A9BF-D9BACAEEC725}" dt="2022-02-03T01:49:01.216" v="87365" actId="20577"/>
          <ac:spMkLst>
            <pc:docMk/>
            <pc:sldMk cId="2359754777" sldId="1208"/>
            <ac:spMk id="5" creationId="{DE8299B8-36E6-4930-AF06-BF05E9D01782}"/>
          </ac:spMkLst>
        </pc:spChg>
      </pc:sldChg>
      <pc:sldChg chg="modSp add mod">
        <pc:chgData name="Berta Hartig" userId="b7c20aac024703ed" providerId="LiveId" clId="{E488EDC7-6954-4CB0-A9BF-D9BACAEEC725}" dt="2022-02-03T01:48:59.530" v="87364" actId="20577"/>
        <pc:sldMkLst>
          <pc:docMk/>
          <pc:sldMk cId="2979136707" sldId="1209"/>
        </pc:sldMkLst>
        <pc:spChg chg="mod">
          <ac:chgData name="Berta Hartig" userId="b7c20aac024703ed" providerId="LiveId" clId="{E488EDC7-6954-4CB0-A9BF-D9BACAEEC725}" dt="2022-02-02T03:44:42.455" v="86379" actId="313"/>
          <ac:spMkLst>
            <pc:docMk/>
            <pc:sldMk cId="2979136707" sldId="1209"/>
            <ac:spMk id="3" creationId="{00000000-0000-0000-0000-000000000000}"/>
          </ac:spMkLst>
        </pc:spChg>
        <pc:spChg chg="mod">
          <ac:chgData name="Berta Hartig" userId="b7c20aac024703ed" providerId="LiveId" clId="{E488EDC7-6954-4CB0-A9BF-D9BACAEEC725}" dt="2022-02-03T01:48:59.530" v="87364" actId="20577"/>
          <ac:spMkLst>
            <pc:docMk/>
            <pc:sldMk cId="2979136707" sldId="1209"/>
            <ac:spMk id="5" creationId="{DE8299B8-36E6-4930-AF06-BF05E9D01782}"/>
          </ac:spMkLst>
        </pc:spChg>
      </pc:sldChg>
      <pc:sldChg chg="modSp add del mod ord">
        <pc:chgData name="Berta Hartig" userId="b7c20aac024703ed" providerId="LiveId" clId="{E488EDC7-6954-4CB0-A9BF-D9BACAEEC725}" dt="2022-01-20T03:45:53.112" v="29955" actId="47"/>
        <pc:sldMkLst>
          <pc:docMk/>
          <pc:sldMk cId="1080356487" sldId="1210"/>
        </pc:sldMkLst>
        <pc:spChg chg="mod">
          <ac:chgData name="Berta Hartig" userId="b7c20aac024703ed" providerId="LiveId" clId="{E488EDC7-6954-4CB0-A9BF-D9BACAEEC725}" dt="2022-01-20T03:42:48.001" v="29949" actId="20577"/>
          <ac:spMkLst>
            <pc:docMk/>
            <pc:sldMk cId="1080356487" sldId="1210"/>
            <ac:spMk id="3" creationId="{00000000-0000-0000-0000-000000000000}"/>
          </ac:spMkLst>
        </pc:spChg>
      </pc:sldChg>
      <pc:sldChg chg="addSp modSp add mod">
        <pc:chgData name="Berta Hartig" userId="b7c20aac024703ed" providerId="LiveId" clId="{E488EDC7-6954-4CB0-A9BF-D9BACAEEC725}" dt="2022-02-03T01:48:37.028" v="87353" actId="20577"/>
        <pc:sldMkLst>
          <pc:docMk/>
          <pc:sldMk cId="3909404332" sldId="1210"/>
        </pc:sldMkLst>
        <pc:spChg chg="mod">
          <ac:chgData name="Berta Hartig" userId="b7c20aac024703ed" providerId="LiveId" clId="{E488EDC7-6954-4CB0-A9BF-D9BACAEEC725}" dt="2022-02-02T03:31:18.969" v="86126" actId="313"/>
          <ac:spMkLst>
            <pc:docMk/>
            <pc:sldMk cId="3909404332" sldId="1210"/>
            <ac:spMk id="3" creationId="{00000000-0000-0000-0000-000000000000}"/>
          </ac:spMkLst>
        </pc:spChg>
        <pc:spChg chg="mod">
          <ac:chgData name="Berta Hartig" userId="b7c20aac024703ed" providerId="LiveId" clId="{E488EDC7-6954-4CB0-A9BF-D9BACAEEC725}" dt="2022-02-03T01:48:37.028" v="87353" actId="20577"/>
          <ac:spMkLst>
            <pc:docMk/>
            <pc:sldMk cId="3909404332" sldId="1210"/>
            <ac:spMk id="5" creationId="{DE8299B8-36E6-4930-AF06-BF05E9D01782}"/>
          </ac:spMkLst>
        </pc:spChg>
        <pc:spChg chg="add mod">
          <ac:chgData name="Berta Hartig" userId="b7c20aac024703ed" providerId="LiveId" clId="{E488EDC7-6954-4CB0-A9BF-D9BACAEEC725}" dt="2022-01-20T04:35:26.251" v="32101"/>
          <ac:spMkLst>
            <pc:docMk/>
            <pc:sldMk cId="3909404332" sldId="1210"/>
            <ac:spMk id="10" creationId="{2C8345E3-871B-427B-AAF9-E8338730C85F}"/>
          </ac:spMkLst>
        </pc:spChg>
      </pc:sldChg>
      <pc:sldChg chg="addSp delSp modSp add mod ord">
        <pc:chgData name="Berta Hartig" userId="b7c20aac024703ed" providerId="LiveId" clId="{E488EDC7-6954-4CB0-A9BF-D9BACAEEC725}" dt="2022-02-03T01:48:32.659" v="87351" actId="20577"/>
        <pc:sldMkLst>
          <pc:docMk/>
          <pc:sldMk cId="3016596539" sldId="1211"/>
        </pc:sldMkLst>
        <pc:spChg chg="mod">
          <ac:chgData name="Berta Hartig" userId="b7c20aac024703ed" providerId="LiveId" clId="{E488EDC7-6954-4CB0-A9BF-D9BACAEEC725}" dt="2022-01-20T04:43:39.851" v="32508" actId="20577"/>
          <ac:spMkLst>
            <pc:docMk/>
            <pc:sldMk cId="3016596539" sldId="1211"/>
            <ac:spMk id="2" creationId="{1FD643FD-58DC-442C-BCA2-F71CC6E91025}"/>
          </ac:spMkLst>
        </pc:spChg>
        <pc:spChg chg="mod">
          <ac:chgData name="Berta Hartig" userId="b7c20aac024703ed" providerId="LiveId" clId="{E488EDC7-6954-4CB0-A9BF-D9BACAEEC725}" dt="2022-02-02T03:31:35.176" v="86131" actId="313"/>
          <ac:spMkLst>
            <pc:docMk/>
            <pc:sldMk cId="3016596539" sldId="1211"/>
            <ac:spMk id="3" creationId="{00000000-0000-0000-0000-000000000000}"/>
          </ac:spMkLst>
        </pc:spChg>
        <pc:spChg chg="del">
          <ac:chgData name="Berta Hartig" userId="b7c20aac024703ed" providerId="LiveId" clId="{E488EDC7-6954-4CB0-A9BF-D9BACAEEC725}" dt="2022-02-01T21:31:10.927" v="81462" actId="478"/>
          <ac:spMkLst>
            <pc:docMk/>
            <pc:sldMk cId="3016596539" sldId="1211"/>
            <ac:spMk id="4" creationId="{681CDCFD-C7BC-481B-9718-A1695B1A042A}"/>
          </ac:spMkLst>
        </pc:spChg>
        <pc:spChg chg="mod">
          <ac:chgData name="Berta Hartig" userId="b7c20aac024703ed" providerId="LiveId" clId="{E488EDC7-6954-4CB0-A9BF-D9BACAEEC725}" dt="2022-02-03T01:48:32.659" v="87351" actId="20577"/>
          <ac:spMkLst>
            <pc:docMk/>
            <pc:sldMk cId="3016596539" sldId="1211"/>
            <ac:spMk id="5" creationId="{DE8299B8-36E6-4930-AF06-BF05E9D01782}"/>
          </ac:spMkLst>
        </pc:spChg>
        <pc:spChg chg="del">
          <ac:chgData name="Berta Hartig" userId="b7c20aac024703ed" providerId="LiveId" clId="{E488EDC7-6954-4CB0-A9BF-D9BACAEEC725}" dt="2022-02-01T21:31:09.577" v="81461" actId="478"/>
          <ac:spMkLst>
            <pc:docMk/>
            <pc:sldMk cId="3016596539" sldId="1211"/>
            <ac:spMk id="25" creationId="{036D285B-256D-F24E-BE2D-B8C6423D15DA}"/>
          </ac:spMkLst>
        </pc:spChg>
        <pc:spChg chg="add mod">
          <ac:chgData name="Berta Hartig" userId="b7c20aac024703ed" providerId="LiveId" clId="{E488EDC7-6954-4CB0-A9BF-D9BACAEEC725}" dt="2022-02-01T22:39:52.689" v="82700"/>
          <ac:spMkLst>
            <pc:docMk/>
            <pc:sldMk cId="3016596539" sldId="1211"/>
            <ac:spMk id="26" creationId="{3513A8C5-F2B5-4CBB-87D4-07614EE91AC9}"/>
          </ac:spMkLst>
        </pc:spChg>
        <pc:picChg chg="del">
          <ac:chgData name="Berta Hartig" userId="b7c20aac024703ed" providerId="LiveId" clId="{E488EDC7-6954-4CB0-A9BF-D9BACAEEC725}" dt="2022-01-20T04:47:47.909" v="32521"/>
          <ac:picMkLst>
            <pc:docMk/>
            <pc:sldMk cId="3016596539" sldId="1211"/>
            <ac:picMk id="6" creationId="{BD3A1D9D-572E-44DE-998F-FE887B5096CD}"/>
          </ac:picMkLst>
        </pc:picChg>
      </pc:sldChg>
      <pc:sldChg chg="new del">
        <pc:chgData name="Berta Hartig" userId="b7c20aac024703ed" providerId="LiveId" clId="{E488EDC7-6954-4CB0-A9BF-D9BACAEEC725}" dt="2022-01-20T04:48:13.911" v="32526" actId="47"/>
        <pc:sldMkLst>
          <pc:docMk/>
          <pc:sldMk cId="3944992570" sldId="1212"/>
        </pc:sldMkLst>
      </pc:sldChg>
      <pc:sldChg chg="addSp delSp modSp add mod">
        <pc:chgData name="Berta Hartig" userId="b7c20aac024703ed" providerId="LiveId" clId="{E488EDC7-6954-4CB0-A9BF-D9BACAEEC725}" dt="2022-02-03T01:48:28.375" v="87350" actId="20577"/>
        <pc:sldMkLst>
          <pc:docMk/>
          <pc:sldMk cId="2565228581" sldId="1213"/>
        </pc:sldMkLst>
        <pc:spChg chg="mod">
          <ac:chgData name="Berta Hartig" userId="b7c20aac024703ed" providerId="LiveId" clId="{E488EDC7-6954-4CB0-A9BF-D9BACAEEC725}" dt="2022-02-02T00:48:12.364" v="83897" actId="948"/>
          <ac:spMkLst>
            <pc:docMk/>
            <pc:sldMk cId="2565228581" sldId="1213"/>
            <ac:spMk id="3" creationId="{00000000-0000-0000-0000-000000000000}"/>
          </ac:spMkLst>
        </pc:spChg>
        <pc:spChg chg="del">
          <ac:chgData name="Berta Hartig" userId="b7c20aac024703ed" providerId="LiveId" clId="{E488EDC7-6954-4CB0-A9BF-D9BACAEEC725}" dt="2022-02-01T21:31:15.370" v="81465" actId="478"/>
          <ac:spMkLst>
            <pc:docMk/>
            <pc:sldMk cId="2565228581" sldId="1213"/>
            <ac:spMk id="4" creationId="{681CDCFD-C7BC-481B-9718-A1695B1A042A}"/>
          </ac:spMkLst>
        </pc:spChg>
        <pc:spChg chg="mod">
          <ac:chgData name="Berta Hartig" userId="b7c20aac024703ed" providerId="LiveId" clId="{E488EDC7-6954-4CB0-A9BF-D9BACAEEC725}" dt="2022-02-03T01:48:28.375" v="87350" actId="20577"/>
          <ac:spMkLst>
            <pc:docMk/>
            <pc:sldMk cId="2565228581" sldId="1213"/>
            <ac:spMk id="5" creationId="{DE8299B8-36E6-4930-AF06-BF05E9D01782}"/>
          </ac:spMkLst>
        </pc:spChg>
        <pc:spChg chg="del mod">
          <ac:chgData name="Berta Hartig" userId="b7c20aac024703ed" providerId="LiveId" clId="{E488EDC7-6954-4CB0-A9BF-D9BACAEEC725}" dt="2022-02-01T21:31:14.597" v="81464" actId="478"/>
          <ac:spMkLst>
            <pc:docMk/>
            <pc:sldMk cId="2565228581" sldId="1213"/>
            <ac:spMk id="25" creationId="{9B98C4A9-8A46-2848-878F-BE397C6979D8}"/>
          </ac:spMkLst>
        </pc:spChg>
        <pc:spChg chg="add mod">
          <ac:chgData name="Berta Hartig" userId="b7c20aac024703ed" providerId="LiveId" clId="{E488EDC7-6954-4CB0-A9BF-D9BACAEEC725}" dt="2022-02-01T22:39:55.125" v="82701"/>
          <ac:spMkLst>
            <pc:docMk/>
            <pc:sldMk cId="2565228581" sldId="1213"/>
            <ac:spMk id="26" creationId="{0DFFC014-E360-4128-A95F-BDF64C147FD9}"/>
          </ac:spMkLst>
        </pc:spChg>
      </pc:sldChg>
      <pc:sldChg chg="add del">
        <pc:chgData name="Berta Hartig" userId="b7c20aac024703ed" providerId="LiveId" clId="{E488EDC7-6954-4CB0-A9BF-D9BACAEEC725}" dt="2022-01-20T04:48:24.998" v="32561"/>
        <pc:sldMkLst>
          <pc:docMk/>
          <pc:sldMk cId="1467683210" sldId="1214"/>
        </pc:sldMkLst>
      </pc:sldChg>
      <pc:sldChg chg="addSp delSp modSp add mod">
        <pc:chgData name="Berta Hartig" userId="b7c20aac024703ed" providerId="LiveId" clId="{E488EDC7-6954-4CB0-A9BF-D9BACAEEC725}" dt="2022-02-03T04:11:16.325" v="87426" actId="6549"/>
        <pc:sldMkLst>
          <pc:docMk/>
          <pc:sldMk cId="1983151097" sldId="1214"/>
        </pc:sldMkLst>
        <pc:spChg chg="mod">
          <ac:chgData name="Berta Hartig" userId="b7c20aac024703ed" providerId="LiveId" clId="{E488EDC7-6954-4CB0-A9BF-D9BACAEEC725}" dt="2022-02-03T04:11:16.325" v="87426" actId="6549"/>
          <ac:spMkLst>
            <pc:docMk/>
            <pc:sldMk cId="1983151097" sldId="1214"/>
            <ac:spMk id="3" creationId="{00000000-0000-0000-0000-000000000000}"/>
          </ac:spMkLst>
        </pc:spChg>
        <pc:spChg chg="del">
          <ac:chgData name="Berta Hartig" userId="b7c20aac024703ed" providerId="LiveId" clId="{E488EDC7-6954-4CB0-A9BF-D9BACAEEC725}" dt="2022-02-01T21:31:19.391" v="81467" actId="478"/>
          <ac:spMkLst>
            <pc:docMk/>
            <pc:sldMk cId="1983151097" sldId="1214"/>
            <ac:spMk id="4" creationId="{681CDCFD-C7BC-481B-9718-A1695B1A042A}"/>
          </ac:spMkLst>
        </pc:spChg>
        <pc:spChg chg="mod">
          <ac:chgData name="Berta Hartig" userId="b7c20aac024703ed" providerId="LiveId" clId="{E488EDC7-6954-4CB0-A9BF-D9BACAEEC725}" dt="2022-02-03T01:48:23.199" v="87348" actId="20577"/>
          <ac:spMkLst>
            <pc:docMk/>
            <pc:sldMk cId="1983151097" sldId="1214"/>
            <ac:spMk id="5" creationId="{DE8299B8-36E6-4930-AF06-BF05E9D01782}"/>
          </ac:spMkLst>
        </pc:spChg>
        <pc:spChg chg="del">
          <ac:chgData name="Berta Hartig" userId="b7c20aac024703ed" providerId="LiveId" clId="{E488EDC7-6954-4CB0-A9BF-D9BACAEEC725}" dt="2022-02-01T21:31:18.295" v="81466" actId="478"/>
          <ac:spMkLst>
            <pc:docMk/>
            <pc:sldMk cId="1983151097" sldId="1214"/>
            <ac:spMk id="25" creationId="{C187468E-42EF-6044-862E-BA9E76E5B4DE}"/>
          </ac:spMkLst>
        </pc:spChg>
        <pc:spChg chg="add mod">
          <ac:chgData name="Berta Hartig" userId="b7c20aac024703ed" providerId="LiveId" clId="{E488EDC7-6954-4CB0-A9BF-D9BACAEEC725}" dt="2022-02-01T22:39:59.308" v="82703"/>
          <ac:spMkLst>
            <pc:docMk/>
            <pc:sldMk cId="1983151097" sldId="1214"/>
            <ac:spMk id="26" creationId="{B65696D5-5ADD-47F1-A74C-72C6B806F2BD}"/>
          </ac:spMkLst>
        </pc:spChg>
      </pc:sldChg>
      <pc:sldChg chg="delSp modSp add mod ord">
        <pc:chgData name="Berta Hartig" userId="b7c20aac024703ed" providerId="LiveId" clId="{E488EDC7-6954-4CB0-A9BF-D9BACAEEC725}" dt="2022-02-03T01:48:17.981" v="87347" actId="20577"/>
        <pc:sldMkLst>
          <pc:docMk/>
          <pc:sldMk cId="3741418351" sldId="1215"/>
        </pc:sldMkLst>
        <pc:spChg chg="mod">
          <ac:chgData name="Berta Hartig" userId="b7c20aac024703ed" providerId="LiveId" clId="{E488EDC7-6954-4CB0-A9BF-D9BACAEEC725}" dt="2022-01-20T04:58:53.398" v="34255" actId="20577"/>
          <ac:spMkLst>
            <pc:docMk/>
            <pc:sldMk cId="3741418351" sldId="1215"/>
            <ac:spMk id="2" creationId="{1FD643FD-58DC-442C-BCA2-F71CC6E91025}"/>
          </ac:spMkLst>
        </pc:spChg>
        <pc:spChg chg="mod">
          <ac:chgData name="Berta Hartig" userId="b7c20aac024703ed" providerId="LiveId" clId="{E488EDC7-6954-4CB0-A9BF-D9BACAEEC725}" dt="2022-02-02T00:50:01.499" v="83904" actId="948"/>
          <ac:spMkLst>
            <pc:docMk/>
            <pc:sldMk cId="3741418351" sldId="1215"/>
            <ac:spMk id="3" creationId="{00000000-0000-0000-0000-000000000000}"/>
          </ac:spMkLst>
        </pc:spChg>
        <pc:spChg chg="del">
          <ac:chgData name="Berta Hartig" userId="b7c20aac024703ed" providerId="LiveId" clId="{E488EDC7-6954-4CB0-A9BF-D9BACAEEC725}" dt="2022-02-01T22:13:01.875" v="82500" actId="478"/>
          <ac:spMkLst>
            <pc:docMk/>
            <pc:sldMk cId="3741418351" sldId="1215"/>
            <ac:spMk id="4" creationId="{681CDCFD-C7BC-481B-9718-A1695B1A042A}"/>
          </ac:spMkLst>
        </pc:spChg>
        <pc:spChg chg="mod">
          <ac:chgData name="Berta Hartig" userId="b7c20aac024703ed" providerId="LiveId" clId="{E488EDC7-6954-4CB0-A9BF-D9BACAEEC725}" dt="2022-02-03T01:48:17.981" v="87347" actId="20577"/>
          <ac:spMkLst>
            <pc:docMk/>
            <pc:sldMk cId="3741418351" sldId="1215"/>
            <ac:spMk id="5" creationId="{DE8299B8-36E6-4930-AF06-BF05E9D01782}"/>
          </ac:spMkLst>
        </pc:spChg>
        <pc:spChg chg="del">
          <ac:chgData name="Berta Hartig" userId="b7c20aac024703ed" providerId="LiveId" clId="{E488EDC7-6954-4CB0-A9BF-D9BACAEEC725}" dt="2022-02-01T22:13:01.012" v="82499" actId="478"/>
          <ac:spMkLst>
            <pc:docMk/>
            <pc:sldMk cId="3741418351" sldId="1215"/>
            <ac:spMk id="25" creationId="{9F32E494-6344-4243-8DE3-E97591A9DB1C}"/>
          </ac:spMkLst>
        </pc:spChg>
      </pc:sldChg>
      <pc:sldChg chg="delSp modSp add mod ord">
        <pc:chgData name="Berta Hartig" userId="b7c20aac024703ed" providerId="LiveId" clId="{E488EDC7-6954-4CB0-A9BF-D9BACAEEC725}" dt="2022-02-03T04:11:33.288" v="87431" actId="20577"/>
        <pc:sldMkLst>
          <pc:docMk/>
          <pc:sldMk cId="1662205411" sldId="1216"/>
        </pc:sldMkLst>
        <pc:spChg chg="mod">
          <ac:chgData name="Berta Hartig" userId="b7c20aac024703ed" providerId="LiveId" clId="{E488EDC7-6954-4CB0-A9BF-D9BACAEEC725}" dt="2022-01-20T15:39:39.226" v="34315" actId="1076"/>
          <ac:spMkLst>
            <pc:docMk/>
            <pc:sldMk cId="1662205411" sldId="1216"/>
            <ac:spMk id="2" creationId="{1FD643FD-58DC-442C-BCA2-F71CC6E91025}"/>
          </ac:spMkLst>
        </pc:spChg>
        <pc:spChg chg="mod">
          <ac:chgData name="Berta Hartig" userId="b7c20aac024703ed" providerId="LiveId" clId="{E488EDC7-6954-4CB0-A9BF-D9BACAEEC725}" dt="2022-02-03T04:11:33.288" v="87431" actId="20577"/>
          <ac:spMkLst>
            <pc:docMk/>
            <pc:sldMk cId="1662205411" sldId="1216"/>
            <ac:spMk id="3" creationId="{00000000-0000-0000-0000-000000000000}"/>
          </ac:spMkLst>
        </pc:spChg>
        <pc:spChg chg="del">
          <ac:chgData name="Berta Hartig" userId="b7c20aac024703ed" providerId="LiveId" clId="{E488EDC7-6954-4CB0-A9BF-D9BACAEEC725}" dt="2022-02-01T22:13:04.598" v="82502" actId="478"/>
          <ac:spMkLst>
            <pc:docMk/>
            <pc:sldMk cId="1662205411" sldId="1216"/>
            <ac:spMk id="4" creationId="{681CDCFD-C7BC-481B-9718-A1695B1A042A}"/>
          </ac:spMkLst>
        </pc:spChg>
        <pc:spChg chg="mod">
          <ac:chgData name="Berta Hartig" userId="b7c20aac024703ed" providerId="LiveId" clId="{E488EDC7-6954-4CB0-A9BF-D9BACAEEC725}" dt="2022-02-03T01:48:16.347" v="87346" actId="20577"/>
          <ac:spMkLst>
            <pc:docMk/>
            <pc:sldMk cId="1662205411" sldId="1216"/>
            <ac:spMk id="5" creationId="{DE8299B8-36E6-4930-AF06-BF05E9D01782}"/>
          </ac:spMkLst>
        </pc:spChg>
        <pc:spChg chg="del">
          <ac:chgData name="Berta Hartig" userId="b7c20aac024703ed" providerId="LiveId" clId="{E488EDC7-6954-4CB0-A9BF-D9BACAEEC725}" dt="2022-02-01T22:13:03.714" v="82501" actId="478"/>
          <ac:spMkLst>
            <pc:docMk/>
            <pc:sldMk cId="1662205411" sldId="1216"/>
            <ac:spMk id="25" creationId="{87087E58-DF3D-ED4F-A913-5A6E71E494CC}"/>
          </ac:spMkLst>
        </pc:spChg>
      </pc:sldChg>
      <pc:sldChg chg="delSp modSp add mod">
        <pc:chgData name="Berta Hartig" userId="b7c20aac024703ed" providerId="LiveId" clId="{E488EDC7-6954-4CB0-A9BF-D9BACAEEC725}" dt="2022-02-03T01:48:12.876" v="87344" actId="20577"/>
        <pc:sldMkLst>
          <pc:docMk/>
          <pc:sldMk cId="475544920" sldId="1217"/>
        </pc:sldMkLst>
        <pc:spChg chg="mod">
          <ac:chgData name="Berta Hartig" userId="b7c20aac024703ed" providerId="LiveId" clId="{E488EDC7-6954-4CB0-A9BF-D9BACAEEC725}" dt="2022-02-02T04:27:58.117" v="87139" actId="255"/>
          <ac:spMkLst>
            <pc:docMk/>
            <pc:sldMk cId="475544920" sldId="1217"/>
            <ac:spMk id="3" creationId="{00000000-0000-0000-0000-000000000000}"/>
          </ac:spMkLst>
        </pc:spChg>
        <pc:spChg chg="del">
          <ac:chgData name="Berta Hartig" userId="b7c20aac024703ed" providerId="LiveId" clId="{E488EDC7-6954-4CB0-A9BF-D9BACAEEC725}" dt="2022-02-01T22:13:07.684" v="82504" actId="478"/>
          <ac:spMkLst>
            <pc:docMk/>
            <pc:sldMk cId="475544920" sldId="1217"/>
            <ac:spMk id="4" creationId="{681CDCFD-C7BC-481B-9718-A1695B1A042A}"/>
          </ac:spMkLst>
        </pc:spChg>
        <pc:spChg chg="mod">
          <ac:chgData name="Berta Hartig" userId="b7c20aac024703ed" providerId="LiveId" clId="{E488EDC7-6954-4CB0-A9BF-D9BACAEEC725}" dt="2022-02-03T01:48:12.876" v="87344" actId="20577"/>
          <ac:spMkLst>
            <pc:docMk/>
            <pc:sldMk cId="475544920" sldId="1217"/>
            <ac:spMk id="5" creationId="{DE8299B8-36E6-4930-AF06-BF05E9D01782}"/>
          </ac:spMkLst>
        </pc:spChg>
        <pc:spChg chg="del">
          <ac:chgData name="Berta Hartig" userId="b7c20aac024703ed" providerId="LiveId" clId="{E488EDC7-6954-4CB0-A9BF-D9BACAEEC725}" dt="2022-02-01T22:13:07.032" v="82503" actId="478"/>
          <ac:spMkLst>
            <pc:docMk/>
            <pc:sldMk cId="475544920" sldId="1217"/>
            <ac:spMk id="25" creationId="{0B46E317-666B-F048-825B-92F3938CE375}"/>
          </ac:spMkLst>
        </pc:spChg>
      </pc:sldChg>
      <pc:sldChg chg="delSp modSp add mod">
        <pc:chgData name="Berta Hartig" userId="b7c20aac024703ed" providerId="LiveId" clId="{E488EDC7-6954-4CB0-A9BF-D9BACAEEC725}" dt="2022-02-03T01:48:07.174" v="87341" actId="20577"/>
        <pc:sldMkLst>
          <pc:docMk/>
          <pc:sldMk cId="2298935157" sldId="1218"/>
        </pc:sldMkLst>
        <pc:spChg chg="mod">
          <ac:chgData name="Berta Hartig" userId="b7c20aac024703ed" providerId="LiveId" clId="{E488EDC7-6954-4CB0-A9BF-D9BACAEEC725}" dt="2022-02-02T04:28:17.746" v="87145" actId="403"/>
          <ac:spMkLst>
            <pc:docMk/>
            <pc:sldMk cId="2298935157" sldId="1218"/>
            <ac:spMk id="3" creationId="{00000000-0000-0000-0000-000000000000}"/>
          </ac:spMkLst>
        </pc:spChg>
        <pc:spChg chg="del">
          <ac:chgData name="Berta Hartig" userId="b7c20aac024703ed" providerId="LiveId" clId="{E488EDC7-6954-4CB0-A9BF-D9BACAEEC725}" dt="2022-02-01T22:14:01.481" v="82508" actId="478"/>
          <ac:spMkLst>
            <pc:docMk/>
            <pc:sldMk cId="2298935157" sldId="1218"/>
            <ac:spMk id="4" creationId="{681CDCFD-C7BC-481B-9718-A1695B1A042A}"/>
          </ac:spMkLst>
        </pc:spChg>
        <pc:spChg chg="mod">
          <ac:chgData name="Berta Hartig" userId="b7c20aac024703ed" providerId="LiveId" clId="{E488EDC7-6954-4CB0-A9BF-D9BACAEEC725}" dt="2022-02-03T01:48:07.174" v="87341" actId="20577"/>
          <ac:spMkLst>
            <pc:docMk/>
            <pc:sldMk cId="2298935157" sldId="1218"/>
            <ac:spMk id="5" creationId="{DE8299B8-36E6-4930-AF06-BF05E9D01782}"/>
          </ac:spMkLst>
        </pc:spChg>
        <pc:spChg chg="del">
          <ac:chgData name="Berta Hartig" userId="b7c20aac024703ed" providerId="LiveId" clId="{E488EDC7-6954-4CB0-A9BF-D9BACAEEC725}" dt="2022-02-01T22:14:00.525" v="82507" actId="478"/>
          <ac:spMkLst>
            <pc:docMk/>
            <pc:sldMk cId="2298935157" sldId="1218"/>
            <ac:spMk id="25" creationId="{B2329737-3E9E-2745-8694-EEBEEFF874DA}"/>
          </ac:spMkLst>
        </pc:spChg>
      </pc:sldChg>
      <pc:sldChg chg="modSp mod">
        <pc:chgData name="Berta Hartig" userId="b7c20aac024703ed" providerId="LiveId" clId="{E488EDC7-6954-4CB0-A9BF-D9BACAEEC725}" dt="2022-02-02T03:17:54.867" v="85855" actId="20577"/>
        <pc:sldMkLst>
          <pc:docMk/>
          <pc:sldMk cId="2581985524" sldId="1219"/>
        </pc:sldMkLst>
        <pc:spChg chg="mod">
          <ac:chgData name="Berta Hartig" userId="b7c20aac024703ed" providerId="LiveId" clId="{E488EDC7-6954-4CB0-A9BF-D9BACAEEC725}" dt="2022-02-02T02:16:59.915" v="84748"/>
          <ac:spMkLst>
            <pc:docMk/>
            <pc:sldMk cId="2581985524" sldId="1219"/>
            <ac:spMk id="4" creationId="{7E552CBA-E63D-4BDC-974D-8EEEBC8806B8}"/>
          </ac:spMkLst>
        </pc:spChg>
        <pc:spChg chg="mod">
          <ac:chgData name="Berta Hartig" userId="b7c20aac024703ed" providerId="LiveId" clId="{E488EDC7-6954-4CB0-A9BF-D9BACAEEC725}" dt="2022-02-02T03:17:54.867" v="85855" actId="20577"/>
          <ac:spMkLst>
            <pc:docMk/>
            <pc:sldMk cId="2581985524" sldId="1219"/>
            <ac:spMk id="10" creationId="{8CB83760-37EE-46D1-9608-98E33CAE8313}"/>
          </ac:spMkLst>
        </pc:spChg>
      </pc:sldChg>
      <pc:sldChg chg="delSp modSp add mod ord">
        <pc:chgData name="Berta Hartig" userId="b7c20aac024703ed" providerId="LiveId" clId="{E488EDC7-6954-4CB0-A9BF-D9BACAEEC725}" dt="2022-02-03T04:11:45.619" v="87433" actId="20577"/>
        <pc:sldMkLst>
          <pc:docMk/>
          <pc:sldMk cId="1873604865" sldId="1220"/>
        </pc:sldMkLst>
        <pc:spChg chg="mod">
          <ac:chgData name="Berta Hartig" userId="b7c20aac024703ed" providerId="LiveId" clId="{E488EDC7-6954-4CB0-A9BF-D9BACAEEC725}" dt="2022-02-03T04:11:45.619" v="87433" actId="20577"/>
          <ac:spMkLst>
            <pc:docMk/>
            <pc:sldMk cId="1873604865" sldId="1220"/>
            <ac:spMk id="3" creationId="{00000000-0000-0000-0000-000000000000}"/>
          </ac:spMkLst>
        </pc:spChg>
        <pc:spChg chg="del">
          <ac:chgData name="Berta Hartig" userId="b7c20aac024703ed" providerId="LiveId" clId="{E488EDC7-6954-4CB0-A9BF-D9BACAEEC725}" dt="2022-02-01T22:13:12.119" v="82506" actId="478"/>
          <ac:spMkLst>
            <pc:docMk/>
            <pc:sldMk cId="1873604865" sldId="1220"/>
            <ac:spMk id="4" creationId="{681CDCFD-C7BC-481B-9718-A1695B1A042A}"/>
          </ac:spMkLst>
        </pc:spChg>
        <pc:spChg chg="mod">
          <ac:chgData name="Berta Hartig" userId="b7c20aac024703ed" providerId="LiveId" clId="{E488EDC7-6954-4CB0-A9BF-D9BACAEEC725}" dt="2022-02-03T01:48:10.921" v="87343" actId="20577"/>
          <ac:spMkLst>
            <pc:docMk/>
            <pc:sldMk cId="1873604865" sldId="1220"/>
            <ac:spMk id="5" creationId="{DE8299B8-36E6-4930-AF06-BF05E9D01782}"/>
          </ac:spMkLst>
        </pc:spChg>
        <pc:spChg chg="del">
          <ac:chgData name="Berta Hartig" userId="b7c20aac024703ed" providerId="LiveId" clId="{E488EDC7-6954-4CB0-A9BF-D9BACAEEC725}" dt="2022-02-01T22:13:10.436" v="82505" actId="478"/>
          <ac:spMkLst>
            <pc:docMk/>
            <pc:sldMk cId="1873604865" sldId="1220"/>
            <ac:spMk id="25" creationId="{3D0A6B92-BA6D-2448-B166-C244C509A36F}"/>
          </ac:spMkLst>
        </pc:spChg>
      </pc:sldChg>
      <pc:sldChg chg="modSp mod">
        <pc:chgData name="Berta Hartig" userId="b7c20aac024703ed" providerId="LiveId" clId="{E488EDC7-6954-4CB0-A9BF-D9BACAEEC725}" dt="2022-02-02T03:18:01.701" v="85857" actId="6549"/>
        <pc:sldMkLst>
          <pc:docMk/>
          <pc:sldMk cId="1323014761" sldId="1221"/>
        </pc:sldMkLst>
        <pc:spChg chg="mod">
          <ac:chgData name="Berta Hartig" userId="b7c20aac024703ed" providerId="LiveId" clId="{E488EDC7-6954-4CB0-A9BF-D9BACAEEC725}" dt="2022-02-02T02:17:01.250" v="84749"/>
          <ac:spMkLst>
            <pc:docMk/>
            <pc:sldMk cId="1323014761" sldId="1221"/>
            <ac:spMk id="4" creationId="{7E552CBA-E63D-4BDC-974D-8EEEBC8806B8}"/>
          </ac:spMkLst>
        </pc:spChg>
        <pc:spChg chg="mod">
          <ac:chgData name="Berta Hartig" userId="b7c20aac024703ed" providerId="LiveId" clId="{E488EDC7-6954-4CB0-A9BF-D9BACAEEC725}" dt="2022-02-02T03:18:01.701" v="85857" actId="6549"/>
          <ac:spMkLst>
            <pc:docMk/>
            <pc:sldMk cId="1323014761" sldId="1221"/>
            <ac:spMk id="10" creationId="{8CB83760-37EE-46D1-9608-98E33CAE8313}"/>
          </ac:spMkLst>
        </pc:spChg>
      </pc:sldChg>
      <pc:sldChg chg="modSp mod">
        <pc:chgData name="Berta Hartig" userId="b7c20aac024703ed" providerId="LiveId" clId="{E488EDC7-6954-4CB0-A9BF-D9BACAEEC725}" dt="2022-02-02T04:20:39.742" v="87054" actId="404"/>
        <pc:sldMkLst>
          <pc:docMk/>
          <pc:sldMk cId="1569646714" sldId="1222"/>
        </pc:sldMkLst>
        <pc:spChg chg="mod">
          <ac:chgData name="Berta Hartig" userId="b7c20aac024703ed" providerId="LiveId" clId="{E488EDC7-6954-4CB0-A9BF-D9BACAEEC725}" dt="2022-02-02T02:17:05.480" v="84752"/>
          <ac:spMkLst>
            <pc:docMk/>
            <pc:sldMk cId="1569646714" sldId="1222"/>
            <ac:spMk id="4" creationId="{7E552CBA-E63D-4BDC-974D-8EEEBC8806B8}"/>
          </ac:spMkLst>
        </pc:spChg>
        <pc:spChg chg="mod">
          <ac:chgData name="Berta Hartig" userId="b7c20aac024703ed" providerId="LiveId" clId="{E488EDC7-6954-4CB0-A9BF-D9BACAEEC725}" dt="2022-02-02T04:20:39.742" v="87054" actId="404"/>
          <ac:spMkLst>
            <pc:docMk/>
            <pc:sldMk cId="1569646714" sldId="1222"/>
            <ac:spMk id="6" creationId="{820CE437-A67A-454F-A532-0635990C4A55}"/>
          </ac:spMkLst>
        </pc:spChg>
        <pc:picChg chg="mod">
          <ac:chgData name="Berta Hartig" userId="b7c20aac024703ed" providerId="LiveId" clId="{E488EDC7-6954-4CB0-A9BF-D9BACAEEC725}" dt="2022-02-02T00:32:13.841" v="83748" actId="1076"/>
          <ac:picMkLst>
            <pc:docMk/>
            <pc:sldMk cId="1569646714" sldId="1222"/>
            <ac:picMk id="2" creationId="{46149A21-8B79-4338-914B-3B3512A4E010}"/>
          </ac:picMkLst>
        </pc:picChg>
      </pc:sldChg>
      <pc:sldChg chg="modSp add mod">
        <pc:chgData name="Berta Hartig" userId="b7c20aac024703ed" providerId="LiveId" clId="{E488EDC7-6954-4CB0-A9BF-D9BACAEEC725}" dt="2022-02-03T01:49:17.685" v="87370" actId="20577"/>
        <pc:sldMkLst>
          <pc:docMk/>
          <pc:sldMk cId="423809892" sldId="1223"/>
        </pc:sldMkLst>
        <pc:spChg chg="mod">
          <ac:chgData name="Berta Hartig" userId="b7c20aac024703ed" providerId="LiveId" clId="{E488EDC7-6954-4CB0-A9BF-D9BACAEEC725}" dt="2022-02-02T02:25:54.387" v="84903" actId="20577"/>
          <ac:spMkLst>
            <pc:docMk/>
            <pc:sldMk cId="423809892" sldId="1223"/>
            <ac:spMk id="2" creationId="{00000000-0000-0000-0000-000000000000}"/>
          </ac:spMkLst>
        </pc:spChg>
        <pc:spChg chg="mod">
          <ac:chgData name="Berta Hartig" userId="b7c20aac024703ed" providerId="LiveId" clId="{E488EDC7-6954-4CB0-A9BF-D9BACAEEC725}" dt="2022-02-03T01:47:18.802" v="87326" actId="20577"/>
          <ac:spMkLst>
            <pc:docMk/>
            <pc:sldMk cId="423809892" sldId="1223"/>
            <ac:spMk id="3" creationId="{00000000-0000-0000-0000-000000000000}"/>
          </ac:spMkLst>
        </pc:spChg>
        <pc:spChg chg="mod">
          <ac:chgData name="Berta Hartig" userId="b7c20aac024703ed" providerId="LiveId" clId="{E488EDC7-6954-4CB0-A9BF-D9BACAEEC725}" dt="2022-02-03T01:49:17.685" v="87370" actId="20577"/>
          <ac:spMkLst>
            <pc:docMk/>
            <pc:sldMk cId="423809892" sldId="1223"/>
            <ac:spMk id="4" creationId="{9C88176A-4430-4E21-9068-0E46D48D56EB}"/>
          </ac:spMkLst>
        </pc:spChg>
      </pc:sldChg>
      <pc:sldChg chg="add del">
        <pc:chgData name="Berta Hartig" userId="b7c20aac024703ed" providerId="LiveId" clId="{E488EDC7-6954-4CB0-A9BF-D9BACAEEC725}" dt="2022-01-20T19:52:54.485" v="43839"/>
        <pc:sldMkLst>
          <pc:docMk/>
          <pc:sldMk cId="1687759895" sldId="1224"/>
        </pc:sldMkLst>
      </pc:sldChg>
      <pc:sldChg chg="delSp modSp add del mod">
        <pc:chgData name="Berta Hartig" userId="b7c20aac024703ed" providerId="LiveId" clId="{E488EDC7-6954-4CB0-A9BF-D9BACAEEC725}" dt="2022-02-03T04:13:24.725" v="87442" actId="478"/>
        <pc:sldMkLst>
          <pc:docMk/>
          <pc:sldMk cId="2063435482" sldId="1224"/>
        </pc:sldMkLst>
        <pc:spChg chg="mod">
          <ac:chgData name="Berta Hartig" userId="b7c20aac024703ed" providerId="LiveId" clId="{E488EDC7-6954-4CB0-A9BF-D9BACAEEC725}" dt="2022-01-20T20:23:59.648" v="43870" actId="20577"/>
          <ac:spMkLst>
            <pc:docMk/>
            <pc:sldMk cId="2063435482" sldId="1224"/>
            <ac:spMk id="4" creationId="{7E552CBA-E63D-4BDC-974D-8EEEBC8806B8}"/>
          </ac:spMkLst>
        </pc:spChg>
        <pc:spChg chg="del mod">
          <ac:chgData name="Berta Hartig" userId="b7c20aac024703ed" providerId="LiveId" clId="{E488EDC7-6954-4CB0-A9BF-D9BACAEEC725}" dt="2022-02-03T04:13:24.725" v="87442" actId="478"/>
          <ac:spMkLst>
            <pc:docMk/>
            <pc:sldMk cId="2063435482" sldId="1224"/>
            <ac:spMk id="6" creationId="{789938D0-A409-1A44-856B-DEF43E198895}"/>
          </ac:spMkLst>
        </pc:spChg>
        <pc:spChg chg="del">
          <ac:chgData name="Berta Hartig" userId="b7c20aac024703ed" providerId="LiveId" clId="{E488EDC7-6954-4CB0-A9BF-D9BACAEEC725}" dt="2022-02-03T04:13:23.845" v="87441" actId="478"/>
          <ac:spMkLst>
            <pc:docMk/>
            <pc:sldMk cId="2063435482" sldId="1224"/>
            <ac:spMk id="9" creationId="{73E62B02-EE54-744E-BAC6-07E6BF0920C9}"/>
          </ac:spMkLst>
        </pc:spChg>
      </pc:sldChg>
      <pc:sldChg chg="add del">
        <pc:chgData name="Berta Hartig" userId="b7c20aac024703ed" providerId="LiveId" clId="{E488EDC7-6954-4CB0-A9BF-D9BACAEEC725}" dt="2022-01-20T21:01:33.027" v="45306"/>
        <pc:sldMkLst>
          <pc:docMk/>
          <pc:sldMk cId="3846850495" sldId="1224"/>
        </pc:sldMkLst>
      </pc:sldChg>
      <pc:sldChg chg="add del">
        <pc:chgData name="Berta Hartig" userId="b7c20aac024703ed" providerId="LiveId" clId="{E488EDC7-6954-4CB0-A9BF-D9BACAEEC725}" dt="2022-01-20T21:01:33.027" v="45306"/>
        <pc:sldMkLst>
          <pc:docMk/>
          <pc:sldMk cId="234141901" sldId="1225"/>
        </pc:sldMkLst>
      </pc:sldChg>
      <pc:sldChg chg="delSp modSp add del mod ord">
        <pc:chgData name="Berta Hartig" userId="b7c20aac024703ed" providerId="LiveId" clId="{E488EDC7-6954-4CB0-A9BF-D9BACAEEC725}" dt="2022-02-02T03:33:34.160" v="86177" actId="313"/>
        <pc:sldMkLst>
          <pc:docMk/>
          <pc:sldMk cId="1184937435" sldId="1225"/>
        </pc:sldMkLst>
        <pc:spChg chg="del">
          <ac:chgData name="Berta Hartig" userId="b7c20aac024703ed" providerId="LiveId" clId="{E488EDC7-6954-4CB0-A9BF-D9BACAEEC725}" dt="2022-01-20T23:46:11.524" v="53050" actId="478"/>
          <ac:spMkLst>
            <pc:docMk/>
            <pc:sldMk cId="1184937435" sldId="1225"/>
            <ac:spMk id="6" creationId="{B63EAF39-8F94-ED43-B0B5-2E7ED2787A1B}"/>
          </ac:spMkLst>
        </pc:spChg>
        <pc:spChg chg="mod">
          <ac:chgData name="Berta Hartig" userId="b7c20aac024703ed" providerId="LiveId" clId="{E488EDC7-6954-4CB0-A9BF-D9BACAEEC725}" dt="2022-01-20T20:24:12.604" v="43897" actId="20577"/>
          <ac:spMkLst>
            <pc:docMk/>
            <pc:sldMk cId="1184937435" sldId="1225"/>
            <ac:spMk id="9" creationId="{45F5A59F-B60D-465D-B12E-4FA358D641A5}"/>
          </ac:spMkLst>
        </pc:spChg>
        <pc:spChg chg="mod">
          <ac:chgData name="Berta Hartig" userId="b7c20aac024703ed" providerId="LiveId" clId="{E488EDC7-6954-4CB0-A9BF-D9BACAEEC725}" dt="2022-02-02T03:33:34.160" v="86177" actId="313"/>
          <ac:spMkLst>
            <pc:docMk/>
            <pc:sldMk cId="1184937435" sldId="1225"/>
            <ac:spMk id="11" creationId="{5D49E709-5ED2-402A-86EE-209FB9882ABB}"/>
          </ac:spMkLst>
        </pc:spChg>
      </pc:sldChg>
      <pc:sldChg chg="modSp mod">
        <pc:chgData name="Berta Hartig" userId="b7c20aac024703ed" providerId="LiveId" clId="{E488EDC7-6954-4CB0-A9BF-D9BACAEEC725}" dt="2022-02-02T04:20:18.698" v="87050" actId="20577"/>
        <pc:sldMkLst>
          <pc:docMk/>
          <pc:sldMk cId="3562855732" sldId="1226"/>
        </pc:sldMkLst>
        <pc:spChg chg="mod">
          <ac:chgData name="Berta Hartig" userId="b7c20aac024703ed" providerId="LiveId" clId="{E488EDC7-6954-4CB0-A9BF-D9BACAEEC725}" dt="2022-02-02T02:17:02.815" v="84750"/>
          <ac:spMkLst>
            <pc:docMk/>
            <pc:sldMk cId="3562855732" sldId="1226"/>
            <ac:spMk id="4" creationId="{7E552CBA-E63D-4BDC-974D-8EEEBC8806B8}"/>
          </ac:spMkLst>
        </pc:spChg>
        <pc:spChg chg="mod">
          <ac:chgData name="Berta Hartig" userId="b7c20aac024703ed" providerId="LiveId" clId="{E488EDC7-6954-4CB0-A9BF-D9BACAEEC725}" dt="2022-02-02T04:20:18.698" v="87050" actId="20577"/>
          <ac:spMkLst>
            <pc:docMk/>
            <pc:sldMk cId="3562855732" sldId="1226"/>
            <ac:spMk id="12" creationId="{24723CC4-8D7C-4378-9C57-DB94693B1A2E}"/>
          </ac:spMkLst>
        </pc:spChg>
      </pc:sldChg>
      <pc:sldChg chg="delSp modSp add mod">
        <pc:chgData name="Berta Hartig" userId="b7c20aac024703ed" providerId="LiveId" clId="{E488EDC7-6954-4CB0-A9BF-D9BACAEEC725}" dt="2022-02-02T01:06:34.546" v="84157" actId="20577"/>
        <pc:sldMkLst>
          <pc:docMk/>
          <pc:sldMk cId="2306435384" sldId="1227"/>
        </pc:sldMkLst>
        <pc:spChg chg="del">
          <ac:chgData name="Berta Hartig" userId="b7c20aac024703ed" providerId="LiveId" clId="{E488EDC7-6954-4CB0-A9BF-D9BACAEEC725}" dt="2022-01-20T23:38:34.428" v="52756" actId="478"/>
          <ac:spMkLst>
            <pc:docMk/>
            <pc:sldMk cId="2306435384" sldId="1227"/>
            <ac:spMk id="6" creationId="{B63EAF39-8F94-ED43-B0B5-2E7ED2787A1B}"/>
          </ac:spMkLst>
        </pc:spChg>
        <pc:spChg chg="mod">
          <ac:chgData name="Berta Hartig" userId="b7c20aac024703ed" providerId="LiveId" clId="{E488EDC7-6954-4CB0-A9BF-D9BACAEEC725}" dt="2022-02-02T01:06:34.546" v="84157" actId="20577"/>
          <ac:spMkLst>
            <pc:docMk/>
            <pc:sldMk cId="2306435384" sldId="1227"/>
            <ac:spMk id="11" creationId="{5D49E709-5ED2-402A-86EE-209FB9882ABB}"/>
          </ac:spMkLst>
        </pc:spChg>
      </pc:sldChg>
      <pc:sldChg chg="delSp modSp add mod">
        <pc:chgData name="Berta Hartig" userId="b7c20aac024703ed" providerId="LiveId" clId="{E488EDC7-6954-4CB0-A9BF-D9BACAEEC725}" dt="2022-01-21T03:23:48.331" v="55549" actId="21"/>
        <pc:sldMkLst>
          <pc:docMk/>
          <pc:sldMk cId="1035872034" sldId="1228"/>
        </pc:sldMkLst>
        <pc:spChg chg="del">
          <ac:chgData name="Berta Hartig" userId="b7c20aac024703ed" providerId="LiveId" clId="{E488EDC7-6954-4CB0-A9BF-D9BACAEEC725}" dt="2022-01-20T23:38:37.425" v="52757" actId="478"/>
          <ac:spMkLst>
            <pc:docMk/>
            <pc:sldMk cId="1035872034" sldId="1228"/>
            <ac:spMk id="6" creationId="{B63EAF39-8F94-ED43-B0B5-2E7ED2787A1B}"/>
          </ac:spMkLst>
        </pc:spChg>
        <pc:spChg chg="mod">
          <ac:chgData name="Berta Hartig" userId="b7c20aac024703ed" providerId="LiveId" clId="{E488EDC7-6954-4CB0-A9BF-D9BACAEEC725}" dt="2022-01-21T03:23:48.331" v="55549" actId="21"/>
          <ac:spMkLst>
            <pc:docMk/>
            <pc:sldMk cId="1035872034" sldId="1228"/>
            <ac:spMk id="11" creationId="{5D49E709-5ED2-402A-86EE-209FB9882ABB}"/>
          </ac:spMkLst>
        </pc:spChg>
      </pc:sldChg>
      <pc:sldChg chg="modSp mod">
        <pc:chgData name="Berta Hartig" userId="b7c20aac024703ed" providerId="LiveId" clId="{E488EDC7-6954-4CB0-A9BF-D9BACAEEC725}" dt="2022-02-02T03:18:36.184" v="85867" actId="114"/>
        <pc:sldMkLst>
          <pc:docMk/>
          <pc:sldMk cId="753967861" sldId="1229"/>
        </pc:sldMkLst>
        <pc:spChg chg="mod">
          <ac:chgData name="Berta Hartig" userId="b7c20aac024703ed" providerId="LiveId" clId="{E488EDC7-6954-4CB0-A9BF-D9BACAEEC725}" dt="2022-02-02T02:17:08.055" v="84754"/>
          <ac:spMkLst>
            <pc:docMk/>
            <pc:sldMk cId="753967861" sldId="1229"/>
            <ac:spMk id="4" creationId="{7E552CBA-E63D-4BDC-974D-8EEEBC8806B8}"/>
          </ac:spMkLst>
        </pc:spChg>
        <pc:spChg chg="mod">
          <ac:chgData name="Berta Hartig" userId="b7c20aac024703ed" providerId="LiveId" clId="{E488EDC7-6954-4CB0-A9BF-D9BACAEEC725}" dt="2022-02-02T03:18:36.184" v="85867" actId="114"/>
          <ac:spMkLst>
            <pc:docMk/>
            <pc:sldMk cId="753967861" sldId="1229"/>
            <ac:spMk id="5" creationId="{B104C1D0-A524-483B-94B1-42D32BABC813}"/>
          </ac:spMkLst>
        </pc:spChg>
        <pc:picChg chg="mod">
          <ac:chgData name="Berta Hartig" userId="b7c20aac024703ed" providerId="LiveId" clId="{E488EDC7-6954-4CB0-A9BF-D9BACAEEC725}" dt="2022-02-02T00:32:18.786" v="83749" actId="1076"/>
          <ac:picMkLst>
            <pc:docMk/>
            <pc:sldMk cId="753967861" sldId="1229"/>
            <ac:picMk id="9" creationId="{5C0F99C6-035D-4BC7-ADF5-7032B38C6115}"/>
          </ac:picMkLst>
        </pc:picChg>
      </pc:sldChg>
      <pc:sldChg chg="modSp mod">
        <pc:chgData name="Berta Hartig" userId="b7c20aac024703ed" providerId="LiveId" clId="{E488EDC7-6954-4CB0-A9BF-D9BACAEEC725}" dt="2022-02-02T00:34:21.617" v="83775" actId="20577"/>
        <pc:sldMkLst>
          <pc:docMk/>
          <pc:sldMk cId="2661794629" sldId="1230"/>
        </pc:sldMkLst>
        <pc:spChg chg="mod">
          <ac:chgData name="Berta Hartig" userId="b7c20aac024703ed" providerId="LiveId" clId="{E488EDC7-6954-4CB0-A9BF-D9BACAEEC725}" dt="2022-02-02T00:34:21.617" v="83775" actId="20577"/>
          <ac:spMkLst>
            <pc:docMk/>
            <pc:sldMk cId="2661794629" sldId="1230"/>
            <ac:spMk id="6" creationId="{820CE437-A67A-454F-A532-0635990C4A55}"/>
          </ac:spMkLst>
        </pc:spChg>
      </pc:sldChg>
      <pc:sldChg chg="modSp del mod">
        <pc:chgData name="Berta Hartig" userId="b7c20aac024703ed" providerId="LiveId" clId="{E488EDC7-6954-4CB0-A9BF-D9BACAEEC725}" dt="2022-02-02T02:15:56.785" v="84726" actId="47"/>
        <pc:sldMkLst>
          <pc:docMk/>
          <pc:sldMk cId="992523378" sldId="1231"/>
        </pc:sldMkLst>
        <pc:spChg chg="mod">
          <ac:chgData name="Berta Hartig" userId="b7c20aac024703ed" providerId="LiveId" clId="{E488EDC7-6954-4CB0-A9BF-D9BACAEEC725}" dt="2022-02-01T20:54:58.033" v="80639" actId="20577"/>
          <ac:spMkLst>
            <pc:docMk/>
            <pc:sldMk cId="992523378" sldId="1231"/>
            <ac:spMk id="6" creationId="{820CE437-A67A-454F-A532-0635990C4A55}"/>
          </ac:spMkLst>
        </pc:spChg>
      </pc:sldChg>
      <pc:sldChg chg="modSp mod">
        <pc:chgData name="Berta Hartig" userId="b7c20aac024703ed" providerId="LiveId" clId="{E488EDC7-6954-4CB0-A9BF-D9BACAEEC725}" dt="2022-02-02T02:17:04.118" v="84751"/>
        <pc:sldMkLst>
          <pc:docMk/>
          <pc:sldMk cId="105683948" sldId="1232"/>
        </pc:sldMkLst>
        <pc:spChg chg="mod">
          <ac:chgData name="Berta Hartig" userId="b7c20aac024703ed" providerId="LiveId" clId="{E488EDC7-6954-4CB0-A9BF-D9BACAEEC725}" dt="2022-02-02T02:17:04.118" v="84751"/>
          <ac:spMkLst>
            <pc:docMk/>
            <pc:sldMk cId="105683948" sldId="1232"/>
            <ac:spMk id="4" creationId="{7E552CBA-E63D-4BDC-974D-8EEEBC8806B8}"/>
          </ac:spMkLst>
        </pc:spChg>
        <pc:spChg chg="mod">
          <ac:chgData name="Berta Hartig" userId="b7c20aac024703ed" providerId="LiveId" clId="{E488EDC7-6954-4CB0-A9BF-D9BACAEEC725}" dt="2022-02-01T20:47:47.310" v="80393" actId="255"/>
          <ac:spMkLst>
            <pc:docMk/>
            <pc:sldMk cId="105683948" sldId="1232"/>
            <ac:spMk id="5" creationId="{1C00C4C9-759C-4D00-902C-50F745E41BF7}"/>
          </ac:spMkLst>
        </pc:spChg>
      </pc:sldChg>
      <pc:sldChg chg="modSp mod">
        <pc:chgData name="Berta Hartig" userId="b7c20aac024703ed" providerId="LiveId" clId="{E488EDC7-6954-4CB0-A9BF-D9BACAEEC725}" dt="2022-02-01T20:53:59.739" v="80616" actId="20577"/>
        <pc:sldMkLst>
          <pc:docMk/>
          <pc:sldMk cId="996744769" sldId="1233"/>
        </pc:sldMkLst>
        <pc:spChg chg="mod">
          <ac:chgData name="Berta Hartig" userId="b7c20aac024703ed" providerId="LiveId" clId="{E488EDC7-6954-4CB0-A9BF-D9BACAEEC725}" dt="2022-02-01T20:53:59.739" v="80616" actId="20577"/>
          <ac:spMkLst>
            <pc:docMk/>
            <pc:sldMk cId="996744769" sldId="1233"/>
            <ac:spMk id="6" creationId="{820CE437-A67A-454F-A532-0635990C4A55}"/>
          </ac:spMkLst>
        </pc:spChg>
      </pc:sldChg>
      <pc:sldChg chg="delSp modSp add mod ord">
        <pc:chgData name="Berta Hartig" userId="b7c20aac024703ed" providerId="LiveId" clId="{E488EDC7-6954-4CB0-A9BF-D9BACAEEC725}" dt="2022-02-02T04:30:40.280" v="87185" actId="6549"/>
        <pc:sldMkLst>
          <pc:docMk/>
          <pc:sldMk cId="1425879333" sldId="1234"/>
        </pc:sldMkLst>
        <pc:spChg chg="del">
          <ac:chgData name="Berta Hartig" userId="b7c20aac024703ed" providerId="LiveId" clId="{E488EDC7-6954-4CB0-A9BF-D9BACAEEC725}" dt="2022-01-20T23:38:24.408" v="52752" actId="478"/>
          <ac:spMkLst>
            <pc:docMk/>
            <pc:sldMk cId="1425879333" sldId="1234"/>
            <ac:spMk id="6" creationId="{B63EAF39-8F94-ED43-B0B5-2E7ED2787A1B}"/>
          </ac:spMkLst>
        </pc:spChg>
        <pc:spChg chg="mod">
          <ac:chgData name="Berta Hartig" userId="b7c20aac024703ed" providerId="LiveId" clId="{E488EDC7-6954-4CB0-A9BF-D9BACAEEC725}" dt="2022-02-02T04:30:40.280" v="87185" actId="6549"/>
          <ac:spMkLst>
            <pc:docMk/>
            <pc:sldMk cId="1425879333" sldId="1234"/>
            <ac:spMk id="11" creationId="{5D49E709-5ED2-402A-86EE-209FB9882ABB}"/>
          </ac:spMkLst>
        </pc:spChg>
      </pc:sldChg>
      <pc:sldChg chg="delSp modSp add mod ord">
        <pc:chgData name="Berta Hartig" userId="b7c20aac024703ed" providerId="LiveId" clId="{E488EDC7-6954-4CB0-A9BF-D9BACAEEC725}" dt="2022-01-21T00:14:39.389" v="55548" actId="20577"/>
        <pc:sldMkLst>
          <pc:docMk/>
          <pc:sldMk cId="3984914118" sldId="1236"/>
        </pc:sldMkLst>
        <pc:spChg chg="del">
          <ac:chgData name="Berta Hartig" userId="b7c20aac024703ed" providerId="LiveId" clId="{E488EDC7-6954-4CB0-A9BF-D9BACAEEC725}" dt="2022-01-20T23:38:26.972" v="52753" actId="478"/>
          <ac:spMkLst>
            <pc:docMk/>
            <pc:sldMk cId="3984914118" sldId="1236"/>
            <ac:spMk id="6" creationId="{B63EAF39-8F94-ED43-B0B5-2E7ED2787A1B}"/>
          </ac:spMkLst>
        </pc:spChg>
        <pc:spChg chg="mod">
          <ac:chgData name="Berta Hartig" userId="b7c20aac024703ed" providerId="LiveId" clId="{E488EDC7-6954-4CB0-A9BF-D9BACAEEC725}" dt="2022-01-21T00:14:39.389" v="55548" actId="20577"/>
          <ac:spMkLst>
            <pc:docMk/>
            <pc:sldMk cId="3984914118" sldId="1236"/>
            <ac:spMk id="11" creationId="{5D49E709-5ED2-402A-86EE-209FB9882ABB}"/>
          </ac:spMkLst>
        </pc:spChg>
      </pc:sldChg>
      <pc:sldChg chg="delSp modSp add mod">
        <pc:chgData name="Berta Hartig" userId="b7c20aac024703ed" providerId="LiveId" clId="{E488EDC7-6954-4CB0-A9BF-D9BACAEEC725}" dt="2022-02-01T23:33:39.042" v="83507" actId="114"/>
        <pc:sldMkLst>
          <pc:docMk/>
          <pc:sldMk cId="2985726202" sldId="1237"/>
        </pc:sldMkLst>
        <pc:spChg chg="del">
          <ac:chgData name="Berta Hartig" userId="b7c20aac024703ed" providerId="LiveId" clId="{E488EDC7-6954-4CB0-A9BF-D9BACAEEC725}" dt="2022-01-20T23:38:28.672" v="52754" actId="478"/>
          <ac:spMkLst>
            <pc:docMk/>
            <pc:sldMk cId="2985726202" sldId="1237"/>
            <ac:spMk id="6" creationId="{B63EAF39-8F94-ED43-B0B5-2E7ED2787A1B}"/>
          </ac:spMkLst>
        </pc:spChg>
        <pc:spChg chg="mod">
          <ac:chgData name="Berta Hartig" userId="b7c20aac024703ed" providerId="LiveId" clId="{E488EDC7-6954-4CB0-A9BF-D9BACAEEC725}" dt="2022-02-01T23:33:39.042" v="83507" actId="114"/>
          <ac:spMkLst>
            <pc:docMk/>
            <pc:sldMk cId="2985726202" sldId="1237"/>
            <ac:spMk id="11" creationId="{5D49E709-5ED2-402A-86EE-209FB9882ABB}"/>
          </ac:spMkLst>
        </pc:spChg>
      </pc:sldChg>
      <pc:sldChg chg="delSp modSp add mod">
        <pc:chgData name="Berta Hartig" userId="b7c20aac024703ed" providerId="LiveId" clId="{E488EDC7-6954-4CB0-A9BF-D9BACAEEC725}" dt="2022-02-01T23:33:52.748" v="83508" actId="255"/>
        <pc:sldMkLst>
          <pc:docMk/>
          <pc:sldMk cId="3534982289" sldId="1238"/>
        </pc:sldMkLst>
        <pc:spChg chg="del">
          <ac:chgData name="Berta Hartig" userId="b7c20aac024703ed" providerId="LiveId" clId="{E488EDC7-6954-4CB0-A9BF-D9BACAEEC725}" dt="2022-01-20T23:38:30.887" v="52755" actId="478"/>
          <ac:spMkLst>
            <pc:docMk/>
            <pc:sldMk cId="3534982289" sldId="1238"/>
            <ac:spMk id="6" creationId="{B63EAF39-8F94-ED43-B0B5-2E7ED2787A1B}"/>
          </ac:spMkLst>
        </pc:spChg>
        <pc:spChg chg="mod">
          <ac:chgData name="Berta Hartig" userId="b7c20aac024703ed" providerId="LiveId" clId="{E488EDC7-6954-4CB0-A9BF-D9BACAEEC725}" dt="2022-02-01T23:33:52.748" v="83508" actId="255"/>
          <ac:spMkLst>
            <pc:docMk/>
            <pc:sldMk cId="3534982289" sldId="1238"/>
            <ac:spMk id="11" creationId="{5D49E709-5ED2-402A-86EE-209FB9882ABB}"/>
          </ac:spMkLst>
        </pc:spChg>
      </pc:sldChg>
      <pc:sldChg chg="add del">
        <pc:chgData name="Berta Hartig" userId="b7c20aac024703ed" providerId="LiveId" clId="{E488EDC7-6954-4CB0-A9BF-D9BACAEEC725}" dt="2022-01-20T21:01:01.754" v="45300"/>
        <pc:sldMkLst>
          <pc:docMk/>
          <pc:sldMk cId="4164312120" sldId="1238"/>
        </pc:sldMkLst>
      </pc:sldChg>
      <pc:sldChg chg="del">
        <pc:chgData name="Berta Hartig" userId="b7c20aac024703ed" providerId="LiveId" clId="{E488EDC7-6954-4CB0-A9BF-D9BACAEEC725}" dt="2022-02-02T02:15:57.086" v="84727" actId="47"/>
        <pc:sldMkLst>
          <pc:docMk/>
          <pc:sldMk cId="3349605502" sldId="1240"/>
        </pc:sldMkLst>
      </pc:sldChg>
      <pc:sldChg chg="modSp mod">
        <pc:chgData name="Berta Hartig" userId="b7c20aac024703ed" providerId="LiveId" clId="{E488EDC7-6954-4CB0-A9BF-D9BACAEEC725}" dt="2022-02-02T02:18:20.673" v="84785"/>
        <pc:sldMkLst>
          <pc:docMk/>
          <pc:sldMk cId="1995674407" sldId="1241"/>
        </pc:sldMkLst>
        <pc:spChg chg="mod">
          <ac:chgData name="Berta Hartig" userId="b7c20aac024703ed" providerId="LiveId" clId="{E488EDC7-6954-4CB0-A9BF-D9BACAEEC725}" dt="2022-02-02T02:18:20.673" v="84785"/>
          <ac:spMkLst>
            <pc:docMk/>
            <pc:sldMk cId="1995674407" sldId="1241"/>
            <ac:spMk id="2" creationId="{9F515782-8BFC-412F-BAE0-A5A4DE995E0F}"/>
          </ac:spMkLst>
        </pc:spChg>
        <pc:spChg chg="mod">
          <ac:chgData name="Berta Hartig" userId="b7c20aac024703ed" providerId="LiveId" clId="{E488EDC7-6954-4CB0-A9BF-D9BACAEEC725}" dt="2022-02-02T00:30:33.949" v="83742" actId="20577"/>
          <ac:spMkLst>
            <pc:docMk/>
            <pc:sldMk cId="1995674407" sldId="1241"/>
            <ac:spMk id="3" creationId="{8E72627D-AFF4-4BA0-88D3-8BA952D7F667}"/>
          </ac:spMkLst>
        </pc:spChg>
      </pc:sldChg>
      <pc:sldChg chg="modSp mod">
        <pc:chgData name="Berta Hartig" userId="b7c20aac024703ed" providerId="LiveId" clId="{E488EDC7-6954-4CB0-A9BF-D9BACAEEC725}" dt="2022-02-02T02:18:27.588" v="84790"/>
        <pc:sldMkLst>
          <pc:docMk/>
          <pc:sldMk cId="1799581741" sldId="1242"/>
        </pc:sldMkLst>
        <pc:spChg chg="mod">
          <ac:chgData name="Berta Hartig" userId="b7c20aac024703ed" providerId="LiveId" clId="{E488EDC7-6954-4CB0-A9BF-D9BACAEEC725}" dt="2022-02-02T02:18:27.588" v="84790"/>
          <ac:spMkLst>
            <pc:docMk/>
            <pc:sldMk cId="1799581741" sldId="1242"/>
            <ac:spMk id="3" creationId="{03E29A03-7C73-4278-A3E8-9444A9359019}"/>
          </ac:spMkLst>
        </pc:spChg>
      </pc:sldChg>
      <pc:sldChg chg="modSp mod">
        <pc:chgData name="Berta Hartig" userId="b7c20aac024703ed" providerId="LiveId" clId="{E488EDC7-6954-4CB0-A9BF-D9BACAEEC725}" dt="2022-02-02T04:18:29.079" v="87007" actId="255"/>
        <pc:sldMkLst>
          <pc:docMk/>
          <pc:sldMk cId="3757715553" sldId="1243"/>
        </pc:sldMkLst>
        <pc:spChg chg="mod">
          <ac:chgData name="Berta Hartig" userId="b7c20aac024703ed" providerId="LiveId" clId="{E488EDC7-6954-4CB0-A9BF-D9BACAEEC725}" dt="2022-02-02T02:18:23.448" v="84787"/>
          <ac:spMkLst>
            <pc:docMk/>
            <pc:sldMk cId="3757715553" sldId="1243"/>
            <ac:spMk id="2" creationId="{30D207EA-6A40-428C-BC39-141EEEF6EE11}"/>
          </ac:spMkLst>
        </pc:spChg>
        <pc:spChg chg="mod">
          <ac:chgData name="Berta Hartig" userId="b7c20aac024703ed" providerId="LiveId" clId="{E488EDC7-6954-4CB0-A9BF-D9BACAEEC725}" dt="2022-02-02T04:18:29.079" v="87007" actId="255"/>
          <ac:spMkLst>
            <pc:docMk/>
            <pc:sldMk cId="3757715553" sldId="1243"/>
            <ac:spMk id="3" creationId="{38C0BA40-AAB0-4B13-A55A-7264D4555B0D}"/>
          </ac:spMkLst>
        </pc:spChg>
      </pc:sldChg>
      <pc:sldChg chg="modSp mod">
        <pc:chgData name="Berta Hartig" userId="b7c20aac024703ed" providerId="LiveId" clId="{E488EDC7-6954-4CB0-A9BF-D9BACAEEC725}" dt="2022-02-02T02:17:54.726" v="84781" actId="255"/>
        <pc:sldMkLst>
          <pc:docMk/>
          <pc:sldMk cId="3850227889" sldId="1244"/>
        </pc:sldMkLst>
        <pc:spChg chg="mod">
          <ac:chgData name="Berta Hartig" userId="b7c20aac024703ed" providerId="LiveId" clId="{E488EDC7-6954-4CB0-A9BF-D9BACAEEC725}" dt="2022-02-02T02:17:54.726" v="84781" actId="255"/>
          <ac:spMkLst>
            <pc:docMk/>
            <pc:sldMk cId="3850227889" sldId="1244"/>
            <ac:spMk id="2" creationId="{57E9769A-F8FF-4C6C-842C-ED19DE9FBFC9}"/>
          </ac:spMkLst>
        </pc:spChg>
        <pc:spChg chg="mod">
          <ac:chgData name="Berta Hartig" userId="b7c20aac024703ed" providerId="LiveId" clId="{E488EDC7-6954-4CB0-A9BF-D9BACAEEC725}" dt="2022-02-02T00:30:02.931" v="83730" actId="255"/>
          <ac:spMkLst>
            <pc:docMk/>
            <pc:sldMk cId="3850227889" sldId="1244"/>
            <ac:spMk id="3" creationId="{1ABB9EA7-5DF4-43A4-974E-7D891C9273E1}"/>
          </ac:spMkLst>
        </pc:spChg>
      </pc:sldChg>
      <pc:sldChg chg="modSp mod">
        <pc:chgData name="Berta Hartig" userId="b7c20aac024703ed" providerId="LiveId" clId="{E488EDC7-6954-4CB0-A9BF-D9BACAEEC725}" dt="2022-02-02T03:39:44.271" v="86307" actId="313"/>
        <pc:sldMkLst>
          <pc:docMk/>
          <pc:sldMk cId="2951539481" sldId="1245"/>
        </pc:sldMkLst>
        <pc:spChg chg="mod">
          <ac:chgData name="Berta Hartig" userId="b7c20aac024703ed" providerId="LiveId" clId="{E488EDC7-6954-4CB0-A9BF-D9BACAEEC725}" dt="2022-02-02T03:39:44.271" v="86307" actId="313"/>
          <ac:spMkLst>
            <pc:docMk/>
            <pc:sldMk cId="2951539481" sldId="1245"/>
            <ac:spMk id="3" creationId="{6B27CF2D-EBE6-4879-8C4D-375A63617C7F}"/>
          </ac:spMkLst>
        </pc:spChg>
        <pc:spChg chg="mod">
          <ac:chgData name="Berta Hartig" userId="b7c20aac024703ed" providerId="LiveId" clId="{E488EDC7-6954-4CB0-A9BF-D9BACAEEC725}" dt="2022-02-02T02:18:06.110" v="84782" actId="255"/>
          <ac:spMkLst>
            <pc:docMk/>
            <pc:sldMk cId="2951539481" sldId="1245"/>
            <ac:spMk id="5" creationId="{5A4435B9-5ACE-4D72-ABC4-28D8CFE49D94}"/>
          </ac:spMkLst>
        </pc:spChg>
      </pc:sldChg>
      <pc:sldChg chg="modSp mod">
        <pc:chgData name="Berta Hartig" userId="b7c20aac024703ed" providerId="LiveId" clId="{E488EDC7-6954-4CB0-A9BF-D9BACAEEC725}" dt="2022-02-02T04:18:37.450" v="87008" actId="5793"/>
        <pc:sldMkLst>
          <pc:docMk/>
          <pc:sldMk cId="639951430" sldId="1246"/>
        </pc:sldMkLst>
        <pc:spChg chg="mod">
          <ac:chgData name="Berta Hartig" userId="b7c20aac024703ed" providerId="LiveId" clId="{E488EDC7-6954-4CB0-A9BF-D9BACAEEC725}" dt="2022-02-02T04:18:37.450" v="87008" actId="5793"/>
          <ac:spMkLst>
            <pc:docMk/>
            <pc:sldMk cId="639951430" sldId="1246"/>
            <ac:spMk id="3" creationId="{E3B255B2-6864-45EA-90AE-EEF93654D004}"/>
          </ac:spMkLst>
        </pc:spChg>
        <pc:spChg chg="mod">
          <ac:chgData name="Berta Hartig" userId="b7c20aac024703ed" providerId="LiveId" clId="{E488EDC7-6954-4CB0-A9BF-D9BACAEEC725}" dt="2022-02-02T02:18:29.340" v="84791"/>
          <ac:spMkLst>
            <pc:docMk/>
            <pc:sldMk cId="639951430" sldId="1246"/>
            <ac:spMk id="9" creationId="{50F03E43-5D6F-4CFE-AD04-5167E09821D1}"/>
          </ac:spMkLst>
        </pc:spChg>
      </pc:sldChg>
      <pc:sldChg chg="modSp mod">
        <pc:chgData name="Berta Hartig" userId="b7c20aac024703ed" providerId="LiveId" clId="{E488EDC7-6954-4CB0-A9BF-D9BACAEEC725}" dt="2022-02-02T02:18:30.919" v="84792"/>
        <pc:sldMkLst>
          <pc:docMk/>
          <pc:sldMk cId="2138780094" sldId="1247"/>
        </pc:sldMkLst>
        <pc:spChg chg="mod">
          <ac:chgData name="Berta Hartig" userId="b7c20aac024703ed" providerId="LiveId" clId="{E488EDC7-6954-4CB0-A9BF-D9BACAEEC725}" dt="2022-02-02T02:18:30.919" v="84792"/>
          <ac:spMkLst>
            <pc:docMk/>
            <pc:sldMk cId="2138780094" sldId="1247"/>
            <ac:spMk id="6" creationId="{EF53C453-CDDE-45E2-A1E6-63D128475B6A}"/>
          </ac:spMkLst>
        </pc:spChg>
      </pc:sldChg>
      <pc:sldChg chg="modSp mod">
        <pc:chgData name="Berta Hartig" userId="b7c20aac024703ed" providerId="LiveId" clId="{E488EDC7-6954-4CB0-A9BF-D9BACAEEC725}" dt="2022-02-02T04:18:58.129" v="87015" actId="20577"/>
        <pc:sldMkLst>
          <pc:docMk/>
          <pc:sldMk cId="119604237" sldId="1248"/>
        </pc:sldMkLst>
        <pc:spChg chg="mod">
          <ac:chgData name="Berta Hartig" userId="b7c20aac024703ed" providerId="LiveId" clId="{E488EDC7-6954-4CB0-A9BF-D9BACAEEC725}" dt="2022-02-02T04:18:58.129" v="87015" actId="20577"/>
          <ac:spMkLst>
            <pc:docMk/>
            <pc:sldMk cId="119604237" sldId="1248"/>
            <ac:spMk id="3" creationId="{0E61E723-9BB9-48F1-8981-771813C2CC56}"/>
          </ac:spMkLst>
        </pc:spChg>
        <pc:spChg chg="mod">
          <ac:chgData name="Berta Hartig" userId="b7c20aac024703ed" providerId="LiveId" clId="{E488EDC7-6954-4CB0-A9BF-D9BACAEEC725}" dt="2022-02-02T04:18:42.208" v="87009"/>
          <ac:spMkLst>
            <pc:docMk/>
            <pc:sldMk cId="119604237" sldId="1248"/>
            <ac:spMk id="15" creationId="{C643403E-B928-4126-88AB-3226A5227214}"/>
          </ac:spMkLst>
        </pc:spChg>
      </pc:sldChg>
      <pc:sldChg chg="addSp delSp modSp add del mod modNotesTx">
        <pc:chgData name="Berta Hartig" userId="b7c20aac024703ed" providerId="LiveId" clId="{E488EDC7-6954-4CB0-A9BF-D9BACAEEC725}" dt="2022-01-23T05:12:24.802" v="72127" actId="47"/>
        <pc:sldMkLst>
          <pc:docMk/>
          <pc:sldMk cId="1986718069" sldId="1249"/>
        </pc:sldMkLst>
        <pc:spChg chg="del mod">
          <ac:chgData name="Berta Hartig" userId="b7c20aac024703ed" providerId="LiveId" clId="{E488EDC7-6954-4CB0-A9BF-D9BACAEEC725}" dt="2022-01-23T05:01:22.906" v="70892" actId="478"/>
          <ac:spMkLst>
            <pc:docMk/>
            <pc:sldMk cId="1986718069" sldId="1249"/>
            <ac:spMk id="3" creationId="{6CD48474-9175-43DE-8BD2-D6EA8298841A}"/>
          </ac:spMkLst>
        </pc:spChg>
        <pc:spChg chg="add mod">
          <ac:chgData name="Berta Hartig" userId="b7c20aac024703ed" providerId="LiveId" clId="{E488EDC7-6954-4CB0-A9BF-D9BACAEEC725}" dt="2022-01-23T05:11:49.367" v="72126" actId="20577"/>
          <ac:spMkLst>
            <pc:docMk/>
            <pc:sldMk cId="1986718069" sldId="1249"/>
            <ac:spMk id="9" creationId="{947AAA71-395B-4304-B254-816CF853BCE1}"/>
          </ac:spMkLst>
        </pc:spChg>
      </pc:sldChg>
      <pc:sldChg chg="addSp modSp add mod modNotesTx">
        <pc:chgData name="Berta Hartig" userId="b7c20aac024703ed" providerId="LiveId" clId="{E488EDC7-6954-4CB0-A9BF-D9BACAEEC725}" dt="2022-02-02T03:49:41.902" v="86403" actId="114"/>
        <pc:sldMkLst>
          <pc:docMk/>
          <pc:sldMk cId="85528911" sldId="1250"/>
        </pc:sldMkLst>
        <pc:spChg chg="mod">
          <ac:chgData name="Berta Hartig" userId="b7c20aac024703ed" providerId="LiveId" clId="{E488EDC7-6954-4CB0-A9BF-D9BACAEEC725}" dt="2022-02-02T03:49:41.902" v="86403" actId="114"/>
          <ac:spMkLst>
            <pc:docMk/>
            <pc:sldMk cId="85528911" sldId="1250"/>
            <ac:spMk id="3" creationId="{6CD48474-9175-43DE-8BD2-D6EA8298841A}"/>
          </ac:spMkLst>
        </pc:spChg>
        <pc:graphicFrameChg chg="add mod">
          <ac:chgData name="Berta Hartig" userId="b7c20aac024703ed" providerId="LiveId" clId="{E488EDC7-6954-4CB0-A9BF-D9BACAEEC725}" dt="2022-01-21T04:20:38.393" v="57355" actId="1076"/>
          <ac:graphicFrameMkLst>
            <pc:docMk/>
            <pc:sldMk cId="85528911" sldId="1250"/>
            <ac:graphicFrameMk id="9" creationId="{B6EF78BD-7011-402D-B9A6-15F811D97BB5}"/>
          </ac:graphicFrameMkLst>
        </pc:graphicFrameChg>
      </pc:sldChg>
      <pc:sldChg chg="add del">
        <pc:chgData name="Berta Hartig" userId="b7c20aac024703ed" providerId="LiveId" clId="{E488EDC7-6954-4CB0-A9BF-D9BACAEEC725}" dt="2022-01-21T04:06:37.092" v="57033" actId="47"/>
        <pc:sldMkLst>
          <pc:docMk/>
          <pc:sldMk cId="1616254561" sldId="1250"/>
        </pc:sldMkLst>
      </pc:sldChg>
      <pc:sldChg chg="add del">
        <pc:chgData name="Berta Hartig" userId="b7c20aac024703ed" providerId="LiveId" clId="{E488EDC7-6954-4CB0-A9BF-D9BACAEEC725}" dt="2022-01-21T04:13:43.614" v="57121"/>
        <pc:sldMkLst>
          <pc:docMk/>
          <pc:sldMk cId="3825610465" sldId="1250"/>
        </pc:sldMkLst>
      </pc:sldChg>
      <pc:sldChg chg="addSp delSp modSp add mod modNotesTx">
        <pc:chgData name="Berta Hartig" userId="b7c20aac024703ed" providerId="LiveId" clId="{E488EDC7-6954-4CB0-A9BF-D9BACAEEC725}" dt="2022-02-02T03:49:33.866" v="86401" actId="114"/>
        <pc:sldMkLst>
          <pc:docMk/>
          <pc:sldMk cId="2427885460" sldId="1251"/>
        </pc:sldMkLst>
        <pc:spChg chg="mod">
          <ac:chgData name="Berta Hartig" userId="b7c20aac024703ed" providerId="LiveId" clId="{E488EDC7-6954-4CB0-A9BF-D9BACAEEC725}" dt="2022-01-21T04:25:37.926" v="57472" actId="20577"/>
          <ac:spMkLst>
            <pc:docMk/>
            <pc:sldMk cId="2427885460" sldId="1251"/>
            <ac:spMk id="3" creationId="{6CD48474-9175-43DE-8BD2-D6EA8298841A}"/>
          </ac:spMkLst>
        </pc:spChg>
        <pc:spChg chg="add mod">
          <ac:chgData name="Berta Hartig" userId="b7c20aac024703ed" providerId="LiveId" clId="{E488EDC7-6954-4CB0-A9BF-D9BACAEEC725}" dt="2022-02-02T03:49:33.866" v="86401" actId="114"/>
          <ac:spMkLst>
            <pc:docMk/>
            <pc:sldMk cId="2427885460" sldId="1251"/>
            <ac:spMk id="12" creationId="{1FF78B40-BFF5-4627-9147-7C7EE0D316A0}"/>
          </ac:spMkLst>
        </pc:spChg>
        <pc:graphicFrameChg chg="del">
          <ac:chgData name="Berta Hartig" userId="b7c20aac024703ed" providerId="LiveId" clId="{E488EDC7-6954-4CB0-A9BF-D9BACAEEC725}" dt="2022-01-21T04:14:46.269" v="57157" actId="478"/>
          <ac:graphicFrameMkLst>
            <pc:docMk/>
            <pc:sldMk cId="2427885460" sldId="1251"/>
            <ac:graphicFrameMk id="9" creationId="{B6EF78BD-7011-402D-B9A6-15F811D97BB5}"/>
          </ac:graphicFrameMkLst>
        </pc:graphicFrameChg>
        <pc:picChg chg="add mod">
          <ac:chgData name="Berta Hartig" userId="b7c20aac024703ed" providerId="LiveId" clId="{E488EDC7-6954-4CB0-A9BF-D9BACAEEC725}" dt="2022-01-21T04:20:04.727" v="57333" actId="1076"/>
          <ac:picMkLst>
            <pc:docMk/>
            <pc:sldMk cId="2427885460" sldId="1251"/>
            <ac:picMk id="10" creationId="{C7C3BDE4-8035-44DA-AD9E-D261A333F4DC}"/>
          </ac:picMkLst>
        </pc:picChg>
        <pc:picChg chg="add mod">
          <ac:chgData name="Berta Hartig" userId="b7c20aac024703ed" providerId="LiveId" clId="{E488EDC7-6954-4CB0-A9BF-D9BACAEEC725}" dt="2022-01-21T04:20:02.980" v="57332" actId="14100"/>
          <ac:picMkLst>
            <pc:docMk/>
            <pc:sldMk cId="2427885460" sldId="1251"/>
            <ac:picMk id="11" creationId="{DA4F688C-FCA3-4226-A89F-3D10821EFDB9}"/>
          </ac:picMkLst>
        </pc:picChg>
      </pc:sldChg>
      <pc:sldChg chg="add del">
        <pc:chgData name="Berta Hartig" userId="b7c20aac024703ed" providerId="LiveId" clId="{E488EDC7-6954-4CB0-A9BF-D9BACAEEC725}" dt="2022-01-21T04:15:00.088" v="57160"/>
        <pc:sldMkLst>
          <pc:docMk/>
          <pc:sldMk cId="1179387143" sldId="1252"/>
        </pc:sldMkLst>
      </pc:sldChg>
      <pc:sldChg chg="add del">
        <pc:chgData name="Berta Hartig" userId="b7c20aac024703ed" providerId="LiveId" clId="{E488EDC7-6954-4CB0-A9BF-D9BACAEEC725}" dt="2022-01-21T04:15:05.152" v="57162"/>
        <pc:sldMkLst>
          <pc:docMk/>
          <pc:sldMk cId="2700801998" sldId="1252"/>
        </pc:sldMkLst>
      </pc:sldChg>
      <pc:sldChg chg="delSp modSp add mod ord modNotesTx">
        <pc:chgData name="Berta Hartig" userId="b7c20aac024703ed" providerId="LiveId" clId="{E488EDC7-6954-4CB0-A9BF-D9BACAEEC725}" dt="2022-02-02T03:49:45.117" v="86404" actId="114"/>
        <pc:sldMkLst>
          <pc:docMk/>
          <pc:sldMk cId="3397596406" sldId="1252"/>
        </pc:sldMkLst>
        <pc:spChg chg="mod">
          <ac:chgData name="Berta Hartig" userId="b7c20aac024703ed" providerId="LiveId" clId="{E488EDC7-6954-4CB0-A9BF-D9BACAEEC725}" dt="2022-02-02T03:49:45.117" v="86404" actId="114"/>
          <ac:spMkLst>
            <pc:docMk/>
            <pc:sldMk cId="3397596406" sldId="1252"/>
            <ac:spMk id="3" creationId="{6CD48474-9175-43DE-8BD2-D6EA8298841A}"/>
          </ac:spMkLst>
        </pc:spChg>
        <pc:graphicFrameChg chg="del">
          <ac:chgData name="Berta Hartig" userId="b7c20aac024703ed" providerId="LiveId" clId="{E488EDC7-6954-4CB0-A9BF-D9BACAEEC725}" dt="2022-01-21T04:16:49.375" v="57197" actId="478"/>
          <ac:graphicFrameMkLst>
            <pc:docMk/>
            <pc:sldMk cId="3397596406" sldId="1252"/>
            <ac:graphicFrameMk id="9" creationId="{B6EF78BD-7011-402D-B9A6-15F811D97BB5}"/>
          </ac:graphicFrameMkLst>
        </pc:graphicFrameChg>
      </pc:sldChg>
      <pc:sldChg chg="add del">
        <pc:chgData name="Berta Hartig" userId="b7c20aac024703ed" providerId="LiveId" clId="{E488EDC7-6954-4CB0-A9BF-D9BACAEEC725}" dt="2022-01-21T04:17:03.247" v="57200"/>
        <pc:sldMkLst>
          <pc:docMk/>
          <pc:sldMk cId="933040866" sldId="1253"/>
        </pc:sldMkLst>
      </pc:sldChg>
      <pc:sldChg chg="addSp modSp add mod ord">
        <pc:chgData name="Berta Hartig" userId="b7c20aac024703ed" providerId="LiveId" clId="{E488EDC7-6954-4CB0-A9BF-D9BACAEEC725}" dt="2022-02-02T03:35:05.391" v="86199" actId="313"/>
        <pc:sldMkLst>
          <pc:docMk/>
          <pc:sldMk cId="2663032158" sldId="1253"/>
        </pc:sldMkLst>
        <pc:spChg chg="mod">
          <ac:chgData name="Berta Hartig" userId="b7c20aac024703ed" providerId="LiveId" clId="{E488EDC7-6954-4CB0-A9BF-D9BACAEEC725}" dt="2022-02-02T03:35:05.391" v="86199" actId="313"/>
          <ac:spMkLst>
            <pc:docMk/>
            <pc:sldMk cId="2663032158" sldId="1253"/>
            <ac:spMk id="3" creationId="{6CD48474-9175-43DE-8BD2-D6EA8298841A}"/>
          </ac:spMkLst>
        </pc:spChg>
        <pc:picChg chg="add mod">
          <ac:chgData name="Berta Hartig" userId="b7c20aac024703ed" providerId="LiveId" clId="{E488EDC7-6954-4CB0-A9BF-D9BACAEEC725}" dt="2022-01-21T04:23:42.768" v="57396" actId="1076"/>
          <ac:picMkLst>
            <pc:docMk/>
            <pc:sldMk cId="2663032158" sldId="1253"/>
            <ac:picMk id="7" creationId="{C5478AD2-F294-4B2E-A62A-861AD8BFD5AC}"/>
          </ac:picMkLst>
        </pc:picChg>
      </pc:sldChg>
      <pc:sldChg chg="delSp modSp add mod modNotesTx">
        <pc:chgData name="Berta Hartig" userId="b7c20aac024703ed" providerId="LiveId" clId="{E488EDC7-6954-4CB0-A9BF-D9BACAEEC725}" dt="2022-02-02T03:49:51.206" v="86405" actId="6549"/>
        <pc:sldMkLst>
          <pc:docMk/>
          <pc:sldMk cId="1322109493" sldId="1254"/>
        </pc:sldMkLst>
        <pc:spChg chg="mod">
          <ac:chgData name="Berta Hartig" userId="b7c20aac024703ed" providerId="LiveId" clId="{E488EDC7-6954-4CB0-A9BF-D9BACAEEC725}" dt="2022-02-02T01:54:01.965" v="84364" actId="21"/>
          <ac:spMkLst>
            <pc:docMk/>
            <pc:sldMk cId="1322109493" sldId="1254"/>
            <ac:spMk id="3" creationId="{6CD48474-9175-43DE-8BD2-D6EA8298841A}"/>
          </ac:spMkLst>
        </pc:spChg>
        <pc:spChg chg="mod">
          <ac:chgData name="Berta Hartig" userId="b7c20aac024703ed" providerId="LiveId" clId="{E488EDC7-6954-4CB0-A9BF-D9BACAEEC725}" dt="2022-02-02T03:49:51.206" v="86405" actId="6549"/>
          <ac:spMkLst>
            <pc:docMk/>
            <pc:sldMk cId="1322109493" sldId="1254"/>
            <ac:spMk id="12" creationId="{1FF78B40-BFF5-4627-9147-7C7EE0D316A0}"/>
          </ac:spMkLst>
        </pc:spChg>
        <pc:picChg chg="del">
          <ac:chgData name="Berta Hartig" userId="b7c20aac024703ed" providerId="LiveId" clId="{E488EDC7-6954-4CB0-A9BF-D9BACAEEC725}" dt="2022-01-21T04:24:47.224" v="57403" actId="478"/>
          <ac:picMkLst>
            <pc:docMk/>
            <pc:sldMk cId="1322109493" sldId="1254"/>
            <ac:picMk id="10" creationId="{C7C3BDE4-8035-44DA-AD9E-D261A333F4DC}"/>
          </ac:picMkLst>
        </pc:picChg>
        <pc:picChg chg="del">
          <ac:chgData name="Berta Hartig" userId="b7c20aac024703ed" providerId="LiveId" clId="{E488EDC7-6954-4CB0-A9BF-D9BACAEEC725}" dt="2022-01-21T04:24:48.207" v="57404" actId="478"/>
          <ac:picMkLst>
            <pc:docMk/>
            <pc:sldMk cId="1322109493" sldId="1254"/>
            <ac:picMk id="11" creationId="{DA4F688C-FCA3-4226-A89F-3D10821EFDB9}"/>
          </ac:picMkLst>
        </pc:picChg>
      </pc:sldChg>
      <pc:sldChg chg="modSp add mod modNotesTx">
        <pc:chgData name="Berta Hartig" userId="b7c20aac024703ed" providerId="LiveId" clId="{E488EDC7-6954-4CB0-A9BF-D9BACAEEC725}" dt="2022-01-25T21:01:45.982" v="78759"/>
        <pc:sldMkLst>
          <pc:docMk/>
          <pc:sldMk cId="4289066847" sldId="1255"/>
        </pc:sldMkLst>
        <pc:spChg chg="mod">
          <ac:chgData name="Berta Hartig" userId="b7c20aac024703ed" providerId="LiveId" clId="{E488EDC7-6954-4CB0-A9BF-D9BACAEEC725}" dt="2022-01-25T21:01:45.982" v="78759"/>
          <ac:spMkLst>
            <pc:docMk/>
            <pc:sldMk cId="4289066847" sldId="1255"/>
            <ac:spMk id="3" creationId="{6CD48474-9175-43DE-8BD2-D6EA8298841A}"/>
          </ac:spMkLst>
        </pc:spChg>
      </pc:sldChg>
      <pc:sldChg chg="add modNotesTx">
        <pc:chgData name="Berta Hartig" userId="b7c20aac024703ed" providerId="LiveId" clId="{E488EDC7-6954-4CB0-A9BF-D9BACAEEC725}" dt="2022-01-23T05:00:04.452" v="70860" actId="6549"/>
        <pc:sldMkLst>
          <pc:docMk/>
          <pc:sldMk cId="3349273156" sldId="1256"/>
        </pc:sldMkLst>
      </pc:sldChg>
      <pc:sldChg chg="addSp delSp modSp add mod modNotesTx">
        <pc:chgData name="Berta Hartig" userId="b7c20aac024703ed" providerId="LiveId" clId="{E488EDC7-6954-4CB0-A9BF-D9BACAEEC725}" dt="2022-02-01T23:40:26.764" v="83581" actId="6549"/>
        <pc:sldMkLst>
          <pc:docMk/>
          <pc:sldMk cId="3834210188" sldId="1257"/>
        </pc:sldMkLst>
        <pc:spChg chg="mod">
          <ac:chgData name="Berta Hartig" userId="b7c20aac024703ed" providerId="LiveId" clId="{E488EDC7-6954-4CB0-A9BF-D9BACAEEC725}" dt="2022-02-01T23:40:26.764" v="83581" actId="6549"/>
          <ac:spMkLst>
            <pc:docMk/>
            <pc:sldMk cId="3834210188" sldId="1257"/>
            <ac:spMk id="3" creationId="{6CD48474-9175-43DE-8BD2-D6EA8298841A}"/>
          </ac:spMkLst>
        </pc:spChg>
        <pc:spChg chg="add mod">
          <ac:chgData name="Berta Hartig" userId="b7c20aac024703ed" providerId="LiveId" clId="{E488EDC7-6954-4CB0-A9BF-D9BACAEEC725}" dt="2022-01-21T05:18:59.457" v="58948"/>
          <ac:spMkLst>
            <pc:docMk/>
            <pc:sldMk cId="3834210188" sldId="1257"/>
            <ac:spMk id="11" creationId="{725CC55B-F45F-421B-BB69-C168ACB9B55B}"/>
          </ac:spMkLst>
        </pc:spChg>
        <pc:picChg chg="add del mod ord">
          <ac:chgData name="Berta Hartig" userId="b7c20aac024703ed" providerId="LiveId" clId="{E488EDC7-6954-4CB0-A9BF-D9BACAEEC725}" dt="2022-01-21T05:14:57.620" v="58845" actId="478"/>
          <ac:picMkLst>
            <pc:docMk/>
            <pc:sldMk cId="3834210188" sldId="1257"/>
            <ac:picMk id="7" creationId="{62AF1FE2-F48B-46E7-805B-F684EB653B81}"/>
          </ac:picMkLst>
        </pc:picChg>
      </pc:sldChg>
      <pc:sldChg chg="addSp modSp add mod ord modNotesTx">
        <pc:chgData name="Berta Hartig" userId="b7c20aac024703ed" providerId="LiveId" clId="{E488EDC7-6954-4CB0-A9BF-D9BACAEEC725}" dt="2022-02-01T22:23:40.539" v="82582" actId="6549"/>
        <pc:sldMkLst>
          <pc:docMk/>
          <pc:sldMk cId="2805116274" sldId="1258"/>
        </pc:sldMkLst>
        <pc:spChg chg="mod">
          <ac:chgData name="Berta Hartig" userId="b7c20aac024703ed" providerId="LiveId" clId="{E488EDC7-6954-4CB0-A9BF-D9BACAEEC725}" dt="2022-02-01T22:23:40.539" v="82582" actId="6549"/>
          <ac:spMkLst>
            <pc:docMk/>
            <pc:sldMk cId="2805116274" sldId="1258"/>
            <ac:spMk id="3" creationId="{6CD48474-9175-43DE-8BD2-D6EA8298841A}"/>
          </ac:spMkLst>
        </pc:spChg>
        <pc:spChg chg="add mod">
          <ac:chgData name="Berta Hartig" userId="b7c20aac024703ed" providerId="LiveId" clId="{E488EDC7-6954-4CB0-A9BF-D9BACAEEC725}" dt="2022-01-21T05:19:00.339" v="58949"/>
          <ac:spMkLst>
            <pc:docMk/>
            <pc:sldMk cId="2805116274" sldId="1258"/>
            <ac:spMk id="9" creationId="{2150B6AE-5D84-47C9-9FE3-1D4A8B9A4176}"/>
          </ac:spMkLst>
        </pc:spChg>
      </pc:sldChg>
      <pc:sldChg chg="addSp delSp modSp add mod ord modNotesTx">
        <pc:chgData name="Berta Hartig" userId="b7c20aac024703ed" providerId="LiveId" clId="{E488EDC7-6954-4CB0-A9BF-D9BACAEEC725}" dt="2022-02-02T03:34:09.477" v="86179" actId="6549"/>
        <pc:sldMkLst>
          <pc:docMk/>
          <pc:sldMk cId="3270322115" sldId="1259"/>
        </pc:sldMkLst>
        <pc:spChg chg="add del mod">
          <ac:chgData name="Berta Hartig" userId="b7c20aac024703ed" providerId="LiveId" clId="{E488EDC7-6954-4CB0-A9BF-D9BACAEEC725}" dt="2022-02-01T22:24:03.234" v="82587" actId="114"/>
          <ac:spMkLst>
            <pc:docMk/>
            <pc:sldMk cId="3270322115" sldId="1259"/>
            <ac:spMk id="3" creationId="{6CD48474-9175-43DE-8BD2-D6EA8298841A}"/>
          </ac:spMkLst>
        </pc:spChg>
        <pc:spChg chg="add del mod">
          <ac:chgData name="Berta Hartig" userId="b7c20aac024703ed" providerId="LiveId" clId="{E488EDC7-6954-4CB0-A9BF-D9BACAEEC725}" dt="2022-01-23T02:53:28.085" v="65410" actId="478"/>
          <ac:spMkLst>
            <pc:docMk/>
            <pc:sldMk cId="3270322115" sldId="1259"/>
            <ac:spMk id="8" creationId="{40F23573-879E-42E2-A274-F17D87E61288}"/>
          </ac:spMkLst>
        </pc:spChg>
        <pc:graphicFrameChg chg="add modGraphic">
          <ac:chgData name="Berta Hartig" userId="b7c20aac024703ed" providerId="LiveId" clId="{E488EDC7-6954-4CB0-A9BF-D9BACAEEC725}" dt="2022-01-23T02:44:12.101" v="63984" actId="27309"/>
          <ac:graphicFrameMkLst>
            <pc:docMk/>
            <pc:sldMk cId="3270322115" sldId="1259"/>
            <ac:graphicFrameMk id="7" creationId="{33AEF1C2-6616-4AF3-8D99-22290AAF4755}"/>
          </ac:graphicFrameMkLst>
        </pc:graphicFrameChg>
        <pc:picChg chg="add del mod">
          <ac:chgData name="Berta Hartig" userId="b7c20aac024703ed" providerId="LiveId" clId="{E488EDC7-6954-4CB0-A9BF-D9BACAEEC725}" dt="2022-01-21T05:52:03.524" v="59610" actId="478"/>
          <ac:picMkLst>
            <pc:docMk/>
            <pc:sldMk cId="3270322115" sldId="1259"/>
            <ac:picMk id="7" creationId="{E9637A2C-449C-4E2D-9082-ACDC3B346F72}"/>
          </ac:picMkLst>
        </pc:picChg>
      </pc:sldChg>
      <pc:sldChg chg="delSp modSp mod">
        <pc:chgData name="Berta Hartig" userId="b7c20aac024703ed" providerId="LiveId" clId="{E488EDC7-6954-4CB0-A9BF-D9BACAEEC725}" dt="2022-02-03T04:13:33.090" v="87444" actId="478"/>
        <pc:sldMkLst>
          <pc:docMk/>
          <pc:sldMk cId="2689939696" sldId="1260"/>
        </pc:sldMkLst>
        <pc:spChg chg="mod">
          <ac:chgData name="Berta Hartig" userId="b7c20aac024703ed" providerId="LiveId" clId="{E488EDC7-6954-4CB0-A9BF-D9BACAEEC725}" dt="2022-02-02T03:21:29.315" v="85943" actId="114"/>
          <ac:spMkLst>
            <pc:docMk/>
            <pc:sldMk cId="2689939696" sldId="1260"/>
            <ac:spMk id="5" creationId="{7DF26452-020B-4EB5-B972-C34CD13B23B3}"/>
          </ac:spMkLst>
        </pc:spChg>
        <pc:spChg chg="del">
          <ac:chgData name="Berta Hartig" userId="b7c20aac024703ed" providerId="LiveId" clId="{E488EDC7-6954-4CB0-A9BF-D9BACAEEC725}" dt="2022-02-03T04:13:33.090" v="87444" actId="478"/>
          <ac:spMkLst>
            <pc:docMk/>
            <pc:sldMk cId="2689939696" sldId="1260"/>
            <ac:spMk id="6" creationId="{B63EAF39-8F94-ED43-B0B5-2E7ED2787A1B}"/>
          </ac:spMkLst>
        </pc:spChg>
        <pc:spChg chg="del">
          <ac:chgData name="Berta Hartig" userId="b7c20aac024703ed" providerId="LiveId" clId="{E488EDC7-6954-4CB0-A9BF-D9BACAEEC725}" dt="2022-02-03T04:13:32.112" v="87443" actId="478"/>
          <ac:spMkLst>
            <pc:docMk/>
            <pc:sldMk cId="2689939696" sldId="1260"/>
            <ac:spMk id="12" creationId="{D9CC325D-AA1E-D649-B0CF-64F79860B32C}"/>
          </ac:spMkLst>
        </pc:spChg>
      </pc:sldChg>
      <pc:sldChg chg="modSp mod">
        <pc:chgData name="Berta Hartig" userId="b7c20aac024703ed" providerId="LiveId" clId="{E488EDC7-6954-4CB0-A9BF-D9BACAEEC725}" dt="2022-02-02T04:21:19.376" v="87061" actId="255"/>
        <pc:sldMkLst>
          <pc:docMk/>
          <pc:sldMk cId="837065299" sldId="1261"/>
        </pc:sldMkLst>
        <pc:spChg chg="mod">
          <ac:chgData name="Berta Hartig" userId="b7c20aac024703ed" providerId="LiveId" clId="{E488EDC7-6954-4CB0-A9BF-D9BACAEEC725}" dt="2022-02-02T04:21:19.376" v="87061" actId="255"/>
          <ac:spMkLst>
            <pc:docMk/>
            <pc:sldMk cId="837065299" sldId="1261"/>
            <ac:spMk id="3" creationId="{615D0497-3864-41FD-88E0-4601D9B6C4F7}"/>
          </ac:spMkLst>
        </pc:spChg>
      </pc:sldChg>
      <pc:sldChg chg="addSp modSp mod">
        <pc:chgData name="Berta Hartig" userId="b7c20aac024703ed" providerId="LiveId" clId="{E488EDC7-6954-4CB0-A9BF-D9BACAEEC725}" dt="2022-02-02T02:53:04.445" v="85608" actId="20577"/>
        <pc:sldMkLst>
          <pc:docMk/>
          <pc:sldMk cId="3377932600" sldId="1262"/>
        </pc:sldMkLst>
        <pc:spChg chg="add mod">
          <ac:chgData name="Berta Hartig" userId="b7c20aac024703ed" providerId="LiveId" clId="{E488EDC7-6954-4CB0-A9BF-D9BACAEEC725}" dt="2022-02-02T02:53:04.445" v="85608" actId="20577"/>
          <ac:spMkLst>
            <pc:docMk/>
            <pc:sldMk cId="3377932600" sldId="1262"/>
            <ac:spMk id="10" creationId="{E3B5DE11-AF10-4772-9D5A-F54382CA1EC2}"/>
          </ac:spMkLst>
        </pc:spChg>
      </pc:sldChg>
      <pc:sldChg chg="modSp mod">
        <pc:chgData name="Berta Hartig" userId="b7c20aac024703ed" providerId="LiveId" clId="{E488EDC7-6954-4CB0-A9BF-D9BACAEEC725}" dt="2022-02-01T20:27:20.278" v="80093" actId="20577"/>
        <pc:sldMkLst>
          <pc:docMk/>
          <pc:sldMk cId="4143116566" sldId="1263"/>
        </pc:sldMkLst>
        <pc:spChg chg="mod">
          <ac:chgData name="Berta Hartig" userId="b7c20aac024703ed" providerId="LiveId" clId="{E488EDC7-6954-4CB0-A9BF-D9BACAEEC725}" dt="2022-02-01T20:27:20.278" v="80093" actId="20577"/>
          <ac:spMkLst>
            <pc:docMk/>
            <pc:sldMk cId="4143116566" sldId="1263"/>
            <ac:spMk id="5" creationId="{16D2B128-49FD-4AFC-9366-2514FA927335}"/>
          </ac:spMkLst>
        </pc:spChg>
      </pc:sldChg>
      <pc:sldChg chg="modSp mod">
        <pc:chgData name="Berta Hartig" userId="b7c20aac024703ed" providerId="LiveId" clId="{E488EDC7-6954-4CB0-A9BF-D9BACAEEC725}" dt="2022-02-02T03:52:41.105" v="86482" actId="6549"/>
        <pc:sldMkLst>
          <pc:docMk/>
          <pc:sldMk cId="164642408" sldId="1264"/>
        </pc:sldMkLst>
        <pc:spChg chg="mod">
          <ac:chgData name="Berta Hartig" userId="b7c20aac024703ed" providerId="LiveId" clId="{E488EDC7-6954-4CB0-A9BF-D9BACAEEC725}" dt="2022-02-02T02:21:05.253" v="84823" actId="20577"/>
          <ac:spMkLst>
            <pc:docMk/>
            <pc:sldMk cId="164642408" sldId="1264"/>
            <ac:spMk id="2" creationId="{00000000-0000-0000-0000-000000000000}"/>
          </ac:spMkLst>
        </pc:spChg>
        <pc:spChg chg="mod">
          <ac:chgData name="Berta Hartig" userId="b7c20aac024703ed" providerId="LiveId" clId="{E488EDC7-6954-4CB0-A9BF-D9BACAEEC725}" dt="2022-02-02T03:52:41.105" v="86482" actId="6549"/>
          <ac:spMkLst>
            <pc:docMk/>
            <pc:sldMk cId="164642408" sldId="1264"/>
            <ac:spMk id="8" creationId="{60DE09F1-F406-4BFD-BA3A-8D653896ED33}"/>
          </ac:spMkLst>
        </pc:spChg>
      </pc:sldChg>
      <pc:sldChg chg="addSp delSp modSp mod">
        <pc:chgData name="Berta Hartig" userId="b7c20aac024703ed" providerId="LiveId" clId="{E488EDC7-6954-4CB0-A9BF-D9BACAEEC725}" dt="2022-02-02T03:53:02.320" v="86506" actId="20577"/>
        <pc:sldMkLst>
          <pc:docMk/>
          <pc:sldMk cId="2763706971" sldId="1265"/>
        </pc:sldMkLst>
        <pc:spChg chg="mod">
          <ac:chgData name="Berta Hartig" userId="b7c20aac024703ed" providerId="LiveId" clId="{E488EDC7-6954-4CB0-A9BF-D9BACAEEC725}" dt="2022-02-02T03:53:02.320" v="86506" actId="20577"/>
          <ac:spMkLst>
            <pc:docMk/>
            <pc:sldMk cId="2763706971" sldId="1265"/>
            <ac:spMk id="8" creationId="{60DE09F1-F406-4BFD-BA3A-8D653896ED33}"/>
          </ac:spMkLst>
        </pc:spChg>
        <pc:spChg chg="add del mod">
          <ac:chgData name="Berta Hartig" userId="b7c20aac024703ed" providerId="LiveId" clId="{E488EDC7-6954-4CB0-A9BF-D9BACAEEC725}" dt="2022-02-02T01:59:53.026" v="84468"/>
          <ac:spMkLst>
            <pc:docMk/>
            <pc:sldMk cId="2763706971" sldId="1265"/>
            <ac:spMk id="26" creationId="{BCB60F09-639F-40EA-A758-68188C254F4E}"/>
          </ac:spMkLst>
        </pc:spChg>
      </pc:sldChg>
      <pc:sldChg chg="addSp delSp modSp mod">
        <pc:chgData name="Berta Hartig" userId="b7c20aac024703ed" providerId="LiveId" clId="{E488EDC7-6954-4CB0-A9BF-D9BACAEEC725}" dt="2022-02-02T02:30:11.470" v="85054" actId="12"/>
        <pc:sldMkLst>
          <pc:docMk/>
          <pc:sldMk cId="681672404" sldId="1266"/>
        </pc:sldMkLst>
        <pc:spChg chg="add del mod">
          <ac:chgData name="Berta Hartig" userId="b7c20aac024703ed" providerId="LiveId" clId="{E488EDC7-6954-4CB0-A9BF-D9BACAEEC725}" dt="2022-02-02T01:59:10.701" v="84453" actId="20577"/>
          <ac:spMkLst>
            <pc:docMk/>
            <pc:sldMk cId="681672404" sldId="1266"/>
            <ac:spMk id="2" creationId="{00000000-0000-0000-0000-000000000000}"/>
          </ac:spMkLst>
        </pc:spChg>
        <pc:spChg chg="add del mod">
          <ac:chgData name="Berta Hartig" userId="b7c20aac024703ed" providerId="LiveId" clId="{E488EDC7-6954-4CB0-A9BF-D9BACAEEC725}" dt="2022-02-02T01:58:36.781" v="84435" actId="478"/>
          <ac:spMkLst>
            <pc:docMk/>
            <pc:sldMk cId="681672404" sldId="1266"/>
            <ac:spMk id="3" creationId="{EC2BE3FB-6259-4F38-BC00-129E97EBD914}"/>
          </ac:spMkLst>
        </pc:spChg>
        <pc:spChg chg="mod">
          <ac:chgData name="Berta Hartig" userId="b7c20aac024703ed" providerId="LiveId" clId="{E488EDC7-6954-4CB0-A9BF-D9BACAEEC725}" dt="2022-02-02T02:30:11.470" v="85054" actId="12"/>
          <ac:spMkLst>
            <pc:docMk/>
            <pc:sldMk cId="681672404" sldId="1266"/>
            <ac:spMk id="8" creationId="{60DE09F1-F406-4BFD-BA3A-8D653896ED33}"/>
          </ac:spMkLst>
        </pc:spChg>
      </pc:sldChg>
      <pc:sldChg chg="addSp delSp modSp mod">
        <pc:chgData name="Berta Hartig" userId="b7c20aac024703ed" providerId="LiveId" clId="{E488EDC7-6954-4CB0-A9BF-D9BACAEEC725}" dt="2022-02-02T02:30:29.582" v="85103" actId="20577"/>
        <pc:sldMkLst>
          <pc:docMk/>
          <pc:sldMk cId="2547508768" sldId="1267"/>
        </pc:sldMkLst>
        <pc:spChg chg="del mod">
          <ac:chgData name="Berta Hartig" userId="b7c20aac024703ed" providerId="LiveId" clId="{E488EDC7-6954-4CB0-A9BF-D9BACAEEC725}" dt="2022-02-02T02:00:07.995" v="84480"/>
          <ac:spMkLst>
            <pc:docMk/>
            <pc:sldMk cId="2547508768" sldId="1267"/>
            <ac:spMk id="2" creationId="{00000000-0000-0000-0000-000000000000}"/>
          </ac:spMkLst>
        </pc:spChg>
        <pc:spChg chg="mod">
          <ac:chgData name="Berta Hartig" userId="b7c20aac024703ed" providerId="LiveId" clId="{E488EDC7-6954-4CB0-A9BF-D9BACAEEC725}" dt="2022-02-02T02:30:29.582" v="85103" actId="20577"/>
          <ac:spMkLst>
            <pc:docMk/>
            <pc:sldMk cId="2547508768" sldId="1267"/>
            <ac:spMk id="8" creationId="{60DE09F1-F406-4BFD-BA3A-8D653896ED33}"/>
          </ac:spMkLst>
        </pc:spChg>
        <pc:spChg chg="add mod">
          <ac:chgData name="Berta Hartig" userId="b7c20aac024703ed" providerId="LiveId" clId="{E488EDC7-6954-4CB0-A9BF-D9BACAEEC725}" dt="2022-02-02T02:00:07.995" v="84480"/>
          <ac:spMkLst>
            <pc:docMk/>
            <pc:sldMk cId="2547508768" sldId="1267"/>
            <ac:spMk id="26" creationId="{9C9B6524-E3D1-40A2-93DB-13A3603667EA}"/>
          </ac:spMkLst>
        </pc:spChg>
      </pc:sldChg>
      <pc:sldChg chg="addSp delSp modSp del mod">
        <pc:chgData name="Berta Hartig" userId="b7c20aac024703ed" providerId="LiveId" clId="{E488EDC7-6954-4CB0-A9BF-D9BACAEEC725}" dt="2022-02-02T02:30:57.820" v="85108" actId="47"/>
        <pc:sldMkLst>
          <pc:docMk/>
          <pc:sldMk cId="358997930" sldId="1268"/>
        </pc:sldMkLst>
        <pc:spChg chg="add del mod">
          <ac:chgData name="Berta Hartig" userId="b7c20aac024703ed" providerId="LiveId" clId="{E488EDC7-6954-4CB0-A9BF-D9BACAEEC725}" dt="2022-02-02T02:00:23.177" v="84487"/>
          <ac:spMkLst>
            <pc:docMk/>
            <pc:sldMk cId="358997930" sldId="1268"/>
            <ac:spMk id="2" creationId="{00000000-0000-0000-0000-000000000000}"/>
          </ac:spMkLst>
        </pc:spChg>
        <pc:spChg chg="add del mod">
          <ac:chgData name="Berta Hartig" userId="b7c20aac024703ed" providerId="LiveId" clId="{E488EDC7-6954-4CB0-A9BF-D9BACAEEC725}" dt="2022-02-02T01:59:54.926" v="84470" actId="478"/>
          <ac:spMkLst>
            <pc:docMk/>
            <pc:sldMk cId="358997930" sldId="1268"/>
            <ac:spMk id="3" creationId="{1D04EDF5-E046-4ACB-ADCD-5B2A2E3FA585}"/>
          </ac:spMkLst>
        </pc:spChg>
        <pc:spChg chg="mod">
          <ac:chgData name="Berta Hartig" userId="b7c20aac024703ed" providerId="LiveId" clId="{E488EDC7-6954-4CB0-A9BF-D9BACAEEC725}" dt="2022-02-02T02:30:48.401" v="85107" actId="20577"/>
          <ac:spMkLst>
            <pc:docMk/>
            <pc:sldMk cId="358997930" sldId="1268"/>
            <ac:spMk id="8" creationId="{60DE09F1-F406-4BFD-BA3A-8D653896ED33}"/>
          </ac:spMkLst>
        </pc:spChg>
        <pc:spChg chg="mod">
          <ac:chgData name="Berta Hartig" userId="b7c20aac024703ed" providerId="LiveId" clId="{E488EDC7-6954-4CB0-A9BF-D9BACAEEC725}" dt="2022-02-02T01:59:56.785" v="84472" actId="1076"/>
          <ac:spMkLst>
            <pc:docMk/>
            <pc:sldMk cId="358997930" sldId="1268"/>
            <ac:spMk id="20" creationId="{115EC9D4-6316-B14F-BFB2-DD5EBB557BE9}"/>
          </ac:spMkLst>
        </pc:spChg>
        <pc:spChg chg="add del mod">
          <ac:chgData name="Berta Hartig" userId="b7c20aac024703ed" providerId="LiveId" clId="{E488EDC7-6954-4CB0-A9BF-D9BACAEEC725}" dt="2022-02-02T01:59:45.993" v="84465"/>
          <ac:spMkLst>
            <pc:docMk/>
            <pc:sldMk cId="358997930" sldId="1268"/>
            <ac:spMk id="26" creationId="{271A82DF-499D-4F34-B4AB-676BEB44BFB9}"/>
          </ac:spMkLst>
        </pc:spChg>
        <pc:spChg chg="add del mod">
          <ac:chgData name="Berta Hartig" userId="b7c20aac024703ed" providerId="LiveId" clId="{E488EDC7-6954-4CB0-A9BF-D9BACAEEC725}" dt="2022-02-02T01:59:53.637" v="84469"/>
          <ac:spMkLst>
            <pc:docMk/>
            <pc:sldMk cId="358997930" sldId="1268"/>
            <ac:spMk id="27" creationId="{DD1B5E58-EDF8-4295-AA7B-773B7E821731}"/>
          </ac:spMkLst>
        </pc:spChg>
        <pc:spChg chg="add del mod">
          <ac:chgData name="Berta Hartig" userId="b7c20aac024703ed" providerId="LiveId" clId="{E488EDC7-6954-4CB0-A9BF-D9BACAEEC725}" dt="2022-02-02T02:00:18.554" v="84484"/>
          <ac:spMkLst>
            <pc:docMk/>
            <pc:sldMk cId="358997930" sldId="1268"/>
            <ac:spMk id="28" creationId="{32BCE10C-51B8-443D-832B-76FA4609B667}"/>
          </ac:spMkLst>
        </pc:spChg>
        <pc:spChg chg="add mod">
          <ac:chgData name="Berta Hartig" userId="b7c20aac024703ed" providerId="LiveId" clId="{E488EDC7-6954-4CB0-A9BF-D9BACAEEC725}" dt="2022-02-02T02:00:23.177" v="84487"/>
          <ac:spMkLst>
            <pc:docMk/>
            <pc:sldMk cId="358997930" sldId="1268"/>
            <ac:spMk id="29" creationId="{F79FFE90-0CA3-48C6-AF0A-FC4A5300EF89}"/>
          </ac:spMkLst>
        </pc:spChg>
      </pc:sldChg>
      <pc:sldChg chg="addSp delSp modSp mod">
        <pc:chgData name="Berta Hartig" userId="b7c20aac024703ed" providerId="LiveId" clId="{E488EDC7-6954-4CB0-A9BF-D9BACAEEC725}" dt="2022-02-02T03:53:48.593" v="86529" actId="20577"/>
        <pc:sldMkLst>
          <pc:docMk/>
          <pc:sldMk cId="2149444941" sldId="1269"/>
        </pc:sldMkLst>
        <pc:spChg chg="del mod">
          <ac:chgData name="Berta Hartig" userId="b7c20aac024703ed" providerId="LiveId" clId="{E488EDC7-6954-4CB0-A9BF-D9BACAEEC725}" dt="2022-02-02T02:00:28.559" v="84490"/>
          <ac:spMkLst>
            <pc:docMk/>
            <pc:sldMk cId="2149444941" sldId="1269"/>
            <ac:spMk id="2" creationId="{00000000-0000-0000-0000-000000000000}"/>
          </ac:spMkLst>
        </pc:spChg>
        <pc:spChg chg="mod">
          <ac:chgData name="Berta Hartig" userId="b7c20aac024703ed" providerId="LiveId" clId="{E488EDC7-6954-4CB0-A9BF-D9BACAEEC725}" dt="2022-02-02T03:53:48.593" v="86529" actId="20577"/>
          <ac:spMkLst>
            <pc:docMk/>
            <pc:sldMk cId="2149444941" sldId="1269"/>
            <ac:spMk id="8" creationId="{60DE09F1-F406-4BFD-BA3A-8D653896ED33}"/>
          </ac:spMkLst>
        </pc:spChg>
        <pc:spChg chg="add mod">
          <ac:chgData name="Berta Hartig" userId="b7c20aac024703ed" providerId="LiveId" clId="{E488EDC7-6954-4CB0-A9BF-D9BACAEEC725}" dt="2022-02-02T02:00:28.559" v="84490"/>
          <ac:spMkLst>
            <pc:docMk/>
            <pc:sldMk cId="2149444941" sldId="1269"/>
            <ac:spMk id="26" creationId="{0EC4F83E-9B7C-4E51-8418-ECEEF0231B65}"/>
          </ac:spMkLst>
        </pc:spChg>
      </pc:sldChg>
      <pc:sldChg chg="addSp delSp modSp mod">
        <pc:chgData name="Berta Hartig" userId="b7c20aac024703ed" providerId="LiveId" clId="{E488EDC7-6954-4CB0-A9BF-D9BACAEEC725}" dt="2022-02-02T02:31:37.120" v="85120" actId="20577"/>
        <pc:sldMkLst>
          <pc:docMk/>
          <pc:sldMk cId="1204982214" sldId="1270"/>
        </pc:sldMkLst>
        <pc:spChg chg="del mod">
          <ac:chgData name="Berta Hartig" userId="b7c20aac024703ed" providerId="LiveId" clId="{E488EDC7-6954-4CB0-A9BF-D9BACAEEC725}" dt="2022-02-02T02:00:34.137" v="84493"/>
          <ac:spMkLst>
            <pc:docMk/>
            <pc:sldMk cId="1204982214" sldId="1270"/>
            <ac:spMk id="2" creationId="{00000000-0000-0000-0000-000000000000}"/>
          </ac:spMkLst>
        </pc:spChg>
        <pc:spChg chg="mod">
          <ac:chgData name="Berta Hartig" userId="b7c20aac024703ed" providerId="LiveId" clId="{E488EDC7-6954-4CB0-A9BF-D9BACAEEC725}" dt="2022-02-02T02:31:37.120" v="85120" actId="20577"/>
          <ac:spMkLst>
            <pc:docMk/>
            <pc:sldMk cId="1204982214" sldId="1270"/>
            <ac:spMk id="8" creationId="{60DE09F1-F406-4BFD-BA3A-8D653896ED33}"/>
          </ac:spMkLst>
        </pc:spChg>
        <pc:spChg chg="add mod">
          <ac:chgData name="Berta Hartig" userId="b7c20aac024703ed" providerId="LiveId" clId="{E488EDC7-6954-4CB0-A9BF-D9BACAEEC725}" dt="2022-02-02T02:00:34.137" v="84493"/>
          <ac:spMkLst>
            <pc:docMk/>
            <pc:sldMk cId="1204982214" sldId="1270"/>
            <ac:spMk id="26" creationId="{03765DA9-0046-444E-99ED-C47626128525}"/>
          </ac:spMkLst>
        </pc:spChg>
      </pc:sldChg>
      <pc:sldChg chg="addSp delSp modSp mod">
        <pc:chgData name="Berta Hartig" userId="b7c20aac024703ed" providerId="LiveId" clId="{E488EDC7-6954-4CB0-A9BF-D9BACAEEC725}" dt="2022-02-02T03:54:15.535" v="86538" actId="20577"/>
        <pc:sldMkLst>
          <pc:docMk/>
          <pc:sldMk cId="3102694003" sldId="1271"/>
        </pc:sldMkLst>
        <pc:spChg chg="del mod">
          <ac:chgData name="Berta Hartig" userId="b7c20aac024703ed" providerId="LiveId" clId="{E488EDC7-6954-4CB0-A9BF-D9BACAEEC725}" dt="2022-02-02T02:00:39.077" v="84496"/>
          <ac:spMkLst>
            <pc:docMk/>
            <pc:sldMk cId="3102694003" sldId="1271"/>
            <ac:spMk id="2" creationId="{00000000-0000-0000-0000-000000000000}"/>
          </ac:spMkLst>
        </pc:spChg>
        <pc:spChg chg="mod">
          <ac:chgData name="Berta Hartig" userId="b7c20aac024703ed" providerId="LiveId" clId="{E488EDC7-6954-4CB0-A9BF-D9BACAEEC725}" dt="2022-02-02T03:54:15.535" v="86538" actId="20577"/>
          <ac:spMkLst>
            <pc:docMk/>
            <pc:sldMk cId="3102694003" sldId="1271"/>
            <ac:spMk id="8" creationId="{60DE09F1-F406-4BFD-BA3A-8D653896ED33}"/>
          </ac:spMkLst>
        </pc:spChg>
        <pc:spChg chg="add mod">
          <ac:chgData name="Berta Hartig" userId="b7c20aac024703ed" providerId="LiveId" clId="{E488EDC7-6954-4CB0-A9BF-D9BACAEEC725}" dt="2022-02-02T02:00:39.077" v="84496"/>
          <ac:spMkLst>
            <pc:docMk/>
            <pc:sldMk cId="3102694003" sldId="1271"/>
            <ac:spMk id="26" creationId="{B5BCCC4F-868A-44CF-8D7A-1B0700335279}"/>
          </ac:spMkLst>
        </pc:spChg>
      </pc:sldChg>
      <pc:sldChg chg="addSp delSp modSp mod">
        <pc:chgData name="Berta Hartig" userId="b7c20aac024703ed" providerId="LiveId" clId="{E488EDC7-6954-4CB0-A9BF-D9BACAEEC725}" dt="2022-02-02T03:54:19.633" v="86539" actId="113"/>
        <pc:sldMkLst>
          <pc:docMk/>
          <pc:sldMk cId="533776074" sldId="1272"/>
        </pc:sldMkLst>
        <pc:spChg chg="del mod">
          <ac:chgData name="Berta Hartig" userId="b7c20aac024703ed" providerId="LiveId" clId="{E488EDC7-6954-4CB0-A9BF-D9BACAEEC725}" dt="2022-02-02T02:00:43.933" v="84499"/>
          <ac:spMkLst>
            <pc:docMk/>
            <pc:sldMk cId="533776074" sldId="1272"/>
            <ac:spMk id="2" creationId="{00000000-0000-0000-0000-000000000000}"/>
          </ac:spMkLst>
        </pc:spChg>
        <pc:spChg chg="mod">
          <ac:chgData name="Berta Hartig" userId="b7c20aac024703ed" providerId="LiveId" clId="{E488EDC7-6954-4CB0-A9BF-D9BACAEEC725}" dt="2022-02-02T03:54:19.633" v="86539" actId="113"/>
          <ac:spMkLst>
            <pc:docMk/>
            <pc:sldMk cId="533776074" sldId="1272"/>
            <ac:spMk id="8" creationId="{60DE09F1-F406-4BFD-BA3A-8D653896ED33}"/>
          </ac:spMkLst>
        </pc:spChg>
        <pc:spChg chg="add mod">
          <ac:chgData name="Berta Hartig" userId="b7c20aac024703ed" providerId="LiveId" clId="{E488EDC7-6954-4CB0-A9BF-D9BACAEEC725}" dt="2022-02-02T02:00:43.933" v="84499"/>
          <ac:spMkLst>
            <pc:docMk/>
            <pc:sldMk cId="533776074" sldId="1272"/>
            <ac:spMk id="26" creationId="{50BBF6F9-EE97-44C9-83E0-5DD1C60E078F}"/>
          </ac:spMkLst>
        </pc:spChg>
      </pc:sldChg>
      <pc:sldChg chg="addSp delSp modSp mod">
        <pc:chgData name="Berta Hartig" userId="b7c20aac024703ed" providerId="LiveId" clId="{E488EDC7-6954-4CB0-A9BF-D9BACAEEC725}" dt="2022-02-02T03:54:21.849" v="86540" actId="113"/>
        <pc:sldMkLst>
          <pc:docMk/>
          <pc:sldMk cId="1158137731" sldId="1273"/>
        </pc:sldMkLst>
        <pc:spChg chg="del mod">
          <ac:chgData name="Berta Hartig" userId="b7c20aac024703ed" providerId="LiveId" clId="{E488EDC7-6954-4CB0-A9BF-D9BACAEEC725}" dt="2022-02-02T02:00:48.181" v="84502"/>
          <ac:spMkLst>
            <pc:docMk/>
            <pc:sldMk cId="1158137731" sldId="1273"/>
            <ac:spMk id="2" creationId="{00000000-0000-0000-0000-000000000000}"/>
          </ac:spMkLst>
        </pc:spChg>
        <pc:spChg chg="mod">
          <ac:chgData name="Berta Hartig" userId="b7c20aac024703ed" providerId="LiveId" clId="{E488EDC7-6954-4CB0-A9BF-D9BACAEEC725}" dt="2022-02-02T03:54:21.849" v="86540" actId="113"/>
          <ac:spMkLst>
            <pc:docMk/>
            <pc:sldMk cId="1158137731" sldId="1273"/>
            <ac:spMk id="8" creationId="{60DE09F1-F406-4BFD-BA3A-8D653896ED33}"/>
          </ac:spMkLst>
        </pc:spChg>
        <pc:spChg chg="add mod">
          <ac:chgData name="Berta Hartig" userId="b7c20aac024703ed" providerId="LiveId" clId="{E488EDC7-6954-4CB0-A9BF-D9BACAEEC725}" dt="2022-02-02T02:00:48.181" v="84502"/>
          <ac:spMkLst>
            <pc:docMk/>
            <pc:sldMk cId="1158137731" sldId="1273"/>
            <ac:spMk id="26" creationId="{4FA3F48F-421A-4BF9-B004-EE53522DF98D}"/>
          </ac:spMkLst>
        </pc:spChg>
      </pc:sldChg>
      <pc:sldChg chg="addSp delSp modSp mod">
        <pc:chgData name="Berta Hartig" userId="b7c20aac024703ed" providerId="LiveId" clId="{E488EDC7-6954-4CB0-A9BF-D9BACAEEC725}" dt="2022-02-02T03:54:23.517" v="86541" actId="113"/>
        <pc:sldMkLst>
          <pc:docMk/>
          <pc:sldMk cId="2949465488" sldId="1274"/>
        </pc:sldMkLst>
        <pc:spChg chg="del mod">
          <ac:chgData name="Berta Hartig" userId="b7c20aac024703ed" providerId="LiveId" clId="{E488EDC7-6954-4CB0-A9BF-D9BACAEEC725}" dt="2022-02-02T02:00:53.729" v="84505"/>
          <ac:spMkLst>
            <pc:docMk/>
            <pc:sldMk cId="2949465488" sldId="1274"/>
            <ac:spMk id="2" creationId="{00000000-0000-0000-0000-000000000000}"/>
          </ac:spMkLst>
        </pc:spChg>
        <pc:spChg chg="mod">
          <ac:chgData name="Berta Hartig" userId="b7c20aac024703ed" providerId="LiveId" clId="{E488EDC7-6954-4CB0-A9BF-D9BACAEEC725}" dt="2022-02-02T03:54:23.517" v="86541" actId="113"/>
          <ac:spMkLst>
            <pc:docMk/>
            <pc:sldMk cId="2949465488" sldId="1274"/>
            <ac:spMk id="8" creationId="{60DE09F1-F406-4BFD-BA3A-8D653896ED33}"/>
          </ac:spMkLst>
        </pc:spChg>
        <pc:spChg chg="add mod">
          <ac:chgData name="Berta Hartig" userId="b7c20aac024703ed" providerId="LiveId" clId="{E488EDC7-6954-4CB0-A9BF-D9BACAEEC725}" dt="2022-02-02T02:00:53.729" v="84505"/>
          <ac:spMkLst>
            <pc:docMk/>
            <pc:sldMk cId="2949465488" sldId="1274"/>
            <ac:spMk id="26" creationId="{702A2EC1-C491-4B84-B40E-D18497B3EDB2}"/>
          </ac:spMkLst>
        </pc:spChg>
      </pc:sldChg>
      <pc:sldChg chg="addSp delSp modSp mod">
        <pc:chgData name="Berta Hartig" userId="b7c20aac024703ed" providerId="LiveId" clId="{E488EDC7-6954-4CB0-A9BF-D9BACAEEC725}" dt="2022-02-02T03:55:08.168" v="86549" actId="20577"/>
        <pc:sldMkLst>
          <pc:docMk/>
          <pc:sldMk cId="2633312669" sldId="1275"/>
        </pc:sldMkLst>
        <pc:spChg chg="del mod">
          <ac:chgData name="Berta Hartig" userId="b7c20aac024703ed" providerId="LiveId" clId="{E488EDC7-6954-4CB0-A9BF-D9BACAEEC725}" dt="2022-02-02T02:00:58.090" v="84508"/>
          <ac:spMkLst>
            <pc:docMk/>
            <pc:sldMk cId="2633312669" sldId="1275"/>
            <ac:spMk id="2" creationId="{00000000-0000-0000-0000-000000000000}"/>
          </ac:spMkLst>
        </pc:spChg>
        <pc:spChg chg="mod">
          <ac:chgData name="Berta Hartig" userId="b7c20aac024703ed" providerId="LiveId" clId="{E488EDC7-6954-4CB0-A9BF-D9BACAEEC725}" dt="2022-02-02T03:55:08.168" v="86549" actId="20577"/>
          <ac:spMkLst>
            <pc:docMk/>
            <pc:sldMk cId="2633312669" sldId="1275"/>
            <ac:spMk id="8" creationId="{60DE09F1-F406-4BFD-BA3A-8D653896ED33}"/>
          </ac:spMkLst>
        </pc:spChg>
        <pc:spChg chg="add mod">
          <ac:chgData name="Berta Hartig" userId="b7c20aac024703ed" providerId="LiveId" clId="{E488EDC7-6954-4CB0-A9BF-D9BACAEEC725}" dt="2022-02-02T02:00:58.090" v="84508"/>
          <ac:spMkLst>
            <pc:docMk/>
            <pc:sldMk cId="2633312669" sldId="1275"/>
            <ac:spMk id="26" creationId="{D1544F84-D015-406F-AFF9-126FB424A4A9}"/>
          </ac:spMkLst>
        </pc:spChg>
      </pc:sldChg>
      <pc:sldChg chg="addSp delSp modSp mod">
        <pc:chgData name="Berta Hartig" userId="b7c20aac024703ed" providerId="LiveId" clId="{E488EDC7-6954-4CB0-A9BF-D9BACAEEC725}" dt="2022-02-02T03:55:39.389" v="86559" actId="20577"/>
        <pc:sldMkLst>
          <pc:docMk/>
          <pc:sldMk cId="3941617585" sldId="1276"/>
        </pc:sldMkLst>
        <pc:spChg chg="del mod">
          <ac:chgData name="Berta Hartig" userId="b7c20aac024703ed" providerId="LiveId" clId="{E488EDC7-6954-4CB0-A9BF-D9BACAEEC725}" dt="2022-02-02T02:02:53.608" v="84511"/>
          <ac:spMkLst>
            <pc:docMk/>
            <pc:sldMk cId="3941617585" sldId="1276"/>
            <ac:spMk id="2" creationId="{00000000-0000-0000-0000-000000000000}"/>
          </ac:spMkLst>
        </pc:spChg>
        <pc:spChg chg="mod">
          <ac:chgData name="Berta Hartig" userId="b7c20aac024703ed" providerId="LiveId" clId="{E488EDC7-6954-4CB0-A9BF-D9BACAEEC725}" dt="2022-02-02T03:55:39.389" v="86559" actId="20577"/>
          <ac:spMkLst>
            <pc:docMk/>
            <pc:sldMk cId="3941617585" sldId="1276"/>
            <ac:spMk id="8" creationId="{60DE09F1-F406-4BFD-BA3A-8D653896ED33}"/>
          </ac:spMkLst>
        </pc:spChg>
        <pc:spChg chg="add mod">
          <ac:chgData name="Berta Hartig" userId="b7c20aac024703ed" providerId="LiveId" clId="{E488EDC7-6954-4CB0-A9BF-D9BACAEEC725}" dt="2022-02-02T02:02:53.608" v="84511"/>
          <ac:spMkLst>
            <pc:docMk/>
            <pc:sldMk cId="3941617585" sldId="1276"/>
            <ac:spMk id="26" creationId="{51FB15F3-2C2A-49FD-A3A2-0B1DAF88AEEA}"/>
          </ac:spMkLst>
        </pc:spChg>
        <pc:graphicFrameChg chg="add del modGraphic">
          <ac:chgData name="Berta Hartig" userId="b7c20aac024703ed" providerId="LiveId" clId="{E488EDC7-6954-4CB0-A9BF-D9BACAEEC725}" dt="2022-02-02T03:55:35.697" v="86556" actId="478"/>
          <ac:graphicFrameMkLst>
            <pc:docMk/>
            <pc:sldMk cId="3941617585" sldId="1276"/>
            <ac:graphicFrameMk id="3" creationId="{CB4C1A2D-EED8-4EED-9A1F-1284E73DB159}"/>
          </ac:graphicFrameMkLst>
        </pc:graphicFrameChg>
      </pc:sldChg>
      <pc:sldChg chg="addSp delSp modSp mod">
        <pc:chgData name="Berta Hartig" userId="b7c20aac024703ed" providerId="LiveId" clId="{E488EDC7-6954-4CB0-A9BF-D9BACAEEC725}" dt="2022-02-02T03:55:43.437" v="86561" actId="20577"/>
        <pc:sldMkLst>
          <pc:docMk/>
          <pc:sldMk cId="404296411" sldId="1277"/>
        </pc:sldMkLst>
        <pc:spChg chg="del mod">
          <ac:chgData name="Berta Hartig" userId="b7c20aac024703ed" providerId="LiveId" clId="{E488EDC7-6954-4CB0-A9BF-D9BACAEEC725}" dt="2022-02-02T02:02:58.688" v="84514"/>
          <ac:spMkLst>
            <pc:docMk/>
            <pc:sldMk cId="404296411" sldId="1277"/>
            <ac:spMk id="2" creationId="{00000000-0000-0000-0000-000000000000}"/>
          </ac:spMkLst>
        </pc:spChg>
        <pc:spChg chg="mod">
          <ac:chgData name="Berta Hartig" userId="b7c20aac024703ed" providerId="LiveId" clId="{E488EDC7-6954-4CB0-A9BF-D9BACAEEC725}" dt="2022-02-02T03:55:43.437" v="86561" actId="20577"/>
          <ac:spMkLst>
            <pc:docMk/>
            <pc:sldMk cId="404296411" sldId="1277"/>
            <ac:spMk id="8" creationId="{60DE09F1-F406-4BFD-BA3A-8D653896ED33}"/>
          </ac:spMkLst>
        </pc:spChg>
        <pc:spChg chg="add mod">
          <ac:chgData name="Berta Hartig" userId="b7c20aac024703ed" providerId="LiveId" clId="{E488EDC7-6954-4CB0-A9BF-D9BACAEEC725}" dt="2022-02-02T02:02:58.688" v="84514"/>
          <ac:spMkLst>
            <pc:docMk/>
            <pc:sldMk cId="404296411" sldId="1277"/>
            <ac:spMk id="26" creationId="{CD148F2B-E57C-4EF0-808B-509A1EB7C529}"/>
          </ac:spMkLst>
        </pc:spChg>
      </pc:sldChg>
      <pc:sldChg chg="addSp delSp modSp mod">
        <pc:chgData name="Berta Hartig" userId="b7c20aac024703ed" providerId="LiveId" clId="{E488EDC7-6954-4CB0-A9BF-D9BACAEEC725}" dt="2022-02-02T03:42:53.837" v="86337" actId="313"/>
        <pc:sldMkLst>
          <pc:docMk/>
          <pc:sldMk cId="2718943307" sldId="1278"/>
        </pc:sldMkLst>
        <pc:spChg chg="mod">
          <ac:chgData name="Berta Hartig" userId="b7c20aac024703ed" providerId="LiveId" clId="{E488EDC7-6954-4CB0-A9BF-D9BACAEEC725}" dt="2022-02-02T02:03:22.645" v="84521" actId="27636"/>
          <ac:spMkLst>
            <pc:docMk/>
            <pc:sldMk cId="2718943307" sldId="1278"/>
            <ac:spMk id="2" creationId="{00000000-0000-0000-0000-000000000000}"/>
          </ac:spMkLst>
        </pc:spChg>
        <pc:spChg chg="mod">
          <ac:chgData name="Berta Hartig" userId="b7c20aac024703ed" providerId="LiveId" clId="{E488EDC7-6954-4CB0-A9BF-D9BACAEEC725}" dt="2022-02-02T03:42:53.837" v="86337" actId="313"/>
          <ac:spMkLst>
            <pc:docMk/>
            <pc:sldMk cId="2718943307" sldId="1278"/>
            <ac:spMk id="8" creationId="{60DE09F1-F406-4BFD-BA3A-8D653896ED33}"/>
          </ac:spMkLst>
        </pc:spChg>
        <pc:spChg chg="add del mod">
          <ac:chgData name="Berta Hartig" userId="b7c20aac024703ed" providerId="LiveId" clId="{E488EDC7-6954-4CB0-A9BF-D9BACAEEC725}" dt="2022-02-02T02:03:05.129" v="84517"/>
          <ac:spMkLst>
            <pc:docMk/>
            <pc:sldMk cId="2718943307" sldId="1278"/>
            <ac:spMk id="26" creationId="{E9B2628E-4B3E-4EBC-9A45-9D343D5F9A46}"/>
          </ac:spMkLst>
        </pc:spChg>
      </pc:sldChg>
      <pc:sldChg chg="modSp mod">
        <pc:chgData name="Berta Hartig" userId="b7c20aac024703ed" providerId="LiveId" clId="{E488EDC7-6954-4CB0-A9BF-D9BACAEEC725}" dt="2022-02-02T02:03:31.785" v="84525" actId="1076"/>
        <pc:sldMkLst>
          <pc:docMk/>
          <pc:sldMk cId="1967485446" sldId="1279"/>
        </pc:sldMkLst>
        <pc:spChg chg="mod">
          <ac:chgData name="Berta Hartig" userId="b7c20aac024703ed" providerId="LiveId" clId="{E488EDC7-6954-4CB0-A9BF-D9BACAEEC725}" dt="2022-02-02T02:03:31.785" v="84525" actId="1076"/>
          <ac:spMkLst>
            <pc:docMk/>
            <pc:sldMk cId="1967485446" sldId="1279"/>
            <ac:spMk id="2" creationId="{00000000-0000-0000-0000-000000000000}"/>
          </ac:spMkLst>
        </pc:spChg>
        <pc:spChg chg="mod">
          <ac:chgData name="Berta Hartig" userId="b7c20aac024703ed" providerId="LiveId" clId="{E488EDC7-6954-4CB0-A9BF-D9BACAEEC725}" dt="2022-02-02T02:03:31.785" v="84525" actId="1076"/>
          <ac:spMkLst>
            <pc:docMk/>
            <pc:sldMk cId="1967485446" sldId="1279"/>
            <ac:spMk id="18" creationId="{5471A83C-3ADD-4049-8111-F45BD77104E0}"/>
          </ac:spMkLst>
        </pc:spChg>
      </pc:sldChg>
      <pc:sldChg chg="modSp mod">
        <pc:chgData name="Berta Hartig" userId="b7c20aac024703ed" providerId="LiveId" clId="{E488EDC7-6954-4CB0-A9BF-D9BACAEEC725}" dt="2022-02-02T02:03:35.090" v="84527" actId="27636"/>
        <pc:sldMkLst>
          <pc:docMk/>
          <pc:sldMk cId="1123915307" sldId="1280"/>
        </pc:sldMkLst>
        <pc:spChg chg="mod">
          <ac:chgData name="Berta Hartig" userId="b7c20aac024703ed" providerId="LiveId" clId="{E488EDC7-6954-4CB0-A9BF-D9BACAEEC725}" dt="2022-02-02T02:03:35.090" v="84527" actId="27636"/>
          <ac:spMkLst>
            <pc:docMk/>
            <pc:sldMk cId="1123915307" sldId="1280"/>
            <ac:spMk id="2" creationId="{00000000-0000-0000-0000-000000000000}"/>
          </ac:spMkLst>
        </pc:spChg>
      </pc:sldChg>
      <pc:sldChg chg="modSp mod">
        <pc:chgData name="Berta Hartig" userId="b7c20aac024703ed" providerId="LiveId" clId="{E488EDC7-6954-4CB0-A9BF-D9BACAEEC725}" dt="2022-02-02T02:03:40.303" v="84530"/>
        <pc:sldMkLst>
          <pc:docMk/>
          <pc:sldMk cId="117704665" sldId="1281"/>
        </pc:sldMkLst>
        <pc:spChg chg="mod">
          <ac:chgData name="Berta Hartig" userId="b7c20aac024703ed" providerId="LiveId" clId="{E488EDC7-6954-4CB0-A9BF-D9BACAEEC725}" dt="2022-02-02T02:03:40.303" v="84530"/>
          <ac:spMkLst>
            <pc:docMk/>
            <pc:sldMk cId="117704665" sldId="1281"/>
            <ac:spMk id="2" creationId="{00000000-0000-0000-0000-000000000000}"/>
          </ac:spMkLst>
        </pc:spChg>
      </pc:sldChg>
      <pc:sldChg chg="modSp mod">
        <pc:chgData name="Berta Hartig" userId="b7c20aac024703ed" providerId="LiveId" clId="{E488EDC7-6954-4CB0-A9BF-D9BACAEEC725}" dt="2022-02-02T03:43:05.320" v="86347" actId="313"/>
        <pc:sldMkLst>
          <pc:docMk/>
          <pc:sldMk cId="3515149001" sldId="1282"/>
        </pc:sldMkLst>
        <pc:spChg chg="mod">
          <ac:chgData name="Berta Hartig" userId="b7c20aac024703ed" providerId="LiveId" clId="{E488EDC7-6954-4CB0-A9BF-D9BACAEEC725}" dt="2022-02-02T02:03:43.255" v="84533"/>
          <ac:spMkLst>
            <pc:docMk/>
            <pc:sldMk cId="3515149001" sldId="1282"/>
            <ac:spMk id="2" creationId="{00000000-0000-0000-0000-000000000000}"/>
          </ac:spMkLst>
        </pc:spChg>
        <pc:spChg chg="mod">
          <ac:chgData name="Berta Hartig" userId="b7c20aac024703ed" providerId="LiveId" clId="{E488EDC7-6954-4CB0-A9BF-D9BACAEEC725}" dt="2022-02-02T03:43:05.320" v="86347" actId="313"/>
          <ac:spMkLst>
            <pc:docMk/>
            <pc:sldMk cId="3515149001" sldId="1282"/>
            <ac:spMk id="8" creationId="{60DE09F1-F406-4BFD-BA3A-8D653896ED33}"/>
          </ac:spMkLst>
        </pc:spChg>
      </pc:sldChg>
      <pc:sldChg chg="modSp mod">
        <pc:chgData name="Berta Hartig" userId="b7c20aac024703ed" providerId="LiveId" clId="{E488EDC7-6954-4CB0-A9BF-D9BACAEEC725}" dt="2022-02-02T02:03:45.959" v="84536"/>
        <pc:sldMkLst>
          <pc:docMk/>
          <pc:sldMk cId="3341680910" sldId="1283"/>
        </pc:sldMkLst>
        <pc:spChg chg="mod">
          <ac:chgData name="Berta Hartig" userId="b7c20aac024703ed" providerId="LiveId" clId="{E488EDC7-6954-4CB0-A9BF-D9BACAEEC725}" dt="2022-02-02T02:03:45.959" v="84536"/>
          <ac:spMkLst>
            <pc:docMk/>
            <pc:sldMk cId="3341680910" sldId="1283"/>
            <ac:spMk id="2" creationId="{00000000-0000-0000-0000-000000000000}"/>
          </ac:spMkLst>
        </pc:spChg>
      </pc:sldChg>
      <pc:sldChg chg="modSp mod">
        <pc:chgData name="Berta Hartig" userId="b7c20aac024703ed" providerId="LiveId" clId="{E488EDC7-6954-4CB0-A9BF-D9BACAEEC725}" dt="2022-02-02T02:03:48.785" v="84538" actId="27636"/>
        <pc:sldMkLst>
          <pc:docMk/>
          <pc:sldMk cId="269404286" sldId="1284"/>
        </pc:sldMkLst>
        <pc:spChg chg="mod">
          <ac:chgData name="Berta Hartig" userId="b7c20aac024703ed" providerId="LiveId" clId="{E488EDC7-6954-4CB0-A9BF-D9BACAEEC725}" dt="2022-02-02T02:03:48.785" v="84538" actId="27636"/>
          <ac:spMkLst>
            <pc:docMk/>
            <pc:sldMk cId="269404286" sldId="1284"/>
            <ac:spMk id="2" creationId="{00000000-0000-0000-0000-000000000000}"/>
          </ac:spMkLst>
        </pc:spChg>
        <pc:spChg chg="mod">
          <ac:chgData name="Berta Hartig" userId="b7c20aac024703ed" providerId="LiveId" clId="{E488EDC7-6954-4CB0-A9BF-D9BACAEEC725}" dt="2022-02-01T20:27:03.164" v="80091" actId="948"/>
          <ac:spMkLst>
            <pc:docMk/>
            <pc:sldMk cId="269404286" sldId="1284"/>
            <ac:spMk id="8" creationId="{60DE09F1-F406-4BFD-BA3A-8D653896ED33}"/>
          </ac:spMkLst>
        </pc:spChg>
      </pc:sldChg>
      <pc:sldChg chg="modSp mod">
        <pc:chgData name="Berta Hartig" userId="b7c20aac024703ed" providerId="LiveId" clId="{E488EDC7-6954-4CB0-A9BF-D9BACAEEC725}" dt="2022-02-02T02:04:09.560" v="84572" actId="20577"/>
        <pc:sldMkLst>
          <pc:docMk/>
          <pc:sldMk cId="3925795797" sldId="1285"/>
        </pc:sldMkLst>
        <pc:spChg chg="mod">
          <ac:chgData name="Berta Hartig" userId="b7c20aac024703ed" providerId="LiveId" clId="{E488EDC7-6954-4CB0-A9BF-D9BACAEEC725}" dt="2022-02-02T02:04:09.560" v="84572" actId="20577"/>
          <ac:spMkLst>
            <pc:docMk/>
            <pc:sldMk cId="3925795797" sldId="1285"/>
            <ac:spMk id="2" creationId="{00000000-0000-0000-0000-000000000000}"/>
          </ac:spMkLst>
        </pc:spChg>
        <pc:spChg chg="mod">
          <ac:chgData name="Berta Hartig" userId="b7c20aac024703ed" providerId="LiveId" clId="{E488EDC7-6954-4CB0-A9BF-D9BACAEEC725}" dt="2022-02-01T20:27:37.920" v="80096" actId="255"/>
          <ac:spMkLst>
            <pc:docMk/>
            <pc:sldMk cId="3925795797" sldId="1285"/>
            <ac:spMk id="8" creationId="{60DE09F1-F406-4BFD-BA3A-8D653896ED33}"/>
          </ac:spMkLst>
        </pc:spChg>
      </pc:sldChg>
      <pc:sldChg chg="modSp mod">
        <pc:chgData name="Berta Hartig" userId="b7c20aac024703ed" providerId="LiveId" clId="{E488EDC7-6954-4CB0-A9BF-D9BACAEEC725}" dt="2022-02-02T03:56:04.214" v="86563" actId="12"/>
        <pc:sldMkLst>
          <pc:docMk/>
          <pc:sldMk cId="2967689834" sldId="1286"/>
        </pc:sldMkLst>
        <pc:spChg chg="mod">
          <ac:chgData name="Berta Hartig" userId="b7c20aac024703ed" providerId="LiveId" clId="{E488EDC7-6954-4CB0-A9BF-D9BACAEEC725}" dt="2022-02-02T02:03:57.371" v="84552" actId="20577"/>
          <ac:spMkLst>
            <pc:docMk/>
            <pc:sldMk cId="2967689834" sldId="1286"/>
            <ac:spMk id="2" creationId="{00000000-0000-0000-0000-000000000000}"/>
          </ac:spMkLst>
        </pc:spChg>
        <pc:spChg chg="mod">
          <ac:chgData name="Berta Hartig" userId="b7c20aac024703ed" providerId="LiveId" clId="{E488EDC7-6954-4CB0-A9BF-D9BACAEEC725}" dt="2022-02-02T03:56:04.214" v="86563" actId="12"/>
          <ac:spMkLst>
            <pc:docMk/>
            <pc:sldMk cId="2967689834" sldId="1286"/>
            <ac:spMk id="8" creationId="{60DE09F1-F406-4BFD-BA3A-8D653896ED33}"/>
          </ac:spMkLst>
        </pc:spChg>
      </pc:sldChg>
      <pc:sldChg chg="modSp mod">
        <pc:chgData name="Berta Hartig" userId="b7c20aac024703ed" providerId="LiveId" clId="{E488EDC7-6954-4CB0-A9BF-D9BACAEEC725}" dt="2022-02-02T03:35:44.728" v="86215" actId="255"/>
        <pc:sldMkLst>
          <pc:docMk/>
          <pc:sldMk cId="168088215" sldId="1288"/>
        </pc:sldMkLst>
        <pc:spChg chg="mod">
          <ac:chgData name="Berta Hartig" userId="b7c20aac024703ed" providerId="LiveId" clId="{E488EDC7-6954-4CB0-A9BF-D9BACAEEC725}" dt="2022-02-02T03:35:44.728" v="86215" actId="255"/>
          <ac:spMkLst>
            <pc:docMk/>
            <pc:sldMk cId="168088215" sldId="1288"/>
            <ac:spMk id="3" creationId="{A9D277BC-C5EB-465C-97D6-7E8A15A144DF}"/>
          </ac:spMkLst>
        </pc:spChg>
      </pc:sldChg>
      <pc:sldChg chg="modSp mod">
        <pc:chgData name="Berta Hartig" userId="b7c20aac024703ed" providerId="LiveId" clId="{E488EDC7-6954-4CB0-A9BF-D9BACAEEC725}" dt="2022-02-01T20:51:02.833" v="80448" actId="20577"/>
        <pc:sldMkLst>
          <pc:docMk/>
          <pc:sldMk cId="988013073" sldId="1289"/>
        </pc:sldMkLst>
        <pc:spChg chg="mod">
          <ac:chgData name="Berta Hartig" userId="b7c20aac024703ed" providerId="LiveId" clId="{E488EDC7-6954-4CB0-A9BF-D9BACAEEC725}" dt="2022-02-01T20:51:02.833" v="80448" actId="20577"/>
          <ac:spMkLst>
            <pc:docMk/>
            <pc:sldMk cId="988013073" sldId="1289"/>
            <ac:spMk id="3" creationId="{58F044D9-D629-4BE0-A41E-694CF045E284}"/>
          </ac:spMkLst>
        </pc:spChg>
      </pc:sldChg>
      <pc:sldChg chg="modSp add mod ord modNotesTx">
        <pc:chgData name="Berta Hartig" userId="b7c20aac024703ed" providerId="LiveId" clId="{E488EDC7-6954-4CB0-A9BF-D9BACAEEC725}" dt="2022-02-02T03:48:17.370" v="86394" actId="6549"/>
        <pc:sldMkLst>
          <pc:docMk/>
          <pc:sldMk cId="251958943" sldId="1293"/>
        </pc:sldMkLst>
        <pc:spChg chg="mod">
          <ac:chgData name="Berta Hartig" userId="b7c20aac024703ed" providerId="LiveId" clId="{E488EDC7-6954-4CB0-A9BF-D9BACAEEC725}" dt="2022-02-02T03:48:17.370" v="86394" actId="6549"/>
          <ac:spMkLst>
            <pc:docMk/>
            <pc:sldMk cId="251958943" sldId="1293"/>
            <ac:spMk id="3" creationId="{6CD48474-9175-43DE-8BD2-D6EA8298841A}"/>
          </ac:spMkLst>
        </pc:spChg>
      </pc:sldChg>
      <pc:sldChg chg="modSp add del mod ord">
        <pc:chgData name="Berta Hartig" userId="b7c20aac024703ed" providerId="LiveId" clId="{E488EDC7-6954-4CB0-A9BF-D9BACAEEC725}" dt="2022-01-23T05:00:52.758" v="70866" actId="47"/>
        <pc:sldMkLst>
          <pc:docMk/>
          <pc:sldMk cId="3086371342" sldId="1294"/>
        </pc:sldMkLst>
        <pc:spChg chg="mod">
          <ac:chgData name="Berta Hartig" userId="b7c20aac024703ed" providerId="LiveId" clId="{E488EDC7-6954-4CB0-A9BF-D9BACAEEC725}" dt="2022-01-23T03:08:25.129" v="66992" actId="6549"/>
          <ac:spMkLst>
            <pc:docMk/>
            <pc:sldMk cId="3086371342" sldId="1294"/>
            <ac:spMk id="3" creationId="{6CD48474-9175-43DE-8BD2-D6EA8298841A}"/>
          </ac:spMkLst>
        </pc:spChg>
      </pc:sldChg>
      <pc:sldChg chg="add del">
        <pc:chgData name="Berta Hartig" userId="b7c20aac024703ed" providerId="LiveId" clId="{E488EDC7-6954-4CB0-A9BF-D9BACAEEC725}" dt="2022-01-23T03:08:44.648" v="66996"/>
        <pc:sldMkLst>
          <pc:docMk/>
          <pc:sldMk cId="277252946" sldId="1295"/>
        </pc:sldMkLst>
      </pc:sldChg>
      <pc:sldChg chg="modSp add mod modNotesTx">
        <pc:chgData name="Berta Hartig" userId="b7c20aac024703ed" providerId="LiveId" clId="{E488EDC7-6954-4CB0-A9BF-D9BACAEEC725}" dt="2022-02-02T03:34:51.780" v="86193" actId="313"/>
        <pc:sldMkLst>
          <pc:docMk/>
          <pc:sldMk cId="1180343987" sldId="1295"/>
        </pc:sldMkLst>
        <pc:spChg chg="mod">
          <ac:chgData name="Berta Hartig" userId="b7c20aac024703ed" providerId="LiveId" clId="{E488EDC7-6954-4CB0-A9BF-D9BACAEEC725}" dt="2022-02-02T03:34:51.780" v="86193" actId="313"/>
          <ac:spMkLst>
            <pc:docMk/>
            <pc:sldMk cId="1180343987" sldId="1295"/>
            <ac:spMk id="3" creationId="{6CD48474-9175-43DE-8BD2-D6EA8298841A}"/>
          </ac:spMkLst>
        </pc:spChg>
      </pc:sldChg>
      <pc:sldChg chg="modSp add mod modNotesTx">
        <pc:chgData name="Berta Hartig" userId="b7c20aac024703ed" providerId="LiveId" clId="{E488EDC7-6954-4CB0-A9BF-D9BACAEEC725}" dt="2022-02-02T03:48:46.557" v="86395" actId="255"/>
        <pc:sldMkLst>
          <pc:docMk/>
          <pc:sldMk cId="838138831" sldId="1296"/>
        </pc:sldMkLst>
        <pc:spChg chg="mod">
          <ac:chgData name="Berta Hartig" userId="b7c20aac024703ed" providerId="LiveId" clId="{E488EDC7-6954-4CB0-A9BF-D9BACAEEC725}" dt="2022-02-02T03:48:46.557" v="86395" actId="255"/>
          <ac:spMkLst>
            <pc:docMk/>
            <pc:sldMk cId="838138831" sldId="1296"/>
            <ac:spMk id="3" creationId="{6CD48474-9175-43DE-8BD2-D6EA8298841A}"/>
          </ac:spMkLst>
        </pc:spChg>
      </pc:sldChg>
      <pc:sldChg chg="modSp add mod modNotesTx">
        <pc:chgData name="Berta Hartig" userId="b7c20aac024703ed" providerId="LiveId" clId="{E488EDC7-6954-4CB0-A9BF-D9BACAEEC725}" dt="2022-02-01T22:24:12.596" v="82588" actId="20577"/>
        <pc:sldMkLst>
          <pc:docMk/>
          <pc:sldMk cId="165114641" sldId="1297"/>
        </pc:sldMkLst>
        <pc:spChg chg="mod">
          <ac:chgData name="Berta Hartig" userId="b7c20aac024703ed" providerId="LiveId" clId="{E488EDC7-6954-4CB0-A9BF-D9BACAEEC725}" dt="2022-02-01T22:24:12.596" v="82588" actId="20577"/>
          <ac:spMkLst>
            <pc:docMk/>
            <pc:sldMk cId="165114641" sldId="1297"/>
            <ac:spMk id="3" creationId="{6CD48474-9175-43DE-8BD2-D6EA8298841A}"/>
          </ac:spMkLst>
        </pc:spChg>
      </pc:sldChg>
      <pc:sldChg chg="add del">
        <pc:chgData name="Berta Hartig" userId="b7c20aac024703ed" providerId="LiveId" clId="{E488EDC7-6954-4CB0-A9BF-D9BACAEEC725}" dt="2022-01-23T05:12:32.232" v="72128" actId="47"/>
        <pc:sldMkLst>
          <pc:docMk/>
          <pc:sldMk cId="1045331106" sldId="1298"/>
        </pc:sldMkLst>
      </pc:sldChg>
      <pc:sldChg chg="delSp modSp add del mod ord">
        <pc:chgData name="Berta Hartig" userId="b7c20aac024703ed" providerId="LiveId" clId="{E488EDC7-6954-4CB0-A9BF-D9BACAEEC725}" dt="2022-01-23T06:22:05.399" v="74166" actId="47"/>
        <pc:sldMkLst>
          <pc:docMk/>
          <pc:sldMk cId="1721809600" sldId="1298"/>
        </pc:sldMkLst>
        <pc:spChg chg="mod">
          <ac:chgData name="Berta Hartig" userId="b7c20aac024703ed" providerId="LiveId" clId="{E488EDC7-6954-4CB0-A9BF-D9BACAEEC725}" dt="2022-01-23T06:21:45.367" v="74164" actId="6549"/>
          <ac:spMkLst>
            <pc:docMk/>
            <pc:sldMk cId="1721809600" sldId="1298"/>
            <ac:spMk id="3" creationId="{D65605EE-D4E6-4373-984B-AEFF9BC3D4D2}"/>
          </ac:spMkLst>
        </pc:spChg>
        <pc:picChg chg="del">
          <ac:chgData name="Berta Hartig" userId="b7c20aac024703ed" providerId="LiveId" clId="{E488EDC7-6954-4CB0-A9BF-D9BACAEEC725}" dt="2022-01-23T05:38:11.051" v="72317" actId="478"/>
          <ac:picMkLst>
            <pc:docMk/>
            <pc:sldMk cId="1721809600" sldId="1298"/>
            <ac:picMk id="5" creationId="{9C3E2B9A-B390-4799-978D-7E5D0A5E76E4}"/>
          </ac:picMkLst>
        </pc:picChg>
      </pc:sldChg>
      <pc:sldChg chg="add">
        <pc:chgData name="Berta Hartig" userId="b7c20aac024703ed" providerId="LiveId" clId="{E488EDC7-6954-4CB0-A9BF-D9BACAEEC725}" dt="2022-01-23T06:15:22.036" v="74058"/>
        <pc:sldMkLst>
          <pc:docMk/>
          <pc:sldMk cId="445028493" sldId="1299"/>
        </pc:sldMkLst>
      </pc:sldChg>
      <pc:sldChg chg="modSp add mod">
        <pc:chgData name="Berta Hartig" userId="b7c20aac024703ed" providerId="LiveId" clId="{E488EDC7-6954-4CB0-A9BF-D9BACAEEC725}" dt="2022-01-23T06:17:45.861" v="74163" actId="6549"/>
        <pc:sldMkLst>
          <pc:docMk/>
          <pc:sldMk cId="2621060477" sldId="1300"/>
        </pc:sldMkLst>
        <pc:spChg chg="mod">
          <ac:chgData name="Berta Hartig" userId="b7c20aac024703ed" providerId="LiveId" clId="{E488EDC7-6954-4CB0-A9BF-D9BACAEEC725}" dt="2022-01-23T06:17:45.861" v="74163" actId="6549"/>
          <ac:spMkLst>
            <pc:docMk/>
            <pc:sldMk cId="2621060477" sldId="1300"/>
            <ac:spMk id="3" creationId="{6CD48474-9175-43DE-8BD2-D6EA8298841A}"/>
          </ac:spMkLst>
        </pc:spChg>
      </pc:sldChg>
      <pc:sldChg chg="modSp add mod">
        <pc:chgData name="Berta Hartig" userId="b7c20aac024703ed" providerId="LiveId" clId="{E488EDC7-6954-4CB0-A9BF-D9BACAEEC725}" dt="2022-02-02T02:18:34.339" v="84794"/>
        <pc:sldMkLst>
          <pc:docMk/>
          <pc:sldMk cId="1268244144" sldId="1301"/>
        </pc:sldMkLst>
        <pc:spChg chg="mod">
          <ac:chgData name="Berta Hartig" userId="b7c20aac024703ed" providerId="LiveId" clId="{E488EDC7-6954-4CB0-A9BF-D9BACAEEC725}" dt="2022-02-02T02:18:34.339" v="84794"/>
          <ac:spMkLst>
            <pc:docMk/>
            <pc:sldMk cId="1268244144" sldId="1301"/>
            <ac:spMk id="6" creationId="{EF53C453-CDDE-45E2-A1E6-63D128475B6A}"/>
          </ac:spMkLst>
        </pc:spChg>
      </pc:sldChg>
      <pc:sldChg chg="add del">
        <pc:chgData name="Berta Hartig" userId="b7c20aac024703ed" providerId="LiveId" clId="{E488EDC7-6954-4CB0-A9BF-D9BACAEEC725}" dt="2022-01-23T06:30:52.545" v="74228" actId="47"/>
        <pc:sldMkLst>
          <pc:docMk/>
          <pc:sldMk cId="3418488526" sldId="1302"/>
        </pc:sldMkLst>
      </pc:sldChg>
      <pc:sldChg chg="addSp delSp modSp add del mod">
        <pc:chgData name="Berta Hartig" userId="b7c20aac024703ed" providerId="LiveId" clId="{E488EDC7-6954-4CB0-A9BF-D9BACAEEC725}" dt="2022-01-23T06:30:49.980" v="74227" actId="47"/>
        <pc:sldMkLst>
          <pc:docMk/>
          <pc:sldMk cId="230618170" sldId="1303"/>
        </pc:sldMkLst>
        <pc:spChg chg="add mod">
          <ac:chgData name="Berta Hartig" userId="b7c20aac024703ed" providerId="LiveId" clId="{E488EDC7-6954-4CB0-A9BF-D9BACAEEC725}" dt="2022-01-23T06:29:03.550" v="74225" actId="6549"/>
          <ac:spMkLst>
            <pc:docMk/>
            <pc:sldMk cId="230618170" sldId="1303"/>
            <ac:spMk id="12" creationId="{7D77EFE3-2A60-4CB5-8BE6-A7E9BD8E8D23}"/>
          </ac:spMkLst>
        </pc:spChg>
        <pc:picChg chg="del">
          <ac:chgData name="Berta Hartig" userId="b7c20aac024703ed" providerId="LiveId" clId="{E488EDC7-6954-4CB0-A9BF-D9BACAEEC725}" dt="2022-01-23T06:27:30.922" v="74170" actId="478"/>
          <ac:picMkLst>
            <pc:docMk/>
            <pc:sldMk cId="230618170" sldId="1303"/>
            <ac:picMk id="10" creationId="{3AEF556F-69F2-5A46-BB6C-4493C48C309A}"/>
          </ac:picMkLst>
        </pc:picChg>
        <pc:picChg chg="del">
          <ac:chgData name="Berta Hartig" userId="b7c20aac024703ed" providerId="LiveId" clId="{E488EDC7-6954-4CB0-A9BF-D9BACAEEC725}" dt="2022-01-23T06:27:32.644" v="74171" actId="478"/>
          <ac:picMkLst>
            <pc:docMk/>
            <pc:sldMk cId="230618170" sldId="1303"/>
            <ac:picMk id="11" creationId="{64E7AD80-5022-7B47-AFC3-EB7CAD2E01D3}"/>
          </ac:picMkLst>
        </pc:picChg>
      </pc:sldChg>
      <pc:sldChg chg="addSp delSp modSp add del mod">
        <pc:chgData name="Berta Hartig" userId="b7c20aac024703ed" providerId="LiveId" clId="{E488EDC7-6954-4CB0-A9BF-D9BACAEEC725}" dt="2022-02-02T02:15:54.420" v="84725" actId="47"/>
        <pc:sldMkLst>
          <pc:docMk/>
          <pc:sldMk cId="2405959984" sldId="1304"/>
        </pc:sldMkLst>
        <pc:spChg chg="add del mod">
          <ac:chgData name="Berta Hartig" userId="b7c20aac024703ed" providerId="LiveId" clId="{E488EDC7-6954-4CB0-A9BF-D9BACAEEC725}" dt="2022-02-02T02:15:45.747" v="84724"/>
          <ac:spMkLst>
            <pc:docMk/>
            <pc:sldMk cId="2405959984" sldId="1304"/>
            <ac:spMk id="2" creationId="{819520DF-87D7-4728-A84B-FD8D941E7514}"/>
          </ac:spMkLst>
        </pc:spChg>
        <pc:spChg chg="mod">
          <ac:chgData name="Berta Hartig" userId="b7c20aac024703ed" providerId="LiveId" clId="{E488EDC7-6954-4CB0-A9BF-D9BACAEEC725}" dt="2022-02-01T22:28:07.225" v="82602" actId="6549"/>
          <ac:spMkLst>
            <pc:docMk/>
            <pc:sldMk cId="2405959984" sldId="1304"/>
            <ac:spMk id="3" creationId="{6CD48474-9175-43DE-8BD2-D6EA8298841A}"/>
          </ac:spMkLst>
        </pc:spChg>
        <pc:spChg chg="del mod">
          <ac:chgData name="Berta Hartig" userId="b7c20aac024703ed" providerId="LiveId" clId="{E488EDC7-6954-4CB0-A9BF-D9BACAEEC725}" dt="2022-02-02T02:15:16.857" v="84715" actId="478"/>
          <ac:spMkLst>
            <pc:docMk/>
            <pc:sldMk cId="2405959984" sldId="1304"/>
            <ac:spMk id="4" creationId="{2BAC6FC0-7DCC-4D15-B809-B4C074B69917}"/>
          </ac:spMkLst>
        </pc:spChg>
        <pc:spChg chg="add del mod">
          <ac:chgData name="Berta Hartig" userId="b7c20aac024703ed" providerId="LiveId" clId="{E488EDC7-6954-4CB0-A9BF-D9BACAEEC725}" dt="2022-02-02T02:15:40.339" v="84721" actId="478"/>
          <ac:spMkLst>
            <pc:docMk/>
            <pc:sldMk cId="2405959984" sldId="1304"/>
            <ac:spMk id="21" creationId="{3E64DAAC-ACD4-483E-AEBF-8D43FF765129}"/>
          </ac:spMkLst>
        </pc:spChg>
        <pc:spChg chg="add del mod">
          <ac:chgData name="Berta Hartig" userId="b7c20aac024703ed" providerId="LiveId" clId="{E488EDC7-6954-4CB0-A9BF-D9BACAEEC725}" dt="2022-02-02T02:15:44.355" v="84723"/>
          <ac:spMkLst>
            <pc:docMk/>
            <pc:sldMk cId="2405959984" sldId="1304"/>
            <ac:spMk id="22" creationId="{A5645C5C-CA93-4C63-A5B8-155234D5FA4E}"/>
          </ac:spMkLst>
        </pc:spChg>
        <pc:spChg chg="add mod">
          <ac:chgData name="Berta Hartig" userId="b7c20aac024703ed" providerId="LiveId" clId="{E488EDC7-6954-4CB0-A9BF-D9BACAEEC725}" dt="2022-02-02T02:15:45.747" v="84724"/>
          <ac:spMkLst>
            <pc:docMk/>
            <pc:sldMk cId="2405959984" sldId="1304"/>
            <ac:spMk id="23" creationId="{8085AF97-A6DC-4A55-8C6E-6E9544C6F77E}"/>
          </ac:spMkLst>
        </pc:spChg>
      </pc:sldChg>
      <pc:sldChg chg="modSp add mod">
        <pc:chgData name="Berta Hartig" userId="b7c20aac024703ed" providerId="LiveId" clId="{E488EDC7-6954-4CB0-A9BF-D9BACAEEC725}" dt="2022-02-02T02:14:37.827" v="84704" actId="20577"/>
        <pc:sldMkLst>
          <pc:docMk/>
          <pc:sldMk cId="2150034660" sldId="1305"/>
        </pc:sldMkLst>
        <pc:spChg chg="mod">
          <ac:chgData name="Berta Hartig" userId="b7c20aac024703ed" providerId="LiveId" clId="{E488EDC7-6954-4CB0-A9BF-D9BACAEEC725}" dt="2022-02-02T00:35:45.986" v="83788" actId="404"/>
          <ac:spMkLst>
            <pc:docMk/>
            <pc:sldMk cId="2150034660" sldId="1305"/>
            <ac:spMk id="3" creationId="{6CD48474-9175-43DE-8BD2-D6EA8298841A}"/>
          </ac:spMkLst>
        </pc:spChg>
        <pc:spChg chg="mod">
          <ac:chgData name="Berta Hartig" userId="b7c20aac024703ed" providerId="LiveId" clId="{E488EDC7-6954-4CB0-A9BF-D9BACAEEC725}" dt="2022-02-02T02:14:37.827" v="84704" actId="20577"/>
          <ac:spMkLst>
            <pc:docMk/>
            <pc:sldMk cId="2150034660" sldId="1305"/>
            <ac:spMk id="4" creationId="{2BAC6FC0-7DCC-4D15-B809-B4C074B69917}"/>
          </ac:spMkLst>
        </pc:spChg>
      </pc:sldChg>
      <pc:sldChg chg="modSp add mod ord">
        <pc:chgData name="Berta Hartig" userId="b7c20aac024703ed" providerId="LiveId" clId="{E488EDC7-6954-4CB0-A9BF-D9BACAEEC725}" dt="2022-02-02T03:30:04.674" v="86111" actId="313"/>
        <pc:sldMkLst>
          <pc:docMk/>
          <pc:sldMk cId="2863996681" sldId="1306"/>
        </pc:sldMkLst>
        <pc:spChg chg="mod">
          <ac:chgData name="Berta Hartig" userId="b7c20aac024703ed" providerId="LiveId" clId="{E488EDC7-6954-4CB0-A9BF-D9BACAEEC725}" dt="2022-02-02T03:30:04.674" v="86111" actId="313"/>
          <ac:spMkLst>
            <pc:docMk/>
            <pc:sldMk cId="2863996681" sldId="1306"/>
            <ac:spMk id="3" creationId="{6CD48474-9175-43DE-8BD2-D6EA8298841A}"/>
          </ac:spMkLst>
        </pc:spChg>
        <pc:spChg chg="mod">
          <ac:chgData name="Berta Hartig" userId="b7c20aac024703ed" providerId="LiveId" clId="{E488EDC7-6954-4CB0-A9BF-D9BACAEEC725}" dt="2022-02-02T02:14:42.921" v="84706" actId="20577"/>
          <ac:spMkLst>
            <pc:docMk/>
            <pc:sldMk cId="2863996681" sldId="1306"/>
            <ac:spMk id="4" creationId="{2BAC6FC0-7DCC-4D15-B809-B4C074B69917}"/>
          </ac:spMkLst>
        </pc:spChg>
      </pc:sldChg>
      <pc:sldChg chg="modSp add mod ord">
        <pc:chgData name="Berta Hartig" userId="b7c20aac024703ed" providerId="LiveId" clId="{E488EDC7-6954-4CB0-A9BF-D9BACAEEC725}" dt="2022-02-02T02:14:40.416" v="84705" actId="20577"/>
        <pc:sldMkLst>
          <pc:docMk/>
          <pc:sldMk cId="3580280014" sldId="1307"/>
        </pc:sldMkLst>
        <pc:spChg chg="mod">
          <ac:chgData name="Berta Hartig" userId="b7c20aac024703ed" providerId="LiveId" clId="{E488EDC7-6954-4CB0-A9BF-D9BACAEEC725}" dt="2022-02-02T00:35:31.361" v="83783" actId="6549"/>
          <ac:spMkLst>
            <pc:docMk/>
            <pc:sldMk cId="3580280014" sldId="1307"/>
            <ac:spMk id="3" creationId="{6CD48474-9175-43DE-8BD2-D6EA8298841A}"/>
          </ac:spMkLst>
        </pc:spChg>
        <pc:spChg chg="mod">
          <ac:chgData name="Berta Hartig" userId="b7c20aac024703ed" providerId="LiveId" clId="{E488EDC7-6954-4CB0-A9BF-D9BACAEEC725}" dt="2022-02-02T02:14:40.416" v="84705" actId="20577"/>
          <ac:spMkLst>
            <pc:docMk/>
            <pc:sldMk cId="3580280014" sldId="1307"/>
            <ac:spMk id="4" creationId="{2BAC6FC0-7DCC-4D15-B809-B4C074B69917}"/>
          </ac:spMkLst>
        </pc:spChg>
      </pc:sldChg>
      <pc:sldChg chg="modSp add mod">
        <pc:chgData name="Berta Hartig" userId="b7c20aac024703ed" providerId="LiveId" clId="{E488EDC7-6954-4CB0-A9BF-D9BACAEEC725}" dt="2022-02-02T02:14:29.231" v="84703" actId="113"/>
        <pc:sldMkLst>
          <pc:docMk/>
          <pc:sldMk cId="2467986122" sldId="1308"/>
        </pc:sldMkLst>
        <pc:spChg chg="mod">
          <ac:chgData name="Berta Hartig" userId="b7c20aac024703ed" providerId="LiveId" clId="{E488EDC7-6954-4CB0-A9BF-D9BACAEEC725}" dt="2022-02-02T00:35:23.442" v="83781" actId="20577"/>
          <ac:spMkLst>
            <pc:docMk/>
            <pc:sldMk cId="2467986122" sldId="1308"/>
            <ac:spMk id="3" creationId="{6CD48474-9175-43DE-8BD2-D6EA8298841A}"/>
          </ac:spMkLst>
        </pc:spChg>
        <pc:spChg chg="mod">
          <ac:chgData name="Berta Hartig" userId="b7c20aac024703ed" providerId="LiveId" clId="{E488EDC7-6954-4CB0-A9BF-D9BACAEEC725}" dt="2022-02-02T02:14:29.231" v="84703" actId="113"/>
          <ac:spMkLst>
            <pc:docMk/>
            <pc:sldMk cId="2467986122" sldId="1308"/>
            <ac:spMk id="4" creationId="{2BAC6FC0-7DCC-4D15-B809-B4C074B69917}"/>
          </ac:spMkLst>
        </pc:spChg>
      </pc:sldChg>
      <pc:sldChg chg="modSp add mod">
        <pc:chgData name="Berta Hartig" userId="b7c20aac024703ed" providerId="LiveId" clId="{E488EDC7-6954-4CB0-A9BF-D9BACAEEC725}" dt="2022-02-02T02:14:45.418" v="84707" actId="20577"/>
        <pc:sldMkLst>
          <pc:docMk/>
          <pc:sldMk cId="2609639944" sldId="1309"/>
        </pc:sldMkLst>
        <pc:spChg chg="mod">
          <ac:chgData name="Berta Hartig" userId="b7c20aac024703ed" providerId="LiveId" clId="{E488EDC7-6954-4CB0-A9BF-D9BACAEEC725}" dt="2022-02-01T22:30:15.271" v="82625" actId="20577"/>
          <ac:spMkLst>
            <pc:docMk/>
            <pc:sldMk cId="2609639944" sldId="1309"/>
            <ac:spMk id="3" creationId="{6CD48474-9175-43DE-8BD2-D6EA8298841A}"/>
          </ac:spMkLst>
        </pc:spChg>
        <pc:spChg chg="mod">
          <ac:chgData name="Berta Hartig" userId="b7c20aac024703ed" providerId="LiveId" clId="{E488EDC7-6954-4CB0-A9BF-D9BACAEEC725}" dt="2022-02-02T02:14:45.418" v="84707" actId="20577"/>
          <ac:spMkLst>
            <pc:docMk/>
            <pc:sldMk cId="2609639944" sldId="1309"/>
            <ac:spMk id="4" creationId="{2BAC6FC0-7DCC-4D15-B809-B4C074B69917}"/>
          </ac:spMkLst>
        </pc:spChg>
      </pc:sldChg>
      <pc:sldChg chg="addSp delSp modSp add del mod">
        <pc:chgData name="Berta Hartig" userId="b7c20aac024703ed" providerId="LiveId" clId="{E488EDC7-6954-4CB0-A9BF-D9BACAEEC725}" dt="2022-01-23T07:32:55.939" v="78411" actId="47"/>
        <pc:sldMkLst>
          <pc:docMk/>
          <pc:sldMk cId="941631911" sldId="1310"/>
        </pc:sldMkLst>
        <pc:spChg chg="mod">
          <ac:chgData name="Berta Hartig" userId="b7c20aac024703ed" providerId="LiveId" clId="{E488EDC7-6954-4CB0-A9BF-D9BACAEEC725}" dt="2022-01-23T07:30:40.998" v="78403" actId="20577"/>
          <ac:spMkLst>
            <pc:docMk/>
            <pc:sldMk cId="941631911" sldId="1310"/>
            <ac:spMk id="3" creationId="{6CD48474-9175-43DE-8BD2-D6EA8298841A}"/>
          </ac:spMkLst>
        </pc:spChg>
        <pc:picChg chg="add del mod ord">
          <ac:chgData name="Berta Hartig" userId="b7c20aac024703ed" providerId="LiveId" clId="{E488EDC7-6954-4CB0-A9BF-D9BACAEEC725}" dt="2022-01-23T07:03:13.948" v="76021" actId="478"/>
          <ac:picMkLst>
            <pc:docMk/>
            <pc:sldMk cId="941631911" sldId="1310"/>
            <ac:picMk id="7" creationId="{E2D04F41-51DF-4AFA-B91E-3636C492B50D}"/>
          </ac:picMkLst>
        </pc:picChg>
      </pc:sldChg>
      <pc:sldChg chg="delSp modSp add mod ord">
        <pc:chgData name="Berta Hartig" userId="b7c20aac024703ed" providerId="LiveId" clId="{E488EDC7-6954-4CB0-A9BF-D9BACAEEC725}" dt="2022-02-02T04:22:11.677" v="87065" actId="6549"/>
        <pc:sldMkLst>
          <pc:docMk/>
          <pc:sldMk cId="1373920306" sldId="1311"/>
        </pc:sldMkLst>
        <pc:spChg chg="mod">
          <ac:chgData name="Berta Hartig" userId="b7c20aac024703ed" providerId="LiveId" clId="{E488EDC7-6954-4CB0-A9BF-D9BACAEEC725}" dt="2022-02-02T04:22:11.677" v="87065" actId="6549"/>
          <ac:spMkLst>
            <pc:docMk/>
            <pc:sldMk cId="1373920306" sldId="1311"/>
            <ac:spMk id="3" creationId="{6CD48474-9175-43DE-8BD2-D6EA8298841A}"/>
          </ac:spMkLst>
        </pc:spChg>
        <pc:spChg chg="mod">
          <ac:chgData name="Berta Hartig" userId="b7c20aac024703ed" providerId="LiveId" clId="{E488EDC7-6954-4CB0-A9BF-D9BACAEEC725}" dt="2022-02-02T02:14:47.858" v="84708" actId="20577"/>
          <ac:spMkLst>
            <pc:docMk/>
            <pc:sldMk cId="1373920306" sldId="1311"/>
            <ac:spMk id="4" creationId="{2BAC6FC0-7DCC-4D15-B809-B4C074B69917}"/>
          </ac:spMkLst>
        </pc:spChg>
        <pc:spChg chg="del">
          <ac:chgData name="Berta Hartig" userId="b7c20aac024703ed" providerId="LiveId" clId="{E488EDC7-6954-4CB0-A9BF-D9BACAEEC725}" dt="2022-02-01T22:31:55.553" v="82636" actId="478"/>
          <ac:spMkLst>
            <pc:docMk/>
            <pc:sldMk cId="1373920306" sldId="1311"/>
            <ac:spMk id="11" creationId="{725CC55B-F45F-421B-BB69-C168ACB9B55B}"/>
          </ac:spMkLst>
        </pc:spChg>
        <pc:spChg chg="del">
          <ac:chgData name="Berta Hartig" userId="b7c20aac024703ed" providerId="LiveId" clId="{E488EDC7-6954-4CB0-A9BF-D9BACAEEC725}" dt="2022-02-01T22:31:54.614" v="82635" actId="478"/>
          <ac:spMkLst>
            <pc:docMk/>
            <pc:sldMk cId="1373920306" sldId="1311"/>
            <ac:spMk id="20" creationId="{9FA78F0D-42A0-9046-BCF0-7E0AF7244088}"/>
          </ac:spMkLst>
        </pc:spChg>
      </pc:sldChg>
      <pc:sldChg chg="addSp delSp modSp add mod">
        <pc:chgData name="Berta Hartig" userId="b7c20aac024703ed" providerId="LiveId" clId="{E488EDC7-6954-4CB0-A9BF-D9BACAEEC725}" dt="2022-02-02T04:22:03.594" v="87063" actId="403"/>
        <pc:sldMkLst>
          <pc:docMk/>
          <pc:sldMk cId="2185599514" sldId="1312"/>
        </pc:sldMkLst>
        <pc:spChg chg="mod">
          <ac:chgData name="Berta Hartig" userId="b7c20aac024703ed" providerId="LiveId" clId="{E488EDC7-6954-4CB0-A9BF-D9BACAEEC725}" dt="2022-02-02T04:22:03.594" v="87063" actId="403"/>
          <ac:spMkLst>
            <pc:docMk/>
            <pc:sldMk cId="2185599514" sldId="1312"/>
            <ac:spMk id="3" creationId="{6CD48474-9175-43DE-8BD2-D6EA8298841A}"/>
          </ac:spMkLst>
        </pc:spChg>
        <pc:spChg chg="mod">
          <ac:chgData name="Berta Hartig" userId="b7c20aac024703ed" providerId="LiveId" clId="{E488EDC7-6954-4CB0-A9BF-D9BACAEEC725}" dt="2022-02-02T02:14:50.196" v="84709" actId="20577"/>
          <ac:spMkLst>
            <pc:docMk/>
            <pc:sldMk cId="2185599514" sldId="1312"/>
            <ac:spMk id="4" creationId="{2BAC6FC0-7DCC-4D15-B809-B4C074B69917}"/>
          </ac:spMkLst>
        </pc:spChg>
        <pc:spChg chg="del">
          <ac:chgData name="Berta Hartig" userId="b7c20aac024703ed" providerId="LiveId" clId="{E488EDC7-6954-4CB0-A9BF-D9BACAEEC725}" dt="2022-02-01T22:16:58.522" v="82562" actId="478"/>
          <ac:spMkLst>
            <pc:docMk/>
            <pc:sldMk cId="2185599514" sldId="1312"/>
            <ac:spMk id="11" creationId="{725CC55B-F45F-421B-BB69-C168ACB9B55B}"/>
          </ac:spMkLst>
        </pc:spChg>
        <pc:spChg chg="del">
          <ac:chgData name="Berta Hartig" userId="b7c20aac024703ed" providerId="LiveId" clId="{E488EDC7-6954-4CB0-A9BF-D9BACAEEC725}" dt="2022-02-01T22:16:57.837" v="82561" actId="478"/>
          <ac:spMkLst>
            <pc:docMk/>
            <pc:sldMk cId="2185599514" sldId="1312"/>
            <ac:spMk id="22" creationId="{11579214-E0AA-3840-B16F-8A480C96811F}"/>
          </ac:spMkLst>
        </pc:spChg>
        <pc:picChg chg="add mod">
          <ac:chgData name="Berta Hartig" userId="b7c20aac024703ed" providerId="LiveId" clId="{E488EDC7-6954-4CB0-A9BF-D9BACAEEC725}" dt="2022-01-23T07:33:35.769" v="78418" actId="1076"/>
          <ac:picMkLst>
            <pc:docMk/>
            <pc:sldMk cId="2185599514" sldId="1312"/>
            <ac:picMk id="10" creationId="{C96D4F21-8444-408B-841E-658BBB525AC1}"/>
          </ac:picMkLst>
        </pc:picChg>
        <pc:picChg chg="add mod">
          <ac:chgData name="Berta Hartig" userId="b7c20aac024703ed" providerId="LiveId" clId="{E488EDC7-6954-4CB0-A9BF-D9BACAEEC725}" dt="2022-01-23T07:33:11.197" v="78415" actId="1076"/>
          <ac:picMkLst>
            <pc:docMk/>
            <pc:sldMk cId="2185599514" sldId="1312"/>
            <ac:picMk id="12" creationId="{2805DF67-0911-4A8B-90DA-880832DEAB46}"/>
          </ac:picMkLst>
        </pc:picChg>
      </pc:sldChg>
      <pc:sldChg chg="modSp mod">
        <pc:chgData name="Berta Hartig" userId="b7c20aac024703ed" providerId="LiveId" clId="{E488EDC7-6954-4CB0-A9BF-D9BACAEEC725}" dt="2022-02-02T01:54:29.401" v="84375"/>
        <pc:sldMkLst>
          <pc:docMk/>
          <pc:sldMk cId="1338785500" sldId="1313"/>
        </pc:sldMkLst>
        <pc:spChg chg="mod">
          <ac:chgData name="Berta Hartig" userId="b7c20aac024703ed" providerId="LiveId" clId="{E488EDC7-6954-4CB0-A9BF-D9BACAEEC725}" dt="2022-02-02T01:54:27.432" v="84374" actId="21"/>
          <ac:spMkLst>
            <pc:docMk/>
            <pc:sldMk cId="1338785500" sldId="1313"/>
            <ac:spMk id="3" creationId="{6CD48474-9175-43DE-8BD2-D6EA8298841A}"/>
          </ac:spMkLst>
        </pc:spChg>
        <pc:spChg chg="mod">
          <ac:chgData name="Berta Hartig" userId="b7c20aac024703ed" providerId="LiveId" clId="{E488EDC7-6954-4CB0-A9BF-D9BACAEEC725}" dt="2022-02-02T01:54:29.401" v="84375"/>
          <ac:spMkLst>
            <pc:docMk/>
            <pc:sldMk cId="1338785500" sldId="1313"/>
            <ac:spMk id="12" creationId="{1FF78B40-BFF5-4627-9147-7C7EE0D316A0}"/>
          </ac:spMkLst>
        </pc:spChg>
      </pc:sldChg>
      <pc:sldChg chg="modSp mod">
        <pc:chgData name="Berta Hartig" userId="b7c20aac024703ed" providerId="LiveId" clId="{E488EDC7-6954-4CB0-A9BF-D9BACAEEC725}" dt="2022-02-02T03:50:03.897" v="86408" actId="12"/>
        <pc:sldMkLst>
          <pc:docMk/>
          <pc:sldMk cId="3167016577" sldId="1314"/>
        </pc:sldMkLst>
        <pc:spChg chg="mod">
          <ac:chgData name="Berta Hartig" userId="b7c20aac024703ed" providerId="LiveId" clId="{E488EDC7-6954-4CB0-A9BF-D9BACAEEC725}" dt="2022-02-02T01:54:41.772" v="84380" actId="1076"/>
          <ac:spMkLst>
            <pc:docMk/>
            <pc:sldMk cId="3167016577" sldId="1314"/>
            <ac:spMk id="2" creationId="{819520DF-87D7-4728-A84B-FD8D941E7514}"/>
          </ac:spMkLst>
        </pc:spChg>
        <pc:spChg chg="mod">
          <ac:chgData name="Berta Hartig" userId="b7c20aac024703ed" providerId="LiveId" clId="{E488EDC7-6954-4CB0-A9BF-D9BACAEEC725}" dt="2022-02-02T01:54:36.574" v="84376" actId="21"/>
          <ac:spMkLst>
            <pc:docMk/>
            <pc:sldMk cId="3167016577" sldId="1314"/>
            <ac:spMk id="3" creationId="{6CD48474-9175-43DE-8BD2-D6EA8298841A}"/>
          </ac:spMkLst>
        </pc:spChg>
        <pc:spChg chg="mod">
          <ac:chgData name="Berta Hartig" userId="b7c20aac024703ed" providerId="LiveId" clId="{E488EDC7-6954-4CB0-A9BF-D9BACAEEC725}" dt="2022-02-02T03:50:03.897" v="86408" actId="12"/>
          <ac:spMkLst>
            <pc:docMk/>
            <pc:sldMk cId="3167016577" sldId="1314"/>
            <ac:spMk id="12" creationId="{1FF78B40-BFF5-4627-9147-7C7EE0D316A0}"/>
          </ac:spMkLst>
        </pc:spChg>
      </pc:sldChg>
      <pc:sldChg chg="modSp mod">
        <pc:chgData name="Berta Hartig" userId="b7c20aac024703ed" providerId="LiveId" clId="{E488EDC7-6954-4CB0-A9BF-D9BACAEEC725}" dt="2022-02-02T03:50:11.660" v="86410" actId="12"/>
        <pc:sldMkLst>
          <pc:docMk/>
          <pc:sldMk cId="2985771706" sldId="1315"/>
        </pc:sldMkLst>
        <pc:spChg chg="mod">
          <ac:chgData name="Berta Hartig" userId="b7c20aac024703ed" providerId="LiveId" clId="{E488EDC7-6954-4CB0-A9BF-D9BACAEEC725}" dt="2022-02-02T01:54:46.986" v="84381" actId="21"/>
          <ac:spMkLst>
            <pc:docMk/>
            <pc:sldMk cId="2985771706" sldId="1315"/>
            <ac:spMk id="3" creationId="{6CD48474-9175-43DE-8BD2-D6EA8298841A}"/>
          </ac:spMkLst>
        </pc:spChg>
        <pc:spChg chg="mod">
          <ac:chgData name="Berta Hartig" userId="b7c20aac024703ed" providerId="LiveId" clId="{E488EDC7-6954-4CB0-A9BF-D9BACAEEC725}" dt="2022-02-02T03:50:11.660" v="86410" actId="12"/>
          <ac:spMkLst>
            <pc:docMk/>
            <pc:sldMk cId="2985771706" sldId="1315"/>
            <ac:spMk id="12" creationId="{1FF78B40-BFF5-4627-9147-7C7EE0D316A0}"/>
          </ac:spMkLst>
        </pc:spChg>
      </pc:sldChg>
      <pc:sldChg chg="modSp mod">
        <pc:chgData name="Berta Hartig" userId="b7c20aac024703ed" providerId="LiveId" clId="{E488EDC7-6954-4CB0-A9BF-D9BACAEEC725}" dt="2022-02-02T03:34:58.398" v="86196" actId="313"/>
        <pc:sldMkLst>
          <pc:docMk/>
          <pc:sldMk cId="1401373919" sldId="1317"/>
        </pc:sldMkLst>
        <pc:spChg chg="mod">
          <ac:chgData name="Berta Hartig" userId="b7c20aac024703ed" providerId="LiveId" clId="{E488EDC7-6954-4CB0-A9BF-D9BACAEEC725}" dt="2022-02-02T03:34:58.398" v="86196" actId="313"/>
          <ac:spMkLst>
            <pc:docMk/>
            <pc:sldMk cId="1401373919" sldId="1317"/>
            <ac:spMk id="4" creationId="{213B925D-202E-436D-98AC-C5C670A5B773}"/>
          </ac:spMkLst>
        </pc:spChg>
      </pc:sldChg>
      <pc:sldChg chg="modSp mod">
        <pc:chgData name="Berta Hartig" userId="b7c20aac024703ed" providerId="LiveId" clId="{E488EDC7-6954-4CB0-A9BF-D9BACAEEC725}" dt="2022-02-02T02:45:10.076" v="85457" actId="14100"/>
        <pc:sldMkLst>
          <pc:docMk/>
          <pc:sldMk cId="2910485194" sldId="1318"/>
        </pc:sldMkLst>
        <pc:spChg chg="mod">
          <ac:chgData name="Berta Hartig" userId="b7c20aac024703ed" providerId="LiveId" clId="{E488EDC7-6954-4CB0-A9BF-D9BACAEEC725}" dt="2022-02-02T02:45:10.076" v="85457" actId="14100"/>
          <ac:spMkLst>
            <pc:docMk/>
            <pc:sldMk cId="2910485194" sldId="1318"/>
            <ac:spMk id="4" creationId="{213B925D-202E-436D-98AC-C5C670A5B773}"/>
          </ac:spMkLst>
        </pc:spChg>
      </pc:sldChg>
      <pc:sldChg chg="modSp mod">
        <pc:chgData name="Berta Hartig" userId="b7c20aac024703ed" providerId="LiveId" clId="{E488EDC7-6954-4CB0-A9BF-D9BACAEEC725}" dt="2022-02-02T02:21:49.045" v="84832"/>
        <pc:sldMkLst>
          <pc:docMk/>
          <pc:sldMk cId="29516926" sldId="1319"/>
        </pc:sldMkLst>
        <pc:spChg chg="mod">
          <ac:chgData name="Berta Hartig" userId="b7c20aac024703ed" providerId="LiveId" clId="{E488EDC7-6954-4CB0-A9BF-D9BACAEEC725}" dt="2022-02-02T02:21:49.045" v="84832"/>
          <ac:spMkLst>
            <pc:docMk/>
            <pc:sldMk cId="29516926" sldId="1319"/>
            <ac:spMk id="11" creationId="{49220F77-9D6C-1845-8B46-D4F98D8536A2}"/>
          </ac:spMkLst>
        </pc:spChg>
      </pc:sldChg>
      <pc:sldChg chg="modSp mod">
        <pc:chgData name="Berta Hartig" userId="b7c20aac024703ed" providerId="LiveId" clId="{E488EDC7-6954-4CB0-A9BF-D9BACAEEC725}" dt="2022-02-02T01:55:09.955" v="84386" actId="5793"/>
        <pc:sldMkLst>
          <pc:docMk/>
          <pc:sldMk cId="3569009345" sldId="1320"/>
        </pc:sldMkLst>
        <pc:spChg chg="mod">
          <ac:chgData name="Berta Hartig" userId="b7c20aac024703ed" providerId="LiveId" clId="{E488EDC7-6954-4CB0-A9BF-D9BACAEEC725}" dt="2022-02-02T01:55:05.979" v="84384" actId="21"/>
          <ac:spMkLst>
            <pc:docMk/>
            <pc:sldMk cId="3569009345" sldId="1320"/>
            <ac:spMk id="3" creationId="{6CD48474-9175-43DE-8BD2-D6EA8298841A}"/>
          </ac:spMkLst>
        </pc:spChg>
        <pc:spChg chg="mod">
          <ac:chgData name="Berta Hartig" userId="b7c20aac024703ed" providerId="LiveId" clId="{E488EDC7-6954-4CB0-A9BF-D9BACAEEC725}" dt="2022-02-02T01:55:09.955" v="84386" actId="5793"/>
          <ac:spMkLst>
            <pc:docMk/>
            <pc:sldMk cId="3569009345" sldId="1320"/>
            <ac:spMk id="12" creationId="{1FF78B40-BFF5-4627-9147-7C7EE0D316A0}"/>
          </ac:spMkLst>
        </pc:spChg>
      </pc:sldChg>
      <pc:sldChg chg="modSp mod">
        <pc:chgData name="Berta Hartig" userId="b7c20aac024703ed" providerId="LiveId" clId="{E488EDC7-6954-4CB0-A9BF-D9BACAEEC725}" dt="2022-02-02T01:55:19.858" v="84389" actId="5793"/>
        <pc:sldMkLst>
          <pc:docMk/>
          <pc:sldMk cId="1821364805" sldId="1321"/>
        </pc:sldMkLst>
        <pc:spChg chg="mod">
          <ac:chgData name="Berta Hartig" userId="b7c20aac024703ed" providerId="LiveId" clId="{E488EDC7-6954-4CB0-A9BF-D9BACAEEC725}" dt="2022-02-02T01:55:16.150" v="84387" actId="21"/>
          <ac:spMkLst>
            <pc:docMk/>
            <pc:sldMk cId="1821364805" sldId="1321"/>
            <ac:spMk id="3" creationId="{6CD48474-9175-43DE-8BD2-D6EA8298841A}"/>
          </ac:spMkLst>
        </pc:spChg>
        <pc:spChg chg="mod">
          <ac:chgData name="Berta Hartig" userId="b7c20aac024703ed" providerId="LiveId" clId="{E488EDC7-6954-4CB0-A9BF-D9BACAEEC725}" dt="2022-02-02T01:55:19.858" v="84389" actId="5793"/>
          <ac:spMkLst>
            <pc:docMk/>
            <pc:sldMk cId="1821364805" sldId="1321"/>
            <ac:spMk id="12" creationId="{1FF78B40-BFF5-4627-9147-7C7EE0D316A0}"/>
          </ac:spMkLst>
        </pc:spChg>
      </pc:sldChg>
      <pc:sldChg chg="delSp modSp mod">
        <pc:chgData name="Berta Hartig" userId="b7c20aac024703ed" providerId="LiveId" clId="{E488EDC7-6954-4CB0-A9BF-D9BACAEEC725}" dt="2022-02-02T01:55:36.567" v="84397" actId="6549"/>
        <pc:sldMkLst>
          <pc:docMk/>
          <pc:sldMk cId="3745856887" sldId="1322"/>
        </pc:sldMkLst>
        <pc:spChg chg="del mod">
          <ac:chgData name="Berta Hartig" userId="b7c20aac024703ed" providerId="LiveId" clId="{E488EDC7-6954-4CB0-A9BF-D9BACAEEC725}" dt="2022-02-02T01:55:31.642" v="84392" actId="478"/>
          <ac:spMkLst>
            <pc:docMk/>
            <pc:sldMk cId="3745856887" sldId="1322"/>
            <ac:spMk id="3" creationId="{6CD48474-9175-43DE-8BD2-D6EA8298841A}"/>
          </ac:spMkLst>
        </pc:spChg>
        <pc:spChg chg="mod">
          <ac:chgData name="Berta Hartig" userId="b7c20aac024703ed" providerId="LiveId" clId="{E488EDC7-6954-4CB0-A9BF-D9BACAEEC725}" dt="2022-02-02T01:55:36.567" v="84397" actId="6549"/>
          <ac:spMkLst>
            <pc:docMk/>
            <pc:sldMk cId="3745856887" sldId="1322"/>
            <ac:spMk id="12" creationId="{1FF78B40-BFF5-4627-9147-7C7EE0D316A0}"/>
          </ac:spMkLst>
        </pc:spChg>
      </pc:sldChg>
      <pc:sldChg chg="addSp delSp modSp mod">
        <pc:chgData name="Berta Hartig" userId="b7c20aac024703ed" providerId="LiveId" clId="{E488EDC7-6954-4CB0-A9BF-D9BACAEEC725}" dt="2022-02-02T04:22:29.621" v="87066" actId="404"/>
        <pc:sldMkLst>
          <pc:docMk/>
          <pc:sldMk cId="2491321612" sldId="1323"/>
        </pc:sldMkLst>
        <pc:spChg chg="del">
          <ac:chgData name="Berta Hartig" userId="b7c20aac024703ed" providerId="LiveId" clId="{E488EDC7-6954-4CB0-A9BF-D9BACAEEC725}" dt="2022-02-02T02:14:02.366" v="84679" actId="478"/>
          <ac:spMkLst>
            <pc:docMk/>
            <pc:sldMk cId="2491321612" sldId="1323"/>
            <ac:spMk id="4" creationId="{FEA51558-2DEB-DB4F-B565-0BA89F4F0B01}"/>
          </ac:spMkLst>
        </pc:spChg>
        <pc:spChg chg="mod">
          <ac:chgData name="Berta Hartig" userId="b7c20aac024703ed" providerId="LiveId" clId="{E488EDC7-6954-4CB0-A9BF-D9BACAEEC725}" dt="2022-02-02T04:22:29.621" v="87066" actId="404"/>
          <ac:spMkLst>
            <pc:docMk/>
            <pc:sldMk cId="2491321612" sldId="1323"/>
            <ac:spMk id="5" creationId="{B2A19129-6E6C-4BBA-9E52-A12330B685A8}"/>
          </ac:spMkLst>
        </pc:spChg>
        <pc:spChg chg="del">
          <ac:chgData name="Berta Hartig" userId="b7c20aac024703ed" providerId="LiveId" clId="{E488EDC7-6954-4CB0-A9BF-D9BACAEEC725}" dt="2022-02-02T00:36:11.051" v="83794" actId="478"/>
          <ac:spMkLst>
            <pc:docMk/>
            <pc:sldMk cId="2491321612" sldId="1323"/>
            <ac:spMk id="6" creationId="{2BC1FDC9-494F-1C41-8E22-51356D88A8B7}"/>
          </ac:spMkLst>
        </pc:spChg>
        <pc:spChg chg="add mod">
          <ac:chgData name="Berta Hartig" userId="b7c20aac024703ed" providerId="LiveId" clId="{E488EDC7-6954-4CB0-A9BF-D9BACAEEC725}" dt="2022-02-02T02:14:19.485" v="84701"/>
          <ac:spMkLst>
            <pc:docMk/>
            <pc:sldMk cId="2491321612" sldId="1323"/>
            <ac:spMk id="17" creationId="{FA6A32AF-E60D-4525-8E79-D5706EAB99C0}"/>
          </ac:spMkLst>
        </pc:spChg>
      </pc:sldChg>
      <pc:sldChg chg="modSp mod">
        <pc:chgData name="Berta Hartig" userId="b7c20aac024703ed" providerId="LiveId" clId="{E488EDC7-6954-4CB0-A9BF-D9BACAEEC725}" dt="2022-02-02T01:54:22.055" v="84373"/>
        <pc:sldMkLst>
          <pc:docMk/>
          <pc:sldMk cId="1321983110" sldId="1324"/>
        </pc:sldMkLst>
        <pc:spChg chg="mod">
          <ac:chgData name="Berta Hartig" userId="b7c20aac024703ed" providerId="LiveId" clId="{E488EDC7-6954-4CB0-A9BF-D9BACAEEC725}" dt="2022-02-02T01:54:18.448" v="84372" actId="21"/>
          <ac:spMkLst>
            <pc:docMk/>
            <pc:sldMk cId="1321983110" sldId="1324"/>
            <ac:spMk id="3" creationId="{6CD48474-9175-43DE-8BD2-D6EA8298841A}"/>
          </ac:spMkLst>
        </pc:spChg>
        <pc:spChg chg="mod">
          <ac:chgData name="Berta Hartig" userId="b7c20aac024703ed" providerId="LiveId" clId="{E488EDC7-6954-4CB0-A9BF-D9BACAEEC725}" dt="2022-02-02T01:54:22.055" v="84373"/>
          <ac:spMkLst>
            <pc:docMk/>
            <pc:sldMk cId="1321983110" sldId="1324"/>
            <ac:spMk id="12" creationId="{1FF78B40-BFF5-4627-9147-7C7EE0D316A0}"/>
          </ac:spMkLst>
        </pc:spChg>
      </pc:sldChg>
      <pc:sldChg chg="modSp mod">
        <pc:chgData name="Berta Hartig" userId="b7c20aac024703ed" providerId="LiveId" clId="{E488EDC7-6954-4CB0-A9BF-D9BACAEEC725}" dt="2022-02-02T03:36:08.755" v="86224" actId="313"/>
        <pc:sldMkLst>
          <pc:docMk/>
          <pc:sldMk cId="1588914081" sldId="1325"/>
        </pc:sldMkLst>
        <pc:spChg chg="mod">
          <ac:chgData name="Berta Hartig" userId="b7c20aac024703ed" providerId="LiveId" clId="{E488EDC7-6954-4CB0-A9BF-D9BACAEEC725}" dt="2022-02-02T03:36:08.755" v="86224" actId="313"/>
          <ac:spMkLst>
            <pc:docMk/>
            <pc:sldMk cId="1588914081" sldId="1325"/>
            <ac:spMk id="75780" creationId="{C0E1592F-F906-47B5-ACC0-7705DEDC51F6}"/>
          </ac:spMkLst>
        </pc:spChg>
      </pc:sldChg>
      <pc:sldChg chg="modSp mod">
        <pc:chgData name="Berta Hartig" userId="b7c20aac024703ed" providerId="LiveId" clId="{E488EDC7-6954-4CB0-A9BF-D9BACAEEC725}" dt="2022-02-02T02:41:39.521" v="85411" actId="20577"/>
        <pc:sldMkLst>
          <pc:docMk/>
          <pc:sldMk cId="960884664" sldId="1326"/>
        </pc:sldMkLst>
        <pc:spChg chg="mod">
          <ac:chgData name="Berta Hartig" userId="b7c20aac024703ed" providerId="LiveId" clId="{E488EDC7-6954-4CB0-A9BF-D9BACAEEC725}" dt="2022-02-02T02:41:39.521" v="85411" actId="20577"/>
          <ac:spMkLst>
            <pc:docMk/>
            <pc:sldMk cId="960884664" sldId="1326"/>
            <ac:spMk id="11" creationId="{5D49E709-5ED2-402A-86EE-209FB9882ABB}"/>
          </ac:spMkLst>
        </pc:spChg>
      </pc:sldChg>
      <pc:sldChg chg="modSp mod">
        <pc:chgData name="Berta Hartig" userId="b7c20aac024703ed" providerId="LiveId" clId="{E488EDC7-6954-4CB0-A9BF-D9BACAEEC725}" dt="2022-02-02T04:02:49.551" v="86698" actId="20577"/>
        <pc:sldMkLst>
          <pc:docMk/>
          <pc:sldMk cId="3188588154" sldId="1327"/>
        </pc:sldMkLst>
        <pc:spChg chg="mod">
          <ac:chgData name="Berta Hartig" userId="b7c20aac024703ed" providerId="LiveId" clId="{E488EDC7-6954-4CB0-A9BF-D9BACAEEC725}" dt="2022-02-02T04:02:49.551" v="86698" actId="20577"/>
          <ac:spMkLst>
            <pc:docMk/>
            <pc:sldMk cId="3188588154" sldId="1327"/>
            <ac:spMk id="20" creationId="{B9F39A42-75C5-8B4C-AB83-3F723FD66708}"/>
          </ac:spMkLst>
        </pc:spChg>
      </pc:sldChg>
      <pc:sldChg chg="modSp add mod">
        <pc:chgData name="Berta Hartig" userId="b7c20aac024703ed" providerId="LiveId" clId="{E488EDC7-6954-4CB0-A9BF-D9BACAEEC725}" dt="2022-02-02T02:09:05.866" v="84627" actId="255"/>
        <pc:sldMkLst>
          <pc:docMk/>
          <pc:sldMk cId="3228634894" sldId="1328"/>
        </pc:sldMkLst>
        <pc:spChg chg="mod">
          <ac:chgData name="Berta Hartig" userId="b7c20aac024703ed" providerId="LiveId" clId="{E488EDC7-6954-4CB0-A9BF-D9BACAEEC725}" dt="2022-02-02T02:09:05.866" v="84627" actId="255"/>
          <ac:spMkLst>
            <pc:docMk/>
            <pc:sldMk cId="3228634894" sldId="1328"/>
            <ac:spMk id="45059" creationId="{4ADE3659-AF7E-4132-8A18-3F2DEA89B780}"/>
          </ac:spMkLst>
        </pc:spChg>
        <pc:spChg chg="mod">
          <ac:chgData name="Berta Hartig" userId="b7c20aac024703ed" providerId="LiveId" clId="{E488EDC7-6954-4CB0-A9BF-D9BACAEEC725}" dt="2022-02-01T20:10:19.489" v="79949" actId="20577"/>
          <ac:spMkLst>
            <pc:docMk/>
            <pc:sldMk cId="3228634894" sldId="1328"/>
            <ac:spMk id="45060" creationId="{47E1EC2F-0925-45D9-A43A-E17020D53450}"/>
          </ac:spMkLst>
        </pc:spChg>
      </pc:sldChg>
      <pc:sldChg chg="modSp add mod">
        <pc:chgData name="Berta Hartig" userId="b7c20aac024703ed" providerId="LiveId" clId="{E488EDC7-6954-4CB0-A9BF-D9BACAEEC725}" dt="2022-02-02T04:16:56.753" v="86980" actId="403"/>
        <pc:sldMkLst>
          <pc:docMk/>
          <pc:sldMk cId="3252275204" sldId="1329"/>
        </pc:sldMkLst>
        <pc:spChg chg="mod">
          <ac:chgData name="Berta Hartig" userId="b7c20aac024703ed" providerId="LiveId" clId="{E488EDC7-6954-4CB0-A9BF-D9BACAEEC725}" dt="2022-02-02T02:18:49.364" v="84800"/>
          <ac:spMkLst>
            <pc:docMk/>
            <pc:sldMk cId="3252275204" sldId="1329"/>
            <ac:spMk id="4" creationId="{3A71FAE3-1D03-7141-A345-0461B6A1150C}"/>
          </ac:spMkLst>
        </pc:spChg>
        <pc:spChg chg="mod">
          <ac:chgData name="Berta Hartig" userId="b7c20aac024703ed" providerId="LiveId" clId="{E488EDC7-6954-4CB0-A9BF-D9BACAEEC725}" dt="2022-02-02T04:16:56.753" v="86980" actId="403"/>
          <ac:spMkLst>
            <pc:docMk/>
            <pc:sldMk cId="3252275204" sldId="1329"/>
            <ac:spMk id="5" creationId="{158FD5AE-5C6C-A048-9EE1-079DF7551558}"/>
          </ac:spMkLst>
        </pc:spChg>
      </pc:sldChg>
      <pc:sldChg chg="modSp add mod">
        <pc:chgData name="Berta Hartig" userId="b7c20aac024703ed" providerId="LiveId" clId="{E488EDC7-6954-4CB0-A9BF-D9BACAEEC725}" dt="2022-02-02T04:00:27.123" v="86640" actId="20577"/>
        <pc:sldMkLst>
          <pc:docMk/>
          <pc:sldMk cId="1946016246" sldId="1330"/>
        </pc:sldMkLst>
        <pc:spChg chg="mod">
          <ac:chgData name="Berta Hartig" userId="b7c20aac024703ed" providerId="LiveId" clId="{E488EDC7-6954-4CB0-A9BF-D9BACAEEC725}" dt="2022-02-02T02:20:31.264" v="84819" actId="20577"/>
          <ac:spMkLst>
            <pc:docMk/>
            <pc:sldMk cId="1946016246" sldId="1330"/>
            <ac:spMk id="4" creationId="{3A71FAE3-1D03-7141-A345-0461B6A1150C}"/>
          </ac:spMkLst>
        </pc:spChg>
        <pc:spChg chg="mod">
          <ac:chgData name="Berta Hartig" userId="b7c20aac024703ed" providerId="LiveId" clId="{E488EDC7-6954-4CB0-A9BF-D9BACAEEC725}" dt="2022-02-02T04:00:27.123" v="86640" actId="20577"/>
          <ac:spMkLst>
            <pc:docMk/>
            <pc:sldMk cId="1946016246" sldId="1330"/>
            <ac:spMk id="5" creationId="{158FD5AE-5C6C-A048-9EE1-079DF7551558}"/>
          </ac:spMkLst>
        </pc:spChg>
      </pc:sldChg>
      <pc:sldChg chg="modSp add mod">
        <pc:chgData name="Berta Hartig" userId="b7c20aac024703ed" providerId="LiveId" clId="{E488EDC7-6954-4CB0-A9BF-D9BACAEEC725}" dt="2022-02-02T04:00:07.343" v="86634" actId="404"/>
        <pc:sldMkLst>
          <pc:docMk/>
          <pc:sldMk cId="1540057055" sldId="1331"/>
        </pc:sldMkLst>
        <pc:spChg chg="mod">
          <ac:chgData name="Berta Hartig" userId="b7c20aac024703ed" providerId="LiveId" clId="{E488EDC7-6954-4CB0-A9BF-D9BACAEEC725}" dt="2022-02-02T02:05:57.776" v="84587"/>
          <ac:spMkLst>
            <pc:docMk/>
            <pc:sldMk cId="1540057055" sldId="1331"/>
            <ac:spMk id="4" creationId="{A49F4659-0288-184B-AE6B-F70C78CB478C}"/>
          </ac:spMkLst>
        </pc:spChg>
        <pc:spChg chg="mod">
          <ac:chgData name="Berta Hartig" userId="b7c20aac024703ed" providerId="LiveId" clId="{E488EDC7-6954-4CB0-A9BF-D9BACAEEC725}" dt="2022-02-02T04:00:07.343" v="86634" actId="404"/>
          <ac:spMkLst>
            <pc:docMk/>
            <pc:sldMk cId="1540057055" sldId="1331"/>
            <ac:spMk id="10" creationId="{BFC09AA3-71B4-41AF-A1DB-46AF93CBD555}"/>
          </ac:spMkLst>
        </pc:spChg>
      </pc:sldChg>
      <pc:sldChg chg="modSp add mod ord">
        <pc:chgData name="Berta Hartig" userId="b7c20aac024703ed" providerId="LiveId" clId="{E488EDC7-6954-4CB0-A9BF-D9BACAEEC725}" dt="2022-02-02T02:20:34.026" v="84820" actId="20577"/>
        <pc:sldMkLst>
          <pc:docMk/>
          <pc:sldMk cId="1493650388" sldId="1332"/>
        </pc:sldMkLst>
        <pc:spChg chg="mod">
          <ac:chgData name="Berta Hartig" userId="b7c20aac024703ed" providerId="LiveId" clId="{E488EDC7-6954-4CB0-A9BF-D9BACAEEC725}" dt="2022-02-02T02:20:34.026" v="84820" actId="20577"/>
          <ac:spMkLst>
            <pc:docMk/>
            <pc:sldMk cId="1493650388" sldId="1332"/>
            <ac:spMk id="4" creationId="{3A71FAE3-1D03-7141-A345-0461B6A1150C}"/>
          </ac:spMkLst>
        </pc:spChg>
        <pc:spChg chg="mod">
          <ac:chgData name="Berta Hartig" userId="b7c20aac024703ed" providerId="LiveId" clId="{E488EDC7-6954-4CB0-A9BF-D9BACAEEC725}" dt="2022-02-01T20:35:28.464" v="80165" actId="6549"/>
          <ac:spMkLst>
            <pc:docMk/>
            <pc:sldMk cId="1493650388" sldId="1332"/>
            <ac:spMk id="5" creationId="{158FD5AE-5C6C-A048-9EE1-079DF7551558}"/>
          </ac:spMkLst>
        </pc:spChg>
      </pc:sldChg>
      <pc:sldChg chg="modSp mod">
        <pc:chgData name="Berta Hartig" userId="b7c20aac024703ed" providerId="LiveId" clId="{E488EDC7-6954-4CB0-A9BF-D9BACAEEC725}" dt="2022-02-02T04:10:11.989" v="86836" actId="404"/>
        <pc:sldMkLst>
          <pc:docMk/>
          <pc:sldMk cId="1291258343" sldId="1333"/>
        </pc:sldMkLst>
        <pc:spChg chg="mod">
          <ac:chgData name="Berta Hartig" userId="b7c20aac024703ed" providerId="LiveId" clId="{E488EDC7-6954-4CB0-A9BF-D9BACAEEC725}" dt="2022-02-02T04:10:11.989" v="86836" actId="404"/>
          <ac:spMkLst>
            <pc:docMk/>
            <pc:sldMk cId="1291258343" sldId="1333"/>
            <ac:spMk id="25" creationId="{E5FB1BCA-C221-A54B-BAB0-799ABBA4F371}"/>
          </ac:spMkLst>
        </pc:spChg>
      </pc:sldChg>
      <pc:sldChg chg="modSp mod">
        <pc:chgData name="Berta Hartig" userId="b7c20aac024703ed" providerId="LiveId" clId="{E488EDC7-6954-4CB0-A9BF-D9BACAEEC725}" dt="2022-02-02T04:11:32.722" v="86862" actId="12"/>
        <pc:sldMkLst>
          <pc:docMk/>
          <pc:sldMk cId="541390929" sldId="1334"/>
        </pc:sldMkLst>
        <pc:spChg chg="mod">
          <ac:chgData name="Berta Hartig" userId="b7c20aac024703ed" providerId="LiveId" clId="{E488EDC7-6954-4CB0-A9BF-D9BACAEEC725}" dt="2022-02-02T02:19:48.409" v="84814"/>
          <ac:spMkLst>
            <pc:docMk/>
            <pc:sldMk cId="541390929" sldId="1334"/>
            <ac:spMk id="3" creationId="{C833DAB9-27E2-E946-A54A-01D5055AD0C8}"/>
          </ac:spMkLst>
        </pc:spChg>
        <pc:spChg chg="mod">
          <ac:chgData name="Berta Hartig" userId="b7c20aac024703ed" providerId="LiveId" clId="{E488EDC7-6954-4CB0-A9BF-D9BACAEEC725}" dt="2022-02-02T04:11:32.722" v="86862" actId="12"/>
          <ac:spMkLst>
            <pc:docMk/>
            <pc:sldMk cId="541390929" sldId="1334"/>
            <ac:spMk id="25" creationId="{51520193-76BF-5A48-A7E6-09807235DBD6}"/>
          </ac:spMkLst>
        </pc:spChg>
      </pc:sldChg>
      <pc:sldChg chg="modSp mod">
        <pc:chgData name="Berta Hartig" userId="b7c20aac024703ed" providerId="LiveId" clId="{E488EDC7-6954-4CB0-A9BF-D9BACAEEC725}" dt="2022-02-02T02:36:46.538" v="85323" actId="20577"/>
        <pc:sldMkLst>
          <pc:docMk/>
          <pc:sldMk cId="4263383864" sldId="1335"/>
        </pc:sldMkLst>
        <pc:spChg chg="mod">
          <ac:chgData name="Berta Hartig" userId="b7c20aac024703ed" providerId="LiveId" clId="{E488EDC7-6954-4CB0-A9BF-D9BACAEEC725}" dt="2022-02-02T02:36:46.538" v="85323" actId="20577"/>
          <ac:spMkLst>
            <pc:docMk/>
            <pc:sldMk cId="4263383864" sldId="1335"/>
            <ac:spMk id="25" creationId="{F0D1A2CF-70F8-AE45-8E09-DFD37099C696}"/>
          </ac:spMkLst>
        </pc:spChg>
      </pc:sldChg>
      <pc:sldChg chg="modSp mod">
        <pc:chgData name="Berta Hartig" userId="b7c20aac024703ed" providerId="LiveId" clId="{E488EDC7-6954-4CB0-A9BF-D9BACAEEC725}" dt="2022-02-02T04:08:31.486" v="86798" actId="6549"/>
        <pc:sldMkLst>
          <pc:docMk/>
          <pc:sldMk cId="46128594" sldId="1336"/>
        </pc:sldMkLst>
        <pc:spChg chg="mod">
          <ac:chgData name="Berta Hartig" userId="b7c20aac024703ed" providerId="LiveId" clId="{E488EDC7-6954-4CB0-A9BF-D9BACAEEC725}" dt="2022-02-02T04:08:31.486" v="86798" actId="6549"/>
          <ac:spMkLst>
            <pc:docMk/>
            <pc:sldMk cId="46128594" sldId="1336"/>
            <ac:spMk id="25" creationId="{29DCDD0B-5036-AA47-9FB4-64E6721DDCD5}"/>
          </ac:spMkLst>
        </pc:spChg>
      </pc:sldChg>
      <pc:sldChg chg="addSp modSp add mod">
        <pc:chgData name="Berta Hartig" userId="b7c20aac024703ed" providerId="LiveId" clId="{E488EDC7-6954-4CB0-A9BF-D9BACAEEC725}" dt="2022-02-03T04:11:07.239" v="87424" actId="403"/>
        <pc:sldMkLst>
          <pc:docMk/>
          <pc:sldMk cId="462278975" sldId="1337"/>
        </pc:sldMkLst>
        <pc:spChg chg="mod">
          <ac:chgData name="Berta Hartig" userId="b7c20aac024703ed" providerId="LiveId" clId="{E488EDC7-6954-4CB0-A9BF-D9BACAEEC725}" dt="2022-02-03T04:11:07.239" v="87424" actId="403"/>
          <ac:spMkLst>
            <pc:docMk/>
            <pc:sldMk cId="462278975" sldId="1337"/>
            <ac:spMk id="3" creationId="{00000000-0000-0000-0000-000000000000}"/>
          </ac:spMkLst>
        </pc:spChg>
        <pc:spChg chg="mod">
          <ac:chgData name="Berta Hartig" userId="b7c20aac024703ed" providerId="LiveId" clId="{E488EDC7-6954-4CB0-A9BF-D9BACAEEC725}" dt="2022-02-03T01:48:25.282" v="87349" actId="20577"/>
          <ac:spMkLst>
            <pc:docMk/>
            <pc:sldMk cId="462278975" sldId="1337"/>
            <ac:spMk id="5" creationId="{DE8299B8-36E6-4930-AF06-BF05E9D01782}"/>
          </ac:spMkLst>
        </pc:spChg>
        <pc:spChg chg="add mod">
          <ac:chgData name="Berta Hartig" userId="b7c20aac024703ed" providerId="LiveId" clId="{E488EDC7-6954-4CB0-A9BF-D9BACAEEC725}" dt="2022-02-01T22:39:57.171" v="82702"/>
          <ac:spMkLst>
            <pc:docMk/>
            <pc:sldMk cId="462278975" sldId="1337"/>
            <ac:spMk id="25" creationId="{11910438-F4DA-4A89-AC5E-39127F8BD555}"/>
          </ac:spMkLst>
        </pc:spChg>
      </pc:sldChg>
      <pc:sldChg chg="addSp delSp modSp add mod">
        <pc:chgData name="Berta Hartig" userId="b7c20aac024703ed" providerId="LiveId" clId="{E488EDC7-6954-4CB0-A9BF-D9BACAEEC725}" dt="2022-02-02T02:16:21.203" v="84740" actId="113"/>
        <pc:sldMkLst>
          <pc:docMk/>
          <pc:sldMk cId="1452750071" sldId="1338"/>
        </pc:sldMkLst>
        <pc:spChg chg="mod">
          <ac:chgData name="Berta Hartig" userId="b7c20aac024703ed" providerId="LiveId" clId="{E488EDC7-6954-4CB0-A9BF-D9BACAEEC725}" dt="2022-02-02T02:16:10.418" v="84735" actId="1076"/>
          <ac:spMkLst>
            <pc:docMk/>
            <pc:sldMk cId="1452750071" sldId="1338"/>
            <ac:spMk id="3" creationId="{6CD48474-9175-43DE-8BD2-D6EA8298841A}"/>
          </ac:spMkLst>
        </pc:spChg>
        <pc:spChg chg="mod">
          <ac:chgData name="Berta Hartig" userId="b7c20aac024703ed" providerId="LiveId" clId="{E488EDC7-6954-4CB0-A9BF-D9BACAEEC725}" dt="2022-02-02T02:16:21.203" v="84740" actId="113"/>
          <ac:spMkLst>
            <pc:docMk/>
            <pc:sldMk cId="1452750071" sldId="1338"/>
            <ac:spMk id="4" creationId="{2BAC6FC0-7DCC-4D15-B809-B4C074B69917}"/>
          </ac:spMkLst>
        </pc:spChg>
        <pc:spChg chg="add del">
          <ac:chgData name="Berta Hartig" userId="b7c20aac024703ed" providerId="LiveId" clId="{E488EDC7-6954-4CB0-A9BF-D9BACAEEC725}" dt="2022-02-01T22:32:16.461" v="82639" actId="478"/>
          <ac:spMkLst>
            <pc:docMk/>
            <pc:sldMk cId="1452750071" sldId="1338"/>
            <ac:spMk id="11" creationId="{725CC55B-F45F-421B-BB69-C168ACB9B55B}"/>
          </ac:spMkLst>
        </pc:spChg>
        <pc:spChg chg="add del">
          <ac:chgData name="Berta Hartig" userId="b7c20aac024703ed" providerId="LiveId" clId="{E488EDC7-6954-4CB0-A9BF-D9BACAEEC725}" dt="2022-02-01T22:32:16.894" v="82640" actId="478"/>
          <ac:spMkLst>
            <pc:docMk/>
            <pc:sldMk cId="1452750071" sldId="1338"/>
            <ac:spMk id="20" creationId="{87D37DC6-98B2-EB47-BDC7-5F6C14026249}"/>
          </ac:spMkLst>
        </pc:spChg>
        <pc:spChg chg="add del mod">
          <ac:chgData name="Berta Hartig" userId="b7c20aac024703ed" providerId="LiveId" clId="{E488EDC7-6954-4CB0-A9BF-D9BACAEEC725}" dt="2022-02-02T02:16:14.964" v="84737" actId="478"/>
          <ac:spMkLst>
            <pc:docMk/>
            <pc:sldMk cId="1452750071" sldId="1338"/>
            <ac:spMk id="21" creationId="{F035FF0C-2CF1-4DFF-A119-094DBD00EADD}"/>
          </ac:spMkLst>
        </pc:spChg>
      </pc:sldChg>
      <pc:sldChg chg="delSp modSp mod">
        <pc:chgData name="Berta Hartig" userId="b7c20aac024703ed" providerId="LiveId" clId="{E488EDC7-6954-4CB0-A9BF-D9BACAEEC725}" dt="2022-02-02T04:03:25.664" v="86708" actId="404"/>
        <pc:sldMkLst>
          <pc:docMk/>
          <pc:sldMk cId="171024818" sldId="1339"/>
        </pc:sldMkLst>
        <pc:spChg chg="mod">
          <ac:chgData name="Berta Hartig" userId="b7c20aac024703ed" providerId="LiveId" clId="{E488EDC7-6954-4CB0-A9BF-D9BACAEEC725}" dt="2022-02-02T02:08:26.579" v="84619" actId="20577"/>
          <ac:spMkLst>
            <pc:docMk/>
            <pc:sldMk cId="171024818" sldId="1339"/>
            <ac:spMk id="3" creationId="{6BDE76EA-62BC-654C-8737-EC69F4D75156}"/>
          </ac:spMkLst>
        </pc:spChg>
        <pc:spChg chg="mod">
          <ac:chgData name="Berta Hartig" userId="b7c20aac024703ed" providerId="LiveId" clId="{E488EDC7-6954-4CB0-A9BF-D9BACAEEC725}" dt="2022-02-02T04:03:25.664" v="86708" actId="404"/>
          <ac:spMkLst>
            <pc:docMk/>
            <pc:sldMk cId="171024818" sldId="1339"/>
            <ac:spMk id="20" creationId="{847C0C09-A69A-D14C-9EE2-B715EAAB39B1}"/>
          </ac:spMkLst>
        </pc:spChg>
        <pc:picChg chg="del mod">
          <ac:chgData name="Berta Hartig" userId="b7c20aac024703ed" providerId="LiveId" clId="{E488EDC7-6954-4CB0-A9BF-D9BACAEEC725}" dt="2022-02-02T03:21:52.510" v="85944" actId="478"/>
          <ac:picMkLst>
            <pc:docMk/>
            <pc:sldMk cId="171024818" sldId="1339"/>
            <ac:picMk id="148482" creationId="{62F503D1-35A3-4384-8749-682F6D11E415}"/>
          </ac:picMkLst>
        </pc:picChg>
      </pc:sldChg>
      <pc:sldChg chg="modSp mod">
        <pc:chgData name="Berta Hartig" userId="b7c20aac024703ed" providerId="LiveId" clId="{E488EDC7-6954-4CB0-A9BF-D9BACAEEC725}" dt="2022-02-02T02:38:10.686" v="85347" actId="20577"/>
        <pc:sldMkLst>
          <pc:docMk/>
          <pc:sldMk cId="289298785" sldId="1340"/>
        </pc:sldMkLst>
        <pc:spChg chg="mod">
          <ac:chgData name="Berta Hartig" userId="b7c20aac024703ed" providerId="LiveId" clId="{E488EDC7-6954-4CB0-A9BF-D9BACAEEC725}" dt="2022-02-02T02:19:30.955" v="84811"/>
          <ac:spMkLst>
            <pc:docMk/>
            <pc:sldMk cId="289298785" sldId="1340"/>
            <ac:spMk id="3" creationId="{E5AA6A9F-9AEA-684E-9C3E-9E0B9EF0F95C}"/>
          </ac:spMkLst>
        </pc:spChg>
        <pc:spChg chg="mod">
          <ac:chgData name="Berta Hartig" userId="b7c20aac024703ed" providerId="LiveId" clId="{E488EDC7-6954-4CB0-A9BF-D9BACAEEC725}" dt="2022-02-02T02:38:10.686" v="85347" actId="20577"/>
          <ac:spMkLst>
            <pc:docMk/>
            <pc:sldMk cId="289298785" sldId="1340"/>
            <ac:spMk id="46" creationId="{5B4A753E-062A-334F-AE25-F67BF60F372E}"/>
          </ac:spMkLst>
        </pc:spChg>
      </pc:sldChg>
      <pc:sldChg chg="modSp add mod">
        <pc:chgData name="Berta Hartig" userId="b7c20aac024703ed" providerId="LiveId" clId="{E488EDC7-6954-4CB0-A9BF-D9BACAEEC725}" dt="2022-02-01T23:09:48.757" v="83169" actId="313"/>
        <pc:sldMkLst>
          <pc:docMk/>
          <pc:sldMk cId="4117610989" sldId="1341"/>
        </pc:sldMkLst>
        <pc:spChg chg="mod">
          <ac:chgData name="Berta Hartig" userId="b7c20aac024703ed" providerId="LiveId" clId="{E488EDC7-6954-4CB0-A9BF-D9BACAEEC725}" dt="2022-02-01T23:09:48.757" v="83169" actId="313"/>
          <ac:spMkLst>
            <pc:docMk/>
            <pc:sldMk cId="4117610989" sldId="1341"/>
            <ac:spMk id="3" creationId="{00000000-0000-0000-0000-000000000000}"/>
          </ac:spMkLst>
        </pc:spChg>
      </pc:sldChg>
      <pc:sldChg chg="modSp add mod">
        <pc:chgData name="Berta Hartig" userId="b7c20aac024703ed" providerId="LiveId" clId="{E488EDC7-6954-4CB0-A9BF-D9BACAEEC725}" dt="2022-02-03T01:50:23" v="87399" actId="20577"/>
        <pc:sldMkLst>
          <pc:docMk/>
          <pc:sldMk cId="192584471" sldId="1342"/>
        </pc:sldMkLst>
        <pc:spChg chg="mod">
          <ac:chgData name="Berta Hartig" userId="b7c20aac024703ed" providerId="LiveId" clId="{E488EDC7-6954-4CB0-A9BF-D9BACAEEC725}" dt="2022-02-02T04:29:10.328" v="87169" actId="113"/>
          <ac:spMkLst>
            <pc:docMk/>
            <pc:sldMk cId="192584471" sldId="1342"/>
            <ac:spMk id="3" creationId="{00000000-0000-0000-0000-000000000000}"/>
          </ac:spMkLst>
        </pc:spChg>
        <pc:spChg chg="mod">
          <ac:chgData name="Berta Hartig" userId="b7c20aac024703ed" providerId="LiveId" clId="{E488EDC7-6954-4CB0-A9BF-D9BACAEEC725}" dt="2022-02-03T01:50:23" v="87399" actId="20577"/>
          <ac:spMkLst>
            <pc:docMk/>
            <pc:sldMk cId="192584471" sldId="1342"/>
            <ac:spMk id="5" creationId="{00000000-0000-0000-0000-000000000000}"/>
          </ac:spMkLst>
        </pc:spChg>
      </pc:sldChg>
      <pc:sldChg chg="modSp mod">
        <pc:chgData name="Berta Hartig" userId="b7c20aac024703ed" providerId="LiveId" clId="{E488EDC7-6954-4CB0-A9BF-D9BACAEEC725}" dt="2022-02-03T04:10:35.227" v="87422" actId="6549"/>
        <pc:sldMkLst>
          <pc:docMk/>
          <pc:sldMk cId="1902170492" sldId="1343"/>
        </pc:sldMkLst>
        <pc:spChg chg="mod">
          <ac:chgData name="Berta Hartig" userId="b7c20aac024703ed" providerId="LiveId" clId="{E488EDC7-6954-4CB0-A9BF-D9BACAEEC725}" dt="2022-02-02T02:24:14.678" v="84855" actId="20577"/>
          <ac:spMkLst>
            <pc:docMk/>
            <pc:sldMk cId="1902170492" sldId="1343"/>
            <ac:spMk id="3" creationId="{147F8A97-1D58-CC46-BADC-B748990AF8B6}"/>
          </ac:spMkLst>
        </pc:spChg>
        <pc:spChg chg="mod">
          <ac:chgData name="Berta Hartig" userId="b7c20aac024703ed" providerId="LiveId" clId="{E488EDC7-6954-4CB0-A9BF-D9BACAEEC725}" dt="2022-02-03T04:10:35.227" v="87422" actId="6549"/>
          <ac:spMkLst>
            <pc:docMk/>
            <pc:sldMk cId="1902170492" sldId="1343"/>
            <ac:spMk id="24" creationId="{F6B4046D-AE40-C048-8A5E-50BB99261C0A}"/>
          </ac:spMkLst>
        </pc:spChg>
      </pc:sldChg>
      <pc:sldChg chg="modSp add del mod">
        <pc:chgData name="Berta Hartig" userId="b7c20aac024703ed" providerId="LiveId" clId="{E488EDC7-6954-4CB0-A9BF-D9BACAEEC725}" dt="2022-02-01T23:23:06.463" v="83333" actId="47"/>
        <pc:sldMkLst>
          <pc:docMk/>
          <pc:sldMk cId="3197467667" sldId="1344"/>
        </pc:sldMkLst>
        <pc:spChg chg="mod">
          <ac:chgData name="Berta Hartig" userId="b7c20aac024703ed" providerId="LiveId" clId="{E488EDC7-6954-4CB0-A9BF-D9BACAEEC725}" dt="2022-02-01T23:22:57.268" v="83329" actId="21"/>
          <ac:spMkLst>
            <pc:docMk/>
            <pc:sldMk cId="3197467667" sldId="1344"/>
            <ac:spMk id="3" creationId="{00000000-0000-0000-0000-000000000000}"/>
          </ac:spMkLst>
        </pc:spChg>
      </pc:sldChg>
      <pc:sldChg chg="modSp add mod">
        <pc:chgData name="Berta Hartig" userId="b7c20aac024703ed" providerId="LiveId" clId="{E488EDC7-6954-4CB0-A9BF-D9BACAEEC725}" dt="2022-02-03T01:51:06.162" v="87416"/>
        <pc:sldMkLst>
          <pc:docMk/>
          <pc:sldMk cId="709983700" sldId="1345"/>
        </pc:sldMkLst>
        <pc:spChg chg="mod">
          <ac:chgData name="Berta Hartig" userId="b7c20aac024703ed" providerId="LiveId" clId="{E488EDC7-6954-4CB0-A9BF-D9BACAEEC725}" dt="2022-02-02T02:27:29.716" v="84916" actId="255"/>
          <ac:spMkLst>
            <pc:docMk/>
            <pc:sldMk cId="709983700" sldId="1345"/>
            <ac:spMk id="2" creationId="{00000000-0000-0000-0000-000000000000}"/>
          </ac:spMkLst>
        </pc:spChg>
        <pc:spChg chg="mod">
          <ac:chgData name="Berta Hartig" userId="b7c20aac024703ed" providerId="LiveId" clId="{E488EDC7-6954-4CB0-A9BF-D9BACAEEC725}" dt="2022-02-02T00:58:32.909" v="84026" actId="20577"/>
          <ac:spMkLst>
            <pc:docMk/>
            <pc:sldMk cId="709983700" sldId="1345"/>
            <ac:spMk id="3" creationId="{00000000-0000-0000-0000-000000000000}"/>
          </ac:spMkLst>
        </pc:spChg>
        <pc:spChg chg="mod">
          <ac:chgData name="Berta Hartig" userId="b7c20aac024703ed" providerId="LiveId" clId="{E488EDC7-6954-4CB0-A9BF-D9BACAEEC725}" dt="2022-02-03T01:51:06.162" v="87416"/>
          <ac:spMkLst>
            <pc:docMk/>
            <pc:sldMk cId="709983700" sldId="1345"/>
            <ac:spMk id="5" creationId="{00000000-0000-0000-0000-000000000000}"/>
          </ac:spMkLst>
        </pc:spChg>
      </pc:sldChg>
      <pc:sldChg chg="modSp add mod">
        <pc:chgData name="Berta Hartig" userId="b7c20aac024703ed" providerId="LiveId" clId="{E488EDC7-6954-4CB0-A9BF-D9BACAEEC725}" dt="2022-02-03T01:51:08.300" v="87417"/>
        <pc:sldMkLst>
          <pc:docMk/>
          <pc:sldMk cId="864123487" sldId="1346"/>
        </pc:sldMkLst>
        <pc:spChg chg="mod">
          <ac:chgData name="Berta Hartig" userId="b7c20aac024703ed" providerId="LiveId" clId="{E488EDC7-6954-4CB0-A9BF-D9BACAEEC725}" dt="2022-02-02T02:27:33.718" v="84917" actId="255"/>
          <ac:spMkLst>
            <pc:docMk/>
            <pc:sldMk cId="864123487" sldId="1346"/>
            <ac:spMk id="2" creationId="{00000000-0000-0000-0000-000000000000}"/>
          </ac:spMkLst>
        </pc:spChg>
        <pc:spChg chg="mod">
          <ac:chgData name="Berta Hartig" userId="b7c20aac024703ed" providerId="LiveId" clId="{E488EDC7-6954-4CB0-A9BF-D9BACAEEC725}" dt="2022-02-02T03:41:30.425" v="86322" actId="313"/>
          <ac:spMkLst>
            <pc:docMk/>
            <pc:sldMk cId="864123487" sldId="1346"/>
            <ac:spMk id="3" creationId="{00000000-0000-0000-0000-000000000000}"/>
          </ac:spMkLst>
        </pc:spChg>
        <pc:spChg chg="mod">
          <ac:chgData name="Berta Hartig" userId="b7c20aac024703ed" providerId="LiveId" clId="{E488EDC7-6954-4CB0-A9BF-D9BACAEEC725}" dt="2022-02-03T01:51:08.300" v="87417"/>
          <ac:spMkLst>
            <pc:docMk/>
            <pc:sldMk cId="864123487" sldId="1346"/>
            <ac:spMk id="5" creationId="{00000000-0000-0000-0000-000000000000}"/>
          </ac:spMkLst>
        </pc:spChg>
      </pc:sldChg>
      <pc:sldChg chg="modSp add mod">
        <pc:chgData name="Berta Hartig" userId="b7c20aac024703ed" providerId="LiveId" clId="{E488EDC7-6954-4CB0-A9BF-D9BACAEEC725}" dt="2022-02-03T01:51:13.624" v="87419"/>
        <pc:sldMkLst>
          <pc:docMk/>
          <pc:sldMk cId="1641185940" sldId="1347"/>
        </pc:sldMkLst>
        <pc:spChg chg="mod">
          <ac:chgData name="Berta Hartig" userId="b7c20aac024703ed" providerId="LiveId" clId="{E488EDC7-6954-4CB0-A9BF-D9BACAEEC725}" dt="2022-02-02T02:27:45.021" v="84919" actId="255"/>
          <ac:spMkLst>
            <pc:docMk/>
            <pc:sldMk cId="1641185940" sldId="1347"/>
            <ac:spMk id="2" creationId="{00000000-0000-0000-0000-000000000000}"/>
          </ac:spMkLst>
        </pc:spChg>
        <pc:spChg chg="mod">
          <ac:chgData name="Berta Hartig" userId="b7c20aac024703ed" providerId="LiveId" clId="{E488EDC7-6954-4CB0-A9BF-D9BACAEEC725}" dt="2022-02-02T01:00:45.693" v="84050" actId="20577"/>
          <ac:spMkLst>
            <pc:docMk/>
            <pc:sldMk cId="1641185940" sldId="1347"/>
            <ac:spMk id="3" creationId="{00000000-0000-0000-0000-000000000000}"/>
          </ac:spMkLst>
        </pc:spChg>
        <pc:spChg chg="mod">
          <ac:chgData name="Berta Hartig" userId="b7c20aac024703ed" providerId="LiveId" clId="{E488EDC7-6954-4CB0-A9BF-D9BACAEEC725}" dt="2022-02-03T01:51:13.624" v="87419"/>
          <ac:spMkLst>
            <pc:docMk/>
            <pc:sldMk cId="1641185940" sldId="1347"/>
            <ac:spMk id="5" creationId="{00000000-0000-0000-0000-000000000000}"/>
          </ac:spMkLst>
        </pc:spChg>
      </pc:sldChg>
      <pc:sldChg chg="modSp add mod">
        <pc:chgData name="Berta Hartig" userId="b7c20aac024703ed" providerId="LiveId" clId="{E488EDC7-6954-4CB0-A9BF-D9BACAEEC725}" dt="2022-02-03T01:48:48.538" v="87359" actId="20577"/>
        <pc:sldMkLst>
          <pc:docMk/>
          <pc:sldMk cId="2020544091" sldId="1348"/>
        </pc:sldMkLst>
        <pc:spChg chg="mod">
          <ac:chgData name="Berta Hartig" userId="b7c20aac024703ed" providerId="LiveId" clId="{E488EDC7-6954-4CB0-A9BF-D9BACAEEC725}" dt="2022-02-02T00:46:45.212" v="83888" actId="12"/>
          <ac:spMkLst>
            <pc:docMk/>
            <pc:sldMk cId="2020544091" sldId="1348"/>
            <ac:spMk id="3" creationId="{00000000-0000-0000-0000-000000000000}"/>
          </ac:spMkLst>
        </pc:spChg>
        <pc:spChg chg="mod">
          <ac:chgData name="Berta Hartig" userId="b7c20aac024703ed" providerId="LiveId" clId="{E488EDC7-6954-4CB0-A9BF-D9BACAEEC725}" dt="2022-02-03T01:48:48.538" v="87359" actId="20577"/>
          <ac:spMkLst>
            <pc:docMk/>
            <pc:sldMk cId="2020544091" sldId="1348"/>
            <ac:spMk id="5" creationId="{DE8299B8-36E6-4930-AF06-BF05E9D01782}"/>
          </ac:spMkLst>
        </pc:spChg>
      </pc:sldChg>
      <pc:sldChg chg="modSp add mod">
        <pc:chgData name="Berta Hartig" userId="b7c20aac024703ed" providerId="LiveId" clId="{E488EDC7-6954-4CB0-A9BF-D9BACAEEC725}" dt="2022-02-03T04:12:03.402" v="87434" actId="255"/>
        <pc:sldMkLst>
          <pc:docMk/>
          <pc:sldMk cId="3009102950" sldId="1349"/>
        </pc:sldMkLst>
        <pc:spChg chg="mod">
          <ac:chgData name="Berta Hartig" userId="b7c20aac024703ed" providerId="LiveId" clId="{E488EDC7-6954-4CB0-A9BF-D9BACAEEC725}" dt="2022-02-03T04:12:03.402" v="87434" actId="255"/>
          <ac:spMkLst>
            <pc:docMk/>
            <pc:sldMk cId="3009102950" sldId="1349"/>
            <ac:spMk id="3" creationId="{00000000-0000-0000-0000-000000000000}"/>
          </ac:spMkLst>
        </pc:spChg>
        <pc:spChg chg="mod">
          <ac:chgData name="Berta Hartig" userId="b7c20aac024703ed" providerId="LiveId" clId="{E488EDC7-6954-4CB0-A9BF-D9BACAEEC725}" dt="2022-02-03T01:48:09.254" v="87342" actId="20577"/>
          <ac:spMkLst>
            <pc:docMk/>
            <pc:sldMk cId="3009102950" sldId="1349"/>
            <ac:spMk id="5" creationId="{DE8299B8-36E6-4930-AF06-BF05E9D01782}"/>
          </ac:spMkLst>
        </pc:spChg>
      </pc:sldChg>
      <pc:sldChg chg="modSp add mod">
        <pc:chgData name="Berta Hartig" userId="b7c20aac024703ed" providerId="LiveId" clId="{E488EDC7-6954-4CB0-A9BF-D9BACAEEC725}" dt="2022-02-02T04:02:56.983" v="86701" actId="6549"/>
        <pc:sldMkLst>
          <pc:docMk/>
          <pc:sldMk cId="760030194" sldId="1350"/>
        </pc:sldMkLst>
        <pc:spChg chg="mod">
          <ac:chgData name="Berta Hartig" userId="b7c20aac024703ed" providerId="LiveId" clId="{E488EDC7-6954-4CB0-A9BF-D9BACAEEC725}" dt="2022-02-02T04:02:56.983" v="86701" actId="6549"/>
          <ac:spMkLst>
            <pc:docMk/>
            <pc:sldMk cId="760030194" sldId="1350"/>
            <ac:spMk id="20" creationId="{B9F39A42-75C5-8B4C-AB83-3F723FD66708}"/>
          </ac:spMkLst>
        </pc:spChg>
      </pc:sldChg>
      <pc:sldChg chg="modSp add mod">
        <pc:chgData name="Berta Hartig" userId="b7c20aac024703ed" providerId="LiveId" clId="{E488EDC7-6954-4CB0-A9BF-D9BACAEEC725}" dt="2022-02-02T04:03:42.562" v="86711" actId="20577"/>
        <pc:sldMkLst>
          <pc:docMk/>
          <pc:sldMk cId="3824086661" sldId="1351"/>
        </pc:sldMkLst>
        <pc:spChg chg="mod">
          <ac:chgData name="Berta Hartig" userId="b7c20aac024703ed" providerId="LiveId" clId="{E488EDC7-6954-4CB0-A9BF-D9BACAEEC725}" dt="2022-02-02T04:03:42.562" v="86711" actId="20577"/>
          <ac:spMkLst>
            <pc:docMk/>
            <pc:sldMk cId="3824086661" sldId="1351"/>
            <ac:spMk id="20" creationId="{847C0C09-A69A-D14C-9EE2-B715EAAB39B1}"/>
          </ac:spMkLst>
        </pc:spChg>
      </pc:sldChg>
      <pc:sldChg chg="modSp add mod">
        <pc:chgData name="Berta Hartig" userId="b7c20aac024703ed" providerId="LiveId" clId="{E488EDC7-6954-4CB0-A9BF-D9BACAEEC725}" dt="2022-02-02T04:04:53.842" v="86725" actId="403"/>
        <pc:sldMkLst>
          <pc:docMk/>
          <pc:sldMk cId="1353126705" sldId="1352"/>
        </pc:sldMkLst>
        <pc:spChg chg="mod">
          <ac:chgData name="Berta Hartig" userId="b7c20aac024703ed" providerId="LiveId" clId="{E488EDC7-6954-4CB0-A9BF-D9BACAEEC725}" dt="2022-02-02T04:04:53.842" v="86725" actId="403"/>
          <ac:spMkLst>
            <pc:docMk/>
            <pc:sldMk cId="1353126705" sldId="1352"/>
            <ac:spMk id="5" creationId="{228A02B1-6B9B-F740-AB4F-E861771F8266}"/>
          </ac:spMkLst>
        </pc:spChg>
      </pc:sldChg>
      <pc:sldChg chg="modSp add mod">
        <pc:chgData name="Berta Hartig" userId="b7c20aac024703ed" providerId="LiveId" clId="{E488EDC7-6954-4CB0-A9BF-D9BACAEEC725}" dt="2022-02-02T04:13:54.138" v="86919" actId="404"/>
        <pc:sldMkLst>
          <pc:docMk/>
          <pc:sldMk cId="957408599" sldId="1353"/>
        </pc:sldMkLst>
        <pc:spChg chg="mod">
          <ac:chgData name="Berta Hartig" userId="b7c20aac024703ed" providerId="LiveId" clId="{E488EDC7-6954-4CB0-A9BF-D9BACAEEC725}" dt="2022-02-02T04:13:54.138" v="86919" actId="404"/>
          <ac:spMkLst>
            <pc:docMk/>
            <pc:sldMk cId="957408599" sldId="1353"/>
            <ac:spMk id="3" creationId="{705CC153-F909-432A-BFE2-8246CD82FD3A}"/>
          </ac:spMkLst>
        </pc:spChg>
      </pc:sldChg>
      <pc:sldChg chg="modSp add mod">
        <pc:chgData name="Berta Hartig" userId="b7c20aac024703ed" providerId="LiveId" clId="{E488EDC7-6954-4CB0-A9BF-D9BACAEEC725}" dt="2022-02-03T01:48:14.634" v="87345" actId="20577"/>
        <pc:sldMkLst>
          <pc:docMk/>
          <pc:sldMk cId="3994568492" sldId="1354"/>
        </pc:sldMkLst>
        <pc:spChg chg="mod">
          <ac:chgData name="Berta Hartig" userId="b7c20aac024703ed" providerId="LiveId" clId="{E488EDC7-6954-4CB0-A9BF-D9BACAEEC725}" dt="2022-02-02T04:27:48.811" v="87138" actId="255"/>
          <ac:spMkLst>
            <pc:docMk/>
            <pc:sldMk cId="3994568492" sldId="1354"/>
            <ac:spMk id="3" creationId="{00000000-0000-0000-0000-000000000000}"/>
          </ac:spMkLst>
        </pc:spChg>
        <pc:spChg chg="mod">
          <ac:chgData name="Berta Hartig" userId="b7c20aac024703ed" providerId="LiveId" clId="{E488EDC7-6954-4CB0-A9BF-D9BACAEEC725}" dt="2022-02-03T01:48:14.634" v="87345" actId="20577"/>
          <ac:spMkLst>
            <pc:docMk/>
            <pc:sldMk cId="3994568492" sldId="1354"/>
            <ac:spMk id="5" creationId="{DE8299B8-36E6-4930-AF06-BF05E9D01782}"/>
          </ac:spMkLst>
        </pc:spChg>
      </pc:sldChg>
      <pc:sldChg chg="modSp add mod">
        <pc:chgData name="Berta Hartig" userId="b7c20aac024703ed" providerId="LiveId" clId="{E488EDC7-6954-4CB0-A9BF-D9BACAEEC725}" dt="2022-02-03T01:46:22.625" v="87291" actId="20577"/>
        <pc:sldMkLst>
          <pc:docMk/>
          <pc:sldMk cId="1897970393" sldId="1355"/>
        </pc:sldMkLst>
        <pc:spChg chg="mod">
          <ac:chgData name="Berta Hartig" userId="b7c20aac024703ed" providerId="LiveId" clId="{E488EDC7-6954-4CB0-A9BF-D9BACAEEC725}" dt="2022-02-02T04:28:31.971" v="87164" actId="6549"/>
          <ac:spMkLst>
            <pc:docMk/>
            <pc:sldMk cId="1897970393" sldId="1355"/>
            <ac:spMk id="3" creationId="{00000000-0000-0000-0000-000000000000}"/>
          </ac:spMkLst>
        </pc:spChg>
        <pc:spChg chg="mod">
          <ac:chgData name="Berta Hartig" userId="b7c20aac024703ed" providerId="LiveId" clId="{E488EDC7-6954-4CB0-A9BF-D9BACAEEC725}" dt="2022-02-03T01:46:22.625" v="87291" actId="20577"/>
          <ac:spMkLst>
            <pc:docMk/>
            <pc:sldMk cId="1897970393" sldId="1355"/>
            <ac:spMk id="5" creationId="{DE8299B8-36E6-4930-AF06-BF05E9D01782}"/>
          </ac:spMkLst>
        </pc:spChg>
      </pc:sldChg>
    </pc:docChg>
  </pc:docChgLst>
  <pc:docChgLst>
    <pc:chgData name="Joanne Brackey" userId="S::jbrackey_cedarvalleyservices.org#ext#@drbconsult.onmicrosoft.com::92bea1ed-18d0-4990-9128-e43d6527b76d" providerId="AD" clId="Web-{986756A5-7D87-64E2-1366-FED9B7382B4E}"/>
    <pc:docChg chg="addSld modSld">
      <pc:chgData name="Joanne Brackey" userId="S::jbrackey_cedarvalleyservices.org#ext#@drbconsult.onmicrosoft.com::92bea1ed-18d0-4990-9128-e43d6527b76d" providerId="AD" clId="Web-{986756A5-7D87-64E2-1366-FED9B7382B4E}" dt="2022-01-06T20:31:59.073" v="27"/>
      <pc:docMkLst>
        <pc:docMk/>
      </pc:docMkLst>
      <pc:sldChg chg="addSp">
        <pc:chgData name="Joanne Brackey" userId="S::jbrackey_cedarvalleyservices.org#ext#@drbconsult.onmicrosoft.com::92bea1ed-18d0-4990-9128-e43d6527b76d" providerId="AD" clId="Web-{986756A5-7D87-64E2-1366-FED9B7382B4E}" dt="2022-01-06T20:31:59.073" v="27"/>
        <pc:sldMkLst>
          <pc:docMk/>
          <pc:sldMk cId="21679745" sldId="343"/>
        </pc:sldMkLst>
        <pc:spChg chg="add">
          <ac:chgData name="Joanne Brackey" userId="S::jbrackey_cedarvalleyservices.org#ext#@drbconsult.onmicrosoft.com::92bea1ed-18d0-4990-9128-e43d6527b76d" providerId="AD" clId="Web-{986756A5-7D87-64E2-1366-FED9B7382B4E}" dt="2022-01-06T20:31:59.073" v="27"/>
          <ac:spMkLst>
            <pc:docMk/>
            <pc:sldMk cId="21679745" sldId="343"/>
            <ac:spMk id="2" creationId="{8975DC9C-853C-4374-B326-736B26FBD1D1}"/>
          </ac:spMkLst>
        </pc:spChg>
      </pc:sldChg>
      <pc:sldChg chg="addSp modSp new">
        <pc:chgData name="Joanne Brackey" userId="S::jbrackey_cedarvalleyservices.org#ext#@drbconsult.onmicrosoft.com::92bea1ed-18d0-4990-9128-e43d6527b76d" providerId="AD" clId="Web-{986756A5-7D87-64E2-1366-FED9B7382B4E}" dt="2022-01-06T20:27:55.214" v="26" actId="14100"/>
        <pc:sldMkLst>
          <pc:docMk/>
          <pc:sldMk cId="1731560851" sldId="1114"/>
        </pc:sldMkLst>
        <pc:spChg chg="mod">
          <ac:chgData name="Joanne Brackey" userId="S::jbrackey_cedarvalleyservices.org#ext#@drbconsult.onmicrosoft.com::92bea1ed-18d0-4990-9128-e43d6527b76d" providerId="AD" clId="Web-{986756A5-7D87-64E2-1366-FED9B7382B4E}" dt="2022-01-06T20:25:34.136" v="10" actId="20577"/>
          <ac:spMkLst>
            <pc:docMk/>
            <pc:sldMk cId="1731560851" sldId="1114"/>
            <ac:spMk id="2" creationId="{68A98906-7FE4-48F3-A537-E7876DA3F075}"/>
          </ac:spMkLst>
        </pc:spChg>
        <pc:spChg chg="mod">
          <ac:chgData name="Joanne Brackey" userId="S::jbrackey_cedarvalleyservices.org#ext#@drbconsult.onmicrosoft.com::92bea1ed-18d0-4990-9128-e43d6527b76d" providerId="AD" clId="Web-{986756A5-7D87-64E2-1366-FED9B7382B4E}" dt="2022-01-06T20:27:55.214" v="26" actId="14100"/>
          <ac:spMkLst>
            <pc:docMk/>
            <pc:sldMk cId="1731560851" sldId="1114"/>
            <ac:spMk id="3" creationId="{4236C512-DC91-4ECF-8D75-4902E4B8A301}"/>
          </ac:spMkLst>
        </pc:spChg>
        <pc:spChg chg="add mod">
          <ac:chgData name="Joanne Brackey" userId="S::jbrackey_cedarvalleyservices.org#ext#@drbconsult.onmicrosoft.com::92bea1ed-18d0-4990-9128-e43d6527b76d" providerId="AD" clId="Web-{986756A5-7D87-64E2-1366-FED9B7382B4E}" dt="2022-01-06T20:25:44.558" v="17" actId="20577"/>
          <ac:spMkLst>
            <pc:docMk/>
            <pc:sldMk cId="1731560851" sldId="1114"/>
            <ac:spMk id="4" creationId="{DA8A5ADE-624C-48FB-9294-09A370FC35DF}"/>
          </ac:spMkLst>
        </pc:spChg>
        <pc:spChg chg="add">
          <ac:chgData name="Joanne Brackey" userId="S::jbrackey_cedarvalleyservices.org#ext#@drbconsult.onmicrosoft.com::92bea1ed-18d0-4990-9128-e43d6527b76d" providerId="AD" clId="Web-{986756A5-7D87-64E2-1366-FED9B7382B4E}" dt="2022-01-06T20:26:48.011" v="23"/>
          <ac:spMkLst>
            <pc:docMk/>
            <pc:sldMk cId="1731560851" sldId="1114"/>
            <ac:spMk id="5" creationId="{51C9CB7D-573F-4A52-8953-5300CEE01E35}"/>
          </ac:spMkLst>
        </pc:spChg>
      </pc:sldChg>
    </pc:docChg>
  </pc:docChgLst>
  <pc:docChgLst>
    <pc:chgData name="Berta Hartig" userId="S::bertashermerhartig_gmail.com#ext#@drbconsult.onmicrosoft.com::258830c1-dd6b-4d36-ab15-e8823ec3e68f" providerId="AD" clId="Web-{21ADBC1B-2685-0116-A73A-59DA71B32D6C}"/>
    <pc:docChg chg="addSld delSld modSld sldOrd">
      <pc:chgData name="Berta Hartig" userId="S::bertashermerhartig_gmail.com#ext#@drbconsult.onmicrosoft.com::258830c1-dd6b-4d36-ab15-e8823ec3e68f" providerId="AD" clId="Web-{21ADBC1B-2685-0116-A73A-59DA71B32D6C}" dt="2021-12-10T01:09:29.872" v="3957" actId="14100"/>
      <pc:docMkLst>
        <pc:docMk/>
      </pc:docMkLst>
      <pc:sldChg chg="addSp delSp modSp">
        <pc:chgData name="Berta Hartig" userId="S::bertashermerhartig_gmail.com#ext#@drbconsult.onmicrosoft.com::258830c1-dd6b-4d36-ab15-e8823ec3e68f" providerId="AD" clId="Web-{21ADBC1B-2685-0116-A73A-59DA71B32D6C}" dt="2021-12-09T23:29:32.115" v="873"/>
        <pc:sldMkLst>
          <pc:docMk/>
          <pc:sldMk cId="3777414442" sldId="350"/>
        </pc:sldMkLst>
        <pc:spChg chg="add del">
          <ac:chgData name="Berta Hartig" userId="S::bertashermerhartig_gmail.com#ext#@drbconsult.onmicrosoft.com::258830c1-dd6b-4d36-ab15-e8823ec3e68f" providerId="AD" clId="Web-{21ADBC1B-2685-0116-A73A-59DA71B32D6C}" dt="2021-12-09T23:01:34.822" v="194"/>
          <ac:spMkLst>
            <pc:docMk/>
            <pc:sldMk cId="3777414442" sldId="350"/>
            <ac:spMk id="2" creationId="{9EC19E69-B9D9-461D-8FC5-571897E49BF3}"/>
          </ac:spMkLst>
        </pc:spChg>
        <pc:spChg chg="mod">
          <ac:chgData name="Berta Hartig" userId="S::bertashermerhartig_gmail.com#ext#@drbconsult.onmicrosoft.com::258830c1-dd6b-4d36-ab15-e8823ec3e68f" providerId="AD" clId="Web-{21ADBC1B-2685-0116-A73A-59DA71B32D6C}" dt="2021-12-09T23:01:46.666" v="198" actId="1076"/>
          <ac:spMkLst>
            <pc:docMk/>
            <pc:sldMk cId="3777414442" sldId="350"/>
            <ac:spMk id="4" creationId="{7E552CBA-E63D-4BDC-974D-8EEEBC8806B8}"/>
          </ac:spMkLst>
        </pc:spChg>
        <pc:spChg chg="add del mod">
          <ac:chgData name="Berta Hartig" userId="S::bertashermerhartig_gmail.com#ext#@drbconsult.onmicrosoft.com::258830c1-dd6b-4d36-ab15-e8823ec3e68f" providerId="AD" clId="Web-{21ADBC1B-2685-0116-A73A-59DA71B32D6C}" dt="2021-12-09T23:29:32.115" v="873"/>
          <ac:spMkLst>
            <pc:docMk/>
            <pc:sldMk cId="3777414442" sldId="350"/>
            <ac:spMk id="5" creationId="{AEF2C388-82CD-4B35-AAA3-CCE9AC95C9B8}"/>
          </ac:spMkLst>
        </pc:spChg>
        <pc:spChg chg="add del">
          <ac:chgData name="Berta Hartig" userId="S::bertashermerhartig_gmail.com#ext#@drbconsult.onmicrosoft.com::258830c1-dd6b-4d36-ab15-e8823ec3e68f" providerId="AD" clId="Web-{21ADBC1B-2685-0116-A73A-59DA71B32D6C}" dt="2021-12-09T23:01:45.791" v="197"/>
          <ac:spMkLst>
            <pc:docMk/>
            <pc:sldMk cId="3777414442" sldId="350"/>
            <ac:spMk id="7" creationId="{3D2B12D9-08C9-4520-9BEF-BD4A163EE437}"/>
          </ac:spMkLst>
        </pc:spChg>
        <pc:spChg chg="add del mod">
          <ac:chgData name="Berta Hartig" userId="S::bertashermerhartig_gmail.com#ext#@drbconsult.onmicrosoft.com::258830c1-dd6b-4d36-ab15-e8823ec3e68f" providerId="AD" clId="Web-{21ADBC1B-2685-0116-A73A-59DA71B32D6C}" dt="2021-12-09T23:03:38.790" v="209"/>
          <ac:spMkLst>
            <pc:docMk/>
            <pc:sldMk cId="3777414442" sldId="350"/>
            <ac:spMk id="10" creationId="{E232198E-87B1-49FA-9AC2-B8C49F654012}"/>
          </ac:spMkLst>
        </pc:spChg>
      </pc:sldChg>
      <pc:sldChg chg="addSp modSp">
        <pc:chgData name="Berta Hartig" userId="S::bertashermerhartig_gmail.com#ext#@drbconsult.onmicrosoft.com::258830c1-dd6b-4d36-ab15-e8823ec3e68f" providerId="AD" clId="Web-{21ADBC1B-2685-0116-A73A-59DA71B32D6C}" dt="2021-12-09T23:49:39.660" v="1336" actId="20577"/>
        <pc:sldMkLst>
          <pc:docMk/>
          <pc:sldMk cId="4278045741" sldId="355"/>
        </pc:sldMkLst>
        <pc:spChg chg="add mod">
          <ac:chgData name="Berta Hartig" userId="S::bertashermerhartig_gmail.com#ext#@drbconsult.onmicrosoft.com::258830c1-dd6b-4d36-ab15-e8823ec3e68f" providerId="AD" clId="Web-{21ADBC1B-2685-0116-A73A-59DA71B32D6C}" dt="2021-12-09T23:49:39.660" v="1336" actId="20577"/>
          <ac:spMkLst>
            <pc:docMk/>
            <pc:sldMk cId="4278045741" sldId="355"/>
            <ac:spMk id="5" creationId="{DBE31A2A-204F-4D3A-BE34-157382B1340E}"/>
          </ac:spMkLst>
        </pc:spChg>
      </pc:sldChg>
      <pc:sldChg chg="addSp modSp">
        <pc:chgData name="Berta Hartig" userId="S::bertashermerhartig_gmail.com#ext#@drbconsult.onmicrosoft.com::258830c1-dd6b-4d36-ab15-e8823ec3e68f" providerId="AD" clId="Web-{21ADBC1B-2685-0116-A73A-59DA71B32D6C}" dt="2021-12-09T23:22:51.647" v="781" actId="20577"/>
        <pc:sldMkLst>
          <pc:docMk/>
          <pc:sldMk cId="4082809536" sldId="357"/>
        </pc:sldMkLst>
        <pc:spChg chg="add mod">
          <ac:chgData name="Berta Hartig" userId="S::bertashermerhartig_gmail.com#ext#@drbconsult.onmicrosoft.com::258830c1-dd6b-4d36-ab15-e8823ec3e68f" providerId="AD" clId="Web-{21ADBC1B-2685-0116-A73A-59DA71B32D6C}" dt="2021-12-09T23:22:51.647" v="781" actId="20577"/>
          <ac:spMkLst>
            <pc:docMk/>
            <pc:sldMk cId="4082809536" sldId="357"/>
            <ac:spMk id="5" creationId="{F68523F8-694C-4B54-9130-C9616F281960}"/>
          </ac:spMkLst>
        </pc:spChg>
      </pc:sldChg>
      <pc:sldChg chg="addSp modSp">
        <pc:chgData name="Berta Hartig" userId="S::bertashermerhartig_gmail.com#ext#@drbconsult.onmicrosoft.com::258830c1-dd6b-4d36-ab15-e8823ec3e68f" providerId="AD" clId="Web-{21ADBC1B-2685-0116-A73A-59DA71B32D6C}" dt="2021-12-10T01:09:29.872" v="3957" actId="14100"/>
        <pc:sldMkLst>
          <pc:docMk/>
          <pc:sldMk cId="2110740417" sldId="360"/>
        </pc:sldMkLst>
        <pc:spChg chg="mod">
          <ac:chgData name="Berta Hartig" userId="S::bertashermerhartig_gmail.com#ext#@drbconsult.onmicrosoft.com::258830c1-dd6b-4d36-ab15-e8823ec3e68f" providerId="AD" clId="Web-{21ADBC1B-2685-0116-A73A-59DA71B32D6C}" dt="2021-12-10T00:44:21.751" v="3177" actId="20577"/>
          <ac:spMkLst>
            <pc:docMk/>
            <pc:sldMk cId="2110740417" sldId="360"/>
            <ac:spMk id="4" creationId="{7E552CBA-E63D-4BDC-974D-8EEEBC8806B8}"/>
          </ac:spMkLst>
        </pc:spChg>
        <pc:spChg chg="add mod">
          <ac:chgData name="Berta Hartig" userId="S::bertashermerhartig_gmail.com#ext#@drbconsult.onmicrosoft.com::258830c1-dd6b-4d36-ab15-e8823ec3e68f" providerId="AD" clId="Web-{21ADBC1B-2685-0116-A73A-59DA71B32D6C}" dt="2021-12-10T01:09:29.872" v="3957" actId="14100"/>
          <ac:spMkLst>
            <pc:docMk/>
            <pc:sldMk cId="2110740417" sldId="360"/>
            <ac:spMk id="5" creationId="{A2F84AE8-C286-48AD-A70B-F2ACAE4F7B41}"/>
          </ac:spMkLst>
        </pc:spChg>
      </pc:sldChg>
      <pc:sldChg chg="addSp modSp">
        <pc:chgData name="Berta Hartig" userId="S::bertashermerhartig_gmail.com#ext#@drbconsult.onmicrosoft.com::258830c1-dd6b-4d36-ab15-e8823ec3e68f" providerId="AD" clId="Web-{21ADBC1B-2685-0116-A73A-59DA71B32D6C}" dt="2021-12-10T00:02:39.595" v="1637"/>
        <pc:sldMkLst>
          <pc:docMk/>
          <pc:sldMk cId="15101759" sldId="462"/>
        </pc:sldMkLst>
        <pc:spChg chg="add ord">
          <ac:chgData name="Berta Hartig" userId="S::bertashermerhartig_gmail.com#ext#@drbconsult.onmicrosoft.com::258830c1-dd6b-4d36-ab15-e8823ec3e68f" providerId="AD" clId="Web-{21ADBC1B-2685-0116-A73A-59DA71B32D6C}" dt="2021-12-10T00:02:39.595" v="1637"/>
          <ac:spMkLst>
            <pc:docMk/>
            <pc:sldMk cId="15101759" sldId="462"/>
            <ac:spMk id="4" creationId="{04D4C821-E882-45DA-B713-6596ACD86136}"/>
          </ac:spMkLst>
        </pc:spChg>
        <pc:graphicFrameChg chg="mod">
          <ac:chgData name="Berta Hartig" userId="S::bertashermerhartig_gmail.com#ext#@drbconsult.onmicrosoft.com::258830c1-dd6b-4d36-ab15-e8823ec3e68f" providerId="AD" clId="Web-{21ADBC1B-2685-0116-A73A-59DA71B32D6C}" dt="2021-12-10T00:02:21.955" v="1633" actId="1076"/>
          <ac:graphicFrameMkLst>
            <pc:docMk/>
            <pc:sldMk cId="15101759" sldId="462"/>
            <ac:graphicFrameMk id="6" creationId="{DE99ED21-E8E7-4540-9461-6D0B7B40C901}"/>
          </ac:graphicFrameMkLst>
        </pc:graphicFrameChg>
      </pc:sldChg>
      <pc:sldChg chg="addSp modSp">
        <pc:chgData name="Berta Hartig" userId="S::bertashermerhartig_gmail.com#ext#@drbconsult.onmicrosoft.com::258830c1-dd6b-4d36-ab15-e8823ec3e68f" providerId="AD" clId="Web-{21ADBC1B-2685-0116-A73A-59DA71B32D6C}" dt="2021-12-10T00:02:48.939" v="1639"/>
        <pc:sldMkLst>
          <pc:docMk/>
          <pc:sldMk cId="3020375826" sldId="467"/>
        </pc:sldMkLst>
        <pc:spChg chg="add ord">
          <ac:chgData name="Berta Hartig" userId="S::bertashermerhartig_gmail.com#ext#@drbconsult.onmicrosoft.com::258830c1-dd6b-4d36-ab15-e8823ec3e68f" providerId="AD" clId="Web-{21ADBC1B-2685-0116-A73A-59DA71B32D6C}" dt="2021-12-10T00:02:48.939" v="1639"/>
          <ac:spMkLst>
            <pc:docMk/>
            <pc:sldMk cId="3020375826" sldId="467"/>
            <ac:spMk id="3" creationId="{B278AED4-DE48-48CF-AD32-89275F36D9F5}"/>
          </ac:spMkLst>
        </pc:spChg>
      </pc:sldChg>
      <pc:sldChg chg="addSp delSp modSp add replId">
        <pc:chgData name="Berta Hartig" userId="S::bertashermerhartig_gmail.com#ext#@drbconsult.onmicrosoft.com::258830c1-dd6b-4d36-ab15-e8823ec3e68f" providerId="AD" clId="Web-{21ADBC1B-2685-0116-A73A-59DA71B32D6C}" dt="2021-12-09T23:31:11.506" v="887" actId="20577"/>
        <pc:sldMkLst>
          <pc:docMk/>
          <pc:sldMk cId="2340520017" sldId="479"/>
        </pc:sldMkLst>
        <pc:spChg chg="add del mod">
          <ac:chgData name="Berta Hartig" userId="S::bertashermerhartig_gmail.com#ext#@drbconsult.onmicrosoft.com::258830c1-dd6b-4d36-ab15-e8823ec3e68f" providerId="AD" clId="Web-{21ADBC1B-2685-0116-A73A-59DA71B32D6C}" dt="2021-12-09T23:14:43.414" v="628"/>
          <ac:spMkLst>
            <pc:docMk/>
            <pc:sldMk cId="2340520017" sldId="479"/>
            <ac:spMk id="3" creationId="{18EB4EAD-D97A-4206-A1D3-E0CDABB964AF}"/>
          </ac:spMkLst>
        </pc:spChg>
        <pc:spChg chg="del">
          <ac:chgData name="Berta Hartig" userId="S::bertashermerhartig_gmail.com#ext#@drbconsult.onmicrosoft.com::258830c1-dd6b-4d36-ab15-e8823ec3e68f" providerId="AD" clId="Web-{21ADBC1B-2685-0116-A73A-59DA71B32D6C}" dt="2021-12-09T23:03:43.915" v="211"/>
          <ac:spMkLst>
            <pc:docMk/>
            <pc:sldMk cId="2340520017" sldId="479"/>
            <ac:spMk id="4" creationId="{7E552CBA-E63D-4BDC-974D-8EEEBC8806B8}"/>
          </ac:spMkLst>
        </pc:spChg>
        <pc:spChg chg="mod">
          <ac:chgData name="Berta Hartig" userId="S::bertashermerhartig_gmail.com#ext#@drbconsult.onmicrosoft.com::258830c1-dd6b-4d36-ab15-e8823ec3e68f" providerId="AD" clId="Web-{21ADBC1B-2685-0116-A73A-59DA71B32D6C}" dt="2021-12-09T23:31:11.506" v="887" actId="20577"/>
          <ac:spMkLst>
            <pc:docMk/>
            <pc:sldMk cId="2340520017" sldId="479"/>
            <ac:spMk id="5" creationId="{AEF2C388-82CD-4B35-AAA3-CCE9AC95C9B8}"/>
          </ac:spMkLst>
        </pc:spChg>
        <pc:spChg chg="add del mod">
          <ac:chgData name="Berta Hartig" userId="S::bertashermerhartig_gmail.com#ext#@drbconsult.onmicrosoft.com::258830c1-dd6b-4d36-ab15-e8823ec3e68f" providerId="AD" clId="Web-{21ADBC1B-2685-0116-A73A-59DA71B32D6C}" dt="2021-12-09T23:03:47.915" v="212"/>
          <ac:spMkLst>
            <pc:docMk/>
            <pc:sldMk cId="2340520017" sldId="479"/>
            <ac:spMk id="6" creationId="{63BF7289-D48D-4AED-B0ED-67AA05C980B6}"/>
          </ac:spMkLst>
        </pc:spChg>
        <pc:spChg chg="add del mod">
          <ac:chgData name="Berta Hartig" userId="S::bertashermerhartig_gmail.com#ext#@drbconsult.onmicrosoft.com::258830c1-dd6b-4d36-ab15-e8823ec3e68f" providerId="AD" clId="Web-{21ADBC1B-2685-0116-A73A-59DA71B32D6C}" dt="2021-12-09T23:09:08.118" v="317"/>
          <ac:spMkLst>
            <pc:docMk/>
            <pc:sldMk cId="2340520017" sldId="479"/>
            <ac:spMk id="7" creationId="{E6A533D5-531A-4C87-94EF-8B8820476A72}"/>
          </ac:spMkLst>
        </pc:spChg>
        <pc:spChg chg="add del mod">
          <ac:chgData name="Berta Hartig" userId="S::bertashermerhartig_gmail.com#ext#@drbconsult.onmicrosoft.com::258830c1-dd6b-4d36-ab15-e8823ec3e68f" providerId="AD" clId="Web-{21ADBC1B-2685-0116-A73A-59DA71B32D6C}" dt="2021-12-09T23:09:11.321" v="321"/>
          <ac:spMkLst>
            <pc:docMk/>
            <pc:sldMk cId="2340520017" sldId="479"/>
            <ac:spMk id="9" creationId="{ACE2B9DE-D282-490E-B4A3-629CEA6B6F49}"/>
          </ac:spMkLst>
        </pc:spChg>
        <pc:spChg chg="add mod">
          <ac:chgData name="Berta Hartig" userId="S::bertashermerhartig_gmail.com#ext#@drbconsult.onmicrosoft.com::258830c1-dd6b-4d36-ab15-e8823ec3e68f" providerId="AD" clId="Web-{21ADBC1B-2685-0116-A73A-59DA71B32D6C}" dt="2021-12-09T23:15:47.898" v="636" actId="20577"/>
          <ac:spMkLst>
            <pc:docMk/>
            <pc:sldMk cId="2340520017" sldId="479"/>
            <ac:spMk id="10" creationId="{A664387F-195E-4ABB-A690-B53588944017}"/>
          </ac:spMkLst>
        </pc:spChg>
      </pc:sldChg>
      <pc:sldChg chg="modSp add replId">
        <pc:chgData name="Berta Hartig" userId="S::bertashermerhartig_gmail.com#ext#@drbconsult.onmicrosoft.com::258830c1-dd6b-4d36-ab15-e8823ec3e68f" providerId="AD" clId="Web-{21ADBC1B-2685-0116-A73A-59DA71B32D6C}" dt="2021-12-09T23:31:17.537" v="890" actId="20577"/>
        <pc:sldMkLst>
          <pc:docMk/>
          <pc:sldMk cId="795472990" sldId="480"/>
        </pc:sldMkLst>
        <pc:spChg chg="mod">
          <ac:chgData name="Berta Hartig" userId="S::bertashermerhartig_gmail.com#ext#@drbconsult.onmicrosoft.com::258830c1-dd6b-4d36-ab15-e8823ec3e68f" providerId="AD" clId="Web-{21ADBC1B-2685-0116-A73A-59DA71B32D6C}" dt="2021-12-09T23:31:17.537" v="890" actId="20577"/>
          <ac:spMkLst>
            <pc:docMk/>
            <pc:sldMk cId="795472990" sldId="480"/>
            <ac:spMk id="5" creationId="{AEF2C388-82CD-4B35-AAA3-CCE9AC95C9B8}"/>
          </ac:spMkLst>
        </pc:spChg>
      </pc:sldChg>
      <pc:sldChg chg="addSp delSp modSp add replId">
        <pc:chgData name="Berta Hartig" userId="S::bertashermerhartig_gmail.com#ext#@drbconsult.onmicrosoft.com::258830c1-dd6b-4d36-ab15-e8823ec3e68f" providerId="AD" clId="Web-{21ADBC1B-2685-0116-A73A-59DA71B32D6C}" dt="2021-12-09T23:20:58.976" v="657" actId="14100"/>
        <pc:sldMkLst>
          <pc:docMk/>
          <pc:sldMk cId="139261561" sldId="481"/>
        </pc:sldMkLst>
        <pc:spChg chg="del">
          <ac:chgData name="Berta Hartig" userId="S::bertashermerhartig_gmail.com#ext#@drbconsult.onmicrosoft.com::258830c1-dd6b-4d36-ab15-e8823ec3e68f" providerId="AD" clId="Web-{21ADBC1B-2685-0116-A73A-59DA71B32D6C}" dt="2021-12-09T23:20:34.038" v="653"/>
          <ac:spMkLst>
            <pc:docMk/>
            <pc:sldMk cId="139261561" sldId="481"/>
            <ac:spMk id="4" creationId="{7E552CBA-E63D-4BDC-974D-8EEEBC8806B8}"/>
          </ac:spMkLst>
        </pc:spChg>
        <pc:spChg chg="add del mod">
          <ac:chgData name="Berta Hartig" userId="S::bertashermerhartig_gmail.com#ext#@drbconsult.onmicrosoft.com::258830c1-dd6b-4d36-ab15-e8823ec3e68f" providerId="AD" clId="Web-{21ADBC1B-2685-0116-A73A-59DA71B32D6C}" dt="2021-12-09T23:20:53.132" v="654"/>
          <ac:spMkLst>
            <pc:docMk/>
            <pc:sldMk cId="139261561" sldId="481"/>
            <ac:spMk id="6" creationId="{52460206-2D3C-431B-9C91-CCC1D12F3D62}"/>
          </ac:spMkLst>
        </pc:spChg>
        <pc:picChg chg="add mod">
          <ac:chgData name="Berta Hartig" userId="S::bertashermerhartig_gmail.com#ext#@drbconsult.onmicrosoft.com::258830c1-dd6b-4d36-ab15-e8823ec3e68f" providerId="AD" clId="Web-{21ADBC1B-2685-0116-A73A-59DA71B32D6C}" dt="2021-12-09T23:20:58.976" v="657" actId="14100"/>
          <ac:picMkLst>
            <pc:docMk/>
            <pc:sldMk cId="139261561" sldId="481"/>
            <ac:picMk id="7" creationId="{7769CA58-4CA9-4855-956F-E1E2508B9570}"/>
          </ac:picMkLst>
        </pc:picChg>
      </pc:sldChg>
      <pc:sldChg chg="add del replId">
        <pc:chgData name="Berta Hartig" userId="S::bertashermerhartig_gmail.com#ext#@drbconsult.onmicrosoft.com::258830c1-dd6b-4d36-ab15-e8823ec3e68f" providerId="AD" clId="Web-{21ADBC1B-2685-0116-A73A-59DA71B32D6C}" dt="2021-12-09T23:10:05.227" v="354"/>
        <pc:sldMkLst>
          <pc:docMk/>
          <pc:sldMk cId="2655105324" sldId="481"/>
        </pc:sldMkLst>
      </pc:sldChg>
      <pc:sldChg chg="add del replId">
        <pc:chgData name="Berta Hartig" userId="S::bertashermerhartig_gmail.com#ext#@drbconsult.onmicrosoft.com::258830c1-dd6b-4d36-ab15-e8823ec3e68f" providerId="AD" clId="Web-{21ADBC1B-2685-0116-A73A-59DA71B32D6C}" dt="2021-12-09T23:22:52.460" v="782"/>
        <pc:sldMkLst>
          <pc:docMk/>
          <pc:sldMk cId="116466437" sldId="482"/>
        </pc:sldMkLst>
      </pc:sldChg>
      <pc:sldChg chg="addSp delSp modSp add replId">
        <pc:chgData name="Berta Hartig" userId="S::bertashermerhartig_gmail.com#ext#@drbconsult.onmicrosoft.com::258830c1-dd6b-4d36-ab15-e8823ec3e68f" providerId="AD" clId="Web-{21ADBC1B-2685-0116-A73A-59DA71B32D6C}" dt="2021-12-09T23:29:04.475" v="871" actId="20577"/>
        <pc:sldMkLst>
          <pc:docMk/>
          <pc:sldMk cId="138296854" sldId="482"/>
        </pc:sldMkLst>
        <pc:spChg chg="del">
          <ac:chgData name="Berta Hartig" userId="S::bertashermerhartig_gmail.com#ext#@drbconsult.onmicrosoft.com::258830c1-dd6b-4d36-ab15-e8823ec3e68f" providerId="AD" clId="Web-{21ADBC1B-2685-0116-A73A-59DA71B32D6C}" dt="2021-12-09T23:23:03.132" v="784"/>
          <ac:spMkLst>
            <pc:docMk/>
            <pc:sldMk cId="138296854" sldId="482"/>
            <ac:spMk id="4" creationId="{7E552CBA-E63D-4BDC-974D-8EEEBC8806B8}"/>
          </ac:spMkLst>
        </pc:spChg>
        <pc:spChg chg="mod">
          <ac:chgData name="Berta Hartig" userId="S::bertashermerhartig_gmail.com#ext#@drbconsult.onmicrosoft.com::258830c1-dd6b-4d36-ab15-e8823ec3e68f" providerId="AD" clId="Web-{21ADBC1B-2685-0116-A73A-59DA71B32D6C}" dt="2021-12-09T23:23:19.272" v="788" actId="20577"/>
          <ac:spMkLst>
            <pc:docMk/>
            <pc:sldMk cId="138296854" sldId="482"/>
            <ac:spMk id="5" creationId="{F68523F8-694C-4B54-9130-C9616F281960}"/>
          </ac:spMkLst>
        </pc:spChg>
        <pc:spChg chg="add del mod">
          <ac:chgData name="Berta Hartig" userId="S::bertashermerhartig_gmail.com#ext#@drbconsult.onmicrosoft.com::258830c1-dd6b-4d36-ab15-e8823ec3e68f" providerId="AD" clId="Web-{21ADBC1B-2685-0116-A73A-59DA71B32D6C}" dt="2021-12-09T23:23:05.397" v="785"/>
          <ac:spMkLst>
            <pc:docMk/>
            <pc:sldMk cId="138296854" sldId="482"/>
            <ac:spMk id="7" creationId="{EA3BA8C1-1EEA-4D81-A7C4-7477AF171454}"/>
          </ac:spMkLst>
        </pc:spChg>
        <pc:spChg chg="add mod">
          <ac:chgData name="Berta Hartig" userId="S::bertashermerhartig_gmail.com#ext#@drbconsult.onmicrosoft.com::258830c1-dd6b-4d36-ab15-e8823ec3e68f" providerId="AD" clId="Web-{21ADBC1B-2685-0116-A73A-59DA71B32D6C}" dt="2021-12-09T23:29:04.475" v="871" actId="20577"/>
          <ac:spMkLst>
            <pc:docMk/>
            <pc:sldMk cId="138296854" sldId="482"/>
            <ac:spMk id="8" creationId="{3505AC15-8519-42A0-827D-710076D10922}"/>
          </ac:spMkLst>
        </pc:spChg>
      </pc:sldChg>
      <pc:sldChg chg="addSp delSp modSp add replId">
        <pc:chgData name="Berta Hartig" userId="S::bertashermerhartig_gmail.com#ext#@drbconsult.onmicrosoft.com::258830c1-dd6b-4d36-ab15-e8823ec3e68f" providerId="AD" clId="Web-{21ADBC1B-2685-0116-A73A-59DA71B32D6C}" dt="2021-12-09T23:40:23.770" v="1109" actId="20577"/>
        <pc:sldMkLst>
          <pc:docMk/>
          <pc:sldMk cId="3835480490" sldId="483"/>
        </pc:sldMkLst>
        <pc:spChg chg="mod">
          <ac:chgData name="Berta Hartig" userId="S::bertashermerhartig_gmail.com#ext#@drbconsult.onmicrosoft.com::258830c1-dd6b-4d36-ab15-e8823ec3e68f" providerId="AD" clId="Web-{21ADBC1B-2685-0116-A73A-59DA71B32D6C}" dt="2021-12-09T23:32:20.302" v="892" actId="20577"/>
          <ac:spMkLst>
            <pc:docMk/>
            <pc:sldMk cId="3835480490" sldId="483"/>
            <ac:spMk id="4" creationId="{7E552CBA-E63D-4BDC-974D-8EEEBC8806B8}"/>
          </ac:spMkLst>
        </pc:spChg>
        <pc:spChg chg="add mod">
          <ac:chgData name="Berta Hartig" userId="S::bertashermerhartig_gmail.com#ext#@drbconsult.onmicrosoft.com::258830c1-dd6b-4d36-ab15-e8823ec3e68f" providerId="AD" clId="Web-{21ADBC1B-2685-0116-A73A-59DA71B32D6C}" dt="2021-12-09T23:40:23.770" v="1109" actId="20577"/>
          <ac:spMkLst>
            <pc:docMk/>
            <pc:sldMk cId="3835480490" sldId="483"/>
            <ac:spMk id="5" creationId="{7B520339-D74F-4F75-B0A7-A30A627D8005}"/>
          </ac:spMkLst>
        </pc:spChg>
        <pc:spChg chg="add del mod">
          <ac:chgData name="Berta Hartig" userId="S::bertashermerhartig_gmail.com#ext#@drbconsult.onmicrosoft.com::258830c1-dd6b-4d36-ab15-e8823ec3e68f" providerId="AD" clId="Web-{21ADBC1B-2685-0116-A73A-59DA71B32D6C}" dt="2021-12-09T23:35:00.115" v="931"/>
          <ac:spMkLst>
            <pc:docMk/>
            <pc:sldMk cId="3835480490" sldId="483"/>
            <ac:spMk id="6" creationId="{DED5DA9B-D495-43B9-868C-028994B0B6F6}"/>
          </ac:spMkLst>
        </pc:spChg>
      </pc:sldChg>
      <pc:sldChg chg="add del replId">
        <pc:chgData name="Berta Hartig" userId="S::bertashermerhartig_gmail.com#ext#@drbconsult.onmicrosoft.com::258830c1-dd6b-4d36-ab15-e8823ec3e68f" providerId="AD" clId="Web-{21ADBC1B-2685-0116-A73A-59DA71B32D6C}" dt="2021-12-09T23:23:21.725" v="790"/>
        <pc:sldMkLst>
          <pc:docMk/>
          <pc:sldMk cId="3867667473" sldId="483"/>
        </pc:sldMkLst>
      </pc:sldChg>
      <pc:sldChg chg="add del replId">
        <pc:chgData name="Berta Hartig" userId="S::bertashermerhartig_gmail.com#ext#@drbconsult.onmicrosoft.com::258830c1-dd6b-4d36-ab15-e8823ec3e68f" providerId="AD" clId="Web-{21ADBC1B-2685-0116-A73A-59DA71B32D6C}" dt="2021-12-09T23:23:26.210" v="792"/>
        <pc:sldMkLst>
          <pc:docMk/>
          <pc:sldMk cId="4228429472" sldId="483"/>
        </pc:sldMkLst>
      </pc:sldChg>
      <pc:sldChg chg="addSp delSp modSp add del replId">
        <pc:chgData name="Berta Hartig" userId="S::bertashermerhartig_gmail.com#ext#@drbconsult.onmicrosoft.com::258830c1-dd6b-4d36-ab15-e8823ec3e68f" providerId="AD" clId="Web-{21ADBC1B-2685-0116-A73A-59DA71B32D6C}" dt="2021-12-10T01:09:10.295" v="3951"/>
        <pc:sldMkLst>
          <pc:docMk/>
          <pc:sldMk cId="1600221691" sldId="484"/>
        </pc:sldMkLst>
        <pc:spChg chg="del mod">
          <ac:chgData name="Berta Hartig" userId="S::bertashermerhartig_gmail.com#ext#@drbconsult.onmicrosoft.com::258830c1-dd6b-4d36-ab15-e8823ec3e68f" providerId="AD" clId="Web-{21ADBC1B-2685-0116-A73A-59DA71B32D6C}" dt="2021-12-09T23:40:42.817" v="1114"/>
          <ac:spMkLst>
            <pc:docMk/>
            <pc:sldMk cId="1600221691" sldId="484"/>
            <ac:spMk id="4" creationId="{7E552CBA-E63D-4BDC-974D-8EEEBC8806B8}"/>
          </ac:spMkLst>
        </pc:spChg>
        <pc:spChg chg="add del mod">
          <ac:chgData name="Berta Hartig" userId="S::bertashermerhartig_gmail.com#ext#@drbconsult.onmicrosoft.com::258830c1-dd6b-4d36-ab15-e8823ec3e68f" providerId="AD" clId="Web-{21ADBC1B-2685-0116-A73A-59DA71B32D6C}" dt="2021-12-10T00:17:04.207" v="2104"/>
          <ac:spMkLst>
            <pc:docMk/>
            <pc:sldMk cId="1600221691" sldId="484"/>
            <ac:spMk id="6" creationId="{333A7F4C-8901-4BD5-A587-558DF0F85202}"/>
          </ac:spMkLst>
        </pc:spChg>
        <pc:spChg chg="add mod">
          <ac:chgData name="Berta Hartig" userId="S::bertashermerhartig_gmail.com#ext#@drbconsult.onmicrosoft.com::258830c1-dd6b-4d36-ab15-e8823ec3e68f" providerId="AD" clId="Web-{21ADBC1B-2685-0116-A73A-59DA71B32D6C}" dt="2021-12-10T01:06:24.310" v="3797" actId="1076"/>
          <ac:spMkLst>
            <pc:docMk/>
            <pc:sldMk cId="1600221691" sldId="484"/>
            <ac:spMk id="7" creationId="{ABA19A92-B8B7-44FE-A85D-96B4DB32DABD}"/>
          </ac:spMkLst>
        </pc:spChg>
      </pc:sldChg>
      <pc:sldChg chg="add del replId">
        <pc:chgData name="Berta Hartig" userId="S::bertashermerhartig_gmail.com#ext#@drbconsult.onmicrosoft.com::258830c1-dd6b-4d36-ab15-e8823ec3e68f" providerId="AD" clId="Web-{21ADBC1B-2685-0116-A73A-59DA71B32D6C}" dt="2021-12-09T23:32:22.552" v="894"/>
        <pc:sldMkLst>
          <pc:docMk/>
          <pc:sldMk cId="1917086712" sldId="484"/>
        </pc:sldMkLst>
      </pc:sldChg>
      <pc:sldChg chg="add del replId">
        <pc:chgData name="Berta Hartig" userId="S::bertashermerhartig_gmail.com#ext#@drbconsult.onmicrosoft.com::258830c1-dd6b-4d36-ab15-e8823ec3e68f" providerId="AD" clId="Web-{21ADBC1B-2685-0116-A73A-59DA71B32D6C}" dt="2021-12-09T23:32:26.396" v="896"/>
        <pc:sldMkLst>
          <pc:docMk/>
          <pc:sldMk cId="2049046068" sldId="484"/>
        </pc:sldMkLst>
      </pc:sldChg>
      <pc:sldChg chg="addSp delSp modSp add replId">
        <pc:chgData name="Berta Hartig" userId="S::bertashermerhartig_gmail.com#ext#@drbconsult.onmicrosoft.com::258830c1-dd6b-4d36-ab15-e8823ec3e68f" providerId="AD" clId="Web-{21ADBC1B-2685-0116-A73A-59DA71B32D6C}" dt="2021-12-10T00:02:54.033" v="1640"/>
        <pc:sldMkLst>
          <pc:docMk/>
          <pc:sldMk cId="3145449916" sldId="485"/>
        </pc:sldMkLst>
        <pc:spChg chg="add mod">
          <ac:chgData name="Berta Hartig" userId="S::bertashermerhartig_gmail.com#ext#@drbconsult.onmicrosoft.com::258830c1-dd6b-4d36-ab15-e8823ec3e68f" providerId="AD" clId="Web-{21ADBC1B-2685-0116-A73A-59DA71B32D6C}" dt="2021-12-09T23:51:26.847" v="1348" actId="20577"/>
          <ac:spMkLst>
            <pc:docMk/>
            <pc:sldMk cId="3145449916" sldId="485"/>
            <ac:spMk id="3" creationId="{48B80ACF-AEBA-493D-BEA1-C7B389A062CD}"/>
          </ac:spMkLst>
        </pc:spChg>
        <pc:spChg chg="add del mod">
          <ac:chgData name="Berta Hartig" userId="S::bertashermerhartig_gmail.com#ext#@drbconsult.onmicrosoft.com::258830c1-dd6b-4d36-ab15-e8823ec3e68f" providerId="AD" clId="Web-{21ADBC1B-2685-0116-A73A-59DA71B32D6C}" dt="2021-12-10T00:01:37.080" v="1624"/>
          <ac:spMkLst>
            <pc:docMk/>
            <pc:sldMk cId="3145449916" sldId="485"/>
            <ac:spMk id="7" creationId="{6E80C861-5F1B-4520-AF0D-F0CC6E171FBA}"/>
          </ac:spMkLst>
        </pc:spChg>
        <pc:spChg chg="add ord">
          <ac:chgData name="Berta Hartig" userId="S::bertashermerhartig_gmail.com#ext#@drbconsult.onmicrosoft.com::258830c1-dd6b-4d36-ab15-e8823ec3e68f" providerId="AD" clId="Web-{21ADBC1B-2685-0116-A73A-59DA71B32D6C}" dt="2021-12-10T00:02:54.033" v="1640"/>
          <ac:spMkLst>
            <pc:docMk/>
            <pc:sldMk cId="3145449916" sldId="485"/>
            <ac:spMk id="9" creationId="{DBE705B8-2018-455D-8BEA-BD9D80DD7CFF}"/>
          </ac:spMkLst>
        </pc:spChg>
        <pc:graphicFrameChg chg="del">
          <ac:chgData name="Berta Hartig" userId="S::bertashermerhartig_gmail.com#ext#@drbconsult.onmicrosoft.com::258830c1-dd6b-4d36-ab15-e8823ec3e68f" providerId="AD" clId="Web-{21ADBC1B-2685-0116-A73A-59DA71B32D6C}" dt="2021-12-09T23:50:06.753" v="1338"/>
          <ac:graphicFrameMkLst>
            <pc:docMk/>
            <pc:sldMk cId="3145449916" sldId="485"/>
            <ac:graphicFrameMk id="6" creationId="{DE99ED21-E8E7-4540-9461-6D0B7B40C901}"/>
          </ac:graphicFrameMkLst>
        </pc:graphicFrameChg>
      </pc:sldChg>
      <pc:sldChg chg="addSp delSp modSp add del replId">
        <pc:chgData name="Berta Hartig" userId="S::bertashermerhartig_gmail.com#ext#@drbconsult.onmicrosoft.com::258830c1-dd6b-4d36-ab15-e8823ec3e68f" providerId="AD" clId="Web-{21ADBC1B-2685-0116-A73A-59DA71B32D6C}" dt="2021-12-10T00:03:23.423" v="1655"/>
        <pc:sldMkLst>
          <pc:docMk/>
          <pc:sldMk cId="2907453805" sldId="486"/>
        </pc:sldMkLst>
        <pc:spChg chg="mod">
          <ac:chgData name="Berta Hartig" userId="S::bertashermerhartig_gmail.com#ext#@drbconsult.onmicrosoft.com::258830c1-dd6b-4d36-ab15-e8823ec3e68f" providerId="AD" clId="Web-{21ADBC1B-2685-0116-A73A-59DA71B32D6C}" dt="2021-12-10T00:03:08.314" v="1643" actId="20577"/>
          <ac:spMkLst>
            <pc:docMk/>
            <pc:sldMk cId="2907453805" sldId="486"/>
            <ac:spMk id="3" creationId="{48B80ACF-AEBA-493D-BEA1-C7B389A062CD}"/>
          </ac:spMkLst>
        </pc:spChg>
        <pc:spChg chg="add del mod">
          <ac:chgData name="Berta Hartig" userId="S::bertashermerhartig_gmail.com#ext#@drbconsult.onmicrosoft.com::258830c1-dd6b-4d36-ab15-e8823ec3e68f" providerId="AD" clId="Web-{21ADBC1B-2685-0116-A73A-59DA71B32D6C}" dt="2021-12-10T00:01:40.549" v="1628"/>
          <ac:spMkLst>
            <pc:docMk/>
            <pc:sldMk cId="2907453805" sldId="486"/>
            <ac:spMk id="7" creationId="{84EAFFAF-0824-450B-81BE-CEF6E056D420}"/>
          </ac:spMkLst>
        </pc:spChg>
        <pc:spChg chg="add">
          <ac:chgData name="Berta Hartig" userId="S::bertashermerhartig_gmail.com#ext#@drbconsult.onmicrosoft.com::258830c1-dd6b-4d36-ab15-e8823ec3e68f" providerId="AD" clId="Web-{21ADBC1B-2685-0116-A73A-59DA71B32D6C}" dt="2021-12-10T00:01:46.767" v="1629"/>
          <ac:spMkLst>
            <pc:docMk/>
            <pc:sldMk cId="2907453805" sldId="486"/>
            <ac:spMk id="9" creationId="{3F92C18C-C826-460D-9F99-6E601B0C70C7}"/>
          </ac:spMkLst>
        </pc:spChg>
      </pc:sldChg>
      <pc:sldChg chg="addSp delSp modSp add ord replId">
        <pc:chgData name="Berta Hartig" userId="S::bertashermerhartig_gmail.com#ext#@drbconsult.onmicrosoft.com::258830c1-dd6b-4d36-ab15-e8823ec3e68f" providerId="AD" clId="Web-{21ADBC1B-2685-0116-A73A-59DA71B32D6C}" dt="2021-12-10T00:03:16.783" v="1652" actId="20577"/>
        <pc:sldMkLst>
          <pc:docMk/>
          <pc:sldMk cId="168229281" sldId="487"/>
        </pc:sldMkLst>
        <pc:spChg chg="mod">
          <ac:chgData name="Berta Hartig" userId="S::bertashermerhartig_gmail.com#ext#@drbconsult.onmicrosoft.com::258830c1-dd6b-4d36-ab15-e8823ec3e68f" providerId="AD" clId="Web-{21ADBC1B-2685-0116-A73A-59DA71B32D6C}" dt="2021-12-10T00:03:16.783" v="1652" actId="20577"/>
          <ac:spMkLst>
            <pc:docMk/>
            <pc:sldMk cId="168229281" sldId="487"/>
            <ac:spMk id="3" creationId="{48B80ACF-AEBA-493D-BEA1-C7B389A062CD}"/>
          </ac:spMkLst>
        </pc:spChg>
        <pc:spChg chg="add del mod">
          <ac:chgData name="Berta Hartig" userId="S::bertashermerhartig_gmail.com#ext#@drbconsult.onmicrosoft.com::258830c1-dd6b-4d36-ab15-e8823ec3e68f" providerId="AD" clId="Web-{21ADBC1B-2685-0116-A73A-59DA71B32D6C}" dt="2021-12-10T00:01:38.924" v="1626"/>
          <ac:spMkLst>
            <pc:docMk/>
            <pc:sldMk cId="168229281" sldId="487"/>
            <ac:spMk id="7" creationId="{B582C0AC-A67F-4173-8E23-2515231771FE}"/>
          </ac:spMkLst>
        </pc:spChg>
        <pc:spChg chg="add ord">
          <ac:chgData name="Berta Hartig" userId="S::bertashermerhartig_gmail.com#ext#@drbconsult.onmicrosoft.com::258830c1-dd6b-4d36-ab15-e8823ec3e68f" providerId="AD" clId="Web-{21ADBC1B-2685-0116-A73A-59DA71B32D6C}" dt="2021-12-10T00:02:59.736" v="1641"/>
          <ac:spMkLst>
            <pc:docMk/>
            <pc:sldMk cId="168229281" sldId="487"/>
            <ac:spMk id="9" creationId="{D7876A4A-A94F-4881-98D2-6C9ACA472BBA}"/>
          </ac:spMkLst>
        </pc:spChg>
      </pc:sldChg>
      <pc:sldChg chg="addSp delSp modSp add del replId">
        <pc:chgData name="Berta Hartig" userId="S::bertashermerhartig_gmail.com#ext#@drbconsult.onmicrosoft.com::258830c1-dd6b-4d36-ab15-e8823ec3e68f" providerId="AD" clId="Web-{21ADBC1B-2685-0116-A73A-59DA71B32D6C}" dt="2021-12-10T00:43:00.173" v="3043"/>
        <pc:sldMkLst>
          <pc:docMk/>
          <pc:sldMk cId="970903951" sldId="488"/>
        </pc:sldMkLst>
        <pc:spChg chg="add mod">
          <ac:chgData name="Berta Hartig" userId="S::bertashermerhartig_gmail.com#ext#@drbconsult.onmicrosoft.com::258830c1-dd6b-4d36-ab15-e8823ec3e68f" providerId="AD" clId="Web-{21ADBC1B-2685-0116-A73A-59DA71B32D6C}" dt="2021-12-10T00:27:56.768" v="2621" actId="20577"/>
          <ac:spMkLst>
            <pc:docMk/>
            <pc:sldMk cId="970903951" sldId="488"/>
            <ac:spMk id="5" creationId="{4C6FC0E6-F966-4AED-9EE9-D681BD8D2745}"/>
          </ac:spMkLst>
        </pc:spChg>
        <pc:spChg chg="del">
          <ac:chgData name="Berta Hartig" userId="S::bertashermerhartig_gmail.com#ext#@drbconsult.onmicrosoft.com::258830c1-dd6b-4d36-ab15-e8823ec3e68f" providerId="AD" clId="Web-{21ADBC1B-2685-0116-A73A-59DA71B32D6C}" dt="2021-12-10T00:21:58.175" v="2325"/>
          <ac:spMkLst>
            <pc:docMk/>
            <pc:sldMk cId="970903951" sldId="488"/>
            <ac:spMk id="7" creationId="{ABA19A92-B8B7-44FE-A85D-96B4DB32DABD}"/>
          </ac:spMkLst>
        </pc:spChg>
        <pc:picChg chg="add del mod">
          <ac:chgData name="Berta Hartig" userId="S::bertashermerhartig_gmail.com#ext#@drbconsult.onmicrosoft.com::258830c1-dd6b-4d36-ab15-e8823ec3e68f" providerId="AD" clId="Web-{21ADBC1B-2685-0116-A73A-59DA71B32D6C}" dt="2021-12-10T00:42:56.016" v="3042"/>
          <ac:picMkLst>
            <pc:docMk/>
            <pc:sldMk cId="970903951" sldId="488"/>
            <ac:picMk id="4" creationId="{D1F8392E-E221-4359-A1E7-2517F35026CE}"/>
          </ac:picMkLst>
        </pc:picChg>
      </pc:sldChg>
    </pc:docChg>
  </pc:docChgLst>
  <pc:docChgLst>
    <pc:chgData name="Mariah Helgeson" userId="S::mariah@drbconsult.onmicrosoft.com::51b1bd1c-374c-4333-91a8-ada6f1cc33a2" providerId="AD" clId="Web-{63A41CB8-77E9-93E6-EACB-DC6AA2819AB2}"/>
    <pc:docChg chg="addSld delSld modSld sldOrd">
      <pc:chgData name="Mariah Helgeson" userId="S::mariah@drbconsult.onmicrosoft.com::51b1bd1c-374c-4333-91a8-ada6f1cc33a2" providerId="AD" clId="Web-{63A41CB8-77E9-93E6-EACB-DC6AA2819AB2}" dt="2022-01-18T19:00:39.684" v="4863" actId="20577"/>
      <pc:docMkLst>
        <pc:docMk/>
      </pc:docMkLst>
      <pc:sldChg chg="delSp">
        <pc:chgData name="Mariah Helgeson" userId="S::mariah@drbconsult.onmicrosoft.com::51b1bd1c-374c-4333-91a8-ada6f1cc33a2" providerId="AD" clId="Web-{63A41CB8-77E9-93E6-EACB-DC6AA2819AB2}" dt="2022-01-17T19:56:38.636" v="1"/>
        <pc:sldMkLst>
          <pc:docMk/>
          <pc:sldMk cId="21679745" sldId="343"/>
        </pc:sldMkLst>
        <pc:spChg chg="del">
          <ac:chgData name="Mariah Helgeson" userId="S::mariah@drbconsult.onmicrosoft.com::51b1bd1c-374c-4333-91a8-ada6f1cc33a2" providerId="AD" clId="Web-{63A41CB8-77E9-93E6-EACB-DC6AA2819AB2}" dt="2022-01-17T19:56:38.636" v="1"/>
          <ac:spMkLst>
            <pc:docMk/>
            <pc:sldMk cId="21679745" sldId="343"/>
            <ac:spMk id="2" creationId="{8975DC9C-853C-4374-B326-736B26FBD1D1}"/>
          </ac:spMkLst>
        </pc:spChg>
      </pc:sldChg>
      <pc:sldChg chg="del">
        <pc:chgData name="Mariah Helgeson" userId="S::mariah@drbconsult.onmicrosoft.com::51b1bd1c-374c-4333-91a8-ada6f1cc33a2" providerId="AD" clId="Web-{63A41CB8-77E9-93E6-EACB-DC6AA2819AB2}" dt="2022-01-17T16:54:13.808" v="0"/>
        <pc:sldMkLst>
          <pc:docMk/>
          <pc:sldMk cId="3376967361" sldId="495"/>
        </pc:sldMkLst>
      </pc:sldChg>
      <pc:sldChg chg="modSp del">
        <pc:chgData name="Mariah Helgeson" userId="S::mariah@drbconsult.onmicrosoft.com::51b1bd1c-374c-4333-91a8-ada6f1cc33a2" providerId="AD" clId="Web-{63A41CB8-77E9-93E6-EACB-DC6AA2819AB2}" dt="2022-01-18T17:18:04.766" v="1639"/>
        <pc:sldMkLst>
          <pc:docMk/>
          <pc:sldMk cId="3439683165" sldId="533"/>
        </pc:sldMkLst>
        <pc:spChg chg="mod">
          <ac:chgData name="Mariah Helgeson" userId="S::mariah@drbconsult.onmicrosoft.com::51b1bd1c-374c-4333-91a8-ada6f1cc33a2" providerId="AD" clId="Web-{63A41CB8-77E9-93E6-EACB-DC6AA2819AB2}" dt="2022-01-18T17:00:08.118" v="1389" actId="20577"/>
          <ac:spMkLst>
            <pc:docMk/>
            <pc:sldMk cId="3439683165" sldId="533"/>
            <ac:spMk id="2" creationId="{B450C3F8-C601-4C60-9545-2287BECB287C}"/>
          </ac:spMkLst>
        </pc:spChg>
        <pc:spChg chg="mod">
          <ac:chgData name="Mariah Helgeson" userId="S::mariah@drbconsult.onmicrosoft.com::51b1bd1c-374c-4333-91a8-ada6f1cc33a2" providerId="AD" clId="Web-{63A41CB8-77E9-93E6-EACB-DC6AA2819AB2}" dt="2022-01-18T17:01:48.899" v="1501" actId="20577"/>
          <ac:spMkLst>
            <pc:docMk/>
            <pc:sldMk cId="3439683165" sldId="533"/>
            <ac:spMk id="4" creationId="{42A430B6-778F-445E-81F3-0FC1033971D1}"/>
          </ac:spMkLst>
        </pc:spChg>
      </pc:sldChg>
      <pc:sldChg chg="modSp">
        <pc:chgData name="Mariah Helgeson" userId="S::mariah@drbconsult.onmicrosoft.com::51b1bd1c-374c-4333-91a8-ada6f1cc33a2" providerId="AD" clId="Web-{63A41CB8-77E9-93E6-EACB-DC6AA2819AB2}" dt="2022-01-18T18:06:32.476" v="3421" actId="20577"/>
        <pc:sldMkLst>
          <pc:docMk/>
          <pc:sldMk cId="744596691" sldId="535"/>
        </pc:sldMkLst>
        <pc:spChg chg="mod">
          <ac:chgData name="Mariah Helgeson" userId="S::mariah@drbconsult.onmicrosoft.com::51b1bd1c-374c-4333-91a8-ada6f1cc33a2" providerId="AD" clId="Web-{63A41CB8-77E9-93E6-EACB-DC6AA2819AB2}" dt="2022-01-18T18:06:32.476" v="3421" actId="20577"/>
          <ac:spMkLst>
            <pc:docMk/>
            <pc:sldMk cId="744596691" sldId="535"/>
            <ac:spMk id="3" creationId="{00000000-0000-0000-0000-000000000000}"/>
          </ac:spMkLst>
        </pc:spChg>
      </pc:sldChg>
      <pc:sldChg chg="modSp">
        <pc:chgData name="Mariah Helgeson" userId="S::mariah@drbconsult.onmicrosoft.com::51b1bd1c-374c-4333-91a8-ada6f1cc33a2" providerId="AD" clId="Web-{63A41CB8-77E9-93E6-EACB-DC6AA2819AB2}" dt="2022-01-18T18:06:51.757" v="3424" actId="1076"/>
        <pc:sldMkLst>
          <pc:docMk/>
          <pc:sldMk cId="1702655212" sldId="536"/>
        </pc:sldMkLst>
        <pc:spChg chg="mod">
          <ac:chgData name="Mariah Helgeson" userId="S::mariah@drbconsult.onmicrosoft.com::51b1bd1c-374c-4333-91a8-ada6f1cc33a2" providerId="AD" clId="Web-{63A41CB8-77E9-93E6-EACB-DC6AA2819AB2}" dt="2022-01-18T18:06:51.757" v="3424" actId="1076"/>
          <ac:spMkLst>
            <pc:docMk/>
            <pc:sldMk cId="1702655212" sldId="536"/>
            <ac:spMk id="3" creationId="{00000000-0000-0000-0000-000000000000}"/>
          </ac:spMkLst>
        </pc:spChg>
      </pc:sldChg>
      <pc:sldChg chg="modSp">
        <pc:chgData name="Mariah Helgeson" userId="S::mariah@drbconsult.onmicrosoft.com::51b1bd1c-374c-4333-91a8-ada6f1cc33a2" providerId="AD" clId="Web-{63A41CB8-77E9-93E6-EACB-DC6AA2819AB2}" dt="2022-01-18T18:07:13.695" v="3427" actId="20577"/>
        <pc:sldMkLst>
          <pc:docMk/>
          <pc:sldMk cId="1754069311" sldId="539"/>
        </pc:sldMkLst>
        <pc:spChg chg="mod">
          <ac:chgData name="Mariah Helgeson" userId="S::mariah@drbconsult.onmicrosoft.com::51b1bd1c-374c-4333-91a8-ada6f1cc33a2" providerId="AD" clId="Web-{63A41CB8-77E9-93E6-EACB-DC6AA2819AB2}" dt="2022-01-18T18:07:13.695" v="3427" actId="20577"/>
          <ac:spMkLst>
            <pc:docMk/>
            <pc:sldMk cId="1754069311" sldId="539"/>
            <ac:spMk id="3" creationId="{00000000-0000-0000-0000-000000000000}"/>
          </ac:spMkLst>
        </pc:spChg>
      </pc:sldChg>
      <pc:sldChg chg="modSp">
        <pc:chgData name="Mariah Helgeson" userId="S::mariah@drbconsult.onmicrosoft.com::51b1bd1c-374c-4333-91a8-ada6f1cc33a2" providerId="AD" clId="Web-{63A41CB8-77E9-93E6-EACB-DC6AA2819AB2}" dt="2022-01-18T18:07:26.616" v="3431" actId="20577"/>
        <pc:sldMkLst>
          <pc:docMk/>
          <pc:sldMk cId="2134887608" sldId="540"/>
        </pc:sldMkLst>
        <pc:spChg chg="mod">
          <ac:chgData name="Mariah Helgeson" userId="S::mariah@drbconsult.onmicrosoft.com::51b1bd1c-374c-4333-91a8-ada6f1cc33a2" providerId="AD" clId="Web-{63A41CB8-77E9-93E6-EACB-DC6AA2819AB2}" dt="2022-01-18T18:07:26.616" v="3431" actId="20577"/>
          <ac:spMkLst>
            <pc:docMk/>
            <pc:sldMk cId="2134887608" sldId="540"/>
            <ac:spMk id="3" creationId="{00000000-0000-0000-0000-000000000000}"/>
          </ac:spMkLst>
        </pc:spChg>
      </pc:sldChg>
      <pc:sldChg chg="modSp">
        <pc:chgData name="Mariah Helgeson" userId="S::mariah@drbconsult.onmicrosoft.com::51b1bd1c-374c-4333-91a8-ada6f1cc33a2" providerId="AD" clId="Web-{63A41CB8-77E9-93E6-EACB-DC6AA2819AB2}" dt="2022-01-18T18:07:47.554" v="3432" actId="20577"/>
        <pc:sldMkLst>
          <pc:docMk/>
          <pc:sldMk cId="109386563" sldId="542"/>
        </pc:sldMkLst>
        <pc:spChg chg="mod">
          <ac:chgData name="Mariah Helgeson" userId="S::mariah@drbconsult.onmicrosoft.com::51b1bd1c-374c-4333-91a8-ada6f1cc33a2" providerId="AD" clId="Web-{63A41CB8-77E9-93E6-EACB-DC6AA2819AB2}" dt="2022-01-18T18:07:47.554" v="3432" actId="20577"/>
          <ac:spMkLst>
            <pc:docMk/>
            <pc:sldMk cId="109386563" sldId="542"/>
            <ac:spMk id="3" creationId="{00000000-0000-0000-0000-000000000000}"/>
          </ac:spMkLst>
        </pc:spChg>
      </pc:sldChg>
      <pc:sldChg chg="modSp">
        <pc:chgData name="Mariah Helgeson" userId="S::mariah@drbconsult.onmicrosoft.com::51b1bd1c-374c-4333-91a8-ada6f1cc33a2" providerId="AD" clId="Web-{63A41CB8-77E9-93E6-EACB-DC6AA2819AB2}" dt="2022-01-18T18:41:54.193" v="4007" actId="20577"/>
        <pc:sldMkLst>
          <pc:docMk/>
          <pc:sldMk cId="1180263685" sldId="544"/>
        </pc:sldMkLst>
        <pc:spChg chg="mod">
          <ac:chgData name="Mariah Helgeson" userId="S::mariah@drbconsult.onmicrosoft.com::51b1bd1c-374c-4333-91a8-ada6f1cc33a2" providerId="AD" clId="Web-{63A41CB8-77E9-93E6-EACB-DC6AA2819AB2}" dt="2022-01-18T18:41:54.193" v="4007" actId="20577"/>
          <ac:spMkLst>
            <pc:docMk/>
            <pc:sldMk cId="1180263685" sldId="544"/>
            <ac:spMk id="3" creationId="{00000000-0000-0000-0000-000000000000}"/>
          </ac:spMkLst>
        </pc:spChg>
      </pc:sldChg>
      <pc:sldChg chg="modSp">
        <pc:chgData name="Mariah Helgeson" userId="S::mariah@drbconsult.onmicrosoft.com::51b1bd1c-374c-4333-91a8-ada6f1cc33a2" providerId="AD" clId="Web-{63A41CB8-77E9-93E6-EACB-DC6AA2819AB2}" dt="2022-01-18T18:51:52.360" v="4197" actId="20577"/>
        <pc:sldMkLst>
          <pc:docMk/>
          <pc:sldMk cId="1781780912" sldId="546"/>
        </pc:sldMkLst>
        <pc:spChg chg="mod">
          <ac:chgData name="Mariah Helgeson" userId="S::mariah@drbconsult.onmicrosoft.com::51b1bd1c-374c-4333-91a8-ada6f1cc33a2" providerId="AD" clId="Web-{63A41CB8-77E9-93E6-EACB-DC6AA2819AB2}" dt="2022-01-18T18:51:52.360" v="4197" actId="20577"/>
          <ac:spMkLst>
            <pc:docMk/>
            <pc:sldMk cId="1781780912" sldId="546"/>
            <ac:spMk id="3" creationId="{00000000-0000-0000-0000-000000000000}"/>
          </ac:spMkLst>
        </pc:spChg>
      </pc:sldChg>
      <pc:sldChg chg="modSp">
        <pc:chgData name="Mariah Helgeson" userId="S::mariah@drbconsult.onmicrosoft.com::51b1bd1c-374c-4333-91a8-ada6f1cc33a2" providerId="AD" clId="Web-{63A41CB8-77E9-93E6-EACB-DC6AA2819AB2}" dt="2022-01-18T18:08:58.178" v="3437" actId="20577"/>
        <pc:sldMkLst>
          <pc:docMk/>
          <pc:sldMk cId="258113648" sldId="547"/>
        </pc:sldMkLst>
        <pc:spChg chg="mod">
          <ac:chgData name="Mariah Helgeson" userId="S::mariah@drbconsult.onmicrosoft.com::51b1bd1c-374c-4333-91a8-ada6f1cc33a2" providerId="AD" clId="Web-{63A41CB8-77E9-93E6-EACB-DC6AA2819AB2}" dt="2022-01-18T18:08:58.178" v="3437" actId="20577"/>
          <ac:spMkLst>
            <pc:docMk/>
            <pc:sldMk cId="258113648" sldId="547"/>
            <ac:spMk id="3" creationId="{00000000-0000-0000-0000-000000000000}"/>
          </ac:spMkLst>
        </pc:spChg>
      </pc:sldChg>
      <pc:sldChg chg="modSp">
        <pc:chgData name="Mariah Helgeson" userId="S::mariah@drbconsult.onmicrosoft.com::51b1bd1c-374c-4333-91a8-ada6f1cc33a2" providerId="AD" clId="Web-{63A41CB8-77E9-93E6-EACB-DC6AA2819AB2}" dt="2022-01-18T18:09:29.318" v="3443" actId="20577"/>
        <pc:sldMkLst>
          <pc:docMk/>
          <pc:sldMk cId="746215746" sldId="548"/>
        </pc:sldMkLst>
        <pc:spChg chg="mod">
          <ac:chgData name="Mariah Helgeson" userId="S::mariah@drbconsult.onmicrosoft.com::51b1bd1c-374c-4333-91a8-ada6f1cc33a2" providerId="AD" clId="Web-{63A41CB8-77E9-93E6-EACB-DC6AA2819AB2}" dt="2022-01-18T18:09:29.318" v="3443" actId="20577"/>
          <ac:spMkLst>
            <pc:docMk/>
            <pc:sldMk cId="746215746" sldId="548"/>
            <ac:spMk id="3" creationId="{00000000-0000-0000-0000-000000000000}"/>
          </ac:spMkLst>
        </pc:spChg>
      </pc:sldChg>
      <pc:sldChg chg="delSp">
        <pc:chgData name="Mariah Helgeson" userId="S::mariah@drbconsult.onmicrosoft.com::51b1bd1c-374c-4333-91a8-ada6f1cc33a2" providerId="AD" clId="Web-{63A41CB8-77E9-93E6-EACB-DC6AA2819AB2}" dt="2022-01-17T19:56:47.307" v="2"/>
        <pc:sldMkLst>
          <pc:docMk/>
          <pc:sldMk cId="50423756" sldId="1113"/>
        </pc:sldMkLst>
        <pc:spChg chg="del">
          <ac:chgData name="Mariah Helgeson" userId="S::mariah@drbconsult.onmicrosoft.com::51b1bd1c-374c-4333-91a8-ada6f1cc33a2" providerId="AD" clId="Web-{63A41CB8-77E9-93E6-EACB-DC6AA2819AB2}" dt="2022-01-17T19:56:47.307" v="2"/>
          <ac:spMkLst>
            <pc:docMk/>
            <pc:sldMk cId="50423756" sldId="1113"/>
            <ac:spMk id="3" creationId="{04C4AE5D-D05B-41CC-8D69-94C3635EBDC2}"/>
          </ac:spMkLst>
        </pc:spChg>
      </pc:sldChg>
      <pc:sldChg chg="addSp delSp modSp add ord replId">
        <pc:chgData name="Mariah Helgeson" userId="S::mariah@drbconsult.onmicrosoft.com::51b1bd1c-374c-4333-91a8-ada6f1cc33a2" providerId="AD" clId="Web-{63A41CB8-77E9-93E6-EACB-DC6AA2819AB2}" dt="2022-01-17T20:02:06.583" v="286"/>
        <pc:sldMkLst>
          <pc:docMk/>
          <pc:sldMk cId="2967367260" sldId="1120"/>
        </pc:sldMkLst>
        <pc:spChg chg="mod">
          <ac:chgData name="Mariah Helgeson" userId="S::mariah@drbconsult.onmicrosoft.com::51b1bd1c-374c-4333-91a8-ada6f1cc33a2" providerId="AD" clId="Web-{63A41CB8-77E9-93E6-EACB-DC6AA2819AB2}" dt="2022-01-17T19:57:04.729" v="5" actId="20577"/>
          <ac:spMkLst>
            <pc:docMk/>
            <pc:sldMk cId="2967367260" sldId="1120"/>
            <ac:spMk id="2" creationId="{1FD643FD-58DC-442C-BCA2-F71CC6E91025}"/>
          </ac:spMkLst>
        </pc:spChg>
        <pc:spChg chg="mod">
          <ac:chgData name="Mariah Helgeson" userId="S::mariah@drbconsult.onmicrosoft.com::51b1bd1c-374c-4333-91a8-ada6f1cc33a2" providerId="AD" clId="Web-{63A41CB8-77E9-93E6-EACB-DC6AA2819AB2}" dt="2022-01-17T19:59:24.461" v="114" actId="20577"/>
          <ac:spMkLst>
            <pc:docMk/>
            <pc:sldMk cId="2967367260" sldId="1120"/>
            <ac:spMk id="3" creationId="{00000000-0000-0000-0000-000000000000}"/>
          </ac:spMkLst>
        </pc:spChg>
        <pc:spChg chg="add">
          <ac:chgData name="Mariah Helgeson" userId="S::mariah@drbconsult.onmicrosoft.com::51b1bd1c-374c-4333-91a8-ada6f1cc33a2" providerId="AD" clId="Web-{63A41CB8-77E9-93E6-EACB-DC6AA2819AB2}" dt="2022-01-17T20:02:06.583" v="286"/>
          <ac:spMkLst>
            <pc:docMk/>
            <pc:sldMk cId="2967367260" sldId="1120"/>
            <ac:spMk id="4" creationId="{B4828A9C-098E-4D03-BE87-5E3CA3AC0231}"/>
          </ac:spMkLst>
        </pc:spChg>
        <pc:spChg chg="del">
          <ac:chgData name="Mariah Helgeson" userId="S::mariah@drbconsult.onmicrosoft.com::51b1bd1c-374c-4333-91a8-ada6f1cc33a2" providerId="AD" clId="Web-{63A41CB8-77E9-93E6-EACB-DC6AA2819AB2}" dt="2022-01-17T19:57:09.307" v="6"/>
          <ac:spMkLst>
            <pc:docMk/>
            <pc:sldMk cId="2967367260" sldId="1120"/>
            <ac:spMk id="10" creationId="{95424EB2-29AA-4D11-BC85-63480DF9B8BA}"/>
          </ac:spMkLst>
        </pc:spChg>
      </pc:sldChg>
      <pc:sldChg chg="addSp modSp add replId">
        <pc:chgData name="Mariah Helgeson" userId="S::mariah@drbconsult.onmicrosoft.com::51b1bd1c-374c-4333-91a8-ada6f1cc33a2" providerId="AD" clId="Web-{63A41CB8-77E9-93E6-EACB-DC6AA2819AB2}" dt="2022-01-17T20:02:07.489" v="287"/>
        <pc:sldMkLst>
          <pc:docMk/>
          <pc:sldMk cId="1618397875" sldId="1121"/>
        </pc:sldMkLst>
        <pc:spChg chg="mod">
          <ac:chgData name="Mariah Helgeson" userId="S::mariah@drbconsult.onmicrosoft.com::51b1bd1c-374c-4333-91a8-ada6f1cc33a2" providerId="AD" clId="Web-{63A41CB8-77E9-93E6-EACB-DC6AA2819AB2}" dt="2022-01-17T20:01:36.396" v="284" actId="20577"/>
          <ac:spMkLst>
            <pc:docMk/>
            <pc:sldMk cId="1618397875" sldId="1121"/>
            <ac:spMk id="3" creationId="{00000000-0000-0000-0000-000000000000}"/>
          </ac:spMkLst>
        </pc:spChg>
        <pc:spChg chg="add">
          <ac:chgData name="Mariah Helgeson" userId="S::mariah@drbconsult.onmicrosoft.com::51b1bd1c-374c-4333-91a8-ada6f1cc33a2" providerId="AD" clId="Web-{63A41CB8-77E9-93E6-EACB-DC6AA2819AB2}" dt="2022-01-17T20:02:07.489" v="287"/>
          <ac:spMkLst>
            <pc:docMk/>
            <pc:sldMk cId="1618397875" sldId="1121"/>
            <ac:spMk id="4" creationId="{138B6958-8D0D-4691-9DA6-27034A598A2A}"/>
          </ac:spMkLst>
        </pc:spChg>
      </pc:sldChg>
      <pc:sldChg chg="addSp delSp modSp add replId">
        <pc:chgData name="Mariah Helgeson" userId="S::mariah@drbconsult.onmicrosoft.com::51b1bd1c-374c-4333-91a8-ada6f1cc33a2" providerId="AD" clId="Web-{63A41CB8-77E9-93E6-EACB-DC6AA2819AB2}" dt="2022-01-17T20:35:46.909" v="1172" actId="20577"/>
        <pc:sldMkLst>
          <pc:docMk/>
          <pc:sldMk cId="2149789074" sldId="1122"/>
        </pc:sldMkLst>
        <pc:spChg chg="mod">
          <ac:chgData name="Mariah Helgeson" userId="S::mariah@drbconsult.onmicrosoft.com::51b1bd1c-374c-4333-91a8-ada6f1cc33a2" providerId="AD" clId="Web-{63A41CB8-77E9-93E6-EACB-DC6AA2819AB2}" dt="2022-01-17T20:35:46.909" v="1172" actId="20577"/>
          <ac:spMkLst>
            <pc:docMk/>
            <pc:sldMk cId="2149789074" sldId="1122"/>
            <ac:spMk id="3" creationId="{00000000-0000-0000-0000-000000000000}"/>
          </ac:spMkLst>
        </pc:spChg>
        <pc:spChg chg="add">
          <ac:chgData name="Mariah Helgeson" userId="S::mariah@drbconsult.onmicrosoft.com::51b1bd1c-374c-4333-91a8-ada6f1cc33a2" providerId="AD" clId="Web-{63A41CB8-77E9-93E6-EACB-DC6AA2819AB2}" dt="2022-01-17T20:02:09.739" v="288"/>
          <ac:spMkLst>
            <pc:docMk/>
            <pc:sldMk cId="2149789074" sldId="1122"/>
            <ac:spMk id="4" creationId="{681CDCFD-C7BC-481B-9718-A1695B1A042A}"/>
          </ac:spMkLst>
        </pc:spChg>
        <pc:spChg chg="add del">
          <ac:chgData name="Mariah Helgeson" userId="S::mariah@drbconsult.onmicrosoft.com::51b1bd1c-374c-4333-91a8-ada6f1cc33a2" providerId="AD" clId="Web-{63A41CB8-77E9-93E6-EACB-DC6AA2819AB2}" dt="2022-01-17T20:05:48.611" v="497"/>
          <ac:spMkLst>
            <pc:docMk/>
            <pc:sldMk cId="2149789074" sldId="1122"/>
            <ac:spMk id="6" creationId="{A580EA45-1238-4A14-9FF3-5AD588917F9D}"/>
          </ac:spMkLst>
        </pc:spChg>
        <pc:spChg chg="add del">
          <ac:chgData name="Mariah Helgeson" userId="S::mariah@drbconsult.onmicrosoft.com::51b1bd1c-374c-4333-91a8-ada6f1cc33a2" providerId="AD" clId="Web-{63A41CB8-77E9-93E6-EACB-DC6AA2819AB2}" dt="2022-01-17T20:06:04.798" v="500"/>
          <ac:spMkLst>
            <pc:docMk/>
            <pc:sldMk cId="2149789074" sldId="1122"/>
            <ac:spMk id="12" creationId="{C520944F-B8BE-4684-A054-AF61A6C355B6}"/>
          </ac:spMkLst>
        </pc:spChg>
      </pc:sldChg>
      <pc:sldChg chg="modSp add replId">
        <pc:chgData name="Mariah Helgeson" userId="S::mariah@drbconsult.onmicrosoft.com::51b1bd1c-374c-4333-91a8-ada6f1cc33a2" providerId="AD" clId="Web-{63A41CB8-77E9-93E6-EACB-DC6AA2819AB2}" dt="2022-01-17T20:21:14.126" v="1038" actId="20577"/>
        <pc:sldMkLst>
          <pc:docMk/>
          <pc:sldMk cId="1802659776" sldId="1123"/>
        </pc:sldMkLst>
        <pc:spChg chg="mod">
          <ac:chgData name="Mariah Helgeson" userId="S::mariah@drbconsult.onmicrosoft.com::51b1bd1c-374c-4333-91a8-ada6f1cc33a2" providerId="AD" clId="Web-{63A41CB8-77E9-93E6-EACB-DC6AA2819AB2}" dt="2022-01-17T20:21:14.126" v="1038" actId="20577"/>
          <ac:spMkLst>
            <pc:docMk/>
            <pc:sldMk cId="1802659776" sldId="1123"/>
            <ac:spMk id="3" creationId="{00000000-0000-0000-0000-000000000000}"/>
          </ac:spMkLst>
        </pc:spChg>
      </pc:sldChg>
      <pc:sldChg chg="modSp add replId">
        <pc:chgData name="Mariah Helgeson" userId="S::mariah@drbconsult.onmicrosoft.com::51b1bd1c-374c-4333-91a8-ada6f1cc33a2" providerId="AD" clId="Web-{63A41CB8-77E9-93E6-EACB-DC6AA2819AB2}" dt="2022-01-17T20:42:31.902" v="1266" actId="20577"/>
        <pc:sldMkLst>
          <pc:docMk/>
          <pc:sldMk cId="2896497391" sldId="1124"/>
        </pc:sldMkLst>
        <pc:spChg chg="mod">
          <ac:chgData name="Mariah Helgeson" userId="S::mariah@drbconsult.onmicrosoft.com::51b1bd1c-374c-4333-91a8-ada6f1cc33a2" providerId="AD" clId="Web-{63A41CB8-77E9-93E6-EACB-DC6AA2819AB2}" dt="2022-01-17T20:42:31.902" v="1266" actId="20577"/>
          <ac:spMkLst>
            <pc:docMk/>
            <pc:sldMk cId="2896497391" sldId="1124"/>
            <ac:spMk id="3" creationId="{00000000-0000-0000-0000-000000000000}"/>
          </ac:spMkLst>
        </pc:spChg>
      </pc:sldChg>
      <pc:sldChg chg="addSp delSp modSp add replId">
        <pc:chgData name="Mariah Helgeson" userId="S::mariah@drbconsult.onmicrosoft.com::51b1bd1c-374c-4333-91a8-ada6f1cc33a2" providerId="AD" clId="Web-{63A41CB8-77E9-93E6-EACB-DC6AA2819AB2}" dt="2022-01-17T20:35:00.972" v="1138" actId="1076"/>
        <pc:sldMkLst>
          <pc:docMk/>
          <pc:sldMk cId="3420764900" sldId="1125"/>
        </pc:sldMkLst>
        <pc:spChg chg="del">
          <ac:chgData name="Mariah Helgeson" userId="S::mariah@drbconsult.onmicrosoft.com::51b1bd1c-374c-4333-91a8-ada6f1cc33a2" providerId="AD" clId="Web-{63A41CB8-77E9-93E6-EACB-DC6AA2819AB2}" dt="2022-01-17T20:34:09.770" v="1134"/>
          <ac:spMkLst>
            <pc:docMk/>
            <pc:sldMk cId="3420764900" sldId="1125"/>
            <ac:spMk id="3" creationId="{00000000-0000-0000-0000-000000000000}"/>
          </ac:spMkLst>
        </pc:spChg>
        <pc:spChg chg="add del mod">
          <ac:chgData name="Mariah Helgeson" userId="S::mariah@drbconsult.onmicrosoft.com::51b1bd1c-374c-4333-91a8-ada6f1cc33a2" providerId="AD" clId="Web-{63A41CB8-77E9-93E6-EACB-DC6AA2819AB2}" dt="2022-01-17T20:34:47.175" v="1135"/>
          <ac:spMkLst>
            <pc:docMk/>
            <pc:sldMk cId="3420764900" sldId="1125"/>
            <ac:spMk id="7" creationId="{FCE41C54-2AD8-498B-B286-ADE91F1A4CA3}"/>
          </ac:spMkLst>
        </pc:spChg>
        <pc:picChg chg="add mod ord">
          <ac:chgData name="Mariah Helgeson" userId="S::mariah@drbconsult.onmicrosoft.com::51b1bd1c-374c-4333-91a8-ada6f1cc33a2" providerId="AD" clId="Web-{63A41CB8-77E9-93E6-EACB-DC6AA2819AB2}" dt="2022-01-17T20:35:00.972" v="1138" actId="1076"/>
          <ac:picMkLst>
            <pc:docMk/>
            <pc:sldMk cId="3420764900" sldId="1125"/>
            <ac:picMk id="10" creationId="{1FC80DF3-CE04-4EA1-9F51-778AA4DCD602}"/>
          </ac:picMkLst>
        </pc:picChg>
      </pc:sldChg>
      <pc:sldChg chg="add replId">
        <pc:chgData name="Mariah Helgeson" userId="S::mariah@drbconsult.onmicrosoft.com::51b1bd1c-374c-4333-91a8-ada6f1cc33a2" providerId="AD" clId="Web-{63A41CB8-77E9-93E6-EACB-DC6AA2819AB2}" dt="2022-01-18T16:59:28.900" v="1267"/>
        <pc:sldMkLst>
          <pc:docMk/>
          <pc:sldMk cId="1008230745" sldId="1126"/>
        </pc:sldMkLst>
      </pc:sldChg>
      <pc:sldChg chg="modSp add ord replId">
        <pc:chgData name="Mariah Helgeson" userId="S::mariah@drbconsult.onmicrosoft.com::51b1bd1c-374c-4333-91a8-ada6f1cc33a2" providerId="AD" clId="Web-{63A41CB8-77E9-93E6-EACB-DC6AA2819AB2}" dt="2022-01-18T17:18:54.140" v="1653" actId="20577"/>
        <pc:sldMkLst>
          <pc:docMk/>
          <pc:sldMk cId="3139194017" sldId="1127"/>
        </pc:sldMkLst>
        <pc:spChg chg="mod">
          <ac:chgData name="Mariah Helgeson" userId="S::mariah@drbconsult.onmicrosoft.com::51b1bd1c-374c-4333-91a8-ada6f1cc33a2" providerId="AD" clId="Web-{63A41CB8-77E9-93E6-EACB-DC6AA2819AB2}" dt="2022-01-18T17:18:54.140" v="1653" actId="20577"/>
          <ac:spMkLst>
            <pc:docMk/>
            <pc:sldMk cId="3139194017" sldId="1127"/>
            <ac:spMk id="4" creationId="{42A430B6-778F-445E-81F3-0FC1033971D1}"/>
          </ac:spMkLst>
        </pc:spChg>
      </pc:sldChg>
      <pc:sldChg chg="modSp add replId">
        <pc:chgData name="Mariah Helgeson" userId="S::mariah@drbconsult.onmicrosoft.com::51b1bd1c-374c-4333-91a8-ada6f1cc33a2" providerId="AD" clId="Web-{63A41CB8-77E9-93E6-EACB-DC6AA2819AB2}" dt="2022-01-18T17:19:34.187" v="1694" actId="20577"/>
        <pc:sldMkLst>
          <pc:docMk/>
          <pc:sldMk cId="3000294788" sldId="1128"/>
        </pc:sldMkLst>
        <pc:spChg chg="mod">
          <ac:chgData name="Mariah Helgeson" userId="S::mariah@drbconsult.onmicrosoft.com::51b1bd1c-374c-4333-91a8-ada6f1cc33a2" providerId="AD" clId="Web-{63A41CB8-77E9-93E6-EACB-DC6AA2819AB2}" dt="2022-01-18T17:19:34.187" v="1694" actId="20577"/>
          <ac:spMkLst>
            <pc:docMk/>
            <pc:sldMk cId="3000294788" sldId="1128"/>
            <ac:spMk id="4" creationId="{42A430B6-778F-445E-81F3-0FC1033971D1}"/>
          </ac:spMkLst>
        </pc:spChg>
      </pc:sldChg>
      <pc:sldChg chg="modSp add del ord replId">
        <pc:chgData name="Mariah Helgeson" userId="S::mariah@drbconsult.onmicrosoft.com::51b1bd1c-374c-4333-91a8-ada6f1cc33a2" providerId="AD" clId="Web-{63A41CB8-77E9-93E6-EACB-DC6AA2819AB2}" dt="2022-01-18T17:25:59.043" v="1793"/>
        <pc:sldMkLst>
          <pc:docMk/>
          <pc:sldMk cId="3020741284" sldId="1129"/>
        </pc:sldMkLst>
        <pc:spChg chg="mod">
          <ac:chgData name="Mariah Helgeson" userId="S::mariah@drbconsult.onmicrosoft.com::51b1bd1c-374c-4333-91a8-ada6f1cc33a2" providerId="AD" clId="Web-{63A41CB8-77E9-93E6-EACB-DC6AA2819AB2}" dt="2022-01-18T17:23:49.028" v="1723" actId="20577"/>
          <ac:spMkLst>
            <pc:docMk/>
            <pc:sldMk cId="3020741284" sldId="1129"/>
            <ac:spMk id="2" creationId="{B450C3F8-C601-4C60-9545-2287BECB287C}"/>
          </ac:spMkLst>
        </pc:spChg>
        <pc:spChg chg="mod">
          <ac:chgData name="Mariah Helgeson" userId="S::mariah@drbconsult.onmicrosoft.com::51b1bd1c-374c-4333-91a8-ada6f1cc33a2" providerId="AD" clId="Web-{63A41CB8-77E9-93E6-EACB-DC6AA2819AB2}" dt="2022-01-18T17:25:38.262" v="1792" actId="20577"/>
          <ac:spMkLst>
            <pc:docMk/>
            <pc:sldMk cId="3020741284" sldId="1129"/>
            <ac:spMk id="4" creationId="{42A430B6-778F-445E-81F3-0FC1033971D1}"/>
          </ac:spMkLst>
        </pc:spChg>
      </pc:sldChg>
      <pc:sldChg chg="modSp add replId">
        <pc:chgData name="Mariah Helgeson" userId="S::mariah@drbconsult.onmicrosoft.com::51b1bd1c-374c-4333-91a8-ada6f1cc33a2" providerId="AD" clId="Web-{63A41CB8-77E9-93E6-EACB-DC6AA2819AB2}" dt="2022-01-18T17:26:35.621" v="1804" actId="20577"/>
        <pc:sldMkLst>
          <pc:docMk/>
          <pc:sldMk cId="3930538371" sldId="1130"/>
        </pc:sldMkLst>
        <pc:spChg chg="mod">
          <ac:chgData name="Mariah Helgeson" userId="S::mariah@drbconsult.onmicrosoft.com::51b1bd1c-374c-4333-91a8-ada6f1cc33a2" providerId="AD" clId="Web-{63A41CB8-77E9-93E6-EACB-DC6AA2819AB2}" dt="2022-01-18T17:26:35.621" v="1804" actId="20577"/>
          <ac:spMkLst>
            <pc:docMk/>
            <pc:sldMk cId="3930538371" sldId="1130"/>
            <ac:spMk id="4" creationId="{42A430B6-778F-445E-81F3-0FC1033971D1}"/>
          </ac:spMkLst>
        </pc:spChg>
      </pc:sldChg>
      <pc:sldChg chg="modSp add replId">
        <pc:chgData name="Mariah Helgeson" userId="S::mariah@drbconsult.onmicrosoft.com::51b1bd1c-374c-4333-91a8-ada6f1cc33a2" providerId="AD" clId="Web-{63A41CB8-77E9-93E6-EACB-DC6AA2819AB2}" dt="2022-01-18T17:27:28.574" v="1807" actId="20577"/>
        <pc:sldMkLst>
          <pc:docMk/>
          <pc:sldMk cId="3255955408" sldId="1131"/>
        </pc:sldMkLst>
        <pc:spChg chg="mod">
          <ac:chgData name="Mariah Helgeson" userId="S::mariah@drbconsult.onmicrosoft.com::51b1bd1c-374c-4333-91a8-ada6f1cc33a2" providerId="AD" clId="Web-{63A41CB8-77E9-93E6-EACB-DC6AA2819AB2}" dt="2022-01-18T17:27:28.574" v="1807" actId="20577"/>
          <ac:spMkLst>
            <pc:docMk/>
            <pc:sldMk cId="3255955408" sldId="1131"/>
            <ac:spMk id="4" creationId="{42A430B6-778F-445E-81F3-0FC1033971D1}"/>
          </ac:spMkLst>
        </pc:spChg>
      </pc:sldChg>
      <pc:sldChg chg="modSp add replId">
        <pc:chgData name="Mariah Helgeson" userId="S::mariah@drbconsult.onmicrosoft.com::51b1bd1c-374c-4333-91a8-ada6f1cc33a2" providerId="AD" clId="Web-{63A41CB8-77E9-93E6-EACB-DC6AA2819AB2}" dt="2022-01-18T17:26:32.980" v="1802" actId="20577"/>
        <pc:sldMkLst>
          <pc:docMk/>
          <pc:sldMk cId="3405968368" sldId="1132"/>
        </pc:sldMkLst>
        <pc:spChg chg="mod">
          <ac:chgData name="Mariah Helgeson" userId="S::mariah@drbconsult.onmicrosoft.com::51b1bd1c-374c-4333-91a8-ada6f1cc33a2" providerId="AD" clId="Web-{63A41CB8-77E9-93E6-EACB-DC6AA2819AB2}" dt="2022-01-18T17:26:32.980" v="1802" actId="20577"/>
          <ac:spMkLst>
            <pc:docMk/>
            <pc:sldMk cId="3405968368" sldId="1132"/>
            <ac:spMk id="4" creationId="{42A430B6-778F-445E-81F3-0FC1033971D1}"/>
          </ac:spMkLst>
        </pc:spChg>
      </pc:sldChg>
      <pc:sldChg chg="modSp add ord replId">
        <pc:chgData name="Mariah Helgeson" userId="S::mariah@drbconsult.onmicrosoft.com::51b1bd1c-374c-4333-91a8-ada6f1cc33a2" providerId="AD" clId="Web-{63A41CB8-77E9-93E6-EACB-DC6AA2819AB2}" dt="2022-01-18T18:03:02.400" v="3386" actId="20577"/>
        <pc:sldMkLst>
          <pc:docMk/>
          <pc:sldMk cId="1566086987" sldId="1133"/>
        </pc:sldMkLst>
        <pc:spChg chg="mod">
          <ac:chgData name="Mariah Helgeson" userId="S::mariah@drbconsult.onmicrosoft.com::51b1bd1c-374c-4333-91a8-ada6f1cc33a2" providerId="AD" clId="Web-{63A41CB8-77E9-93E6-EACB-DC6AA2819AB2}" dt="2022-01-18T17:27:58.886" v="1810" actId="20577"/>
          <ac:spMkLst>
            <pc:docMk/>
            <pc:sldMk cId="1566086987" sldId="1133"/>
            <ac:spMk id="2" creationId="{B450C3F8-C601-4C60-9545-2287BECB287C}"/>
          </ac:spMkLst>
        </pc:spChg>
        <pc:spChg chg="mod">
          <ac:chgData name="Mariah Helgeson" userId="S::mariah@drbconsult.onmicrosoft.com::51b1bd1c-374c-4333-91a8-ada6f1cc33a2" providerId="AD" clId="Web-{63A41CB8-77E9-93E6-EACB-DC6AA2819AB2}" dt="2022-01-18T18:03:02.400" v="3386" actId="20577"/>
          <ac:spMkLst>
            <pc:docMk/>
            <pc:sldMk cId="1566086987" sldId="1133"/>
            <ac:spMk id="4" creationId="{42A430B6-778F-445E-81F3-0FC1033971D1}"/>
          </ac:spMkLst>
        </pc:spChg>
      </pc:sldChg>
      <pc:sldChg chg="modSp add replId">
        <pc:chgData name="Mariah Helgeson" userId="S::mariah@drbconsult.onmicrosoft.com::51b1bd1c-374c-4333-91a8-ada6f1cc33a2" providerId="AD" clId="Web-{63A41CB8-77E9-93E6-EACB-DC6AA2819AB2}" dt="2022-01-18T17:51:02.281" v="2785" actId="20577"/>
        <pc:sldMkLst>
          <pc:docMk/>
          <pc:sldMk cId="11790102" sldId="1134"/>
        </pc:sldMkLst>
        <pc:spChg chg="mod">
          <ac:chgData name="Mariah Helgeson" userId="S::mariah@drbconsult.onmicrosoft.com::51b1bd1c-374c-4333-91a8-ada6f1cc33a2" providerId="AD" clId="Web-{63A41CB8-77E9-93E6-EACB-DC6AA2819AB2}" dt="2022-01-18T17:51:02.281" v="2785" actId="20577"/>
          <ac:spMkLst>
            <pc:docMk/>
            <pc:sldMk cId="11790102" sldId="1134"/>
            <ac:spMk id="4" creationId="{42A430B6-778F-445E-81F3-0FC1033971D1}"/>
          </ac:spMkLst>
        </pc:spChg>
      </pc:sldChg>
      <pc:sldChg chg="modSp add ord replId">
        <pc:chgData name="Mariah Helgeson" userId="S::mariah@drbconsult.onmicrosoft.com::51b1bd1c-374c-4333-91a8-ada6f1cc33a2" providerId="AD" clId="Web-{63A41CB8-77E9-93E6-EACB-DC6AA2819AB2}" dt="2022-01-18T17:47:08.189" v="2298"/>
        <pc:sldMkLst>
          <pc:docMk/>
          <pc:sldMk cId="1464454593" sldId="1135"/>
        </pc:sldMkLst>
        <pc:spChg chg="mod">
          <ac:chgData name="Mariah Helgeson" userId="S::mariah@drbconsult.onmicrosoft.com::51b1bd1c-374c-4333-91a8-ada6f1cc33a2" providerId="AD" clId="Web-{63A41CB8-77E9-93E6-EACB-DC6AA2819AB2}" dt="2022-01-18T17:47:00.283" v="2297" actId="20577"/>
          <ac:spMkLst>
            <pc:docMk/>
            <pc:sldMk cId="1464454593" sldId="1135"/>
            <ac:spMk id="4" creationId="{42A430B6-778F-445E-81F3-0FC1033971D1}"/>
          </ac:spMkLst>
        </pc:spChg>
      </pc:sldChg>
      <pc:sldChg chg="modSp add replId">
        <pc:chgData name="Mariah Helgeson" userId="S::mariah@drbconsult.onmicrosoft.com::51b1bd1c-374c-4333-91a8-ada6f1cc33a2" providerId="AD" clId="Web-{63A41CB8-77E9-93E6-EACB-DC6AA2819AB2}" dt="2022-01-18T17:51:09.921" v="2786" actId="20577"/>
        <pc:sldMkLst>
          <pc:docMk/>
          <pc:sldMk cId="3071452905" sldId="1136"/>
        </pc:sldMkLst>
        <pc:spChg chg="mod">
          <ac:chgData name="Mariah Helgeson" userId="S::mariah@drbconsult.onmicrosoft.com::51b1bd1c-374c-4333-91a8-ada6f1cc33a2" providerId="AD" clId="Web-{63A41CB8-77E9-93E6-EACB-DC6AA2819AB2}" dt="2022-01-18T17:51:09.921" v="2786" actId="20577"/>
          <ac:spMkLst>
            <pc:docMk/>
            <pc:sldMk cId="3071452905" sldId="1136"/>
            <ac:spMk id="4" creationId="{42A430B6-778F-445E-81F3-0FC1033971D1}"/>
          </ac:spMkLst>
        </pc:spChg>
      </pc:sldChg>
      <pc:sldChg chg="modSp add replId">
        <pc:chgData name="Mariah Helgeson" userId="S::mariah@drbconsult.onmicrosoft.com::51b1bd1c-374c-4333-91a8-ada6f1cc33a2" providerId="AD" clId="Web-{63A41CB8-77E9-93E6-EACB-DC6AA2819AB2}" dt="2022-01-18T18:05:11.914" v="3420" actId="20577"/>
        <pc:sldMkLst>
          <pc:docMk/>
          <pc:sldMk cId="2883397029" sldId="1137"/>
        </pc:sldMkLst>
        <pc:spChg chg="mod">
          <ac:chgData name="Mariah Helgeson" userId="S::mariah@drbconsult.onmicrosoft.com::51b1bd1c-374c-4333-91a8-ada6f1cc33a2" providerId="AD" clId="Web-{63A41CB8-77E9-93E6-EACB-DC6AA2819AB2}" dt="2022-01-18T18:05:11.914" v="3420" actId="20577"/>
          <ac:spMkLst>
            <pc:docMk/>
            <pc:sldMk cId="2883397029" sldId="1137"/>
            <ac:spMk id="4" creationId="{42A430B6-778F-445E-81F3-0FC1033971D1}"/>
          </ac:spMkLst>
        </pc:spChg>
      </pc:sldChg>
      <pc:sldChg chg="modSp add replId">
        <pc:chgData name="Mariah Helgeson" userId="S::mariah@drbconsult.onmicrosoft.com::51b1bd1c-374c-4333-91a8-ada6f1cc33a2" providerId="AD" clId="Web-{63A41CB8-77E9-93E6-EACB-DC6AA2819AB2}" dt="2022-01-18T18:28:17.465" v="3476" actId="20577"/>
        <pc:sldMkLst>
          <pc:docMk/>
          <pc:sldMk cId="852023922" sldId="1138"/>
        </pc:sldMkLst>
        <pc:spChg chg="mod">
          <ac:chgData name="Mariah Helgeson" userId="S::mariah@drbconsult.onmicrosoft.com::51b1bd1c-374c-4333-91a8-ada6f1cc33a2" providerId="AD" clId="Web-{63A41CB8-77E9-93E6-EACB-DC6AA2819AB2}" dt="2022-01-18T18:28:17.465" v="3476" actId="20577"/>
          <ac:spMkLst>
            <pc:docMk/>
            <pc:sldMk cId="852023922" sldId="1138"/>
            <ac:spMk id="3" creationId="{00000000-0000-0000-0000-000000000000}"/>
          </ac:spMkLst>
        </pc:spChg>
      </pc:sldChg>
      <pc:sldChg chg="add replId">
        <pc:chgData name="Mariah Helgeson" userId="S::mariah@drbconsult.onmicrosoft.com::51b1bd1c-374c-4333-91a8-ada6f1cc33a2" providerId="AD" clId="Web-{63A41CB8-77E9-93E6-EACB-DC6AA2819AB2}" dt="2022-01-18T18:28:22.731" v="3477"/>
        <pc:sldMkLst>
          <pc:docMk/>
          <pc:sldMk cId="1592632640" sldId="1139"/>
        </pc:sldMkLst>
      </pc:sldChg>
      <pc:sldChg chg="modSp add replId">
        <pc:chgData name="Mariah Helgeson" userId="S::mariah@drbconsult.onmicrosoft.com::51b1bd1c-374c-4333-91a8-ada6f1cc33a2" providerId="AD" clId="Web-{63A41CB8-77E9-93E6-EACB-DC6AA2819AB2}" dt="2022-01-18T18:33:07.353" v="3695" actId="20577"/>
        <pc:sldMkLst>
          <pc:docMk/>
          <pc:sldMk cId="209487656" sldId="1140"/>
        </pc:sldMkLst>
        <pc:spChg chg="mod">
          <ac:chgData name="Mariah Helgeson" userId="S::mariah@drbconsult.onmicrosoft.com::51b1bd1c-374c-4333-91a8-ada6f1cc33a2" providerId="AD" clId="Web-{63A41CB8-77E9-93E6-EACB-DC6AA2819AB2}" dt="2022-01-18T18:33:07.353" v="3695" actId="20577"/>
          <ac:spMkLst>
            <pc:docMk/>
            <pc:sldMk cId="209487656" sldId="1140"/>
            <ac:spMk id="3" creationId="{00000000-0000-0000-0000-000000000000}"/>
          </ac:spMkLst>
        </pc:spChg>
      </pc:sldChg>
      <pc:sldChg chg="modSp add del replId">
        <pc:chgData name="Mariah Helgeson" userId="S::mariah@drbconsult.onmicrosoft.com::51b1bd1c-374c-4333-91a8-ada6f1cc33a2" providerId="AD" clId="Web-{63A41CB8-77E9-93E6-EACB-DC6AA2819AB2}" dt="2022-01-18T18:42:27.646" v="4008"/>
        <pc:sldMkLst>
          <pc:docMk/>
          <pc:sldMk cId="608429662" sldId="1141"/>
        </pc:sldMkLst>
        <pc:spChg chg="mod">
          <ac:chgData name="Mariah Helgeson" userId="S::mariah@drbconsult.onmicrosoft.com::51b1bd1c-374c-4333-91a8-ada6f1cc33a2" providerId="AD" clId="Web-{63A41CB8-77E9-93E6-EACB-DC6AA2819AB2}" dt="2022-01-18T18:34:23.931" v="3705" actId="20577"/>
          <ac:spMkLst>
            <pc:docMk/>
            <pc:sldMk cId="608429662" sldId="1141"/>
            <ac:spMk id="3" creationId="{00000000-0000-0000-0000-000000000000}"/>
          </ac:spMkLst>
        </pc:spChg>
      </pc:sldChg>
      <pc:sldChg chg="modSp add replId">
        <pc:chgData name="Mariah Helgeson" userId="S::mariah@drbconsult.onmicrosoft.com::51b1bd1c-374c-4333-91a8-ada6f1cc33a2" providerId="AD" clId="Web-{63A41CB8-77E9-93E6-EACB-DC6AA2819AB2}" dt="2022-01-18T18:43:01.036" v="4019" actId="20577"/>
        <pc:sldMkLst>
          <pc:docMk/>
          <pc:sldMk cId="2949307875" sldId="1141"/>
        </pc:sldMkLst>
        <pc:spChg chg="mod">
          <ac:chgData name="Mariah Helgeson" userId="S::mariah@drbconsult.onmicrosoft.com::51b1bd1c-374c-4333-91a8-ada6f1cc33a2" providerId="AD" clId="Web-{63A41CB8-77E9-93E6-EACB-DC6AA2819AB2}" dt="2022-01-18T18:43:01.036" v="4019" actId="20577"/>
          <ac:spMkLst>
            <pc:docMk/>
            <pc:sldMk cId="2949307875" sldId="1141"/>
            <ac:spMk id="3" creationId="{00000000-0000-0000-0000-000000000000}"/>
          </ac:spMkLst>
        </pc:spChg>
      </pc:sldChg>
      <pc:sldChg chg="modSp add replId">
        <pc:chgData name="Mariah Helgeson" userId="S::mariah@drbconsult.onmicrosoft.com::51b1bd1c-374c-4333-91a8-ada6f1cc33a2" providerId="AD" clId="Web-{63A41CB8-77E9-93E6-EACB-DC6AA2819AB2}" dt="2022-01-18T18:50:45.360" v="4194" actId="20577"/>
        <pc:sldMkLst>
          <pc:docMk/>
          <pc:sldMk cId="3156464741" sldId="1142"/>
        </pc:sldMkLst>
        <pc:spChg chg="mod">
          <ac:chgData name="Mariah Helgeson" userId="S::mariah@drbconsult.onmicrosoft.com::51b1bd1c-374c-4333-91a8-ada6f1cc33a2" providerId="AD" clId="Web-{63A41CB8-77E9-93E6-EACB-DC6AA2819AB2}" dt="2022-01-18T18:50:45.360" v="4194" actId="20577"/>
          <ac:spMkLst>
            <pc:docMk/>
            <pc:sldMk cId="3156464741" sldId="1142"/>
            <ac:spMk id="3" creationId="{00000000-0000-0000-0000-000000000000}"/>
          </ac:spMkLst>
        </pc:spChg>
      </pc:sldChg>
      <pc:sldChg chg="modSp add del replId">
        <pc:chgData name="Mariah Helgeson" userId="S::mariah@drbconsult.onmicrosoft.com::51b1bd1c-374c-4333-91a8-ada6f1cc33a2" providerId="AD" clId="Web-{63A41CB8-77E9-93E6-EACB-DC6AA2819AB2}" dt="2022-01-18T18:50:48.063" v="4195"/>
        <pc:sldMkLst>
          <pc:docMk/>
          <pc:sldMk cId="2188298393" sldId="1143"/>
        </pc:sldMkLst>
        <pc:spChg chg="mod">
          <ac:chgData name="Mariah Helgeson" userId="S::mariah@drbconsult.onmicrosoft.com::51b1bd1c-374c-4333-91a8-ada6f1cc33a2" providerId="AD" clId="Web-{63A41CB8-77E9-93E6-EACB-DC6AA2819AB2}" dt="2022-01-18T18:50:18.204" v="4171" actId="20577"/>
          <ac:spMkLst>
            <pc:docMk/>
            <pc:sldMk cId="2188298393" sldId="1143"/>
            <ac:spMk id="3" creationId="{00000000-0000-0000-0000-000000000000}"/>
          </ac:spMkLst>
        </pc:spChg>
      </pc:sldChg>
      <pc:sldChg chg="modSp add replId">
        <pc:chgData name="Mariah Helgeson" userId="S::mariah@drbconsult.onmicrosoft.com::51b1bd1c-374c-4333-91a8-ada6f1cc33a2" providerId="AD" clId="Web-{63A41CB8-77E9-93E6-EACB-DC6AA2819AB2}" dt="2022-01-18T18:54:56.327" v="4474" actId="20577"/>
        <pc:sldMkLst>
          <pc:docMk/>
          <pc:sldMk cId="4135942027" sldId="1143"/>
        </pc:sldMkLst>
        <pc:spChg chg="mod">
          <ac:chgData name="Mariah Helgeson" userId="S::mariah@drbconsult.onmicrosoft.com::51b1bd1c-374c-4333-91a8-ada6f1cc33a2" providerId="AD" clId="Web-{63A41CB8-77E9-93E6-EACB-DC6AA2819AB2}" dt="2022-01-18T18:54:56.327" v="4474" actId="20577"/>
          <ac:spMkLst>
            <pc:docMk/>
            <pc:sldMk cId="4135942027" sldId="1143"/>
            <ac:spMk id="3" creationId="{00000000-0000-0000-0000-000000000000}"/>
          </ac:spMkLst>
        </pc:spChg>
      </pc:sldChg>
      <pc:sldChg chg="modSp add replId">
        <pc:chgData name="Mariah Helgeson" userId="S::mariah@drbconsult.onmicrosoft.com::51b1bd1c-374c-4333-91a8-ada6f1cc33a2" providerId="AD" clId="Web-{63A41CB8-77E9-93E6-EACB-DC6AA2819AB2}" dt="2022-01-18T18:59:34.153" v="4825" actId="20577"/>
        <pc:sldMkLst>
          <pc:docMk/>
          <pc:sldMk cId="1960713838" sldId="1144"/>
        </pc:sldMkLst>
        <pc:spChg chg="mod">
          <ac:chgData name="Mariah Helgeson" userId="S::mariah@drbconsult.onmicrosoft.com::51b1bd1c-374c-4333-91a8-ada6f1cc33a2" providerId="AD" clId="Web-{63A41CB8-77E9-93E6-EACB-DC6AA2819AB2}" dt="2022-01-18T18:59:34.153" v="4825" actId="20577"/>
          <ac:spMkLst>
            <pc:docMk/>
            <pc:sldMk cId="1960713838" sldId="1144"/>
            <ac:spMk id="3" creationId="{00000000-0000-0000-0000-000000000000}"/>
          </ac:spMkLst>
        </pc:spChg>
        <pc:spChg chg="mod">
          <ac:chgData name="Mariah Helgeson" userId="S::mariah@drbconsult.onmicrosoft.com::51b1bd1c-374c-4333-91a8-ada6f1cc33a2" providerId="AD" clId="Web-{63A41CB8-77E9-93E6-EACB-DC6AA2819AB2}" dt="2022-01-18T18:59:13.075" v="4822" actId="1076"/>
          <ac:spMkLst>
            <pc:docMk/>
            <pc:sldMk cId="1960713838" sldId="1144"/>
            <ac:spMk id="5" creationId="{00000000-0000-0000-0000-000000000000}"/>
          </ac:spMkLst>
        </pc:spChg>
      </pc:sldChg>
      <pc:sldChg chg="modSp add replId">
        <pc:chgData name="Mariah Helgeson" userId="S::mariah@drbconsult.onmicrosoft.com::51b1bd1c-374c-4333-91a8-ada6f1cc33a2" providerId="AD" clId="Web-{63A41CB8-77E9-93E6-EACB-DC6AA2819AB2}" dt="2022-01-18T19:00:39.684" v="4863" actId="20577"/>
        <pc:sldMkLst>
          <pc:docMk/>
          <pc:sldMk cId="3950044627" sldId="1145"/>
        </pc:sldMkLst>
        <pc:spChg chg="mod">
          <ac:chgData name="Mariah Helgeson" userId="S::mariah@drbconsult.onmicrosoft.com::51b1bd1c-374c-4333-91a8-ada6f1cc33a2" providerId="AD" clId="Web-{63A41CB8-77E9-93E6-EACB-DC6AA2819AB2}" dt="2022-01-18T19:00:39.684" v="4863" actId="20577"/>
          <ac:spMkLst>
            <pc:docMk/>
            <pc:sldMk cId="3950044627" sldId="1145"/>
            <ac:spMk id="3" creationId="{00000000-0000-0000-0000-000000000000}"/>
          </ac:spMkLst>
        </pc:spChg>
      </pc:sldChg>
    </pc:docChg>
  </pc:docChgLst>
  <pc:docChgLst>
    <pc:chgData name="Berta Hartig" userId="b7c20aac024703ed" providerId="LiveId" clId="{7026C334-D711-4205-8A11-3A5D61565FD5}"/>
    <pc:docChg chg="undo custSel modSld">
      <pc:chgData name="Berta Hartig" userId="b7c20aac024703ed" providerId="LiveId" clId="{7026C334-D711-4205-8A11-3A5D61565FD5}" dt="2022-02-03T04:44:40.716" v="57" actId="478"/>
      <pc:docMkLst>
        <pc:docMk/>
      </pc:docMkLst>
      <pc:sldChg chg="modSp mod">
        <pc:chgData name="Berta Hartig" userId="b7c20aac024703ed" providerId="LiveId" clId="{7026C334-D711-4205-8A11-3A5D61565FD5}" dt="2022-02-03T04:44:11.220" v="51" actId="1076"/>
        <pc:sldMkLst>
          <pc:docMk/>
          <pc:sldMk cId="2700657758" sldId="297"/>
        </pc:sldMkLst>
        <pc:spChg chg="mod">
          <ac:chgData name="Berta Hartig" userId="b7c20aac024703ed" providerId="LiveId" clId="{7026C334-D711-4205-8A11-3A5D61565FD5}" dt="2022-02-03T04:44:11.220" v="51" actId="1076"/>
          <ac:spMkLst>
            <pc:docMk/>
            <pc:sldMk cId="2700657758" sldId="297"/>
            <ac:spMk id="14" creationId="{D1E2671B-5AC8-422E-BC95-F903EB846CF4}"/>
          </ac:spMkLst>
        </pc:spChg>
      </pc:sldChg>
      <pc:sldChg chg="addSp delSp modSp mod">
        <pc:chgData name="Berta Hartig" userId="b7c20aac024703ed" providerId="LiveId" clId="{7026C334-D711-4205-8A11-3A5D61565FD5}" dt="2022-02-03T04:44:40.716" v="57" actId="478"/>
        <pc:sldMkLst>
          <pc:docMk/>
          <pc:sldMk cId="3652635756" sldId="470"/>
        </pc:sldMkLst>
        <pc:spChg chg="add mod">
          <ac:chgData name="Berta Hartig" userId="b7c20aac024703ed" providerId="LiveId" clId="{7026C334-D711-4205-8A11-3A5D61565FD5}" dt="2022-02-03T04:44:38.697" v="56" actId="207"/>
          <ac:spMkLst>
            <pc:docMk/>
            <pc:sldMk cId="3652635756" sldId="470"/>
            <ac:spMk id="8" creationId="{64F21466-0B38-4A2A-8752-D7BE6D6AC9AA}"/>
          </ac:spMkLst>
        </pc:spChg>
        <pc:spChg chg="add del mod">
          <ac:chgData name="Berta Hartig" userId="b7c20aac024703ed" providerId="LiveId" clId="{7026C334-D711-4205-8A11-3A5D61565FD5}" dt="2022-02-03T04:44:40.716" v="57" actId="478"/>
          <ac:spMkLst>
            <pc:docMk/>
            <pc:sldMk cId="3652635756" sldId="470"/>
            <ac:spMk id="9" creationId="{F1AD8372-0A8F-42B5-A23C-FB082E7927B1}"/>
          </ac:spMkLst>
        </pc:spChg>
        <pc:spChg chg="add del mod">
          <ac:chgData name="Berta Hartig" userId="b7c20aac024703ed" providerId="LiveId" clId="{7026C334-D711-4205-8A11-3A5D61565FD5}" dt="2022-02-03T04:44:30.136" v="54" actId="478"/>
          <ac:spMkLst>
            <pc:docMk/>
            <pc:sldMk cId="3652635756" sldId="470"/>
            <ac:spMk id="10" creationId="{B96A9FC9-E5C4-42A8-9685-670D26E49913}"/>
          </ac:spMkLst>
        </pc:spChg>
      </pc:sldChg>
    </pc:docChg>
  </pc:docChgLst>
  <pc:docChgLst>
    <pc:chgData name="Mariah Helgeson" userId="S::mariah@drbconsult.onmicrosoft.com::51b1bd1c-374c-4333-91a8-ada6f1cc33a2" providerId="AD" clId="Web-{EACC0C36-6DBE-3219-A307-DC9599E93756}"/>
    <pc:docChg chg="modSld">
      <pc:chgData name="Mariah Helgeson" userId="S::mariah@drbconsult.onmicrosoft.com::51b1bd1c-374c-4333-91a8-ada6f1cc33a2" providerId="AD" clId="Web-{EACC0C36-6DBE-3219-A307-DC9599E93756}" dt="2021-12-02T17:21:26.920" v="1" actId="20577"/>
      <pc:docMkLst>
        <pc:docMk/>
      </pc:docMkLst>
      <pc:sldChg chg="modSp">
        <pc:chgData name="Mariah Helgeson" userId="S::mariah@drbconsult.onmicrosoft.com::51b1bd1c-374c-4333-91a8-ada6f1cc33a2" providerId="AD" clId="Web-{EACC0C36-6DBE-3219-A307-DC9599E93756}" dt="2021-12-02T17:21:26.920" v="1" actId="20577"/>
        <pc:sldMkLst>
          <pc:docMk/>
          <pc:sldMk cId="0" sldId="256"/>
        </pc:sldMkLst>
        <pc:spChg chg="mod">
          <ac:chgData name="Mariah Helgeson" userId="S::mariah@drbconsult.onmicrosoft.com::51b1bd1c-374c-4333-91a8-ada6f1cc33a2" providerId="AD" clId="Web-{EACC0C36-6DBE-3219-A307-DC9599E93756}" dt="2021-12-02T17:21:26.920" v="1" actId="20577"/>
          <ac:spMkLst>
            <pc:docMk/>
            <pc:sldMk cId="0" sldId="256"/>
            <ac:spMk id="15363" creationId="{2F226AC5-A274-4CF4-9793-B9DFDE94D28A}"/>
          </ac:spMkLst>
        </pc:spChg>
      </pc:sldChg>
    </pc:docChg>
  </pc:docChgLst>
  <pc:docChgLst>
    <pc:chgData name="Joanne Brackey" userId="S::jbrackey_cedarvalleyservices.org#ext#@drbconsult.onmicrosoft.com::92bea1ed-18d0-4990-9128-e43d6527b76d" providerId="AD" clId="Web-{CA07C8DD-785A-EA7B-1D69-7EE5BFCEEEBF}"/>
    <pc:docChg chg="addSld modSld">
      <pc:chgData name="Joanne Brackey" userId="S::jbrackey_cedarvalleyservices.org#ext#@drbconsult.onmicrosoft.com::92bea1ed-18d0-4990-9128-e43d6527b76d" providerId="AD" clId="Web-{CA07C8DD-785A-EA7B-1D69-7EE5BFCEEEBF}" dt="2021-11-16T16:24:58.676" v="7" actId="20577"/>
      <pc:docMkLst>
        <pc:docMk/>
      </pc:docMkLst>
      <pc:sldChg chg="addSp">
        <pc:chgData name="Joanne Brackey" userId="S::jbrackey_cedarvalleyservices.org#ext#@drbconsult.onmicrosoft.com::92bea1ed-18d0-4990-9128-e43d6527b76d" providerId="AD" clId="Web-{CA07C8DD-785A-EA7B-1D69-7EE5BFCEEEBF}" dt="2021-11-16T16:17:19.694" v="0"/>
        <pc:sldMkLst>
          <pc:docMk/>
          <pc:sldMk cId="0" sldId="256"/>
        </pc:sldMkLst>
        <pc:spChg chg="add">
          <ac:chgData name="Joanne Brackey" userId="S::jbrackey_cedarvalleyservices.org#ext#@drbconsult.onmicrosoft.com::92bea1ed-18d0-4990-9128-e43d6527b76d" providerId="AD" clId="Web-{CA07C8DD-785A-EA7B-1D69-7EE5BFCEEEBF}" dt="2021-11-16T16:17:19.694" v="0"/>
          <ac:spMkLst>
            <pc:docMk/>
            <pc:sldMk cId="0" sldId="256"/>
            <ac:spMk id="4" creationId="{F7A2B84E-A9C8-47BA-8EF0-0C3A90397BA1}"/>
          </ac:spMkLst>
        </pc:spChg>
      </pc:sldChg>
      <pc:sldChg chg="modSp new">
        <pc:chgData name="Joanne Brackey" userId="S::jbrackey_cedarvalleyservices.org#ext#@drbconsult.onmicrosoft.com::92bea1ed-18d0-4990-9128-e43d6527b76d" providerId="AD" clId="Web-{CA07C8DD-785A-EA7B-1D69-7EE5BFCEEEBF}" dt="2021-11-16T16:24:58.676" v="7" actId="20577"/>
        <pc:sldMkLst>
          <pc:docMk/>
          <pc:sldMk cId="2875645070" sldId="419"/>
        </pc:sldMkLst>
        <pc:spChg chg="mod">
          <ac:chgData name="Joanne Brackey" userId="S::jbrackey_cedarvalleyservices.org#ext#@drbconsult.onmicrosoft.com::92bea1ed-18d0-4990-9128-e43d6527b76d" providerId="AD" clId="Web-{CA07C8DD-785A-EA7B-1D69-7EE5BFCEEEBF}" dt="2021-11-16T16:24:58.676" v="7" actId="20577"/>
          <ac:spMkLst>
            <pc:docMk/>
            <pc:sldMk cId="2875645070" sldId="419"/>
            <ac:spMk id="2" creationId="{A50AF16F-0753-4DC0-BDDE-0EB715B98D02}"/>
          </ac:spMkLst>
        </pc:spChg>
      </pc:sldChg>
      <pc:sldChg chg="modSp new">
        <pc:chgData name="Joanne Brackey" userId="S::jbrackey_cedarvalleyservices.org#ext#@drbconsult.onmicrosoft.com::92bea1ed-18d0-4990-9128-e43d6527b76d" providerId="AD" clId="Web-{CA07C8DD-785A-EA7B-1D69-7EE5BFCEEEBF}" dt="2021-11-16T16:24:28.362" v="6" actId="20577"/>
        <pc:sldMkLst>
          <pc:docMk/>
          <pc:sldMk cId="754204059" sldId="420"/>
        </pc:sldMkLst>
        <pc:spChg chg="mod">
          <ac:chgData name="Joanne Brackey" userId="S::jbrackey_cedarvalleyservices.org#ext#@drbconsult.onmicrosoft.com::92bea1ed-18d0-4990-9128-e43d6527b76d" providerId="AD" clId="Web-{CA07C8DD-785A-EA7B-1D69-7EE5BFCEEEBF}" dt="2021-11-16T16:24:28.362" v="6" actId="20577"/>
          <ac:spMkLst>
            <pc:docMk/>
            <pc:sldMk cId="754204059" sldId="420"/>
            <ac:spMk id="2" creationId="{819520DF-87D7-4728-A84B-FD8D941E7514}"/>
          </ac:spMkLst>
        </pc:spChg>
      </pc:sldChg>
    </pc:docChg>
  </pc:docChgLst>
  <pc:docChgLst>
    <pc:chgData name="Joanne Brackey" userId="S::jbrackey_cedarvalleyservices.org#ext#@drbconsult.onmicrosoft.com::92bea1ed-18d0-4990-9128-e43d6527b76d" providerId="AD" clId="Web-{741DF6D7-CF5D-4CE5-AF2F-CFD5444068C3}"/>
    <pc:docChg chg="addSld delSld modSld">
      <pc:chgData name="Joanne Brackey" userId="S::jbrackey_cedarvalleyservices.org#ext#@drbconsult.onmicrosoft.com::92bea1ed-18d0-4990-9128-e43d6527b76d" providerId="AD" clId="Web-{741DF6D7-CF5D-4CE5-AF2F-CFD5444068C3}" dt="2021-11-19T14:51:36.346" v="88"/>
      <pc:docMkLst>
        <pc:docMk/>
      </pc:docMkLst>
      <pc:sldChg chg="addSp modSp">
        <pc:chgData name="Joanne Brackey" userId="S::jbrackey_cedarvalleyservices.org#ext#@drbconsult.onmicrosoft.com::92bea1ed-18d0-4990-9128-e43d6527b76d" providerId="AD" clId="Web-{741DF6D7-CF5D-4CE5-AF2F-CFD5444068C3}" dt="2021-11-19T14:21:41.109" v="5" actId="14100"/>
        <pc:sldMkLst>
          <pc:docMk/>
          <pc:sldMk cId="1241596028" sldId="320"/>
        </pc:sldMkLst>
        <pc:picChg chg="add mod">
          <ac:chgData name="Joanne Brackey" userId="S::jbrackey_cedarvalleyservices.org#ext#@drbconsult.onmicrosoft.com::92bea1ed-18d0-4990-9128-e43d6527b76d" providerId="AD" clId="Web-{741DF6D7-CF5D-4CE5-AF2F-CFD5444068C3}" dt="2021-11-19T14:21:41.109" v="5" actId="14100"/>
          <ac:picMkLst>
            <pc:docMk/>
            <pc:sldMk cId="1241596028" sldId="320"/>
            <ac:picMk id="2" creationId="{BB8519E4-C7BD-4BD4-ADDD-2922EB0F311B}"/>
          </ac:picMkLst>
        </pc:picChg>
      </pc:sldChg>
      <pc:sldChg chg="addSp modSp new">
        <pc:chgData name="Joanne Brackey" userId="S::jbrackey_cedarvalleyservices.org#ext#@drbconsult.onmicrosoft.com::92bea1ed-18d0-4990-9128-e43d6527b76d" providerId="AD" clId="Web-{741DF6D7-CF5D-4CE5-AF2F-CFD5444068C3}" dt="2021-11-19T14:22:42.562" v="11" actId="14100"/>
        <pc:sldMkLst>
          <pc:docMk/>
          <pc:sldMk cId="2289972321" sldId="438"/>
        </pc:sldMkLst>
        <pc:picChg chg="add mod">
          <ac:chgData name="Joanne Brackey" userId="S::jbrackey_cedarvalleyservices.org#ext#@drbconsult.onmicrosoft.com::92bea1ed-18d0-4990-9128-e43d6527b76d" providerId="AD" clId="Web-{741DF6D7-CF5D-4CE5-AF2F-CFD5444068C3}" dt="2021-11-19T14:22:42.562" v="11" actId="14100"/>
          <ac:picMkLst>
            <pc:docMk/>
            <pc:sldMk cId="2289972321" sldId="438"/>
            <ac:picMk id="4" creationId="{A065C794-E5D4-4D38-8B90-D2F8709FFD65}"/>
          </ac:picMkLst>
        </pc:picChg>
      </pc:sldChg>
      <pc:sldChg chg="addSp modSp new">
        <pc:chgData name="Joanne Brackey" userId="S::jbrackey_cedarvalleyservices.org#ext#@drbconsult.onmicrosoft.com::92bea1ed-18d0-4990-9128-e43d6527b76d" providerId="AD" clId="Web-{741DF6D7-CF5D-4CE5-AF2F-CFD5444068C3}" dt="2021-11-19T14:23:40.060" v="18" actId="14100"/>
        <pc:sldMkLst>
          <pc:docMk/>
          <pc:sldMk cId="2435022587" sldId="439"/>
        </pc:sldMkLst>
        <pc:picChg chg="add mod">
          <ac:chgData name="Joanne Brackey" userId="S::jbrackey_cedarvalleyservices.org#ext#@drbconsult.onmicrosoft.com::92bea1ed-18d0-4990-9128-e43d6527b76d" providerId="AD" clId="Web-{741DF6D7-CF5D-4CE5-AF2F-CFD5444068C3}" dt="2021-11-19T14:23:40.060" v="18" actId="14100"/>
          <ac:picMkLst>
            <pc:docMk/>
            <pc:sldMk cId="2435022587" sldId="439"/>
            <ac:picMk id="4" creationId="{F2111965-E46B-46E2-8332-AEDD91107CFA}"/>
          </ac:picMkLst>
        </pc:picChg>
      </pc:sldChg>
      <pc:sldChg chg="addSp modSp new">
        <pc:chgData name="Joanne Brackey" userId="S::jbrackey_cedarvalleyservices.org#ext#@drbconsult.onmicrosoft.com::92bea1ed-18d0-4990-9128-e43d6527b76d" providerId="AD" clId="Web-{741DF6D7-CF5D-4CE5-AF2F-CFD5444068C3}" dt="2021-11-19T14:24:19.934" v="24" actId="14100"/>
        <pc:sldMkLst>
          <pc:docMk/>
          <pc:sldMk cId="3064147374" sldId="440"/>
        </pc:sldMkLst>
        <pc:picChg chg="add mod">
          <ac:chgData name="Joanne Brackey" userId="S::jbrackey_cedarvalleyservices.org#ext#@drbconsult.onmicrosoft.com::92bea1ed-18d0-4990-9128-e43d6527b76d" providerId="AD" clId="Web-{741DF6D7-CF5D-4CE5-AF2F-CFD5444068C3}" dt="2021-11-19T14:24:19.934" v="24" actId="14100"/>
          <ac:picMkLst>
            <pc:docMk/>
            <pc:sldMk cId="3064147374" sldId="440"/>
            <ac:picMk id="4" creationId="{5C2771D1-5A7C-4EAD-8AFC-6DD62ECF9845}"/>
          </ac:picMkLst>
        </pc:picChg>
      </pc:sldChg>
      <pc:sldChg chg="addSp modSp new">
        <pc:chgData name="Joanne Brackey" userId="S::jbrackey_cedarvalleyservices.org#ext#@drbconsult.onmicrosoft.com::92bea1ed-18d0-4990-9128-e43d6527b76d" providerId="AD" clId="Web-{741DF6D7-CF5D-4CE5-AF2F-CFD5444068C3}" dt="2021-11-19T14:25:13.183" v="29" actId="14100"/>
        <pc:sldMkLst>
          <pc:docMk/>
          <pc:sldMk cId="3763608159" sldId="441"/>
        </pc:sldMkLst>
        <pc:picChg chg="add mod">
          <ac:chgData name="Joanne Brackey" userId="S::jbrackey_cedarvalleyservices.org#ext#@drbconsult.onmicrosoft.com::92bea1ed-18d0-4990-9128-e43d6527b76d" providerId="AD" clId="Web-{741DF6D7-CF5D-4CE5-AF2F-CFD5444068C3}" dt="2021-11-19T14:25:13.183" v="29" actId="14100"/>
          <ac:picMkLst>
            <pc:docMk/>
            <pc:sldMk cId="3763608159" sldId="441"/>
            <ac:picMk id="4" creationId="{7765EAA2-1D0D-42B2-9A92-991D3F78942F}"/>
          </ac:picMkLst>
        </pc:picChg>
      </pc:sldChg>
      <pc:sldChg chg="addSp modSp new">
        <pc:chgData name="Joanne Brackey" userId="S::jbrackey_cedarvalleyservices.org#ext#@drbconsult.onmicrosoft.com::92bea1ed-18d0-4990-9128-e43d6527b76d" providerId="AD" clId="Web-{741DF6D7-CF5D-4CE5-AF2F-CFD5444068C3}" dt="2021-11-19T14:25:58.183" v="36" actId="14100"/>
        <pc:sldMkLst>
          <pc:docMk/>
          <pc:sldMk cId="1258886126" sldId="442"/>
        </pc:sldMkLst>
        <pc:picChg chg="add mod">
          <ac:chgData name="Joanne Brackey" userId="S::jbrackey_cedarvalleyservices.org#ext#@drbconsult.onmicrosoft.com::92bea1ed-18d0-4990-9128-e43d6527b76d" providerId="AD" clId="Web-{741DF6D7-CF5D-4CE5-AF2F-CFD5444068C3}" dt="2021-11-19T14:25:58.183" v="36" actId="14100"/>
          <ac:picMkLst>
            <pc:docMk/>
            <pc:sldMk cId="1258886126" sldId="442"/>
            <ac:picMk id="4" creationId="{3085724B-CE80-4CC4-B4D0-9DEA2811E46B}"/>
          </ac:picMkLst>
        </pc:picChg>
      </pc:sldChg>
      <pc:sldChg chg="addSp modSp new">
        <pc:chgData name="Joanne Brackey" userId="S::jbrackey_cedarvalleyservices.org#ext#@drbconsult.onmicrosoft.com::92bea1ed-18d0-4990-9128-e43d6527b76d" providerId="AD" clId="Web-{741DF6D7-CF5D-4CE5-AF2F-CFD5444068C3}" dt="2021-11-19T14:26:25.276" v="42" actId="14100"/>
        <pc:sldMkLst>
          <pc:docMk/>
          <pc:sldMk cId="1367789321" sldId="443"/>
        </pc:sldMkLst>
        <pc:picChg chg="add mod">
          <ac:chgData name="Joanne Brackey" userId="S::jbrackey_cedarvalleyservices.org#ext#@drbconsult.onmicrosoft.com::92bea1ed-18d0-4990-9128-e43d6527b76d" providerId="AD" clId="Web-{741DF6D7-CF5D-4CE5-AF2F-CFD5444068C3}" dt="2021-11-19T14:26:25.276" v="42" actId="14100"/>
          <ac:picMkLst>
            <pc:docMk/>
            <pc:sldMk cId="1367789321" sldId="443"/>
            <ac:picMk id="4" creationId="{F6ABB851-049A-4153-B3C9-EA0484DE6537}"/>
          </ac:picMkLst>
        </pc:picChg>
      </pc:sldChg>
      <pc:sldChg chg="addSp modSp new">
        <pc:chgData name="Joanne Brackey" userId="S::jbrackey_cedarvalleyservices.org#ext#@drbconsult.onmicrosoft.com::92bea1ed-18d0-4990-9128-e43d6527b76d" providerId="AD" clId="Web-{741DF6D7-CF5D-4CE5-AF2F-CFD5444068C3}" dt="2021-11-19T14:27:04.572" v="48" actId="14100"/>
        <pc:sldMkLst>
          <pc:docMk/>
          <pc:sldMk cId="588611361" sldId="444"/>
        </pc:sldMkLst>
        <pc:picChg chg="add mod">
          <ac:chgData name="Joanne Brackey" userId="S::jbrackey_cedarvalleyservices.org#ext#@drbconsult.onmicrosoft.com::92bea1ed-18d0-4990-9128-e43d6527b76d" providerId="AD" clId="Web-{741DF6D7-CF5D-4CE5-AF2F-CFD5444068C3}" dt="2021-11-19T14:27:04.572" v="48" actId="14100"/>
          <ac:picMkLst>
            <pc:docMk/>
            <pc:sldMk cId="588611361" sldId="444"/>
            <ac:picMk id="4" creationId="{33553B65-26DB-4EEC-B404-B647CAA8F0F2}"/>
          </ac:picMkLst>
        </pc:picChg>
      </pc:sldChg>
      <pc:sldChg chg="addSp modSp new">
        <pc:chgData name="Joanne Brackey" userId="S::jbrackey_cedarvalleyservices.org#ext#@drbconsult.onmicrosoft.com::92bea1ed-18d0-4990-9128-e43d6527b76d" providerId="AD" clId="Web-{741DF6D7-CF5D-4CE5-AF2F-CFD5444068C3}" dt="2021-11-19T14:27:39.462" v="54" actId="14100"/>
        <pc:sldMkLst>
          <pc:docMk/>
          <pc:sldMk cId="67282427" sldId="445"/>
        </pc:sldMkLst>
        <pc:picChg chg="add mod">
          <ac:chgData name="Joanne Brackey" userId="S::jbrackey_cedarvalleyservices.org#ext#@drbconsult.onmicrosoft.com::92bea1ed-18d0-4990-9128-e43d6527b76d" providerId="AD" clId="Web-{741DF6D7-CF5D-4CE5-AF2F-CFD5444068C3}" dt="2021-11-19T14:27:39.462" v="54" actId="14100"/>
          <ac:picMkLst>
            <pc:docMk/>
            <pc:sldMk cId="67282427" sldId="445"/>
            <ac:picMk id="4" creationId="{F6CF54A8-7964-4292-BA72-F414642D8D0C}"/>
          </ac:picMkLst>
        </pc:picChg>
      </pc:sldChg>
      <pc:sldChg chg="addSp modSp new">
        <pc:chgData name="Joanne Brackey" userId="S::jbrackey_cedarvalleyservices.org#ext#@drbconsult.onmicrosoft.com::92bea1ed-18d0-4990-9128-e43d6527b76d" providerId="AD" clId="Web-{741DF6D7-CF5D-4CE5-AF2F-CFD5444068C3}" dt="2021-11-19T14:28:11.274" v="60" actId="14100"/>
        <pc:sldMkLst>
          <pc:docMk/>
          <pc:sldMk cId="3246264249" sldId="446"/>
        </pc:sldMkLst>
        <pc:picChg chg="add mod">
          <ac:chgData name="Joanne Brackey" userId="S::jbrackey_cedarvalleyservices.org#ext#@drbconsult.onmicrosoft.com::92bea1ed-18d0-4990-9128-e43d6527b76d" providerId="AD" clId="Web-{741DF6D7-CF5D-4CE5-AF2F-CFD5444068C3}" dt="2021-11-19T14:28:11.274" v="60" actId="14100"/>
          <ac:picMkLst>
            <pc:docMk/>
            <pc:sldMk cId="3246264249" sldId="446"/>
            <ac:picMk id="4" creationId="{921CD107-DA37-4CA9-97E8-E1D5287B90FA}"/>
          </ac:picMkLst>
        </pc:picChg>
      </pc:sldChg>
      <pc:sldChg chg="addSp modSp new">
        <pc:chgData name="Joanne Brackey" userId="S::jbrackey_cedarvalleyservices.org#ext#@drbconsult.onmicrosoft.com::92bea1ed-18d0-4990-9128-e43d6527b76d" providerId="AD" clId="Web-{741DF6D7-CF5D-4CE5-AF2F-CFD5444068C3}" dt="2021-11-19T14:28:49.555" v="67" actId="14100"/>
        <pc:sldMkLst>
          <pc:docMk/>
          <pc:sldMk cId="1259689203" sldId="447"/>
        </pc:sldMkLst>
        <pc:picChg chg="add mod">
          <ac:chgData name="Joanne Brackey" userId="S::jbrackey_cedarvalleyservices.org#ext#@drbconsult.onmicrosoft.com::92bea1ed-18d0-4990-9128-e43d6527b76d" providerId="AD" clId="Web-{741DF6D7-CF5D-4CE5-AF2F-CFD5444068C3}" dt="2021-11-19T14:28:49.555" v="67" actId="14100"/>
          <ac:picMkLst>
            <pc:docMk/>
            <pc:sldMk cId="1259689203" sldId="447"/>
            <ac:picMk id="4" creationId="{AAD8C1CD-2A59-4B94-946E-7E9BDC273B8D}"/>
          </ac:picMkLst>
        </pc:picChg>
      </pc:sldChg>
      <pc:sldChg chg="addSp modSp new">
        <pc:chgData name="Joanne Brackey" userId="S::jbrackey_cedarvalleyservices.org#ext#@drbconsult.onmicrosoft.com::92bea1ed-18d0-4990-9128-e43d6527b76d" providerId="AD" clId="Web-{741DF6D7-CF5D-4CE5-AF2F-CFD5444068C3}" dt="2021-11-19T14:29:24.336" v="74" actId="14100"/>
        <pc:sldMkLst>
          <pc:docMk/>
          <pc:sldMk cId="2321862077" sldId="448"/>
        </pc:sldMkLst>
        <pc:picChg chg="add mod">
          <ac:chgData name="Joanne Brackey" userId="S::jbrackey_cedarvalleyservices.org#ext#@drbconsult.onmicrosoft.com::92bea1ed-18d0-4990-9128-e43d6527b76d" providerId="AD" clId="Web-{741DF6D7-CF5D-4CE5-AF2F-CFD5444068C3}" dt="2021-11-19T14:29:24.336" v="74" actId="14100"/>
          <ac:picMkLst>
            <pc:docMk/>
            <pc:sldMk cId="2321862077" sldId="448"/>
            <ac:picMk id="4" creationId="{7BD5C1D2-31C8-40BF-8D26-A2BD018FE8D7}"/>
          </ac:picMkLst>
        </pc:picChg>
      </pc:sldChg>
      <pc:sldChg chg="new">
        <pc:chgData name="Joanne Brackey" userId="S::jbrackey_cedarvalleyservices.org#ext#@drbconsult.onmicrosoft.com::92bea1ed-18d0-4990-9128-e43d6527b76d" providerId="AD" clId="Web-{741DF6D7-CF5D-4CE5-AF2F-CFD5444068C3}" dt="2021-11-19T14:40:31.544" v="75"/>
        <pc:sldMkLst>
          <pc:docMk/>
          <pc:sldMk cId="2370914765" sldId="449"/>
        </pc:sldMkLst>
      </pc:sldChg>
      <pc:sldChg chg="addSp modSp new del">
        <pc:chgData name="Joanne Brackey" userId="S::jbrackey_cedarvalleyservices.org#ext#@drbconsult.onmicrosoft.com::92bea1ed-18d0-4990-9128-e43d6527b76d" providerId="AD" clId="Web-{741DF6D7-CF5D-4CE5-AF2F-CFD5444068C3}" dt="2021-11-19T14:51:33.159" v="87"/>
        <pc:sldMkLst>
          <pc:docMk/>
          <pc:sldMk cId="366356632" sldId="450"/>
        </pc:sldMkLst>
        <pc:picChg chg="add mod">
          <ac:chgData name="Joanne Brackey" userId="S::jbrackey_cedarvalleyservices.org#ext#@drbconsult.onmicrosoft.com::92bea1ed-18d0-4990-9128-e43d6527b76d" providerId="AD" clId="Web-{741DF6D7-CF5D-4CE5-AF2F-CFD5444068C3}" dt="2021-11-19T14:50:44.238" v="83" actId="14100"/>
          <ac:picMkLst>
            <pc:docMk/>
            <pc:sldMk cId="366356632" sldId="450"/>
            <ac:picMk id="4" creationId="{0AE73684-0121-4DCC-82FF-E58DDBDF3D9A}"/>
          </ac:picMkLst>
        </pc:picChg>
      </pc:sldChg>
      <pc:sldChg chg="addSp modSp new del">
        <pc:chgData name="Joanne Brackey" userId="S::jbrackey_cedarvalleyservices.org#ext#@drbconsult.onmicrosoft.com::92bea1ed-18d0-4990-9128-e43d6527b76d" providerId="AD" clId="Web-{741DF6D7-CF5D-4CE5-AF2F-CFD5444068C3}" dt="2021-11-19T14:51:36.346" v="88"/>
        <pc:sldMkLst>
          <pc:docMk/>
          <pc:sldMk cId="3541751375" sldId="451"/>
        </pc:sldMkLst>
        <pc:picChg chg="add mod">
          <ac:chgData name="Joanne Brackey" userId="S::jbrackey_cedarvalleyservices.org#ext#@drbconsult.onmicrosoft.com::92bea1ed-18d0-4990-9128-e43d6527b76d" providerId="AD" clId="Web-{741DF6D7-CF5D-4CE5-AF2F-CFD5444068C3}" dt="2021-11-19T14:51:22.003" v="86" actId="14100"/>
          <ac:picMkLst>
            <pc:docMk/>
            <pc:sldMk cId="3541751375" sldId="451"/>
            <ac:picMk id="4" creationId="{CC68DB0B-F664-4BB1-96DA-7E7664F79AB4}"/>
          </ac:picMkLst>
        </pc:picChg>
      </pc:sldChg>
    </pc:docChg>
  </pc:docChgLst>
  <pc:docChgLst>
    <pc:chgData name="Mariah Helgeson" userId="S::mariah@drbconsult.onmicrosoft.com::51b1bd1c-374c-4333-91a8-ada6f1cc33a2" providerId="AD" clId="Web-{D25B3505-198F-5BC7-A3ED-F7C2FBAC41E9}"/>
    <pc:docChg chg="addSld delSld modSld">
      <pc:chgData name="Mariah Helgeson" userId="S::mariah@drbconsult.onmicrosoft.com::51b1bd1c-374c-4333-91a8-ada6f1cc33a2" providerId="AD" clId="Web-{D25B3505-198F-5BC7-A3ED-F7C2FBAC41E9}" dt="2022-01-24T21:08:45.126" v="627" actId="20577"/>
      <pc:docMkLst>
        <pc:docMk/>
      </pc:docMkLst>
      <pc:sldChg chg="addSp delSp modSp">
        <pc:chgData name="Mariah Helgeson" userId="S::mariah@drbconsult.onmicrosoft.com::51b1bd1c-374c-4333-91a8-ada6f1cc33a2" providerId="AD" clId="Web-{D25B3505-198F-5BC7-A3ED-F7C2FBAC41E9}" dt="2022-01-24T20:23:39.799" v="328" actId="1076"/>
        <pc:sldMkLst>
          <pc:docMk/>
          <pc:sldMk cId="2700657758" sldId="297"/>
        </pc:sldMkLst>
        <pc:spChg chg="mod">
          <ac:chgData name="Mariah Helgeson" userId="S::mariah@drbconsult.onmicrosoft.com::51b1bd1c-374c-4333-91a8-ada6f1cc33a2" providerId="AD" clId="Web-{D25B3505-198F-5BC7-A3ED-F7C2FBAC41E9}" dt="2022-01-24T20:23:39.799" v="328" actId="1076"/>
          <ac:spMkLst>
            <pc:docMk/>
            <pc:sldMk cId="2700657758" sldId="297"/>
            <ac:spMk id="2" creationId="{825F1AC5-A30B-4C26-994C-025AA31877F7}"/>
          </ac:spMkLst>
        </pc:spChg>
        <pc:spChg chg="add mod">
          <ac:chgData name="Mariah Helgeson" userId="S::mariah@drbconsult.onmicrosoft.com::51b1bd1c-374c-4333-91a8-ada6f1cc33a2" providerId="AD" clId="Web-{D25B3505-198F-5BC7-A3ED-F7C2FBAC41E9}" dt="2022-01-24T20:23:29.017" v="326" actId="1076"/>
          <ac:spMkLst>
            <pc:docMk/>
            <pc:sldMk cId="2700657758" sldId="297"/>
            <ac:spMk id="5" creationId="{9080930B-6939-4353-83C4-9762C7610C84}"/>
          </ac:spMkLst>
        </pc:spChg>
        <pc:spChg chg="mod">
          <ac:chgData name="Mariah Helgeson" userId="S::mariah@drbconsult.onmicrosoft.com::51b1bd1c-374c-4333-91a8-ada6f1cc33a2" providerId="AD" clId="Web-{D25B3505-198F-5BC7-A3ED-F7C2FBAC41E9}" dt="2022-01-24T20:22:50.439" v="319" actId="1076"/>
          <ac:spMkLst>
            <pc:docMk/>
            <pc:sldMk cId="2700657758" sldId="297"/>
            <ac:spMk id="6" creationId="{10430312-1090-405B-AF52-47ED9756637C}"/>
          </ac:spMkLst>
        </pc:spChg>
        <pc:spChg chg="mod">
          <ac:chgData name="Mariah Helgeson" userId="S::mariah@drbconsult.onmicrosoft.com::51b1bd1c-374c-4333-91a8-ada6f1cc33a2" providerId="AD" clId="Web-{D25B3505-198F-5BC7-A3ED-F7C2FBAC41E9}" dt="2022-01-24T20:22:29.736" v="313" actId="1076"/>
          <ac:spMkLst>
            <pc:docMk/>
            <pc:sldMk cId="2700657758" sldId="297"/>
            <ac:spMk id="8" creationId="{74E49760-8A29-47FB-A218-3BB0F4DC815B}"/>
          </ac:spMkLst>
        </pc:spChg>
        <pc:spChg chg="mod">
          <ac:chgData name="Mariah Helgeson" userId="S::mariah@drbconsult.onmicrosoft.com::51b1bd1c-374c-4333-91a8-ada6f1cc33a2" providerId="AD" clId="Web-{D25B3505-198F-5BC7-A3ED-F7C2FBAC41E9}" dt="2022-01-24T20:22:53.783" v="320" actId="1076"/>
          <ac:spMkLst>
            <pc:docMk/>
            <pc:sldMk cId="2700657758" sldId="297"/>
            <ac:spMk id="9" creationId="{3FA01E95-F7EE-4128-A27A-C36ECDE4E79F}"/>
          </ac:spMkLst>
        </pc:spChg>
        <pc:spChg chg="mod">
          <ac:chgData name="Mariah Helgeson" userId="S::mariah@drbconsult.onmicrosoft.com::51b1bd1c-374c-4333-91a8-ada6f1cc33a2" providerId="AD" clId="Web-{D25B3505-198F-5BC7-A3ED-F7C2FBAC41E9}" dt="2022-01-24T20:22:59.111" v="321" actId="1076"/>
          <ac:spMkLst>
            <pc:docMk/>
            <pc:sldMk cId="2700657758" sldId="297"/>
            <ac:spMk id="10" creationId="{F61B680A-20D2-420D-9DFA-85B73B00B0BD}"/>
          </ac:spMkLst>
        </pc:spChg>
        <pc:spChg chg="mod">
          <ac:chgData name="Mariah Helgeson" userId="S::mariah@drbconsult.onmicrosoft.com::51b1bd1c-374c-4333-91a8-ada6f1cc33a2" providerId="AD" clId="Web-{D25B3505-198F-5BC7-A3ED-F7C2FBAC41E9}" dt="2022-01-24T20:23:01.720" v="322" actId="1076"/>
          <ac:spMkLst>
            <pc:docMk/>
            <pc:sldMk cId="2700657758" sldId="297"/>
            <ac:spMk id="11" creationId="{0FC17F21-00F3-42A2-9EA6-2BE0D24DF062}"/>
          </ac:spMkLst>
        </pc:spChg>
        <pc:spChg chg="mod">
          <ac:chgData name="Mariah Helgeson" userId="S::mariah@drbconsult.onmicrosoft.com::51b1bd1c-374c-4333-91a8-ada6f1cc33a2" providerId="AD" clId="Web-{D25B3505-198F-5BC7-A3ED-F7C2FBAC41E9}" dt="2022-01-24T20:23:36.314" v="327" actId="1076"/>
          <ac:spMkLst>
            <pc:docMk/>
            <pc:sldMk cId="2700657758" sldId="297"/>
            <ac:spMk id="12" creationId="{27B79416-36F5-4891-8602-F244C7FBF71A}"/>
          </ac:spMkLst>
        </pc:spChg>
        <pc:spChg chg="add mod">
          <ac:chgData name="Mariah Helgeson" userId="S::mariah@drbconsult.onmicrosoft.com::51b1bd1c-374c-4333-91a8-ada6f1cc33a2" providerId="AD" clId="Web-{D25B3505-198F-5BC7-A3ED-F7C2FBAC41E9}" dt="2022-01-24T20:11:58.142" v="167" actId="1076"/>
          <ac:spMkLst>
            <pc:docMk/>
            <pc:sldMk cId="2700657758" sldId="297"/>
            <ac:spMk id="13" creationId="{5B257023-6961-4D1D-96C4-5B115F49F1F8}"/>
          </ac:spMkLst>
        </pc:spChg>
        <pc:spChg chg="add mod">
          <ac:chgData name="Mariah Helgeson" userId="S::mariah@drbconsult.onmicrosoft.com::51b1bd1c-374c-4333-91a8-ada6f1cc33a2" providerId="AD" clId="Web-{D25B3505-198F-5BC7-A3ED-F7C2FBAC41E9}" dt="2022-01-24T20:23:21.564" v="325" actId="1076"/>
          <ac:spMkLst>
            <pc:docMk/>
            <pc:sldMk cId="2700657758" sldId="297"/>
            <ac:spMk id="14" creationId="{D1E2671B-5AC8-422E-BC95-F903EB846CF4}"/>
          </ac:spMkLst>
        </pc:spChg>
        <pc:spChg chg="add del">
          <ac:chgData name="Mariah Helgeson" userId="S::mariah@drbconsult.onmicrosoft.com::51b1bd1c-374c-4333-91a8-ada6f1cc33a2" providerId="AD" clId="Web-{D25B3505-198F-5BC7-A3ED-F7C2FBAC41E9}" dt="2022-01-24T20:16:17.408" v="227"/>
          <ac:spMkLst>
            <pc:docMk/>
            <pc:sldMk cId="2700657758" sldId="297"/>
            <ac:spMk id="15" creationId="{BC7D3C0F-3993-46FC-B91F-0DDC42F4F49E}"/>
          </ac:spMkLst>
        </pc:spChg>
        <pc:spChg chg="add mod">
          <ac:chgData name="Mariah Helgeson" userId="S::mariah@drbconsult.onmicrosoft.com::51b1bd1c-374c-4333-91a8-ada6f1cc33a2" providerId="AD" clId="Web-{D25B3505-198F-5BC7-A3ED-F7C2FBAC41E9}" dt="2022-01-24T20:22:39.908" v="316" actId="1076"/>
          <ac:spMkLst>
            <pc:docMk/>
            <pc:sldMk cId="2700657758" sldId="297"/>
            <ac:spMk id="16" creationId="{610C6401-A71B-49A0-AB63-F54EEC360A5B}"/>
          </ac:spMkLst>
        </pc:spChg>
        <pc:spChg chg="add mod">
          <ac:chgData name="Mariah Helgeson" userId="S::mariah@drbconsult.onmicrosoft.com::51b1bd1c-374c-4333-91a8-ada6f1cc33a2" providerId="AD" clId="Web-{D25B3505-198F-5BC7-A3ED-F7C2FBAC41E9}" dt="2022-01-24T20:23:10.142" v="323" actId="1076"/>
          <ac:spMkLst>
            <pc:docMk/>
            <pc:sldMk cId="2700657758" sldId="297"/>
            <ac:spMk id="17" creationId="{4BBE7801-AF87-4D4D-8645-C30D78EC89BC}"/>
          </ac:spMkLst>
        </pc:spChg>
        <pc:spChg chg="add mod">
          <ac:chgData name="Mariah Helgeson" userId="S::mariah@drbconsult.onmicrosoft.com::51b1bd1c-374c-4333-91a8-ada6f1cc33a2" providerId="AD" clId="Web-{D25B3505-198F-5BC7-A3ED-F7C2FBAC41E9}" dt="2022-01-24T20:23:18.299" v="324" actId="1076"/>
          <ac:spMkLst>
            <pc:docMk/>
            <pc:sldMk cId="2700657758" sldId="297"/>
            <ac:spMk id="18" creationId="{73E0F04F-BD3F-41D4-8D10-DE37A8A90883}"/>
          </ac:spMkLst>
        </pc:spChg>
      </pc:sldChg>
      <pc:sldChg chg="modSp">
        <pc:chgData name="Mariah Helgeson" userId="S::mariah@drbconsult.onmicrosoft.com::51b1bd1c-374c-4333-91a8-ada6f1cc33a2" providerId="AD" clId="Web-{D25B3505-198F-5BC7-A3ED-F7C2FBAC41E9}" dt="2022-01-24T20:29:38.439" v="352" actId="20577"/>
        <pc:sldMkLst>
          <pc:docMk/>
          <pc:sldMk cId="1599953684" sldId="423"/>
        </pc:sldMkLst>
        <pc:spChg chg="mod">
          <ac:chgData name="Mariah Helgeson" userId="S::mariah@drbconsult.onmicrosoft.com::51b1bd1c-374c-4333-91a8-ada6f1cc33a2" providerId="AD" clId="Web-{D25B3505-198F-5BC7-A3ED-F7C2FBAC41E9}" dt="2022-01-24T20:29:38.439" v="352" actId="20577"/>
          <ac:spMkLst>
            <pc:docMk/>
            <pc:sldMk cId="1599953684" sldId="423"/>
            <ac:spMk id="3" creationId="{6CD48474-9175-43DE-8BD2-D6EA8298841A}"/>
          </ac:spMkLst>
        </pc:spChg>
      </pc:sldChg>
      <pc:sldChg chg="modSp">
        <pc:chgData name="Mariah Helgeson" userId="S::mariah@drbconsult.onmicrosoft.com::51b1bd1c-374c-4333-91a8-ada6f1cc33a2" providerId="AD" clId="Web-{D25B3505-198F-5BC7-A3ED-F7C2FBAC41E9}" dt="2022-01-24T19:59:06.517" v="1" actId="20577"/>
        <pc:sldMkLst>
          <pc:docMk/>
          <pc:sldMk cId="3652635756" sldId="470"/>
        </pc:sldMkLst>
        <pc:spChg chg="mod">
          <ac:chgData name="Mariah Helgeson" userId="S::mariah@drbconsult.onmicrosoft.com::51b1bd1c-374c-4333-91a8-ada6f1cc33a2" providerId="AD" clId="Web-{D25B3505-198F-5BC7-A3ED-F7C2FBAC41E9}" dt="2022-01-24T19:59:06.517" v="1" actId="20577"/>
          <ac:spMkLst>
            <pc:docMk/>
            <pc:sldMk cId="3652635756" sldId="470"/>
            <ac:spMk id="15363" creationId="{2F226AC5-A274-4CF4-9793-B9DFDE94D28A}"/>
          </ac:spMkLst>
        </pc:spChg>
      </pc:sldChg>
      <pc:sldChg chg="modSp">
        <pc:chgData name="Mariah Helgeson" userId="S::mariah@drbconsult.onmicrosoft.com::51b1bd1c-374c-4333-91a8-ada6f1cc33a2" providerId="AD" clId="Web-{D25B3505-198F-5BC7-A3ED-F7C2FBAC41E9}" dt="2022-01-24T20:31:13.127" v="361" actId="20577"/>
        <pc:sldMkLst>
          <pc:docMk/>
          <pc:sldMk cId="2640762512" sldId="496"/>
        </pc:sldMkLst>
        <pc:spChg chg="mod">
          <ac:chgData name="Mariah Helgeson" userId="S::mariah@drbconsult.onmicrosoft.com::51b1bd1c-374c-4333-91a8-ada6f1cc33a2" providerId="AD" clId="Web-{D25B3505-198F-5BC7-A3ED-F7C2FBAC41E9}" dt="2022-01-24T20:31:13.127" v="361" actId="20577"/>
          <ac:spMkLst>
            <pc:docMk/>
            <pc:sldMk cId="2640762512" sldId="496"/>
            <ac:spMk id="3" creationId="{6CD48474-9175-43DE-8BD2-D6EA8298841A}"/>
          </ac:spMkLst>
        </pc:spChg>
      </pc:sldChg>
      <pc:sldChg chg="modSp">
        <pc:chgData name="Mariah Helgeson" userId="S::mariah@drbconsult.onmicrosoft.com::51b1bd1c-374c-4333-91a8-ada6f1cc33a2" providerId="AD" clId="Web-{D25B3505-198F-5BC7-A3ED-F7C2FBAC41E9}" dt="2022-01-24T20:28:11.845" v="341" actId="20577"/>
        <pc:sldMkLst>
          <pc:docMk/>
          <pc:sldMk cId="2499241941" sldId="1057"/>
        </pc:sldMkLst>
        <pc:spChg chg="mod">
          <ac:chgData name="Mariah Helgeson" userId="S::mariah@drbconsult.onmicrosoft.com::51b1bd1c-374c-4333-91a8-ada6f1cc33a2" providerId="AD" clId="Web-{D25B3505-198F-5BC7-A3ED-F7C2FBAC41E9}" dt="2022-01-24T20:28:11.845" v="341" actId="20577"/>
          <ac:spMkLst>
            <pc:docMk/>
            <pc:sldMk cId="2499241941" sldId="1057"/>
            <ac:spMk id="12" creationId="{27B79416-36F5-4891-8602-F244C7FBF71A}"/>
          </ac:spMkLst>
        </pc:spChg>
      </pc:sldChg>
      <pc:sldChg chg="modSp">
        <pc:chgData name="Mariah Helgeson" userId="S::mariah@drbconsult.onmicrosoft.com::51b1bd1c-374c-4333-91a8-ada6f1cc33a2" providerId="AD" clId="Web-{D25B3505-198F-5BC7-A3ED-F7C2FBAC41E9}" dt="2022-01-24T20:28:25.767" v="342" actId="20577"/>
        <pc:sldMkLst>
          <pc:docMk/>
          <pc:sldMk cId="3104792676" sldId="1058"/>
        </pc:sldMkLst>
        <pc:spChg chg="mod">
          <ac:chgData name="Mariah Helgeson" userId="S::mariah@drbconsult.onmicrosoft.com::51b1bd1c-374c-4333-91a8-ada6f1cc33a2" providerId="AD" clId="Web-{D25B3505-198F-5BC7-A3ED-F7C2FBAC41E9}" dt="2022-01-24T20:28:25.767" v="342" actId="20577"/>
          <ac:spMkLst>
            <pc:docMk/>
            <pc:sldMk cId="3104792676" sldId="1058"/>
            <ac:spMk id="3" creationId="{6CD48474-9175-43DE-8BD2-D6EA8298841A}"/>
          </ac:spMkLst>
        </pc:spChg>
      </pc:sldChg>
      <pc:sldChg chg="modSp">
        <pc:chgData name="Mariah Helgeson" userId="S::mariah@drbconsult.onmicrosoft.com::51b1bd1c-374c-4333-91a8-ada6f1cc33a2" providerId="AD" clId="Web-{D25B3505-198F-5BC7-A3ED-F7C2FBAC41E9}" dt="2022-01-24T20:31:37.236" v="363" actId="20577"/>
        <pc:sldMkLst>
          <pc:docMk/>
          <pc:sldMk cId="3834210188" sldId="1257"/>
        </pc:sldMkLst>
        <pc:spChg chg="mod">
          <ac:chgData name="Mariah Helgeson" userId="S::mariah@drbconsult.onmicrosoft.com::51b1bd1c-374c-4333-91a8-ada6f1cc33a2" providerId="AD" clId="Web-{D25B3505-198F-5BC7-A3ED-F7C2FBAC41E9}" dt="2022-01-24T20:31:37.236" v="363" actId="20577"/>
          <ac:spMkLst>
            <pc:docMk/>
            <pc:sldMk cId="3834210188" sldId="1257"/>
            <ac:spMk id="3" creationId="{6CD48474-9175-43DE-8BD2-D6EA8298841A}"/>
          </ac:spMkLst>
        </pc:spChg>
      </pc:sldChg>
      <pc:sldChg chg="modSp">
        <pc:chgData name="Mariah Helgeson" userId="S::mariah@drbconsult.onmicrosoft.com::51b1bd1c-374c-4333-91a8-ada6f1cc33a2" providerId="AD" clId="Web-{D25B3505-198F-5BC7-A3ED-F7C2FBAC41E9}" dt="2022-01-24T21:08:45.126" v="627" actId="20577"/>
        <pc:sldMkLst>
          <pc:docMk/>
          <pc:sldMk cId="168088215" sldId="1288"/>
        </pc:sldMkLst>
        <pc:spChg chg="mod">
          <ac:chgData name="Mariah Helgeson" userId="S::mariah@drbconsult.onmicrosoft.com::51b1bd1c-374c-4333-91a8-ada6f1cc33a2" providerId="AD" clId="Web-{D25B3505-198F-5BC7-A3ED-F7C2FBAC41E9}" dt="2022-01-24T21:08:45.126" v="627" actId="20577"/>
          <ac:spMkLst>
            <pc:docMk/>
            <pc:sldMk cId="168088215" sldId="1288"/>
            <ac:spMk id="3" creationId="{A9D277BC-C5EB-465C-97D6-7E8A15A144DF}"/>
          </ac:spMkLst>
        </pc:spChg>
      </pc:sldChg>
      <pc:sldChg chg="del">
        <pc:chgData name="Mariah Helgeson" userId="S::mariah@drbconsult.onmicrosoft.com::51b1bd1c-374c-4333-91a8-ada6f1cc33a2" providerId="AD" clId="Web-{D25B3505-198F-5BC7-A3ED-F7C2FBAC41E9}" dt="2022-01-24T20:29:57.673" v="353"/>
        <pc:sldMkLst>
          <pc:docMk/>
          <pc:sldMk cId="445028493" sldId="1299"/>
        </pc:sldMkLst>
      </pc:sldChg>
      <pc:sldChg chg="modSp add replId">
        <pc:chgData name="Mariah Helgeson" userId="S::mariah@drbconsult.onmicrosoft.com::51b1bd1c-374c-4333-91a8-ada6f1cc33a2" providerId="AD" clId="Web-{D25B3505-198F-5BC7-A3ED-F7C2FBAC41E9}" dt="2022-01-24T20:00:36.252" v="85" actId="20577"/>
        <pc:sldMkLst>
          <pc:docMk/>
          <pc:sldMk cId="1338785500" sldId="1313"/>
        </pc:sldMkLst>
        <pc:spChg chg="mod">
          <ac:chgData name="Mariah Helgeson" userId="S::mariah@drbconsult.onmicrosoft.com::51b1bd1c-374c-4333-91a8-ada6f1cc33a2" providerId="AD" clId="Web-{D25B3505-198F-5BC7-A3ED-F7C2FBAC41E9}" dt="2022-01-24T19:59:57.783" v="13" actId="20577"/>
          <ac:spMkLst>
            <pc:docMk/>
            <pc:sldMk cId="1338785500" sldId="1313"/>
            <ac:spMk id="3" creationId="{6CD48474-9175-43DE-8BD2-D6EA8298841A}"/>
          </ac:spMkLst>
        </pc:spChg>
        <pc:spChg chg="mod">
          <ac:chgData name="Mariah Helgeson" userId="S::mariah@drbconsult.onmicrosoft.com::51b1bd1c-374c-4333-91a8-ada6f1cc33a2" providerId="AD" clId="Web-{D25B3505-198F-5BC7-A3ED-F7C2FBAC41E9}" dt="2022-01-24T20:00:36.252" v="85" actId="20577"/>
          <ac:spMkLst>
            <pc:docMk/>
            <pc:sldMk cId="1338785500" sldId="1313"/>
            <ac:spMk id="12" creationId="{1FF78B40-BFF5-4627-9147-7C7EE0D316A0}"/>
          </ac:spMkLst>
        </pc:spChg>
      </pc:sldChg>
      <pc:sldChg chg="modSp add replId">
        <pc:chgData name="Mariah Helgeson" userId="S::mariah@drbconsult.onmicrosoft.com::51b1bd1c-374c-4333-91a8-ada6f1cc33a2" providerId="AD" clId="Web-{D25B3505-198F-5BC7-A3ED-F7C2FBAC41E9}" dt="2022-01-24T20:05:16.736" v="119" actId="20577"/>
        <pc:sldMkLst>
          <pc:docMk/>
          <pc:sldMk cId="3167016577" sldId="1314"/>
        </pc:sldMkLst>
        <pc:spChg chg="mod">
          <ac:chgData name="Mariah Helgeson" userId="S::mariah@drbconsult.onmicrosoft.com::51b1bd1c-374c-4333-91a8-ada6f1cc33a2" providerId="AD" clId="Web-{D25B3505-198F-5BC7-A3ED-F7C2FBAC41E9}" dt="2022-01-24T20:04:17.783" v="94" actId="20577"/>
          <ac:spMkLst>
            <pc:docMk/>
            <pc:sldMk cId="3167016577" sldId="1314"/>
            <ac:spMk id="3" creationId="{6CD48474-9175-43DE-8BD2-D6EA8298841A}"/>
          </ac:spMkLst>
        </pc:spChg>
        <pc:spChg chg="mod">
          <ac:chgData name="Mariah Helgeson" userId="S::mariah@drbconsult.onmicrosoft.com::51b1bd1c-374c-4333-91a8-ada6f1cc33a2" providerId="AD" clId="Web-{D25B3505-198F-5BC7-A3ED-F7C2FBAC41E9}" dt="2022-01-24T20:05:16.736" v="119" actId="20577"/>
          <ac:spMkLst>
            <pc:docMk/>
            <pc:sldMk cId="3167016577" sldId="1314"/>
            <ac:spMk id="12" creationId="{1FF78B40-BFF5-4627-9147-7C7EE0D316A0}"/>
          </ac:spMkLst>
        </pc:spChg>
      </pc:sldChg>
      <pc:sldChg chg="modSp add replId">
        <pc:chgData name="Mariah Helgeson" userId="S::mariah@drbconsult.onmicrosoft.com::51b1bd1c-374c-4333-91a8-ada6f1cc33a2" providerId="AD" clId="Web-{D25B3505-198F-5BC7-A3ED-F7C2FBAC41E9}" dt="2022-01-24T20:06:27.267" v="144" actId="20577"/>
        <pc:sldMkLst>
          <pc:docMk/>
          <pc:sldMk cId="2985771706" sldId="1315"/>
        </pc:sldMkLst>
        <pc:spChg chg="mod">
          <ac:chgData name="Mariah Helgeson" userId="S::mariah@drbconsult.onmicrosoft.com::51b1bd1c-374c-4333-91a8-ada6f1cc33a2" providerId="AD" clId="Web-{D25B3505-198F-5BC7-A3ED-F7C2FBAC41E9}" dt="2022-01-24T20:06:27.267" v="144" actId="20577"/>
          <ac:spMkLst>
            <pc:docMk/>
            <pc:sldMk cId="2985771706" sldId="1315"/>
            <ac:spMk id="12" creationId="{1FF78B40-BFF5-4627-9147-7C7EE0D316A0}"/>
          </ac:spMkLst>
        </pc:spChg>
      </pc:sldChg>
      <pc:sldChg chg="add replId">
        <pc:chgData name="Mariah Helgeson" userId="S::mariah@drbconsult.onmicrosoft.com::51b1bd1c-374c-4333-91a8-ada6f1cc33a2" providerId="AD" clId="Web-{D25B3505-198F-5BC7-A3ED-F7C2FBAC41E9}" dt="2022-01-24T20:08:14.408" v="145"/>
        <pc:sldMkLst>
          <pc:docMk/>
          <pc:sldMk cId="3506017191" sldId="1316"/>
        </pc:sldMkLst>
      </pc:sldChg>
      <pc:sldChg chg="add replId">
        <pc:chgData name="Mariah Helgeson" userId="S::mariah@drbconsult.onmicrosoft.com::51b1bd1c-374c-4333-91a8-ada6f1cc33a2" providerId="AD" clId="Web-{D25B3505-198F-5BC7-A3ED-F7C2FBAC41E9}" dt="2022-01-24T20:08:14.658" v="146"/>
        <pc:sldMkLst>
          <pc:docMk/>
          <pc:sldMk cId="1401373919" sldId="1317"/>
        </pc:sldMkLst>
      </pc:sldChg>
      <pc:sldChg chg="add replId">
        <pc:chgData name="Mariah Helgeson" userId="S::mariah@drbconsult.onmicrosoft.com::51b1bd1c-374c-4333-91a8-ada6f1cc33a2" providerId="AD" clId="Web-{D25B3505-198F-5BC7-A3ED-F7C2FBAC41E9}" dt="2022-01-24T20:08:14.924" v="147"/>
        <pc:sldMkLst>
          <pc:docMk/>
          <pc:sldMk cId="2910485194" sldId="1318"/>
        </pc:sldMkLst>
      </pc:sldChg>
      <pc:sldChg chg="add replId">
        <pc:chgData name="Mariah Helgeson" userId="S::mariah@drbconsult.onmicrosoft.com::51b1bd1c-374c-4333-91a8-ada6f1cc33a2" providerId="AD" clId="Web-{D25B3505-198F-5BC7-A3ED-F7C2FBAC41E9}" dt="2022-01-24T20:08:15.127" v="148"/>
        <pc:sldMkLst>
          <pc:docMk/>
          <pc:sldMk cId="29516926" sldId="1319"/>
        </pc:sldMkLst>
      </pc:sldChg>
      <pc:sldChg chg="add del replId">
        <pc:chgData name="Mariah Helgeson" userId="S::mariah@drbconsult.onmicrosoft.com::51b1bd1c-374c-4333-91a8-ada6f1cc33a2" providerId="AD" clId="Web-{D25B3505-198F-5BC7-A3ED-F7C2FBAC41E9}" dt="2022-01-24T20:16:26.236" v="229"/>
        <pc:sldMkLst>
          <pc:docMk/>
          <pc:sldMk cId="2570304705" sldId="1320"/>
        </pc:sldMkLst>
      </pc:sldChg>
      <pc:sldChg chg="modSp add replId">
        <pc:chgData name="Mariah Helgeson" userId="S::mariah@drbconsult.onmicrosoft.com::51b1bd1c-374c-4333-91a8-ada6f1cc33a2" providerId="AD" clId="Web-{D25B3505-198F-5BC7-A3ED-F7C2FBAC41E9}" dt="2022-01-24T21:05:45.298" v="574" actId="20577"/>
        <pc:sldMkLst>
          <pc:docMk/>
          <pc:sldMk cId="3569009345" sldId="1320"/>
        </pc:sldMkLst>
        <pc:spChg chg="mod">
          <ac:chgData name="Mariah Helgeson" userId="S::mariah@drbconsult.onmicrosoft.com::51b1bd1c-374c-4333-91a8-ada6f1cc33a2" providerId="AD" clId="Web-{D25B3505-198F-5BC7-A3ED-F7C2FBAC41E9}" dt="2022-01-24T20:33:51.658" v="380" actId="20577"/>
          <ac:spMkLst>
            <pc:docMk/>
            <pc:sldMk cId="3569009345" sldId="1320"/>
            <ac:spMk id="3" creationId="{6CD48474-9175-43DE-8BD2-D6EA8298841A}"/>
          </ac:spMkLst>
        </pc:spChg>
        <pc:spChg chg="mod">
          <ac:chgData name="Mariah Helgeson" userId="S::mariah@drbconsult.onmicrosoft.com::51b1bd1c-374c-4333-91a8-ada6f1cc33a2" providerId="AD" clId="Web-{D25B3505-198F-5BC7-A3ED-F7C2FBAC41E9}" dt="2022-01-24T21:05:45.298" v="574" actId="20577"/>
          <ac:spMkLst>
            <pc:docMk/>
            <pc:sldMk cId="3569009345" sldId="1320"/>
            <ac:spMk id="12" creationId="{1FF78B40-BFF5-4627-9147-7C7EE0D316A0}"/>
          </ac:spMkLst>
        </pc:spChg>
      </pc:sldChg>
      <pc:sldChg chg="addSp modSp add replId">
        <pc:chgData name="Mariah Helgeson" userId="S::mariah@drbconsult.onmicrosoft.com::51b1bd1c-374c-4333-91a8-ada6f1cc33a2" providerId="AD" clId="Web-{D25B3505-198F-5BC7-A3ED-F7C2FBAC41E9}" dt="2022-01-24T20:52:47.205" v="520" actId="20577"/>
        <pc:sldMkLst>
          <pc:docMk/>
          <pc:sldMk cId="1821364805" sldId="1321"/>
        </pc:sldMkLst>
        <pc:spChg chg="mod">
          <ac:chgData name="Mariah Helgeson" userId="S::mariah@drbconsult.onmicrosoft.com::51b1bd1c-374c-4333-91a8-ada6f1cc33a2" providerId="AD" clId="Web-{D25B3505-198F-5BC7-A3ED-F7C2FBAC41E9}" dt="2022-01-24T20:51:04.798" v="496" actId="20577"/>
          <ac:spMkLst>
            <pc:docMk/>
            <pc:sldMk cId="1821364805" sldId="1321"/>
            <ac:spMk id="3" creationId="{6CD48474-9175-43DE-8BD2-D6EA8298841A}"/>
          </ac:spMkLst>
        </pc:spChg>
        <pc:spChg chg="mod">
          <ac:chgData name="Mariah Helgeson" userId="S::mariah@drbconsult.onmicrosoft.com::51b1bd1c-374c-4333-91a8-ada6f1cc33a2" providerId="AD" clId="Web-{D25B3505-198F-5BC7-A3ED-F7C2FBAC41E9}" dt="2022-01-24T20:52:47.205" v="520" actId="20577"/>
          <ac:spMkLst>
            <pc:docMk/>
            <pc:sldMk cId="1821364805" sldId="1321"/>
            <ac:spMk id="12" creationId="{1FF78B40-BFF5-4627-9147-7C7EE0D316A0}"/>
          </ac:spMkLst>
        </pc:spChg>
        <pc:picChg chg="add mod">
          <ac:chgData name="Mariah Helgeson" userId="S::mariah@drbconsult.onmicrosoft.com::51b1bd1c-374c-4333-91a8-ada6f1cc33a2" providerId="AD" clId="Web-{D25B3505-198F-5BC7-A3ED-F7C2FBAC41E9}" dt="2022-01-24T20:51:44.033" v="504" actId="1076"/>
          <ac:picMkLst>
            <pc:docMk/>
            <pc:sldMk cId="1821364805" sldId="1321"/>
            <ac:picMk id="5" creationId="{19CF7C8C-1ED1-478F-A97F-0BD26EF807CB}"/>
          </ac:picMkLst>
        </pc:picChg>
      </pc:sldChg>
      <pc:sldChg chg="delSp modSp add replId">
        <pc:chgData name="Mariah Helgeson" userId="S::mariah@drbconsult.onmicrosoft.com::51b1bd1c-374c-4333-91a8-ada6f1cc33a2" providerId="AD" clId="Web-{D25B3505-198F-5BC7-A3ED-F7C2FBAC41E9}" dt="2022-01-24T21:06:16.876" v="577" actId="20577"/>
        <pc:sldMkLst>
          <pc:docMk/>
          <pc:sldMk cId="3745856887" sldId="1322"/>
        </pc:sldMkLst>
        <pc:spChg chg="mod">
          <ac:chgData name="Mariah Helgeson" userId="S::mariah@drbconsult.onmicrosoft.com::51b1bd1c-374c-4333-91a8-ada6f1cc33a2" providerId="AD" clId="Web-{D25B3505-198F-5BC7-A3ED-F7C2FBAC41E9}" dt="2022-01-24T21:06:16.876" v="577" actId="20577"/>
          <ac:spMkLst>
            <pc:docMk/>
            <pc:sldMk cId="3745856887" sldId="1322"/>
            <ac:spMk id="12" creationId="{1FF78B40-BFF5-4627-9147-7C7EE0D316A0}"/>
          </ac:spMkLst>
        </pc:spChg>
        <pc:picChg chg="del">
          <ac:chgData name="Mariah Helgeson" userId="S::mariah@drbconsult.onmicrosoft.com::51b1bd1c-374c-4333-91a8-ada6f1cc33a2" providerId="AD" clId="Web-{D25B3505-198F-5BC7-A3ED-F7C2FBAC41E9}" dt="2022-01-24T20:52:55.080" v="523"/>
          <ac:picMkLst>
            <pc:docMk/>
            <pc:sldMk cId="3745856887" sldId="1322"/>
            <ac:picMk id="5" creationId="{19CF7C8C-1ED1-478F-A97F-0BD26EF807CB}"/>
          </ac:picMkLst>
        </pc:picChg>
      </pc:sldChg>
      <pc:sldChg chg="addSp delSp modSp add replId">
        <pc:chgData name="Mariah Helgeson" userId="S::mariah@drbconsult.onmicrosoft.com::51b1bd1c-374c-4333-91a8-ada6f1cc33a2" providerId="AD" clId="Web-{D25B3505-198F-5BC7-A3ED-F7C2FBAC41E9}" dt="2022-01-24T20:57:55.923" v="555" actId="20577"/>
        <pc:sldMkLst>
          <pc:docMk/>
          <pc:sldMk cId="2491321612" sldId="1323"/>
        </pc:sldMkLst>
        <pc:spChg chg="del">
          <ac:chgData name="Mariah Helgeson" userId="S::mariah@drbconsult.onmicrosoft.com::51b1bd1c-374c-4333-91a8-ada6f1cc33a2" providerId="AD" clId="Web-{D25B3505-198F-5BC7-A3ED-F7C2FBAC41E9}" dt="2022-01-24T20:56:27.658" v="528"/>
          <ac:spMkLst>
            <pc:docMk/>
            <pc:sldMk cId="2491321612" sldId="1323"/>
            <ac:spMk id="2" creationId="{81029C52-5EFC-44E6-8CB3-34774D4DC666}"/>
          </ac:spMkLst>
        </pc:spChg>
        <pc:spChg chg="add mod">
          <ac:chgData name="Mariah Helgeson" userId="S::mariah@drbconsult.onmicrosoft.com::51b1bd1c-374c-4333-91a8-ada6f1cc33a2" providerId="AD" clId="Web-{D25B3505-198F-5BC7-A3ED-F7C2FBAC41E9}" dt="2022-01-24T20:57:55.923" v="555" actId="20577"/>
          <ac:spMkLst>
            <pc:docMk/>
            <pc:sldMk cId="2491321612" sldId="1323"/>
            <ac:spMk id="5" creationId="{B2A19129-6E6C-4BBA-9E52-A12330B685A8}"/>
          </ac:spMkLst>
        </pc:spChg>
        <pc:picChg chg="add mod">
          <ac:chgData name="Mariah Helgeson" userId="S::mariah@drbconsult.onmicrosoft.com::51b1bd1c-374c-4333-91a8-ada6f1cc33a2" providerId="AD" clId="Web-{D25B3505-198F-5BC7-A3ED-F7C2FBAC41E9}" dt="2022-01-24T20:56:47.205" v="532" actId="1076"/>
          <ac:picMkLst>
            <pc:docMk/>
            <pc:sldMk cId="2491321612" sldId="1323"/>
            <ac:picMk id="3" creationId="{54D05027-DD46-4480-AFD2-C5B90ABFE3D8}"/>
          </ac:picMkLst>
        </pc:picChg>
        <pc:picChg chg="del">
          <ac:chgData name="Mariah Helgeson" userId="S::mariah@drbconsult.onmicrosoft.com::51b1bd1c-374c-4333-91a8-ada6f1cc33a2" providerId="AD" clId="Web-{D25B3505-198F-5BC7-A3ED-F7C2FBAC41E9}" dt="2022-01-24T20:56:19.783" v="526"/>
          <ac:picMkLst>
            <pc:docMk/>
            <pc:sldMk cId="2491321612" sldId="1323"/>
            <ac:picMk id="10" creationId="{3AEF556F-69F2-5A46-BB6C-4493C48C309A}"/>
          </ac:picMkLst>
        </pc:picChg>
        <pc:picChg chg="del">
          <ac:chgData name="Mariah Helgeson" userId="S::mariah@drbconsult.onmicrosoft.com::51b1bd1c-374c-4333-91a8-ada6f1cc33a2" providerId="AD" clId="Web-{D25B3505-198F-5BC7-A3ED-F7C2FBAC41E9}" dt="2022-01-24T20:56:20.814" v="527"/>
          <ac:picMkLst>
            <pc:docMk/>
            <pc:sldMk cId="2491321612" sldId="1323"/>
            <ac:picMk id="11" creationId="{64E7AD80-5022-7B47-AFC3-EB7CAD2E01D3}"/>
          </ac:picMkLst>
        </pc:picChg>
      </pc:sldChg>
    </pc:docChg>
  </pc:docChgLst>
  <pc:docChgLst>
    <pc:chgData name="Joanne Brackey" userId="S::jbrackey_cedarvalleyservices.org#ext#@drbconsult.onmicrosoft.com::92bea1ed-18d0-4990-9128-e43d6527b76d" providerId="AD" clId="Web-{6A3182A1-9C12-4C44-A584-60F66759C05A}"/>
    <pc:docChg chg="addSld modSld">
      <pc:chgData name="Joanne Brackey" userId="S::jbrackey_cedarvalleyservices.org#ext#@drbconsult.onmicrosoft.com::92bea1ed-18d0-4990-9128-e43d6527b76d" providerId="AD" clId="Web-{6A3182A1-9C12-4C44-A584-60F66759C05A}" dt="2021-11-24T17:08:55.912" v="104" actId="688"/>
      <pc:docMkLst>
        <pc:docMk/>
      </pc:docMkLst>
      <pc:sldChg chg="modSp new">
        <pc:chgData name="Joanne Brackey" userId="S::jbrackey_cedarvalleyservices.org#ext#@drbconsult.onmicrosoft.com::92bea1ed-18d0-4990-9128-e43d6527b76d" providerId="AD" clId="Web-{6A3182A1-9C12-4C44-A584-60F66759C05A}" dt="2021-11-24T16:48:43.605" v="76" actId="20577"/>
        <pc:sldMkLst>
          <pc:docMk/>
          <pc:sldMk cId="2606377892" sldId="463"/>
        </pc:sldMkLst>
        <pc:spChg chg="mod">
          <ac:chgData name="Joanne Brackey" userId="S::jbrackey_cedarvalleyservices.org#ext#@drbconsult.onmicrosoft.com::92bea1ed-18d0-4990-9128-e43d6527b76d" providerId="AD" clId="Web-{6A3182A1-9C12-4C44-A584-60F66759C05A}" dt="2021-11-24T16:46:47.403" v="11" actId="20577"/>
          <ac:spMkLst>
            <pc:docMk/>
            <pc:sldMk cId="2606377892" sldId="463"/>
            <ac:spMk id="2" creationId="{77D0E731-2D53-49D9-B3DC-5C59E6491A08}"/>
          </ac:spMkLst>
        </pc:spChg>
        <pc:spChg chg="mod">
          <ac:chgData name="Joanne Brackey" userId="S::jbrackey_cedarvalleyservices.org#ext#@drbconsult.onmicrosoft.com::92bea1ed-18d0-4990-9128-e43d6527b76d" providerId="AD" clId="Web-{6A3182A1-9C12-4C44-A584-60F66759C05A}" dt="2021-11-24T16:48:43.605" v="76" actId="20577"/>
          <ac:spMkLst>
            <pc:docMk/>
            <pc:sldMk cId="2606377892" sldId="463"/>
            <ac:spMk id="3" creationId="{9FD65F94-5690-419D-A107-6B5779DCD4B8}"/>
          </ac:spMkLst>
        </pc:spChg>
      </pc:sldChg>
      <pc:sldChg chg="modSp new">
        <pc:chgData name="Joanne Brackey" userId="S::jbrackey_cedarvalleyservices.org#ext#@drbconsult.onmicrosoft.com::92bea1ed-18d0-4990-9128-e43d6527b76d" providerId="AD" clId="Web-{6A3182A1-9C12-4C44-A584-60F66759C05A}" dt="2021-11-24T17:04:52.163" v="82" actId="20577"/>
        <pc:sldMkLst>
          <pc:docMk/>
          <pc:sldMk cId="2756511395" sldId="464"/>
        </pc:sldMkLst>
        <pc:spChg chg="mod">
          <ac:chgData name="Joanne Brackey" userId="S::jbrackey_cedarvalleyservices.org#ext#@drbconsult.onmicrosoft.com::92bea1ed-18d0-4990-9128-e43d6527b76d" providerId="AD" clId="Web-{6A3182A1-9C12-4C44-A584-60F66759C05A}" dt="2021-11-24T17:03:57.023" v="80" actId="20577"/>
          <ac:spMkLst>
            <pc:docMk/>
            <pc:sldMk cId="2756511395" sldId="464"/>
            <ac:spMk id="2" creationId="{CA25F876-30CB-4102-874A-5167AB34DB42}"/>
          </ac:spMkLst>
        </pc:spChg>
        <pc:spChg chg="mod">
          <ac:chgData name="Joanne Brackey" userId="S::jbrackey_cedarvalleyservices.org#ext#@drbconsult.onmicrosoft.com::92bea1ed-18d0-4990-9128-e43d6527b76d" providerId="AD" clId="Web-{6A3182A1-9C12-4C44-A584-60F66759C05A}" dt="2021-11-24T17:04:52.163" v="82" actId="20577"/>
          <ac:spMkLst>
            <pc:docMk/>
            <pc:sldMk cId="2756511395" sldId="464"/>
            <ac:spMk id="3" creationId="{8A554E6C-572D-4F31-9EDB-7CDF25158A78}"/>
          </ac:spMkLst>
        </pc:spChg>
      </pc:sldChg>
      <pc:sldChg chg="modSp new">
        <pc:chgData name="Joanne Brackey" userId="S::jbrackey_cedarvalleyservices.org#ext#@drbconsult.onmicrosoft.com::92bea1ed-18d0-4990-9128-e43d6527b76d" providerId="AD" clId="Web-{6A3182A1-9C12-4C44-A584-60F66759C05A}" dt="2021-11-24T17:08:55.912" v="104" actId="688"/>
        <pc:sldMkLst>
          <pc:docMk/>
          <pc:sldMk cId="1785943341" sldId="465"/>
        </pc:sldMkLst>
        <pc:spChg chg="mod">
          <ac:chgData name="Joanne Brackey" userId="S::jbrackey_cedarvalleyservices.org#ext#@drbconsult.onmicrosoft.com::92bea1ed-18d0-4990-9128-e43d6527b76d" providerId="AD" clId="Web-{6A3182A1-9C12-4C44-A584-60F66759C05A}" dt="2021-11-24T17:08:12.990" v="100" actId="1076"/>
          <ac:spMkLst>
            <pc:docMk/>
            <pc:sldMk cId="1785943341" sldId="465"/>
            <ac:spMk id="2" creationId="{8D29C7CF-13EF-4D59-AAB4-A54B1C4289F9}"/>
          </ac:spMkLst>
        </pc:spChg>
        <pc:spChg chg="mod">
          <ac:chgData name="Joanne Brackey" userId="S::jbrackey_cedarvalleyservices.org#ext#@drbconsult.onmicrosoft.com::92bea1ed-18d0-4990-9128-e43d6527b76d" providerId="AD" clId="Web-{6A3182A1-9C12-4C44-A584-60F66759C05A}" dt="2021-11-24T17:08:55.912" v="104" actId="688"/>
          <ac:spMkLst>
            <pc:docMk/>
            <pc:sldMk cId="1785943341" sldId="465"/>
            <ac:spMk id="3" creationId="{7916FBA8-6C61-4440-B4E1-EA4CC0DF8BA1}"/>
          </ac:spMkLst>
        </pc:spChg>
      </pc:sldChg>
      <pc:sldChg chg="modSp new">
        <pc:chgData name="Joanne Brackey" userId="S::jbrackey_cedarvalleyservices.org#ext#@drbconsult.onmicrosoft.com::92bea1ed-18d0-4990-9128-e43d6527b76d" providerId="AD" clId="Web-{6A3182A1-9C12-4C44-A584-60F66759C05A}" dt="2021-11-24T17:07:53.240" v="97" actId="1076"/>
        <pc:sldMkLst>
          <pc:docMk/>
          <pc:sldMk cId="2517804016" sldId="466"/>
        </pc:sldMkLst>
        <pc:spChg chg="mod">
          <ac:chgData name="Joanne Brackey" userId="S::jbrackey_cedarvalleyservices.org#ext#@drbconsult.onmicrosoft.com::92bea1ed-18d0-4990-9128-e43d6527b76d" providerId="AD" clId="Web-{6A3182A1-9C12-4C44-A584-60F66759C05A}" dt="2021-11-24T17:07:49.225" v="96" actId="14100"/>
          <ac:spMkLst>
            <pc:docMk/>
            <pc:sldMk cId="2517804016" sldId="466"/>
            <ac:spMk id="2" creationId="{77F35D98-885C-4776-897A-6EF229915A7C}"/>
          </ac:spMkLst>
        </pc:spChg>
        <pc:spChg chg="mod">
          <ac:chgData name="Joanne Brackey" userId="S::jbrackey_cedarvalleyservices.org#ext#@drbconsult.onmicrosoft.com::92bea1ed-18d0-4990-9128-e43d6527b76d" providerId="AD" clId="Web-{6A3182A1-9C12-4C44-A584-60F66759C05A}" dt="2021-11-24T17:07:53.240" v="97" actId="1076"/>
          <ac:spMkLst>
            <pc:docMk/>
            <pc:sldMk cId="2517804016" sldId="466"/>
            <ac:spMk id="3" creationId="{E8820070-1FA9-48FB-AF9D-B74D2DC6250B}"/>
          </ac:spMkLst>
        </pc:spChg>
      </pc:sldChg>
    </pc:docChg>
  </pc:docChgLst>
  <pc:docChgLst>
    <pc:chgData name="Mariah Helgeson" userId="S::mariah@drbconsult.onmicrosoft.com::51b1bd1c-374c-4333-91a8-ada6f1cc33a2" providerId="AD" clId="Web-{32F70A3B-BB7F-337E-0C7D-54EF7617DED7}"/>
    <pc:docChg chg="addSld delSld modSld sldOrd modMainMaster">
      <pc:chgData name="Mariah Helgeson" userId="S::mariah@drbconsult.onmicrosoft.com::51b1bd1c-374c-4333-91a8-ada6f1cc33a2" providerId="AD" clId="Web-{32F70A3B-BB7F-337E-0C7D-54EF7617DED7}" dt="2021-12-09T19:07:01.341" v="682" actId="20577"/>
      <pc:docMkLst>
        <pc:docMk/>
      </pc:docMkLst>
      <pc:sldChg chg="del">
        <pc:chgData name="Mariah Helgeson" userId="S::mariah@drbconsult.onmicrosoft.com::51b1bd1c-374c-4333-91a8-ada6f1cc33a2" providerId="AD" clId="Web-{32F70A3B-BB7F-337E-0C7D-54EF7617DED7}" dt="2021-12-09T18:09:42.984" v="213"/>
        <pc:sldMkLst>
          <pc:docMk/>
          <pc:sldMk cId="0" sldId="256"/>
        </pc:sldMkLst>
      </pc:sldChg>
      <pc:sldChg chg="addSp modSp">
        <pc:chgData name="Mariah Helgeson" userId="S::mariah@drbconsult.onmicrosoft.com::51b1bd1c-374c-4333-91a8-ada6f1cc33a2" providerId="AD" clId="Web-{32F70A3B-BB7F-337E-0C7D-54EF7617DED7}" dt="2021-12-09T18:10:05.718" v="214" actId="14100"/>
        <pc:sldMkLst>
          <pc:docMk/>
          <pc:sldMk cId="2700657758" sldId="297"/>
        </pc:sldMkLst>
        <pc:spChg chg="add mod">
          <ac:chgData name="Mariah Helgeson" userId="S::mariah@drbconsult.onmicrosoft.com::51b1bd1c-374c-4333-91a8-ada6f1cc33a2" providerId="AD" clId="Web-{32F70A3B-BB7F-337E-0C7D-54EF7617DED7}" dt="2021-12-09T17:38:46.273" v="81" actId="14100"/>
          <ac:spMkLst>
            <pc:docMk/>
            <pc:sldMk cId="2700657758" sldId="297"/>
            <ac:spMk id="2" creationId="{825F1AC5-A30B-4C26-994C-025AA31877F7}"/>
          </ac:spMkLst>
        </pc:spChg>
        <pc:spChg chg="mod">
          <ac:chgData name="Mariah Helgeson" userId="S::mariah@drbconsult.onmicrosoft.com::51b1bd1c-374c-4333-91a8-ada6f1cc33a2" providerId="AD" clId="Web-{32F70A3B-BB7F-337E-0C7D-54EF7617DED7}" dt="2021-12-09T17:39:42.680" v="128" actId="1076"/>
          <ac:spMkLst>
            <pc:docMk/>
            <pc:sldMk cId="2700657758" sldId="297"/>
            <ac:spMk id="4" creationId="{7E552CBA-E63D-4BDC-974D-8EEEBC8806B8}"/>
          </ac:spMkLst>
        </pc:spChg>
        <pc:spChg chg="add mod">
          <ac:chgData name="Mariah Helgeson" userId="S::mariah@drbconsult.onmicrosoft.com::51b1bd1c-374c-4333-91a8-ada6f1cc33a2" providerId="AD" clId="Web-{32F70A3B-BB7F-337E-0C7D-54EF7617DED7}" dt="2021-12-09T17:36:29.944" v="44" actId="1076"/>
          <ac:spMkLst>
            <pc:docMk/>
            <pc:sldMk cId="2700657758" sldId="297"/>
            <ac:spMk id="6" creationId="{10430312-1090-405B-AF52-47ED9756637C}"/>
          </ac:spMkLst>
        </pc:spChg>
        <pc:spChg chg="add mod">
          <ac:chgData name="Mariah Helgeson" userId="S::mariah@drbconsult.onmicrosoft.com::51b1bd1c-374c-4333-91a8-ada6f1cc33a2" providerId="AD" clId="Web-{32F70A3B-BB7F-337E-0C7D-54EF7617DED7}" dt="2021-12-09T17:36:33.522" v="45" actId="1076"/>
          <ac:spMkLst>
            <pc:docMk/>
            <pc:sldMk cId="2700657758" sldId="297"/>
            <ac:spMk id="7" creationId="{8CEE2961-D938-4A6F-9032-2C7F69F52EF6}"/>
          </ac:spMkLst>
        </pc:spChg>
        <pc:spChg chg="add mod">
          <ac:chgData name="Mariah Helgeson" userId="S::mariah@drbconsult.onmicrosoft.com::51b1bd1c-374c-4333-91a8-ada6f1cc33a2" providerId="AD" clId="Web-{32F70A3B-BB7F-337E-0C7D-54EF7617DED7}" dt="2021-12-09T17:36:36.459" v="46" actId="1076"/>
          <ac:spMkLst>
            <pc:docMk/>
            <pc:sldMk cId="2700657758" sldId="297"/>
            <ac:spMk id="8" creationId="{74E49760-8A29-47FB-A218-3BB0F4DC815B}"/>
          </ac:spMkLst>
        </pc:spChg>
        <pc:spChg chg="add mod">
          <ac:chgData name="Mariah Helgeson" userId="S::mariah@drbconsult.onmicrosoft.com::51b1bd1c-374c-4333-91a8-ada6f1cc33a2" providerId="AD" clId="Web-{32F70A3B-BB7F-337E-0C7D-54EF7617DED7}" dt="2021-12-09T17:37:05.460" v="53" actId="1076"/>
          <ac:spMkLst>
            <pc:docMk/>
            <pc:sldMk cId="2700657758" sldId="297"/>
            <ac:spMk id="9" creationId="{3FA01E95-F7EE-4128-A27A-C36ECDE4E79F}"/>
          </ac:spMkLst>
        </pc:spChg>
        <pc:spChg chg="add mod">
          <ac:chgData name="Mariah Helgeson" userId="S::mariah@drbconsult.onmicrosoft.com::51b1bd1c-374c-4333-91a8-ada6f1cc33a2" providerId="AD" clId="Web-{32F70A3B-BB7F-337E-0C7D-54EF7617DED7}" dt="2021-12-09T17:38:34.148" v="79" actId="1076"/>
          <ac:spMkLst>
            <pc:docMk/>
            <pc:sldMk cId="2700657758" sldId="297"/>
            <ac:spMk id="10" creationId="{F61B680A-20D2-420D-9DFA-85B73B00B0BD}"/>
          </ac:spMkLst>
        </pc:spChg>
        <pc:spChg chg="add mod">
          <ac:chgData name="Mariah Helgeson" userId="S::mariah@drbconsult.onmicrosoft.com::51b1bd1c-374c-4333-91a8-ada6f1cc33a2" providerId="AD" clId="Web-{32F70A3B-BB7F-337E-0C7D-54EF7617DED7}" dt="2021-12-09T17:38:30.914" v="78" actId="1076"/>
          <ac:spMkLst>
            <pc:docMk/>
            <pc:sldMk cId="2700657758" sldId="297"/>
            <ac:spMk id="11" creationId="{0FC17F21-00F3-42A2-9EA6-2BE0D24DF062}"/>
          </ac:spMkLst>
        </pc:spChg>
        <pc:spChg chg="add mod">
          <ac:chgData name="Mariah Helgeson" userId="S::mariah@drbconsult.onmicrosoft.com::51b1bd1c-374c-4333-91a8-ada6f1cc33a2" providerId="AD" clId="Web-{32F70A3B-BB7F-337E-0C7D-54EF7617DED7}" dt="2021-12-09T18:10:05.718" v="214" actId="14100"/>
          <ac:spMkLst>
            <pc:docMk/>
            <pc:sldMk cId="2700657758" sldId="297"/>
            <ac:spMk id="12" creationId="{27B79416-36F5-4891-8602-F244C7FBF71A}"/>
          </ac:spMkLst>
        </pc:spChg>
      </pc:sldChg>
      <pc:sldChg chg="addSp modSp">
        <pc:chgData name="Mariah Helgeson" userId="S::mariah@drbconsult.onmicrosoft.com::51b1bd1c-374c-4333-91a8-ada6f1cc33a2" providerId="AD" clId="Web-{32F70A3B-BB7F-337E-0C7D-54EF7617DED7}" dt="2021-12-09T18:10:40.031" v="216" actId="1076"/>
        <pc:sldMkLst>
          <pc:docMk/>
          <pc:sldMk cId="835705428" sldId="310"/>
        </pc:sldMkLst>
        <pc:spChg chg="add mod">
          <ac:chgData name="Mariah Helgeson" userId="S::mariah@drbconsult.onmicrosoft.com::51b1bd1c-374c-4333-91a8-ada6f1cc33a2" providerId="AD" clId="Web-{32F70A3B-BB7F-337E-0C7D-54EF7617DED7}" dt="2021-12-09T18:10:40.031" v="216" actId="1076"/>
          <ac:spMkLst>
            <pc:docMk/>
            <pc:sldMk cId="835705428" sldId="310"/>
            <ac:spMk id="2" creationId="{6E8F1CBD-C4FF-401E-BBD6-DFBE781B724F}"/>
          </ac:spMkLst>
        </pc:spChg>
      </pc:sldChg>
      <pc:sldChg chg="addSp modSp">
        <pc:chgData name="Mariah Helgeson" userId="S::mariah@drbconsult.onmicrosoft.com::51b1bd1c-374c-4333-91a8-ada6f1cc33a2" providerId="AD" clId="Web-{32F70A3B-BB7F-337E-0C7D-54EF7617DED7}" dt="2021-12-09T18:11:08.704" v="222" actId="1076"/>
        <pc:sldMkLst>
          <pc:docMk/>
          <pc:sldMk cId="110489765" sldId="311"/>
        </pc:sldMkLst>
        <pc:spChg chg="add mod">
          <ac:chgData name="Mariah Helgeson" userId="S::mariah@drbconsult.onmicrosoft.com::51b1bd1c-374c-4333-91a8-ada6f1cc33a2" providerId="AD" clId="Web-{32F70A3B-BB7F-337E-0C7D-54EF7617DED7}" dt="2021-12-09T18:11:08.704" v="222" actId="1076"/>
          <ac:spMkLst>
            <pc:docMk/>
            <pc:sldMk cId="110489765" sldId="311"/>
            <ac:spMk id="2" creationId="{7629C78D-C668-4995-B5F2-393F251F5E65}"/>
          </ac:spMkLst>
        </pc:spChg>
      </pc:sldChg>
      <pc:sldChg chg="addSp modSp modNotes">
        <pc:chgData name="Mariah Helgeson" userId="S::mariah@drbconsult.onmicrosoft.com::51b1bd1c-374c-4333-91a8-ada6f1cc33a2" providerId="AD" clId="Web-{32F70A3B-BB7F-337E-0C7D-54EF7617DED7}" dt="2021-12-09T18:50:08.403" v="585"/>
        <pc:sldMkLst>
          <pc:docMk/>
          <pc:sldMk cId="3311372130" sldId="314"/>
        </pc:sldMkLst>
        <pc:spChg chg="add mod">
          <ac:chgData name="Mariah Helgeson" userId="S::mariah@drbconsult.onmicrosoft.com::51b1bd1c-374c-4333-91a8-ada6f1cc33a2" providerId="AD" clId="Web-{32F70A3B-BB7F-337E-0C7D-54EF7617DED7}" dt="2021-12-09T18:12:52.705" v="244" actId="1076"/>
          <ac:spMkLst>
            <pc:docMk/>
            <pc:sldMk cId="3311372130" sldId="314"/>
            <ac:spMk id="2" creationId="{7564DF6B-847F-4FE4-B0C3-8D527A2F1F42}"/>
          </ac:spMkLst>
        </pc:spChg>
        <pc:spChg chg="mod">
          <ac:chgData name="Mariah Helgeson" userId="S::mariah@drbconsult.onmicrosoft.com::51b1bd1c-374c-4333-91a8-ada6f1cc33a2" providerId="AD" clId="Web-{32F70A3B-BB7F-337E-0C7D-54EF7617DED7}" dt="2021-12-09T18:50:00.028" v="569" actId="20577"/>
          <ac:spMkLst>
            <pc:docMk/>
            <pc:sldMk cId="3311372130" sldId="314"/>
            <ac:spMk id="4" creationId="{7E552CBA-E63D-4BDC-974D-8EEEBC8806B8}"/>
          </ac:spMkLst>
        </pc:spChg>
      </pc:sldChg>
      <pc:sldChg chg="addSp modSp">
        <pc:chgData name="Mariah Helgeson" userId="S::mariah@drbconsult.onmicrosoft.com::51b1bd1c-374c-4333-91a8-ada6f1cc33a2" providerId="AD" clId="Web-{32F70A3B-BB7F-337E-0C7D-54EF7617DED7}" dt="2021-12-09T18:13:41.784" v="260" actId="1076"/>
        <pc:sldMkLst>
          <pc:docMk/>
          <pc:sldMk cId="3944510066" sldId="315"/>
        </pc:sldMkLst>
        <pc:spChg chg="add mod">
          <ac:chgData name="Mariah Helgeson" userId="S::mariah@drbconsult.onmicrosoft.com::51b1bd1c-374c-4333-91a8-ada6f1cc33a2" providerId="AD" clId="Web-{32F70A3B-BB7F-337E-0C7D-54EF7617DED7}" dt="2021-12-09T18:13:41.784" v="260" actId="1076"/>
          <ac:spMkLst>
            <pc:docMk/>
            <pc:sldMk cId="3944510066" sldId="315"/>
            <ac:spMk id="2" creationId="{011BDC74-7BCC-4AE1-9A87-670127B5B2A5}"/>
          </ac:spMkLst>
        </pc:spChg>
      </pc:sldChg>
      <pc:sldChg chg="addSp modSp">
        <pc:chgData name="Mariah Helgeson" userId="S::mariah@drbconsult.onmicrosoft.com::51b1bd1c-374c-4333-91a8-ada6f1cc33a2" providerId="AD" clId="Web-{32F70A3B-BB7F-337E-0C7D-54EF7617DED7}" dt="2021-12-09T18:16:33.754" v="271" actId="1076"/>
        <pc:sldMkLst>
          <pc:docMk/>
          <pc:sldMk cId="3551159213" sldId="316"/>
        </pc:sldMkLst>
        <pc:spChg chg="add mod">
          <ac:chgData name="Mariah Helgeson" userId="S::mariah@drbconsult.onmicrosoft.com::51b1bd1c-374c-4333-91a8-ada6f1cc33a2" providerId="AD" clId="Web-{32F70A3B-BB7F-337E-0C7D-54EF7617DED7}" dt="2021-12-09T18:16:33.754" v="271" actId="1076"/>
          <ac:spMkLst>
            <pc:docMk/>
            <pc:sldMk cId="3551159213" sldId="316"/>
            <ac:spMk id="2" creationId="{3390DDC5-CB5F-44F9-8A7C-F5A4CF965318}"/>
          </ac:spMkLst>
        </pc:spChg>
      </pc:sldChg>
      <pc:sldChg chg="modSp">
        <pc:chgData name="Mariah Helgeson" userId="S::mariah@drbconsult.onmicrosoft.com::51b1bd1c-374c-4333-91a8-ada6f1cc33a2" providerId="AD" clId="Web-{32F70A3B-BB7F-337E-0C7D-54EF7617DED7}" dt="2021-12-09T17:42:16.213" v="184" actId="1076"/>
        <pc:sldMkLst>
          <pc:docMk/>
          <pc:sldMk cId="667067281" sldId="336"/>
        </pc:sldMkLst>
        <pc:spChg chg="mod">
          <ac:chgData name="Mariah Helgeson" userId="S::mariah@drbconsult.onmicrosoft.com::51b1bd1c-374c-4333-91a8-ada6f1cc33a2" providerId="AD" clId="Web-{32F70A3B-BB7F-337E-0C7D-54EF7617DED7}" dt="2021-12-09T17:42:16.213" v="184" actId="1076"/>
          <ac:spMkLst>
            <pc:docMk/>
            <pc:sldMk cId="667067281" sldId="336"/>
            <ac:spMk id="2" creationId="{17F3D49A-A7A5-43C2-84BC-33497AB0C404}"/>
          </ac:spMkLst>
        </pc:spChg>
      </pc:sldChg>
      <pc:sldChg chg="addSp modSp">
        <pc:chgData name="Mariah Helgeson" userId="S::mariah@drbconsult.onmicrosoft.com::51b1bd1c-374c-4333-91a8-ada6f1cc33a2" providerId="AD" clId="Web-{32F70A3B-BB7F-337E-0C7D-54EF7617DED7}" dt="2021-12-09T17:41:15.900" v="181" actId="1076"/>
        <pc:sldMkLst>
          <pc:docMk/>
          <pc:sldMk cId="431440845" sldId="338"/>
        </pc:sldMkLst>
        <pc:spChg chg="add mod">
          <ac:chgData name="Mariah Helgeson" userId="S::mariah@drbconsult.onmicrosoft.com::51b1bd1c-374c-4333-91a8-ada6f1cc33a2" providerId="AD" clId="Web-{32F70A3B-BB7F-337E-0C7D-54EF7617DED7}" dt="2021-12-09T17:41:15.900" v="181" actId="1076"/>
          <ac:spMkLst>
            <pc:docMk/>
            <pc:sldMk cId="431440845" sldId="338"/>
            <ac:spMk id="2" creationId="{CF81ADB9-CE73-47D0-A0A2-C0678A52E52D}"/>
          </ac:spMkLst>
        </pc:spChg>
      </pc:sldChg>
      <pc:sldChg chg="addSp delSp modSp">
        <pc:chgData name="Mariah Helgeson" userId="S::mariah@drbconsult.onmicrosoft.com::51b1bd1c-374c-4333-91a8-ada6f1cc33a2" providerId="AD" clId="Web-{32F70A3B-BB7F-337E-0C7D-54EF7617DED7}" dt="2021-12-09T17:56:48.287" v="212"/>
        <pc:sldMkLst>
          <pc:docMk/>
          <pc:sldMk cId="3777414442" sldId="350"/>
        </pc:sldMkLst>
        <pc:spChg chg="add del">
          <ac:chgData name="Mariah Helgeson" userId="S::mariah@drbconsult.onmicrosoft.com::51b1bd1c-374c-4333-91a8-ada6f1cc33a2" providerId="AD" clId="Web-{32F70A3B-BB7F-337E-0C7D-54EF7617DED7}" dt="2021-12-09T17:56:43.615" v="211"/>
          <ac:spMkLst>
            <pc:docMk/>
            <pc:sldMk cId="3777414442" sldId="350"/>
            <ac:spMk id="2" creationId="{90C53D90-4B2D-4A75-A823-43E3286D77AF}"/>
          </ac:spMkLst>
        </pc:spChg>
        <pc:spChg chg="mod">
          <ac:chgData name="Mariah Helgeson" userId="S::mariah@drbconsult.onmicrosoft.com::51b1bd1c-374c-4333-91a8-ada6f1cc33a2" providerId="AD" clId="Web-{32F70A3B-BB7F-337E-0C7D-54EF7617DED7}" dt="2021-12-09T17:56:29.771" v="209" actId="20577"/>
          <ac:spMkLst>
            <pc:docMk/>
            <pc:sldMk cId="3777414442" sldId="350"/>
            <ac:spMk id="4" creationId="{7E552CBA-E63D-4BDC-974D-8EEEBC8806B8}"/>
          </ac:spMkLst>
        </pc:spChg>
        <pc:spChg chg="add">
          <ac:chgData name="Mariah Helgeson" userId="S::mariah@drbconsult.onmicrosoft.com::51b1bd1c-374c-4333-91a8-ada6f1cc33a2" providerId="AD" clId="Web-{32F70A3B-BB7F-337E-0C7D-54EF7617DED7}" dt="2021-12-09T17:56:48.287" v="212"/>
          <ac:spMkLst>
            <pc:docMk/>
            <pc:sldMk cId="3777414442" sldId="350"/>
            <ac:spMk id="8" creationId="{554B197E-FB07-44B5-8CDC-117D15308118}"/>
          </ac:spMkLst>
        </pc:spChg>
      </pc:sldChg>
      <pc:sldChg chg="addSp modSp">
        <pc:chgData name="Mariah Helgeson" userId="S::mariah@drbconsult.onmicrosoft.com::51b1bd1c-374c-4333-91a8-ada6f1cc33a2" providerId="AD" clId="Web-{32F70A3B-BB7F-337E-0C7D-54EF7617DED7}" dt="2021-12-09T17:56:08.521" v="208" actId="1076"/>
        <pc:sldMkLst>
          <pc:docMk/>
          <pc:sldMk cId="921341635" sldId="351"/>
        </pc:sldMkLst>
        <pc:spChg chg="add mod">
          <ac:chgData name="Mariah Helgeson" userId="S::mariah@drbconsult.onmicrosoft.com::51b1bd1c-374c-4333-91a8-ada6f1cc33a2" providerId="AD" clId="Web-{32F70A3B-BB7F-337E-0C7D-54EF7617DED7}" dt="2021-12-09T17:56:08.521" v="208" actId="1076"/>
          <ac:spMkLst>
            <pc:docMk/>
            <pc:sldMk cId="921341635" sldId="351"/>
            <ac:spMk id="2" creationId="{A00E2F47-DFE7-4F33-A2C5-B00E7E1B4383}"/>
          </ac:spMkLst>
        </pc:spChg>
        <pc:spChg chg="add mod">
          <ac:chgData name="Mariah Helgeson" userId="S::mariah@drbconsult.onmicrosoft.com::51b1bd1c-374c-4333-91a8-ada6f1cc33a2" providerId="AD" clId="Web-{32F70A3B-BB7F-337E-0C7D-54EF7617DED7}" dt="2021-12-09T17:55:56.895" v="207" actId="1076"/>
          <ac:spMkLst>
            <pc:docMk/>
            <pc:sldMk cId="921341635" sldId="351"/>
            <ac:spMk id="8" creationId="{8248EB6D-1FE3-4E33-BD57-66C6D847A2C8}"/>
          </ac:spMkLst>
        </pc:spChg>
      </pc:sldChg>
      <pc:sldChg chg="addSp modSp">
        <pc:chgData name="Mariah Helgeson" userId="S::mariah@drbconsult.onmicrosoft.com::51b1bd1c-374c-4333-91a8-ada6f1cc33a2" providerId="AD" clId="Web-{32F70A3B-BB7F-337E-0C7D-54EF7617DED7}" dt="2021-12-09T17:55:07.223" v="202" actId="1076"/>
        <pc:sldMkLst>
          <pc:docMk/>
          <pc:sldMk cId="3208024575" sldId="352"/>
        </pc:sldMkLst>
        <pc:spChg chg="add mod">
          <ac:chgData name="Mariah Helgeson" userId="S::mariah@drbconsult.onmicrosoft.com::51b1bd1c-374c-4333-91a8-ada6f1cc33a2" providerId="AD" clId="Web-{32F70A3B-BB7F-337E-0C7D-54EF7617DED7}" dt="2021-12-09T17:55:07.223" v="202" actId="1076"/>
          <ac:spMkLst>
            <pc:docMk/>
            <pc:sldMk cId="3208024575" sldId="352"/>
            <ac:spMk id="2" creationId="{B37B55BA-180E-45E9-911E-88857BB79CDD}"/>
          </ac:spMkLst>
        </pc:spChg>
      </pc:sldChg>
      <pc:sldChg chg="addSp modSp">
        <pc:chgData name="Mariah Helgeson" userId="S::mariah@drbconsult.onmicrosoft.com::51b1bd1c-374c-4333-91a8-ada6f1cc33a2" providerId="AD" clId="Web-{32F70A3B-BB7F-337E-0C7D-54EF7617DED7}" dt="2021-12-09T17:54:58.473" v="200" actId="1076"/>
        <pc:sldMkLst>
          <pc:docMk/>
          <pc:sldMk cId="322704847" sldId="353"/>
        </pc:sldMkLst>
        <pc:spChg chg="add mod">
          <ac:chgData name="Mariah Helgeson" userId="S::mariah@drbconsult.onmicrosoft.com::51b1bd1c-374c-4333-91a8-ada6f1cc33a2" providerId="AD" clId="Web-{32F70A3B-BB7F-337E-0C7D-54EF7617DED7}" dt="2021-12-09T17:54:58.473" v="200" actId="1076"/>
          <ac:spMkLst>
            <pc:docMk/>
            <pc:sldMk cId="322704847" sldId="353"/>
            <ac:spMk id="2" creationId="{E8AFC9A1-FD0F-454A-BE7E-3F5E41199126}"/>
          </ac:spMkLst>
        </pc:spChg>
      </pc:sldChg>
      <pc:sldChg chg="addSp modSp">
        <pc:chgData name="Mariah Helgeson" userId="S::mariah@drbconsult.onmicrosoft.com::51b1bd1c-374c-4333-91a8-ada6f1cc33a2" providerId="AD" clId="Web-{32F70A3B-BB7F-337E-0C7D-54EF7617DED7}" dt="2021-12-09T17:54:40.488" v="198" actId="1076"/>
        <pc:sldMkLst>
          <pc:docMk/>
          <pc:sldMk cId="1334458646" sldId="354"/>
        </pc:sldMkLst>
        <pc:spChg chg="add mod">
          <ac:chgData name="Mariah Helgeson" userId="S::mariah@drbconsult.onmicrosoft.com::51b1bd1c-374c-4333-91a8-ada6f1cc33a2" providerId="AD" clId="Web-{32F70A3B-BB7F-337E-0C7D-54EF7617DED7}" dt="2021-12-09T17:54:40.488" v="198" actId="1076"/>
          <ac:spMkLst>
            <pc:docMk/>
            <pc:sldMk cId="1334458646" sldId="354"/>
            <ac:spMk id="2" creationId="{BED80FAA-8548-43D5-B062-E2F42044DC6A}"/>
          </ac:spMkLst>
        </pc:spChg>
      </pc:sldChg>
      <pc:sldChg chg="addSp modSp">
        <pc:chgData name="Mariah Helgeson" userId="S::mariah@drbconsult.onmicrosoft.com::51b1bd1c-374c-4333-91a8-ada6f1cc33a2" providerId="AD" clId="Web-{32F70A3B-BB7F-337E-0C7D-54EF7617DED7}" dt="2021-12-09T17:52:17.533" v="196" actId="1076"/>
        <pc:sldMkLst>
          <pc:docMk/>
          <pc:sldMk cId="4278045741" sldId="355"/>
        </pc:sldMkLst>
        <pc:spChg chg="add mod">
          <ac:chgData name="Mariah Helgeson" userId="S::mariah@drbconsult.onmicrosoft.com::51b1bd1c-374c-4333-91a8-ada6f1cc33a2" providerId="AD" clId="Web-{32F70A3B-BB7F-337E-0C7D-54EF7617DED7}" dt="2021-12-09T17:52:17.533" v="196" actId="1076"/>
          <ac:spMkLst>
            <pc:docMk/>
            <pc:sldMk cId="4278045741" sldId="355"/>
            <ac:spMk id="2" creationId="{6ED94B66-A6EC-498C-8854-2102CA547A9B}"/>
          </ac:spMkLst>
        </pc:spChg>
      </pc:sldChg>
      <pc:sldChg chg="addSp modSp">
        <pc:chgData name="Mariah Helgeson" userId="S::mariah@drbconsult.onmicrosoft.com::51b1bd1c-374c-4333-91a8-ada6f1cc33a2" providerId="AD" clId="Web-{32F70A3B-BB7F-337E-0C7D-54EF7617DED7}" dt="2021-12-09T17:52:01.064" v="193" actId="1076"/>
        <pc:sldMkLst>
          <pc:docMk/>
          <pc:sldMk cId="4082809536" sldId="357"/>
        </pc:sldMkLst>
        <pc:spChg chg="add mod">
          <ac:chgData name="Mariah Helgeson" userId="S::mariah@drbconsult.onmicrosoft.com::51b1bd1c-374c-4333-91a8-ada6f1cc33a2" providerId="AD" clId="Web-{32F70A3B-BB7F-337E-0C7D-54EF7617DED7}" dt="2021-12-09T17:52:01.064" v="193" actId="1076"/>
          <ac:spMkLst>
            <pc:docMk/>
            <pc:sldMk cId="4082809536" sldId="357"/>
            <ac:spMk id="2" creationId="{D3497E7B-BA1D-458F-92C0-F0BA65C06483}"/>
          </ac:spMkLst>
        </pc:spChg>
      </pc:sldChg>
      <pc:sldChg chg="addSp modSp">
        <pc:chgData name="Mariah Helgeson" userId="S::mariah@drbconsult.onmicrosoft.com::51b1bd1c-374c-4333-91a8-ada6f1cc33a2" providerId="AD" clId="Web-{32F70A3B-BB7F-337E-0C7D-54EF7617DED7}" dt="2021-12-09T17:51:49.408" v="191" actId="1076"/>
        <pc:sldMkLst>
          <pc:docMk/>
          <pc:sldMk cId="3510961733" sldId="358"/>
        </pc:sldMkLst>
        <pc:spChg chg="add mod">
          <ac:chgData name="Mariah Helgeson" userId="S::mariah@drbconsult.onmicrosoft.com::51b1bd1c-374c-4333-91a8-ada6f1cc33a2" providerId="AD" clId="Web-{32F70A3B-BB7F-337E-0C7D-54EF7617DED7}" dt="2021-12-09T17:51:49.408" v="191" actId="1076"/>
          <ac:spMkLst>
            <pc:docMk/>
            <pc:sldMk cId="3510961733" sldId="358"/>
            <ac:spMk id="2" creationId="{1F8E1238-846F-486E-BB70-302F490AE621}"/>
          </ac:spMkLst>
        </pc:spChg>
      </pc:sldChg>
      <pc:sldChg chg="addSp modSp">
        <pc:chgData name="Mariah Helgeson" userId="S::mariah@drbconsult.onmicrosoft.com::51b1bd1c-374c-4333-91a8-ada6f1cc33a2" providerId="AD" clId="Web-{32F70A3B-BB7F-337E-0C7D-54EF7617DED7}" dt="2021-12-09T17:51:33.658" v="189" actId="1076"/>
        <pc:sldMkLst>
          <pc:docMk/>
          <pc:sldMk cId="3983931572" sldId="359"/>
        </pc:sldMkLst>
        <pc:spChg chg="add mod">
          <ac:chgData name="Mariah Helgeson" userId="S::mariah@drbconsult.onmicrosoft.com::51b1bd1c-374c-4333-91a8-ada6f1cc33a2" providerId="AD" clId="Web-{32F70A3B-BB7F-337E-0C7D-54EF7617DED7}" dt="2021-12-09T17:51:33.658" v="189" actId="1076"/>
          <ac:spMkLst>
            <pc:docMk/>
            <pc:sldMk cId="3983931572" sldId="359"/>
            <ac:spMk id="2" creationId="{B03AC15D-7112-4708-8CC2-2A15AA12A77D}"/>
          </ac:spMkLst>
        </pc:spChg>
      </pc:sldChg>
      <pc:sldChg chg="addSp modSp">
        <pc:chgData name="Mariah Helgeson" userId="S::mariah@drbconsult.onmicrosoft.com::51b1bd1c-374c-4333-91a8-ada6f1cc33a2" providerId="AD" clId="Web-{32F70A3B-BB7F-337E-0C7D-54EF7617DED7}" dt="2021-12-09T17:51:22.111" v="187" actId="1076"/>
        <pc:sldMkLst>
          <pc:docMk/>
          <pc:sldMk cId="2110740417" sldId="360"/>
        </pc:sldMkLst>
        <pc:spChg chg="add mod">
          <ac:chgData name="Mariah Helgeson" userId="S::mariah@drbconsult.onmicrosoft.com::51b1bd1c-374c-4333-91a8-ada6f1cc33a2" providerId="AD" clId="Web-{32F70A3B-BB7F-337E-0C7D-54EF7617DED7}" dt="2021-12-09T17:51:22.111" v="187" actId="1076"/>
          <ac:spMkLst>
            <pc:docMk/>
            <pc:sldMk cId="2110740417" sldId="360"/>
            <ac:spMk id="2" creationId="{34DEE4F1-6368-4BF7-980D-143DCC6C44EF}"/>
          </ac:spMkLst>
        </pc:spChg>
      </pc:sldChg>
      <pc:sldChg chg="addSp modSp">
        <pc:chgData name="Mariah Helgeson" userId="S::mariah@drbconsult.onmicrosoft.com::51b1bd1c-374c-4333-91a8-ada6f1cc33a2" providerId="AD" clId="Web-{32F70A3B-BB7F-337E-0C7D-54EF7617DED7}" dt="2021-12-09T18:11:32.907" v="228" actId="1076"/>
        <pc:sldMkLst>
          <pc:docMk/>
          <pc:sldMk cId="1226073186" sldId="385"/>
        </pc:sldMkLst>
        <pc:spChg chg="add mod">
          <ac:chgData name="Mariah Helgeson" userId="S::mariah@drbconsult.onmicrosoft.com::51b1bd1c-374c-4333-91a8-ada6f1cc33a2" providerId="AD" clId="Web-{32F70A3B-BB7F-337E-0C7D-54EF7617DED7}" dt="2021-12-09T18:11:32.907" v="228" actId="1076"/>
          <ac:spMkLst>
            <pc:docMk/>
            <pc:sldMk cId="1226073186" sldId="385"/>
            <ac:spMk id="2" creationId="{8D6B25DC-E854-4095-B676-FE3B3AE86E2A}"/>
          </ac:spMkLst>
        </pc:spChg>
      </pc:sldChg>
      <pc:sldChg chg="addSp modSp">
        <pc:chgData name="Mariah Helgeson" userId="S::mariah@drbconsult.onmicrosoft.com::51b1bd1c-374c-4333-91a8-ada6f1cc33a2" providerId="AD" clId="Web-{32F70A3B-BB7F-337E-0C7D-54EF7617DED7}" dt="2021-12-09T18:11:41.391" v="230" actId="1076"/>
        <pc:sldMkLst>
          <pc:docMk/>
          <pc:sldMk cId="1499318983" sldId="386"/>
        </pc:sldMkLst>
        <pc:spChg chg="add mod">
          <ac:chgData name="Mariah Helgeson" userId="S::mariah@drbconsult.onmicrosoft.com::51b1bd1c-374c-4333-91a8-ada6f1cc33a2" providerId="AD" clId="Web-{32F70A3B-BB7F-337E-0C7D-54EF7617DED7}" dt="2021-12-09T18:11:41.391" v="230" actId="1076"/>
          <ac:spMkLst>
            <pc:docMk/>
            <pc:sldMk cId="1499318983" sldId="386"/>
            <ac:spMk id="6" creationId="{2B24FC06-DD56-4096-94A6-308C6B9E71EB}"/>
          </ac:spMkLst>
        </pc:spChg>
      </pc:sldChg>
      <pc:sldChg chg="addSp modSp mod modClrScheme chgLayout">
        <pc:chgData name="Mariah Helgeson" userId="S::mariah@drbconsult.onmicrosoft.com::51b1bd1c-374c-4333-91a8-ada6f1cc33a2" providerId="AD" clId="Web-{32F70A3B-BB7F-337E-0C7D-54EF7617DED7}" dt="2021-12-09T18:46:13.731" v="511" actId="20577"/>
        <pc:sldMkLst>
          <pc:docMk/>
          <pc:sldMk cId="754204059" sldId="420"/>
        </pc:sldMkLst>
        <pc:spChg chg="mod ord">
          <ac:chgData name="Mariah Helgeson" userId="S::mariah@drbconsult.onmicrosoft.com::51b1bd1c-374c-4333-91a8-ada6f1cc33a2" providerId="AD" clId="Web-{32F70A3B-BB7F-337E-0C7D-54EF7617DED7}" dt="2021-12-09T18:45:51.497" v="503"/>
          <ac:spMkLst>
            <pc:docMk/>
            <pc:sldMk cId="754204059" sldId="420"/>
            <ac:spMk id="2" creationId="{819520DF-87D7-4728-A84B-FD8D941E7514}"/>
          </ac:spMkLst>
        </pc:spChg>
        <pc:spChg chg="mod ord">
          <ac:chgData name="Mariah Helgeson" userId="S::mariah@drbconsult.onmicrosoft.com::51b1bd1c-374c-4333-91a8-ada6f1cc33a2" providerId="AD" clId="Web-{32F70A3B-BB7F-337E-0C7D-54EF7617DED7}" dt="2021-12-09T18:45:51.497" v="503"/>
          <ac:spMkLst>
            <pc:docMk/>
            <pc:sldMk cId="754204059" sldId="420"/>
            <ac:spMk id="3" creationId="{6CD48474-9175-43DE-8BD2-D6EA8298841A}"/>
          </ac:spMkLst>
        </pc:spChg>
        <pc:spChg chg="add mod">
          <ac:chgData name="Mariah Helgeson" userId="S::mariah@drbconsult.onmicrosoft.com::51b1bd1c-374c-4333-91a8-ada6f1cc33a2" providerId="AD" clId="Web-{32F70A3B-BB7F-337E-0C7D-54EF7617DED7}" dt="2021-12-09T18:46:13.731" v="511" actId="20577"/>
          <ac:spMkLst>
            <pc:docMk/>
            <pc:sldMk cId="754204059" sldId="420"/>
            <ac:spMk id="4" creationId="{DA9AE528-3F27-4197-838B-B7088F2E5605}"/>
          </ac:spMkLst>
        </pc:spChg>
        <pc:spChg chg="add mod">
          <ac:chgData name="Mariah Helgeson" userId="S::mariah@drbconsult.onmicrosoft.com::51b1bd1c-374c-4333-91a8-ada6f1cc33a2" providerId="AD" clId="Web-{32F70A3B-BB7F-337E-0C7D-54EF7617DED7}" dt="2021-12-09T18:10:53.407" v="218" actId="1076"/>
          <ac:spMkLst>
            <pc:docMk/>
            <pc:sldMk cId="754204059" sldId="420"/>
            <ac:spMk id="5" creationId="{8320D2D2-61FB-4EAF-9E65-DAC8B833D158}"/>
          </ac:spMkLst>
        </pc:spChg>
      </pc:sldChg>
      <pc:sldChg chg="addSp delSp modSp mod modClrScheme chgLayout">
        <pc:chgData name="Mariah Helgeson" userId="S::mariah@drbconsult.onmicrosoft.com::51b1bd1c-374c-4333-91a8-ada6f1cc33a2" providerId="AD" clId="Web-{32F70A3B-BB7F-337E-0C7D-54EF7617DED7}" dt="2021-12-09T18:47:52.887" v="523" actId="20577"/>
        <pc:sldMkLst>
          <pc:docMk/>
          <pc:sldMk cId="3727561546" sldId="421"/>
        </pc:sldMkLst>
        <pc:spChg chg="mod ord">
          <ac:chgData name="Mariah Helgeson" userId="S::mariah@drbconsult.onmicrosoft.com::51b1bd1c-374c-4333-91a8-ada6f1cc33a2" providerId="AD" clId="Web-{32F70A3B-BB7F-337E-0C7D-54EF7617DED7}" dt="2021-12-09T18:47:52.887" v="523" actId="20577"/>
          <ac:spMkLst>
            <pc:docMk/>
            <pc:sldMk cId="3727561546" sldId="421"/>
            <ac:spMk id="2" creationId="{4B9C9E45-F314-4673-8928-CB2FAAA0020D}"/>
          </ac:spMkLst>
        </pc:spChg>
        <pc:spChg chg="add mod ord">
          <ac:chgData name="Mariah Helgeson" userId="S::mariah@drbconsult.onmicrosoft.com::51b1bd1c-374c-4333-91a8-ada6f1cc33a2" providerId="AD" clId="Web-{32F70A3B-BB7F-337E-0C7D-54EF7617DED7}" dt="2021-12-09T18:47:06.293" v="517" actId="20577"/>
          <ac:spMkLst>
            <pc:docMk/>
            <pc:sldMk cId="3727561546" sldId="421"/>
            <ac:spMk id="3" creationId="{742FF0FD-AF28-42B6-A3CB-CEC4BD2A718C}"/>
          </ac:spMkLst>
        </pc:spChg>
        <pc:spChg chg="add mod">
          <ac:chgData name="Mariah Helgeson" userId="S::mariah@drbconsult.onmicrosoft.com::51b1bd1c-374c-4333-91a8-ada6f1cc33a2" providerId="AD" clId="Web-{32F70A3B-BB7F-337E-0C7D-54EF7617DED7}" dt="2021-12-09T18:11:20.766" v="226" actId="1076"/>
          <ac:spMkLst>
            <pc:docMk/>
            <pc:sldMk cId="3727561546" sldId="421"/>
            <ac:spMk id="4" creationId="{7E8BC104-715E-49DE-9E20-0ECBBBBB439D}"/>
          </ac:spMkLst>
        </pc:spChg>
        <pc:spChg chg="add del mod">
          <ac:chgData name="Mariah Helgeson" userId="S::mariah@drbconsult.onmicrosoft.com::51b1bd1c-374c-4333-91a8-ada6f1cc33a2" providerId="AD" clId="Web-{32F70A3B-BB7F-337E-0C7D-54EF7617DED7}" dt="2021-12-09T18:47:20.387" v="520"/>
          <ac:spMkLst>
            <pc:docMk/>
            <pc:sldMk cId="3727561546" sldId="421"/>
            <ac:spMk id="6" creationId="{ABA95E30-CB70-4E97-90C0-225972136D31}"/>
          </ac:spMkLst>
        </pc:spChg>
      </pc:sldChg>
      <pc:sldChg chg="addSp modSp mod modClrScheme modShow chgLayout">
        <pc:chgData name="Mariah Helgeson" userId="S::mariah@drbconsult.onmicrosoft.com::51b1bd1c-374c-4333-91a8-ada6f1cc33a2" providerId="AD" clId="Web-{32F70A3B-BB7F-337E-0C7D-54EF7617DED7}" dt="2021-12-09T18:26:07.730" v="308" actId="20577"/>
        <pc:sldMkLst>
          <pc:docMk/>
          <pc:sldMk cId="1557687020" sldId="422"/>
        </pc:sldMkLst>
        <pc:spChg chg="add mod">
          <ac:chgData name="Mariah Helgeson" userId="S::mariah@drbconsult.onmicrosoft.com::51b1bd1c-374c-4333-91a8-ada6f1cc33a2" providerId="AD" clId="Web-{32F70A3B-BB7F-337E-0C7D-54EF7617DED7}" dt="2021-12-09T18:11:14.969" v="224" actId="1076"/>
          <ac:spMkLst>
            <pc:docMk/>
            <pc:sldMk cId="1557687020" sldId="422"/>
            <ac:spMk id="2" creationId="{FC9C38A4-19D8-4DBC-870E-28D876506A43}"/>
          </ac:spMkLst>
        </pc:spChg>
        <pc:spChg chg="add mod ord">
          <ac:chgData name="Mariah Helgeson" userId="S::mariah@drbconsult.onmicrosoft.com::51b1bd1c-374c-4333-91a8-ada6f1cc33a2" providerId="AD" clId="Web-{32F70A3B-BB7F-337E-0C7D-54EF7617DED7}" dt="2021-12-09T18:26:00.715" v="304" actId="20577"/>
          <ac:spMkLst>
            <pc:docMk/>
            <pc:sldMk cId="1557687020" sldId="422"/>
            <ac:spMk id="4" creationId="{C0B24DD5-BC02-4AC6-8492-B171FFA5259B}"/>
          </ac:spMkLst>
        </pc:spChg>
        <pc:spChg chg="add mod ord">
          <ac:chgData name="Mariah Helgeson" userId="S::mariah@drbconsult.onmicrosoft.com::51b1bd1c-374c-4333-91a8-ada6f1cc33a2" providerId="AD" clId="Web-{32F70A3B-BB7F-337E-0C7D-54EF7617DED7}" dt="2021-12-09T18:26:07.730" v="308" actId="20577"/>
          <ac:spMkLst>
            <pc:docMk/>
            <pc:sldMk cId="1557687020" sldId="422"/>
            <ac:spMk id="5" creationId="{A944A6F6-09BC-44D3-944A-D43ED4D15CF1}"/>
          </ac:spMkLst>
        </pc:spChg>
        <pc:spChg chg="mod">
          <ac:chgData name="Mariah Helgeson" userId="S::mariah@drbconsult.onmicrosoft.com::51b1bd1c-374c-4333-91a8-ada6f1cc33a2" providerId="AD" clId="Web-{32F70A3B-BB7F-337E-0C7D-54EF7617DED7}" dt="2021-12-09T18:26:03.918" v="306" actId="20577"/>
          <ac:spMkLst>
            <pc:docMk/>
            <pc:sldMk cId="1557687020" sldId="422"/>
            <ac:spMk id="6" creationId="{9DB6179D-CB18-4F69-8874-5BF9DAD2924E}"/>
          </ac:spMkLst>
        </pc:spChg>
      </pc:sldChg>
      <pc:sldChg chg="addSp modSp mod modClrScheme chgLayout">
        <pc:chgData name="Mariah Helgeson" userId="S::mariah@drbconsult.onmicrosoft.com::51b1bd1c-374c-4333-91a8-ada6f1cc33a2" providerId="AD" clId="Web-{32F70A3B-BB7F-337E-0C7D-54EF7617DED7}" dt="2021-12-09T18:46:40.700" v="513"/>
        <pc:sldMkLst>
          <pc:docMk/>
          <pc:sldMk cId="1599953684" sldId="423"/>
        </pc:sldMkLst>
        <pc:spChg chg="mod ord">
          <ac:chgData name="Mariah Helgeson" userId="S::mariah@drbconsult.onmicrosoft.com::51b1bd1c-374c-4333-91a8-ada6f1cc33a2" providerId="AD" clId="Web-{32F70A3B-BB7F-337E-0C7D-54EF7617DED7}" dt="2021-12-09T18:46:22.418" v="512"/>
          <ac:spMkLst>
            <pc:docMk/>
            <pc:sldMk cId="1599953684" sldId="423"/>
            <ac:spMk id="2" creationId="{819520DF-87D7-4728-A84B-FD8D941E7514}"/>
          </ac:spMkLst>
        </pc:spChg>
        <pc:spChg chg="mod ord">
          <ac:chgData name="Mariah Helgeson" userId="S::mariah@drbconsult.onmicrosoft.com::51b1bd1c-374c-4333-91a8-ada6f1cc33a2" providerId="AD" clId="Web-{32F70A3B-BB7F-337E-0C7D-54EF7617DED7}" dt="2021-12-09T18:46:22.418" v="512"/>
          <ac:spMkLst>
            <pc:docMk/>
            <pc:sldMk cId="1599953684" sldId="423"/>
            <ac:spMk id="3" creationId="{6CD48474-9175-43DE-8BD2-D6EA8298841A}"/>
          </ac:spMkLst>
        </pc:spChg>
        <pc:spChg chg="add">
          <ac:chgData name="Mariah Helgeson" userId="S::mariah@drbconsult.onmicrosoft.com::51b1bd1c-374c-4333-91a8-ada6f1cc33a2" providerId="AD" clId="Web-{32F70A3B-BB7F-337E-0C7D-54EF7617DED7}" dt="2021-12-09T18:46:40.700" v="513"/>
          <ac:spMkLst>
            <pc:docMk/>
            <pc:sldMk cId="1599953684" sldId="423"/>
            <ac:spMk id="4" creationId="{2BAC6FC0-7DCC-4D15-B809-B4C074B69917}"/>
          </ac:spMkLst>
        </pc:spChg>
        <pc:spChg chg="add mod">
          <ac:chgData name="Mariah Helgeson" userId="S::mariah@drbconsult.onmicrosoft.com::51b1bd1c-374c-4333-91a8-ada6f1cc33a2" providerId="AD" clId="Web-{32F70A3B-BB7F-337E-0C7D-54EF7617DED7}" dt="2021-12-09T18:11:00.235" v="220" actId="1076"/>
          <ac:spMkLst>
            <pc:docMk/>
            <pc:sldMk cId="1599953684" sldId="423"/>
            <ac:spMk id="5" creationId="{C9642570-1D78-431F-87C3-C21FAFE428BD}"/>
          </ac:spMkLst>
        </pc:spChg>
      </pc:sldChg>
      <pc:sldChg chg="addSp modSp">
        <pc:chgData name="Mariah Helgeson" userId="S::mariah@drbconsult.onmicrosoft.com::51b1bd1c-374c-4333-91a8-ada6f1cc33a2" providerId="AD" clId="Web-{32F70A3B-BB7F-337E-0C7D-54EF7617DED7}" dt="2021-12-09T18:12:38.845" v="242" actId="1076"/>
        <pc:sldMkLst>
          <pc:docMk/>
          <pc:sldMk cId="1532743224" sldId="424"/>
        </pc:sldMkLst>
        <pc:spChg chg="add mod">
          <ac:chgData name="Mariah Helgeson" userId="S::mariah@drbconsult.onmicrosoft.com::51b1bd1c-374c-4333-91a8-ada6f1cc33a2" providerId="AD" clId="Web-{32F70A3B-BB7F-337E-0C7D-54EF7617DED7}" dt="2021-12-09T17:41:30.150" v="182"/>
          <ac:spMkLst>
            <pc:docMk/>
            <pc:sldMk cId="1532743224" sldId="424"/>
            <ac:spMk id="2" creationId="{A53F317A-ACFA-442D-BE86-8DC76D72AEF0}"/>
          </ac:spMkLst>
        </pc:spChg>
        <pc:spChg chg="add mod">
          <ac:chgData name="Mariah Helgeson" userId="S::mariah@drbconsult.onmicrosoft.com::51b1bd1c-374c-4333-91a8-ada6f1cc33a2" providerId="AD" clId="Web-{32F70A3B-BB7F-337E-0C7D-54EF7617DED7}" dt="2021-12-09T18:12:38.845" v="242" actId="1076"/>
          <ac:spMkLst>
            <pc:docMk/>
            <pc:sldMk cId="1532743224" sldId="424"/>
            <ac:spMk id="4" creationId="{25F48618-E48F-48E9-BB19-896C32FE5031}"/>
          </ac:spMkLst>
        </pc:spChg>
      </pc:sldChg>
      <pc:sldChg chg="addSp modSp">
        <pc:chgData name="Mariah Helgeson" userId="S::mariah@drbconsult.onmicrosoft.com::51b1bd1c-374c-4333-91a8-ada6f1cc33a2" providerId="AD" clId="Web-{32F70A3B-BB7F-337E-0C7D-54EF7617DED7}" dt="2021-12-09T18:12:33.876" v="240" actId="1076"/>
        <pc:sldMkLst>
          <pc:docMk/>
          <pc:sldMk cId="3692671898" sldId="425"/>
        </pc:sldMkLst>
        <pc:spChg chg="add mod">
          <ac:chgData name="Mariah Helgeson" userId="S::mariah@drbconsult.onmicrosoft.com::51b1bd1c-374c-4333-91a8-ada6f1cc33a2" providerId="AD" clId="Web-{32F70A3B-BB7F-337E-0C7D-54EF7617DED7}" dt="2021-12-09T18:12:33.876" v="240" actId="1076"/>
          <ac:spMkLst>
            <pc:docMk/>
            <pc:sldMk cId="3692671898" sldId="425"/>
            <ac:spMk id="2" creationId="{35461496-FF92-47BE-9D31-ED2B954EDAA3}"/>
          </ac:spMkLst>
        </pc:spChg>
      </pc:sldChg>
      <pc:sldChg chg="addSp modSp">
        <pc:chgData name="Mariah Helgeson" userId="S::mariah@drbconsult.onmicrosoft.com::51b1bd1c-374c-4333-91a8-ada6f1cc33a2" providerId="AD" clId="Web-{32F70A3B-BB7F-337E-0C7D-54EF7617DED7}" dt="2021-12-09T18:12:26.283" v="238" actId="1076"/>
        <pc:sldMkLst>
          <pc:docMk/>
          <pc:sldMk cId="2679129705" sldId="426"/>
        </pc:sldMkLst>
        <pc:spChg chg="add mod">
          <ac:chgData name="Mariah Helgeson" userId="S::mariah@drbconsult.onmicrosoft.com::51b1bd1c-374c-4333-91a8-ada6f1cc33a2" providerId="AD" clId="Web-{32F70A3B-BB7F-337E-0C7D-54EF7617DED7}" dt="2021-12-09T17:41:30.150" v="182"/>
          <ac:spMkLst>
            <pc:docMk/>
            <pc:sldMk cId="2679129705" sldId="426"/>
            <ac:spMk id="2" creationId="{E5538EAC-B3D4-430E-A835-7E010DE2D2C0}"/>
          </ac:spMkLst>
        </pc:spChg>
        <pc:spChg chg="add mod">
          <ac:chgData name="Mariah Helgeson" userId="S::mariah@drbconsult.onmicrosoft.com::51b1bd1c-374c-4333-91a8-ada6f1cc33a2" providerId="AD" clId="Web-{32F70A3B-BB7F-337E-0C7D-54EF7617DED7}" dt="2021-12-09T18:12:26.283" v="238" actId="1076"/>
          <ac:spMkLst>
            <pc:docMk/>
            <pc:sldMk cId="2679129705" sldId="426"/>
            <ac:spMk id="3" creationId="{C0F72D40-32F7-479D-AE91-C3317BEEFDDA}"/>
          </ac:spMkLst>
        </pc:spChg>
      </pc:sldChg>
      <pc:sldChg chg="addSp modSp">
        <pc:chgData name="Mariah Helgeson" userId="S::mariah@drbconsult.onmicrosoft.com::51b1bd1c-374c-4333-91a8-ada6f1cc33a2" providerId="AD" clId="Web-{32F70A3B-BB7F-337E-0C7D-54EF7617DED7}" dt="2021-12-09T18:12:19.095" v="236" actId="1076"/>
        <pc:sldMkLst>
          <pc:docMk/>
          <pc:sldMk cId="670223607" sldId="427"/>
        </pc:sldMkLst>
        <pc:spChg chg="add mod">
          <ac:chgData name="Mariah Helgeson" userId="S::mariah@drbconsult.onmicrosoft.com::51b1bd1c-374c-4333-91a8-ada6f1cc33a2" providerId="AD" clId="Web-{32F70A3B-BB7F-337E-0C7D-54EF7617DED7}" dt="2021-12-09T17:41:30.150" v="182"/>
          <ac:spMkLst>
            <pc:docMk/>
            <pc:sldMk cId="670223607" sldId="427"/>
            <ac:spMk id="2" creationId="{9944057D-2F0B-4701-8816-F3C41A6FBC60}"/>
          </ac:spMkLst>
        </pc:spChg>
        <pc:spChg chg="add mod">
          <ac:chgData name="Mariah Helgeson" userId="S::mariah@drbconsult.onmicrosoft.com::51b1bd1c-374c-4333-91a8-ada6f1cc33a2" providerId="AD" clId="Web-{32F70A3B-BB7F-337E-0C7D-54EF7617DED7}" dt="2021-12-09T18:12:19.095" v="236" actId="1076"/>
          <ac:spMkLst>
            <pc:docMk/>
            <pc:sldMk cId="670223607" sldId="427"/>
            <ac:spMk id="3" creationId="{84F73980-69F4-44C7-956F-5FD3ACE57481}"/>
          </ac:spMkLst>
        </pc:spChg>
      </pc:sldChg>
      <pc:sldChg chg="addSp modSp">
        <pc:chgData name="Mariah Helgeson" userId="S::mariah@drbconsult.onmicrosoft.com::51b1bd1c-374c-4333-91a8-ada6f1cc33a2" providerId="AD" clId="Web-{32F70A3B-BB7F-337E-0C7D-54EF7617DED7}" dt="2021-12-09T18:12:10.814" v="234" actId="1076"/>
        <pc:sldMkLst>
          <pc:docMk/>
          <pc:sldMk cId="1720494223" sldId="428"/>
        </pc:sldMkLst>
        <pc:spChg chg="add mod">
          <ac:chgData name="Mariah Helgeson" userId="S::mariah@drbconsult.onmicrosoft.com::51b1bd1c-374c-4333-91a8-ada6f1cc33a2" providerId="AD" clId="Web-{32F70A3B-BB7F-337E-0C7D-54EF7617DED7}" dt="2021-12-09T17:41:30.150" v="182"/>
          <ac:spMkLst>
            <pc:docMk/>
            <pc:sldMk cId="1720494223" sldId="428"/>
            <ac:spMk id="2" creationId="{4CF895B9-AFF0-4230-B7CE-0B4C0CEA06E1}"/>
          </ac:spMkLst>
        </pc:spChg>
        <pc:spChg chg="add mod">
          <ac:chgData name="Mariah Helgeson" userId="S::mariah@drbconsult.onmicrosoft.com::51b1bd1c-374c-4333-91a8-ada6f1cc33a2" providerId="AD" clId="Web-{32F70A3B-BB7F-337E-0C7D-54EF7617DED7}" dt="2021-12-09T18:12:10.814" v="234" actId="1076"/>
          <ac:spMkLst>
            <pc:docMk/>
            <pc:sldMk cId="1720494223" sldId="428"/>
            <ac:spMk id="3" creationId="{6AFEDF76-0C60-455A-BDDF-B0F1A0909365}"/>
          </ac:spMkLst>
        </pc:spChg>
      </pc:sldChg>
      <pc:sldChg chg="addSp modSp del">
        <pc:chgData name="Mariah Helgeson" userId="S::mariah@drbconsult.onmicrosoft.com::51b1bd1c-374c-4333-91a8-ada6f1cc33a2" providerId="AD" clId="Web-{32F70A3B-BB7F-337E-0C7D-54EF7617DED7}" dt="2021-12-09T18:49:05.122" v="564"/>
        <pc:sldMkLst>
          <pc:docMk/>
          <pc:sldMk cId="2229272132" sldId="429"/>
        </pc:sldMkLst>
        <pc:spChg chg="add mod">
          <ac:chgData name="Mariah Helgeson" userId="S::mariah@drbconsult.onmicrosoft.com::51b1bd1c-374c-4333-91a8-ada6f1cc33a2" providerId="AD" clId="Web-{32F70A3B-BB7F-337E-0C7D-54EF7617DED7}" dt="2021-12-09T18:12:03.345" v="232" actId="1076"/>
          <ac:spMkLst>
            <pc:docMk/>
            <pc:sldMk cId="2229272132" sldId="429"/>
            <ac:spMk id="2" creationId="{1EC2D524-11B7-4552-BF0B-B447E9451014}"/>
          </ac:spMkLst>
        </pc:spChg>
        <pc:spChg chg="mod">
          <ac:chgData name="Mariah Helgeson" userId="S::mariah@drbconsult.onmicrosoft.com::51b1bd1c-374c-4333-91a8-ada6f1cc33a2" providerId="AD" clId="Web-{32F70A3B-BB7F-337E-0C7D-54EF7617DED7}" dt="2021-12-09T18:48:17.418" v="526" actId="1076"/>
          <ac:spMkLst>
            <pc:docMk/>
            <pc:sldMk cId="2229272132" sldId="429"/>
            <ac:spMk id="74754" creationId="{EAB13741-9AC6-4E45-AF64-1B1965BAF80A}"/>
          </ac:spMkLst>
        </pc:spChg>
      </pc:sldChg>
      <pc:sldChg chg="addSp modSp">
        <pc:chgData name="Mariah Helgeson" userId="S::mariah@drbconsult.onmicrosoft.com::51b1bd1c-374c-4333-91a8-ada6f1cc33a2" providerId="AD" clId="Web-{32F70A3B-BB7F-337E-0C7D-54EF7617DED7}" dt="2021-12-09T18:13:26.033" v="256" actId="1076"/>
        <pc:sldMkLst>
          <pc:docMk/>
          <pc:sldMk cId="1437251162" sldId="430"/>
        </pc:sldMkLst>
        <pc:spChg chg="add mod">
          <ac:chgData name="Mariah Helgeson" userId="S::mariah@drbconsult.onmicrosoft.com::51b1bd1c-374c-4333-91a8-ada6f1cc33a2" providerId="AD" clId="Web-{32F70A3B-BB7F-337E-0C7D-54EF7617DED7}" dt="2021-12-09T18:13:26.033" v="256" actId="1076"/>
          <ac:spMkLst>
            <pc:docMk/>
            <pc:sldMk cId="1437251162" sldId="430"/>
            <ac:spMk id="2" creationId="{3EF4446C-B548-4439-805F-A7A4501D5326}"/>
          </ac:spMkLst>
        </pc:spChg>
      </pc:sldChg>
      <pc:sldChg chg="addSp modSp">
        <pc:chgData name="Mariah Helgeson" userId="S::mariah@drbconsult.onmicrosoft.com::51b1bd1c-374c-4333-91a8-ada6f1cc33a2" providerId="AD" clId="Web-{32F70A3B-BB7F-337E-0C7D-54EF7617DED7}" dt="2021-12-09T18:13:32.924" v="258" actId="1076"/>
        <pc:sldMkLst>
          <pc:docMk/>
          <pc:sldMk cId="1050280772" sldId="431"/>
        </pc:sldMkLst>
        <pc:spChg chg="add mod">
          <ac:chgData name="Mariah Helgeson" userId="S::mariah@drbconsult.onmicrosoft.com::51b1bd1c-374c-4333-91a8-ada6f1cc33a2" providerId="AD" clId="Web-{32F70A3B-BB7F-337E-0C7D-54EF7617DED7}" dt="2021-12-09T18:13:32.924" v="258" actId="1076"/>
          <ac:spMkLst>
            <pc:docMk/>
            <pc:sldMk cId="1050280772" sldId="431"/>
            <ac:spMk id="4" creationId="{14A83C05-3BD4-43C0-BF1B-568091E96FED}"/>
          </ac:spMkLst>
        </pc:spChg>
      </pc:sldChg>
      <pc:sldChg chg="addSp modSp mod modClrScheme chgLayout">
        <pc:chgData name="Mariah Helgeson" userId="S::mariah@drbconsult.onmicrosoft.com::51b1bd1c-374c-4333-91a8-ada6f1cc33a2" providerId="AD" clId="Web-{32F70A3B-BB7F-337E-0C7D-54EF7617DED7}" dt="2021-12-09T18:50:59.122" v="602" actId="20577"/>
        <pc:sldMkLst>
          <pc:docMk/>
          <pc:sldMk cId="3381470170" sldId="432"/>
        </pc:sldMkLst>
        <pc:spChg chg="mod">
          <ac:chgData name="Mariah Helgeson" userId="S::mariah@drbconsult.onmicrosoft.com::51b1bd1c-374c-4333-91a8-ada6f1cc33a2" providerId="AD" clId="Web-{32F70A3B-BB7F-337E-0C7D-54EF7617DED7}" dt="2021-12-09T18:50:39.278" v="600" actId="20577"/>
          <ac:spMkLst>
            <pc:docMk/>
            <pc:sldMk cId="3381470170" sldId="432"/>
            <ac:spMk id="2" creationId="{E03E7CB7-CC77-4ACC-8864-1E41B0ABB1A5}"/>
          </ac:spMkLst>
        </pc:spChg>
        <pc:spChg chg="add mod">
          <ac:chgData name="Mariah Helgeson" userId="S::mariah@drbconsult.onmicrosoft.com::51b1bd1c-374c-4333-91a8-ada6f1cc33a2" providerId="AD" clId="Web-{32F70A3B-BB7F-337E-0C7D-54EF7617DED7}" dt="2021-12-09T18:12:57.096" v="246" actId="1076"/>
          <ac:spMkLst>
            <pc:docMk/>
            <pc:sldMk cId="3381470170" sldId="432"/>
            <ac:spMk id="4" creationId="{643F20EF-F3A9-43A3-8CC7-F6F33F9930A0}"/>
          </ac:spMkLst>
        </pc:spChg>
        <pc:spChg chg="add mod ord">
          <ac:chgData name="Mariah Helgeson" userId="S::mariah@drbconsult.onmicrosoft.com::51b1bd1c-374c-4333-91a8-ada6f1cc33a2" providerId="AD" clId="Web-{32F70A3B-BB7F-337E-0C7D-54EF7617DED7}" dt="2021-12-09T18:50:32.528" v="598" actId="20577"/>
          <ac:spMkLst>
            <pc:docMk/>
            <pc:sldMk cId="3381470170" sldId="432"/>
            <ac:spMk id="7" creationId="{8BC49AE0-AA36-47AD-AF48-D05AB3816F81}"/>
          </ac:spMkLst>
        </pc:spChg>
        <pc:spChg chg="add mod ord">
          <ac:chgData name="Mariah Helgeson" userId="S::mariah@drbconsult.onmicrosoft.com::51b1bd1c-374c-4333-91a8-ada6f1cc33a2" providerId="AD" clId="Web-{32F70A3B-BB7F-337E-0C7D-54EF7617DED7}" dt="2021-12-09T18:50:59.122" v="602" actId="20577"/>
          <ac:spMkLst>
            <pc:docMk/>
            <pc:sldMk cId="3381470170" sldId="432"/>
            <ac:spMk id="8" creationId="{BB929A48-EC0E-4849-A39E-21A02A73021A}"/>
          </ac:spMkLst>
        </pc:spChg>
      </pc:sldChg>
      <pc:sldChg chg="addSp modSp mod modClrScheme chgLayout">
        <pc:chgData name="Mariah Helgeson" userId="S::mariah@drbconsult.onmicrosoft.com::51b1bd1c-374c-4333-91a8-ada6f1cc33a2" providerId="AD" clId="Web-{32F70A3B-BB7F-337E-0C7D-54EF7617DED7}" dt="2021-12-09T18:52:22.340" v="641" actId="20577"/>
        <pc:sldMkLst>
          <pc:docMk/>
          <pc:sldMk cId="106809782" sldId="433"/>
        </pc:sldMkLst>
        <pc:spChg chg="mod">
          <ac:chgData name="Mariah Helgeson" userId="S::mariah@drbconsult.onmicrosoft.com::51b1bd1c-374c-4333-91a8-ada6f1cc33a2" providerId="AD" clId="Web-{32F70A3B-BB7F-337E-0C7D-54EF7617DED7}" dt="2021-12-09T18:51:38.981" v="627" actId="20577"/>
          <ac:spMkLst>
            <pc:docMk/>
            <pc:sldMk cId="106809782" sldId="433"/>
            <ac:spMk id="2" creationId="{E03E7CB7-CC77-4ACC-8864-1E41B0ABB1A5}"/>
          </ac:spMkLst>
        </pc:spChg>
        <pc:spChg chg="add mod">
          <ac:chgData name="Mariah Helgeson" userId="S::mariah@drbconsult.onmicrosoft.com::51b1bd1c-374c-4333-91a8-ada6f1cc33a2" providerId="AD" clId="Web-{32F70A3B-BB7F-337E-0C7D-54EF7617DED7}" dt="2021-12-09T18:13:01.752" v="248" actId="1076"/>
          <ac:spMkLst>
            <pc:docMk/>
            <pc:sldMk cId="106809782" sldId="433"/>
            <ac:spMk id="4" creationId="{D2D37352-3A72-45DE-9749-7A33C5428A11}"/>
          </ac:spMkLst>
        </pc:spChg>
        <pc:spChg chg="add mod ord">
          <ac:chgData name="Mariah Helgeson" userId="S::mariah@drbconsult.onmicrosoft.com::51b1bd1c-374c-4333-91a8-ada6f1cc33a2" providerId="AD" clId="Web-{32F70A3B-BB7F-337E-0C7D-54EF7617DED7}" dt="2021-12-09T18:51:33.137" v="625" actId="20577"/>
          <ac:spMkLst>
            <pc:docMk/>
            <pc:sldMk cId="106809782" sldId="433"/>
            <ac:spMk id="7" creationId="{BF3AB197-DB13-482C-93CA-CF4B11420343}"/>
          </ac:spMkLst>
        </pc:spChg>
        <pc:spChg chg="add mod ord">
          <ac:chgData name="Mariah Helgeson" userId="S::mariah@drbconsult.onmicrosoft.com::51b1bd1c-374c-4333-91a8-ada6f1cc33a2" providerId="AD" clId="Web-{32F70A3B-BB7F-337E-0C7D-54EF7617DED7}" dt="2021-12-09T18:52:22.340" v="641" actId="20577"/>
          <ac:spMkLst>
            <pc:docMk/>
            <pc:sldMk cId="106809782" sldId="433"/>
            <ac:spMk id="8" creationId="{1E524252-DD6D-4F9F-94C2-D3B3B377D578}"/>
          </ac:spMkLst>
        </pc:spChg>
      </pc:sldChg>
      <pc:sldChg chg="addSp modSp mod modClrScheme chgLayout">
        <pc:chgData name="Mariah Helgeson" userId="S::mariah@drbconsult.onmicrosoft.com::51b1bd1c-374c-4333-91a8-ada6f1cc33a2" providerId="AD" clId="Web-{32F70A3B-BB7F-337E-0C7D-54EF7617DED7}" dt="2021-12-09T18:53:19.684" v="650" actId="1076"/>
        <pc:sldMkLst>
          <pc:docMk/>
          <pc:sldMk cId="91787197" sldId="434"/>
        </pc:sldMkLst>
        <pc:spChg chg="mod">
          <ac:chgData name="Mariah Helgeson" userId="S::mariah@drbconsult.onmicrosoft.com::51b1bd1c-374c-4333-91a8-ada6f1cc33a2" providerId="AD" clId="Web-{32F70A3B-BB7F-337E-0C7D-54EF7617DED7}" dt="2021-12-09T18:52:53.981" v="646" actId="20577"/>
          <ac:spMkLst>
            <pc:docMk/>
            <pc:sldMk cId="91787197" sldId="434"/>
            <ac:spMk id="2" creationId="{E03E7CB7-CC77-4ACC-8864-1E41B0ABB1A5}"/>
          </ac:spMkLst>
        </pc:spChg>
        <pc:spChg chg="add mod">
          <ac:chgData name="Mariah Helgeson" userId="S::mariah@drbconsult.onmicrosoft.com::51b1bd1c-374c-4333-91a8-ada6f1cc33a2" providerId="AD" clId="Web-{32F70A3B-BB7F-337E-0C7D-54EF7617DED7}" dt="2021-12-09T18:13:09.033" v="250" actId="1076"/>
          <ac:spMkLst>
            <pc:docMk/>
            <pc:sldMk cId="91787197" sldId="434"/>
            <ac:spMk id="4" creationId="{505DE2D2-0BFB-4BAA-B704-C194B22A8618}"/>
          </ac:spMkLst>
        </pc:spChg>
        <pc:spChg chg="add mod ord">
          <ac:chgData name="Mariah Helgeson" userId="S::mariah@drbconsult.onmicrosoft.com::51b1bd1c-374c-4333-91a8-ada6f1cc33a2" providerId="AD" clId="Web-{32F70A3B-BB7F-337E-0C7D-54EF7617DED7}" dt="2021-12-09T18:52:49.075" v="644" actId="20577"/>
          <ac:spMkLst>
            <pc:docMk/>
            <pc:sldMk cId="91787197" sldId="434"/>
            <ac:spMk id="6" creationId="{4B4F55F1-D4B8-482B-936D-D7E38D337B64}"/>
          </ac:spMkLst>
        </pc:spChg>
        <pc:spChg chg="add mod ord">
          <ac:chgData name="Mariah Helgeson" userId="S::mariah@drbconsult.onmicrosoft.com::51b1bd1c-374c-4333-91a8-ada6f1cc33a2" providerId="AD" clId="Web-{32F70A3B-BB7F-337E-0C7D-54EF7617DED7}" dt="2021-12-09T18:53:19.684" v="650" actId="1076"/>
          <ac:spMkLst>
            <pc:docMk/>
            <pc:sldMk cId="91787197" sldId="434"/>
            <ac:spMk id="7" creationId="{770B4BFE-6ADF-48F0-B265-2AF83FBA8969}"/>
          </ac:spMkLst>
        </pc:spChg>
      </pc:sldChg>
      <pc:sldChg chg="addSp modSp mod modClrScheme chgLayout">
        <pc:chgData name="Mariah Helgeson" userId="S::mariah@drbconsult.onmicrosoft.com::51b1bd1c-374c-4333-91a8-ada6f1cc33a2" providerId="AD" clId="Web-{32F70A3B-BB7F-337E-0C7D-54EF7617DED7}" dt="2021-12-09T19:06:32.966" v="664" actId="20577"/>
        <pc:sldMkLst>
          <pc:docMk/>
          <pc:sldMk cId="586618712" sldId="435"/>
        </pc:sldMkLst>
        <pc:spChg chg="mod">
          <ac:chgData name="Mariah Helgeson" userId="S::mariah@drbconsult.onmicrosoft.com::51b1bd1c-374c-4333-91a8-ada6f1cc33a2" providerId="AD" clId="Web-{32F70A3B-BB7F-337E-0C7D-54EF7617DED7}" dt="2021-12-09T19:06:25.309" v="661" actId="20577"/>
          <ac:spMkLst>
            <pc:docMk/>
            <pc:sldMk cId="586618712" sldId="435"/>
            <ac:spMk id="2" creationId="{E03E7CB7-CC77-4ACC-8864-1E41B0ABB1A5}"/>
          </ac:spMkLst>
        </pc:spChg>
        <pc:spChg chg="add mod">
          <ac:chgData name="Mariah Helgeson" userId="S::mariah@drbconsult.onmicrosoft.com::51b1bd1c-374c-4333-91a8-ada6f1cc33a2" providerId="AD" clId="Web-{32F70A3B-BB7F-337E-0C7D-54EF7617DED7}" dt="2021-12-09T18:13:16.033" v="252" actId="1076"/>
          <ac:spMkLst>
            <pc:docMk/>
            <pc:sldMk cId="586618712" sldId="435"/>
            <ac:spMk id="4" creationId="{B5968BBF-75B0-4127-A574-E592482C98FB}"/>
          </ac:spMkLst>
        </pc:spChg>
        <pc:spChg chg="add mod ord">
          <ac:chgData name="Mariah Helgeson" userId="S::mariah@drbconsult.onmicrosoft.com::51b1bd1c-374c-4333-91a8-ada6f1cc33a2" providerId="AD" clId="Web-{32F70A3B-BB7F-337E-0C7D-54EF7617DED7}" dt="2021-12-09T19:06:18.075" v="659" actId="20577"/>
          <ac:spMkLst>
            <pc:docMk/>
            <pc:sldMk cId="586618712" sldId="435"/>
            <ac:spMk id="7" creationId="{164AA5C4-C22F-4A82-8261-D6DC0DA35AC5}"/>
          </ac:spMkLst>
        </pc:spChg>
        <pc:spChg chg="add mod ord">
          <ac:chgData name="Mariah Helgeson" userId="S::mariah@drbconsult.onmicrosoft.com::51b1bd1c-374c-4333-91a8-ada6f1cc33a2" providerId="AD" clId="Web-{32F70A3B-BB7F-337E-0C7D-54EF7617DED7}" dt="2021-12-09T19:06:32.966" v="664" actId="20577"/>
          <ac:spMkLst>
            <pc:docMk/>
            <pc:sldMk cId="586618712" sldId="435"/>
            <ac:spMk id="8" creationId="{2B573F11-D2BA-4924-BF22-5A98A4569351}"/>
          </ac:spMkLst>
        </pc:spChg>
      </pc:sldChg>
      <pc:sldChg chg="addSp modSp mod modClrScheme chgLayout">
        <pc:chgData name="Mariah Helgeson" userId="S::mariah@drbconsult.onmicrosoft.com::51b1bd1c-374c-4333-91a8-ada6f1cc33a2" providerId="AD" clId="Web-{32F70A3B-BB7F-337E-0C7D-54EF7617DED7}" dt="2021-12-09T19:07:01.341" v="682" actId="20577"/>
        <pc:sldMkLst>
          <pc:docMk/>
          <pc:sldMk cId="4268640113" sldId="436"/>
        </pc:sldMkLst>
        <pc:spChg chg="add mod">
          <ac:chgData name="Mariah Helgeson" userId="S::mariah@drbconsult.onmicrosoft.com::51b1bd1c-374c-4333-91a8-ada6f1cc33a2" providerId="AD" clId="Web-{32F70A3B-BB7F-337E-0C7D-54EF7617DED7}" dt="2021-12-09T18:13:21.783" v="254" actId="1076"/>
          <ac:spMkLst>
            <pc:docMk/>
            <pc:sldMk cId="4268640113" sldId="436"/>
            <ac:spMk id="4" creationId="{AF2EC83C-AF5E-44E6-BC25-BC97EBEF2FD9}"/>
          </ac:spMkLst>
        </pc:spChg>
        <pc:spChg chg="add mod ord">
          <ac:chgData name="Mariah Helgeson" userId="S::mariah@drbconsult.onmicrosoft.com::51b1bd1c-374c-4333-91a8-ada6f1cc33a2" providerId="AD" clId="Web-{32F70A3B-BB7F-337E-0C7D-54EF7617DED7}" dt="2021-12-09T19:07:01.341" v="682" actId="20577"/>
          <ac:spMkLst>
            <pc:docMk/>
            <pc:sldMk cId="4268640113" sldId="436"/>
            <ac:spMk id="7" creationId="{AE001A34-62B0-4273-846A-6AE168EF04ED}"/>
          </ac:spMkLst>
        </pc:spChg>
        <pc:spChg chg="add mod ord">
          <ac:chgData name="Mariah Helgeson" userId="S::mariah@drbconsult.onmicrosoft.com::51b1bd1c-374c-4333-91a8-ada6f1cc33a2" providerId="AD" clId="Web-{32F70A3B-BB7F-337E-0C7D-54EF7617DED7}" dt="2021-12-09T19:06:48.559" v="665"/>
          <ac:spMkLst>
            <pc:docMk/>
            <pc:sldMk cId="4268640113" sldId="436"/>
            <ac:spMk id="8" creationId="{30F6CEFC-2951-4145-B1AD-CABF1518F5BB}"/>
          </ac:spMkLst>
        </pc:spChg>
      </pc:sldChg>
      <pc:sldChg chg="addSp modSp">
        <pc:chgData name="Mariah Helgeson" userId="S::mariah@drbconsult.onmicrosoft.com::51b1bd1c-374c-4333-91a8-ada6f1cc33a2" providerId="AD" clId="Web-{32F70A3B-BB7F-337E-0C7D-54EF7617DED7}" dt="2021-12-09T18:14:01.049" v="262" actId="1076"/>
        <pc:sldMkLst>
          <pc:docMk/>
          <pc:sldMk cId="2606377892" sldId="463"/>
        </pc:sldMkLst>
        <pc:spChg chg="add mod">
          <ac:chgData name="Mariah Helgeson" userId="S::mariah@drbconsult.onmicrosoft.com::51b1bd1c-374c-4333-91a8-ada6f1cc33a2" providerId="AD" clId="Web-{32F70A3B-BB7F-337E-0C7D-54EF7617DED7}" dt="2021-12-09T18:14:01.049" v="262" actId="1076"/>
          <ac:spMkLst>
            <pc:docMk/>
            <pc:sldMk cId="2606377892" sldId="463"/>
            <ac:spMk id="5" creationId="{6A4F51D0-CE35-4DCB-A742-EA82D40D6529}"/>
          </ac:spMkLst>
        </pc:spChg>
      </pc:sldChg>
      <pc:sldChg chg="addSp modSp">
        <pc:chgData name="Mariah Helgeson" userId="S::mariah@drbconsult.onmicrosoft.com::51b1bd1c-374c-4333-91a8-ada6f1cc33a2" providerId="AD" clId="Web-{32F70A3B-BB7F-337E-0C7D-54EF7617DED7}" dt="2021-12-09T18:14:07.237" v="264" actId="1076"/>
        <pc:sldMkLst>
          <pc:docMk/>
          <pc:sldMk cId="2756511395" sldId="464"/>
        </pc:sldMkLst>
        <pc:spChg chg="add mod">
          <ac:chgData name="Mariah Helgeson" userId="S::mariah@drbconsult.onmicrosoft.com::51b1bd1c-374c-4333-91a8-ada6f1cc33a2" providerId="AD" clId="Web-{32F70A3B-BB7F-337E-0C7D-54EF7617DED7}" dt="2021-12-09T18:14:07.237" v="264" actId="1076"/>
          <ac:spMkLst>
            <pc:docMk/>
            <pc:sldMk cId="2756511395" sldId="464"/>
            <ac:spMk id="5" creationId="{880D6C97-955D-4EB8-AF68-5FD8469D3B7A}"/>
          </ac:spMkLst>
        </pc:spChg>
      </pc:sldChg>
      <pc:sldChg chg="addSp delSp modSp">
        <pc:chgData name="Mariah Helgeson" userId="S::mariah@drbconsult.onmicrosoft.com::51b1bd1c-374c-4333-91a8-ada6f1cc33a2" providerId="AD" clId="Web-{32F70A3B-BB7F-337E-0C7D-54EF7617DED7}" dt="2021-12-09T18:14:20.175" v="267"/>
        <pc:sldMkLst>
          <pc:docMk/>
          <pc:sldMk cId="1785943341" sldId="465"/>
        </pc:sldMkLst>
        <pc:spChg chg="del">
          <ac:chgData name="Mariah Helgeson" userId="S::mariah@drbconsult.onmicrosoft.com::51b1bd1c-374c-4333-91a8-ada6f1cc33a2" providerId="AD" clId="Web-{32F70A3B-BB7F-337E-0C7D-54EF7617DED7}" dt="2021-12-09T18:14:20.175" v="267"/>
          <ac:spMkLst>
            <pc:docMk/>
            <pc:sldMk cId="1785943341" sldId="465"/>
            <ac:spMk id="2" creationId="{8D29C7CF-13EF-4D59-AAB4-A54B1C4289F9}"/>
          </ac:spMkLst>
        </pc:spChg>
        <pc:spChg chg="add mod">
          <ac:chgData name="Mariah Helgeson" userId="S::mariah@drbconsult.onmicrosoft.com::51b1bd1c-374c-4333-91a8-ada6f1cc33a2" providerId="AD" clId="Web-{32F70A3B-BB7F-337E-0C7D-54EF7617DED7}" dt="2021-12-09T18:14:15.081" v="266" actId="1076"/>
          <ac:spMkLst>
            <pc:docMk/>
            <pc:sldMk cId="1785943341" sldId="465"/>
            <ac:spMk id="5" creationId="{28648401-76C4-44BF-A44C-5EF3D244D394}"/>
          </ac:spMkLst>
        </pc:spChg>
      </pc:sldChg>
      <pc:sldChg chg="addSp modSp">
        <pc:chgData name="Mariah Helgeson" userId="S::mariah@drbconsult.onmicrosoft.com::51b1bd1c-374c-4333-91a8-ada6f1cc33a2" providerId="AD" clId="Web-{32F70A3B-BB7F-337E-0C7D-54EF7617DED7}" dt="2021-12-09T18:14:25.878" v="269" actId="1076"/>
        <pc:sldMkLst>
          <pc:docMk/>
          <pc:sldMk cId="2517804016" sldId="466"/>
        </pc:sldMkLst>
        <pc:spChg chg="add mod">
          <ac:chgData name="Mariah Helgeson" userId="S::mariah@drbconsult.onmicrosoft.com::51b1bd1c-374c-4333-91a8-ada6f1cc33a2" providerId="AD" clId="Web-{32F70A3B-BB7F-337E-0C7D-54EF7617DED7}" dt="2021-12-09T18:14:25.878" v="269" actId="1076"/>
          <ac:spMkLst>
            <pc:docMk/>
            <pc:sldMk cId="2517804016" sldId="466"/>
            <ac:spMk id="5" creationId="{CDC74CD5-4511-4ED9-97C7-016F3A28F58B}"/>
          </ac:spMkLst>
        </pc:spChg>
      </pc:sldChg>
      <pc:sldChg chg="del">
        <pc:chgData name="Mariah Helgeson" userId="S::mariah@drbconsult.onmicrosoft.com::51b1bd1c-374c-4333-91a8-ada6f1cc33a2" providerId="AD" clId="Web-{32F70A3B-BB7F-337E-0C7D-54EF7617DED7}" dt="2021-12-09T17:42:24.292" v="185"/>
        <pc:sldMkLst>
          <pc:docMk/>
          <pc:sldMk cId="2291898187" sldId="469"/>
        </pc:sldMkLst>
      </pc:sldChg>
      <pc:sldChg chg="add replId">
        <pc:chgData name="Mariah Helgeson" userId="S::mariah@drbconsult.onmicrosoft.com::51b1bd1c-374c-4333-91a8-ada6f1cc33a2" providerId="AD" clId="Web-{32F70A3B-BB7F-337E-0C7D-54EF7617DED7}" dt="2021-12-09T17:36:11.256" v="28"/>
        <pc:sldMkLst>
          <pc:docMk/>
          <pc:sldMk cId="3652635756" sldId="470"/>
        </pc:sldMkLst>
      </pc:sldChg>
      <pc:sldChg chg="delSp modSp add replId">
        <pc:chgData name="Mariah Helgeson" userId="S::mariah@drbconsult.onmicrosoft.com::51b1bd1c-374c-4333-91a8-ada6f1cc33a2" providerId="AD" clId="Web-{32F70A3B-BB7F-337E-0C7D-54EF7617DED7}" dt="2021-12-09T18:27:46.356" v="501" actId="1076"/>
        <pc:sldMkLst>
          <pc:docMk/>
          <pc:sldMk cId="1335471789" sldId="471"/>
        </pc:sldMkLst>
        <pc:spChg chg="del">
          <ac:chgData name="Mariah Helgeson" userId="S::mariah@drbconsult.onmicrosoft.com::51b1bd1c-374c-4333-91a8-ada6f1cc33a2" providerId="AD" clId="Web-{32F70A3B-BB7F-337E-0C7D-54EF7617DED7}" dt="2021-12-09T18:26:28.762" v="311"/>
          <ac:spMkLst>
            <pc:docMk/>
            <pc:sldMk cId="1335471789" sldId="471"/>
            <ac:spMk id="2" creationId="{825F1AC5-A30B-4C26-994C-025AA31877F7}"/>
          </ac:spMkLst>
        </pc:spChg>
        <pc:spChg chg="mod">
          <ac:chgData name="Mariah Helgeson" userId="S::mariah@drbconsult.onmicrosoft.com::51b1bd1c-374c-4333-91a8-ada6f1cc33a2" providerId="AD" clId="Web-{32F70A3B-BB7F-337E-0C7D-54EF7617DED7}" dt="2021-12-09T18:26:24.902" v="310" actId="20577"/>
          <ac:spMkLst>
            <pc:docMk/>
            <pc:sldMk cId="1335471789" sldId="471"/>
            <ac:spMk id="4" creationId="{7E552CBA-E63D-4BDC-974D-8EEEBC8806B8}"/>
          </ac:spMkLst>
        </pc:spChg>
        <pc:spChg chg="del">
          <ac:chgData name="Mariah Helgeson" userId="S::mariah@drbconsult.onmicrosoft.com::51b1bd1c-374c-4333-91a8-ada6f1cc33a2" providerId="AD" clId="Web-{32F70A3B-BB7F-337E-0C7D-54EF7617DED7}" dt="2021-12-09T18:26:34.840" v="317"/>
          <ac:spMkLst>
            <pc:docMk/>
            <pc:sldMk cId="1335471789" sldId="471"/>
            <ac:spMk id="6" creationId="{10430312-1090-405B-AF52-47ED9756637C}"/>
          </ac:spMkLst>
        </pc:spChg>
        <pc:spChg chg="del">
          <ac:chgData name="Mariah Helgeson" userId="S::mariah@drbconsult.onmicrosoft.com::51b1bd1c-374c-4333-91a8-ada6f1cc33a2" providerId="AD" clId="Web-{32F70A3B-BB7F-337E-0C7D-54EF7617DED7}" dt="2021-12-09T18:26:32.856" v="315"/>
          <ac:spMkLst>
            <pc:docMk/>
            <pc:sldMk cId="1335471789" sldId="471"/>
            <ac:spMk id="7" creationId="{8CEE2961-D938-4A6F-9032-2C7F69F52EF6}"/>
          </ac:spMkLst>
        </pc:spChg>
        <pc:spChg chg="del">
          <ac:chgData name="Mariah Helgeson" userId="S::mariah@drbconsult.onmicrosoft.com::51b1bd1c-374c-4333-91a8-ada6f1cc33a2" providerId="AD" clId="Web-{32F70A3B-BB7F-337E-0C7D-54EF7617DED7}" dt="2021-12-09T18:26:30.949" v="313"/>
          <ac:spMkLst>
            <pc:docMk/>
            <pc:sldMk cId="1335471789" sldId="471"/>
            <ac:spMk id="8" creationId="{74E49760-8A29-47FB-A218-3BB0F4DC815B}"/>
          </ac:spMkLst>
        </pc:spChg>
        <pc:spChg chg="del">
          <ac:chgData name="Mariah Helgeson" userId="S::mariah@drbconsult.onmicrosoft.com::51b1bd1c-374c-4333-91a8-ada6f1cc33a2" providerId="AD" clId="Web-{32F70A3B-BB7F-337E-0C7D-54EF7617DED7}" dt="2021-12-09T18:26:34.293" v="316"/>
          <ac:spMkLst>
            <pc:docMk/>
            <pc:sldMk cId="1335471789" sldId="471"/>
            <ac:spMk id="9" creationId="{3FA01E95-F7EE-4128-A27A-C36ECDE4E79F}"/>
          </ac:spMkLst>
        </pc:spChg>
        <pc:spChg chg="del">
          <ac:chgData name="Mariah Helgeson" userId="S::mariah@drbconsult.onmicrosoft.com::51b1bd1c-374c-4333-91a8-ada6f1cc33a2" providerId="AD" clId="Web-{32F70A3B-BB7F-337E-0C7D-54EF7617DED7}" dt="2021-12-09T18:26:32.293" v="314"/>
          <ac:spMkLst>
            <pc:docMk/>
            <pc:sldMk cId="1335471789" sldId="471"/>
            <ac:spMk id="10" creationId="{F61B680A-20D2-420D-9DFA-85B73B00B0BD}"/>
          </ac:spMkLst>
        </pc:spChg>
        <pc:spChg chg="del">
          <ac:chgData name="Mariah Helgeson" userId="S::mariah@drbconsult.onmicrosoft.com::51b1bd1c-374c-4333-91a8-ada6f1cc33a2" providerId="AD" clId="Web-{32F70A3B-BB7F-337E-0C7D-54EF7617DED7}" dt="2021-12-09T18:26:30.262" v="312"/>
          <ac:spMkLst>
            <pc:docMk/>
            <pc:sldMk cId="1335471789" sldId="471"/>
            <ac:spMk id="11" creationId="{0FC17F21-00F3-42A2-9EA6-2BE0D24DF062}"/>
          </ac:spMkLst>
        </pc:spChg>
        <pc:spChg chg="mod">
          <ac:chgData name="Mariah Helgeson" userId="S::mariah@drbconsult.onmicrosoft.com::51b1bd1c-374c-4333-91a8-ada6f1cc33a2" providerId="AD" clId="Web-{32F70A3B-BB7F-337E-0C7D-54EF7617DED7}" dt="2021-12-09T18:27:46.356" v="501" actId="1076"/>
          <ac:spMkLst>
            <pc:docMk/>
            <pc:sldMk cId="1335471789" sldId="471"/>
            <ac:spMk id="12" creationId="{27B79416-36F5-4891-8602-F244C7FBF71A}"/>
          </ac:spMkLst>
        </pc:spChg>
      </pc:sldChg>
      <pc:sldChg chg="modSp add ord replId">
        <pc:chgData name="Mariah Helgeson" userId="S::mariah@drbconsult.onmicrosoft.com::51b1bd1c-374c-4333-91a8-ada6f1cc33a2" providerId="AD" clId="Web-{32F70A3B-BB7F-337E-0C7D-54EF7617DED7}" dt="2021-12-09T18:49:34.903" v="567" actId="20577"/>
        <pc:sldMkLst>
          <pc:docMk/>
          <pc:sldMk cId="4260233334" sldId="472"/>
        </pc:sldMkLst>
        <pc:spChg chg="mod">
          <ac:chgData name="Mariah Helgeson" userId="S::mariah@drbconsult.onmicrosoft.com::51b1bd1c-374c-4333-91a8-ada6f1cc33a2" providerId="AD" clId="Web-{32F70A3B-BB7F-337E-0C7D-54EF7617DED7}" dt="2021-12-09T18:49:34.903" v="567" actId="20577"/>
          <ac:spMkLst>
            <pc:docMk/>
            <pc:sldMk cId="4260233334" sldId="472"/>
            <ac:spMk id="4" creationId="{7E552CBA-E63D-4BDC-974D-8EEEBC8806B8}"/>
          </ac:spMkLst>
        </pc:spChg>
      </pc:sldChg>
      <pc:sldMasterChg chg="mod modSldLayout">
        <pc:chgData name="Mariah Helgeson" userId="S::mariah@drbconsult.onmicrosoft.com::51b1bd1c-374c-4333-91a8-ada6f1cc33a2" providerId="AD" clId="Web-{32F70A3B-BB7F-337E-0C7D-54EF7617DED7}" dt="2021-12-09T17:41:35.495" v="183"/>
        <pc:sldMasterMkLst>
          <pc:docMk/>
          <pc:sldMasterMk cId="0" sldId="2147483773"/>
        </pc:sldMasterMkLst>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493671309" sldId="2147483762"/>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466168030" sldId="2147483763"/>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63129866" sldId="2147483764"/>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717121898" sldId="2147483765"/>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2124032816" sldId="2147483766"/>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404823325" sldId="2147483767"/>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4171249905" sldId="2147483768"/>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1058011529" sldId="2147483769"/>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2787370632" sldId="214748377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4114630816" sldId="2147483771"/>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773"/>
            <pc:sldLayoutMk cId="3768106152" sldId="2147483772"/>
          </pc:sldLayoutMkLst>
        </pc:sldLayoutChg>
      </pc:sldMasterChg>
      <pc:sldMasterChg chg="mod modSldLayout">
        <pc:chgData name="Mariah Helgeson" userId="S::mariah@drbconsult.onmicrosoft.com::51b1bd1c-374c-4333-91a8-ada6f1cc33a2" providerId="AD" clId="Web-{32F70A3B-BB7F-337E-0C7D-54EF7617DED7}" dt="2021-12-09T17:41:35.495" v="183"/>
        <pc:sldMasterMkLst>
          <pc:docMk/>
          <pc:sldMasterMk cId="0" sldId="2147483827"/>
        </pc:sldMasterMkLst>
        <pc:sldLayoutChg chg="mod">
          <pc:chgData name="Mariah Helgeson" userId="S::mariah@drbconsult.onmicrosoft.com::51b1bd1c-374c-4333-91a8-ada6f1cc33a2" providerId="AD" clId="Web-{32F70A3B-BB7F-337E-0C7D-54EF7617DED7}" dt="2021-12-09T17:41:35.495" v="183"/>
          <pc:sldLayoutMkLst>
            <pc:docMk/>
            <pc:sldMasterMk cId="0" sldId="2147483827"/>
            <pc:sldLayoutMk cId="1333245743" sldId="2147483883"/>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3253336899" sldId="2147483884"/>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939829507" sldId="2147483885"/>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154598045" sldId="2147483886"/>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4196654249" sldId="2147483887"/>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482693942" sldId="2147483888"/>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1111385815" sldId="2147483889"/>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369087293" sldId="214748389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3512504971" sldId="2147483891"/>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929407757" sldId="2147483892"/>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827"/>
            <pc:sldLayoutMk cId="2165994318" sldId="2147483893"/>
          </pc:sldLayoutMkLst>
        </pc:sldLayoutChg>
      </pc:sldMasterChg>
      <pc:sldMasterChg chg="mod modSldLayout">
        <pc:chgData name="Mariah Helgeson" userId="S::mariah@drbconsult.onmicrosoft.com::51b1bd1c-374c-4333-91a8-ada6f1cc33a2" providerId="AD" clId="Web-{32F70A3B-BB7F-337E-0C7D-54EF7617DED7}" dt="2021-12-09T17:41:35.495" v="183"/>
        <pc:sldMasterMkLst>
          <pc:docMk/>
          <pc:sldMasterMk cId="0" sldId="2147483906"/>
        </pc:sldMasterMkLst>
        <pc:sldLayoutChg chg="mod">
          <pc:chgData name="Mariah Helgeson" userId="S::mariah@drbconsult.onmicrosoft.com::51b1bd1c-374c-4333-91a8-ada6f1cc33a2" providerId="AD" clId="Web-{32F70A3B-BB7F-337E-0C7D-54EF7617DED7}" dt="2021-12-09T17:41:35.495" v="183"/>
          <pc:sldLayoutMkLst>
            <pc:docMk/>
            <pc:sldMasterMk cId="0" sldId="2147483672"/>
            <pc:sldLayoutMk cId="4086676609" sldId="214748374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963371754" sldId="2147483741"/>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3142049186" sldId="2147483742"/>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633836769" sldId="2147483744"/>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3669646693" sldId="2147483745"/>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844385144" sldId="2147483746"/>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4105812837" sldId="2147483747"/>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2532550262" sldId="2147483748"/>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3679797798" sldId="2147483749"/>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672"/>
            <pc:sldLayoutMk cId="936040873" sldId="2147483750"/>
          </pc:sldLayoutMkLst>
        </pc:sldLayoutChg>
        <pc:sldLayoutChg chg="mod">
          <pc:chgData name="Mariah Helgeson" userId="S::mariah@drbconsult.onmicrosoft.com::51b1bd1c-374c-4333-91a8-ada6f1cc33a2" providerId="AD" clId="Web-{32F70A3B-BB7F-337E-0C7D-54EF7617DED7}" dt="2021-12-09T17:41:35.495" v="183"/>
          <pc:sldLayoutMkLst>
            <pc:docMk/>
            <pc:sldMasterMk cId="0" sldId="2147483906"/>
            <pc:sldLayoutMk cId="2754904589" sldId="2147483907"/>
          </pc:sldLayoutMkLst>
        </pc:sldLayoutChg>
      </pc:sldMasterChg>
    </pc:docChg>
  </pc:docChgLst>
  <pc:docChgLst>
    <pc:chgData name="Mariah Helgeson" userId="S::mariah@drbconsult.onmicrosoft.com::51b1bd1c-374c-4333-91a8-ada6f1cc33a2" providerId="AD" clId="Web-{8CD98268-06C0-53C9-B453-5959ECE1077B}"/>
    <pc:docChg chg="modSld">
      <pc:chgData name="Mariah Helgeson" userId="S::mariah@drbconsult.onmicrosoft.com::51b1bd1c-374c-4333-91a8-ada6f1cc33a2" providerId="AD" clId="Web-{8CD98268-06C0-53C9-B453-5959ECE1077B}" dt="2022-01-25T18:06:36.181" v="77" actId="1076"/>
      <pc:docMkLst>
        <pc:docMk/>
      </pc:docMkLst>
      <pc:sldChg chg="modSp">
        <pc:chgData name="Mariah Helgeson" userId="S::mariah@drbconsult.onmicrosoft.com::51b1bd1c-374c-4333-91a8-ada6f1cc33a2" providerId="AD" clId="Web-{8CD98268-06C0-53C9-B453-5959ECE1077B}" dt="2022-01-25T17:44:42.167" v="4" actId="1076"/>
        <pc:sldMkLst>
          <pc:docMk/>
          <pc:sldMk cId="2700657758" sldId="297"/>
        </pc:sldMkLst>
        <pc:spChg chg="mod">
          <ac:chgData name="Mariah Helgeson" userId="S::mariah@drbconsult.onmicrosoft.com::51b1bd1c-374c-4333-91a8-ada6f1cc33a2" providerId="AD" clId="Web-{8CD98268-06C0-53C9-B453-5959ECE1077B}" dt="2022-01-25T17:44:42.167" v="4" actId="1076"/>
          <ac:spMkLst>
            <pc:docMk/>
            <pc:sldMk cId="2700657758" sldId="297"/>
            <ac:spMk id="13" creationId="{5B257023-6961-4D1D-96C4-5B115F49F1F8}"/>
          </ac:spMkLst>
        </pc:spChg>
      </pc:sldChg>
      <pc:sldChg chg="addSp delSp modSp">
        <pc:chgData name="Mariah Helgeson" userId="S::mariah@drbconsult.onmicrosoft.com::51b1bd1c-374c-4333-91a8-ada6f1cc33a2" providerId="AD" clId="Web-{8CD98268-06C0-53C9-B453-5959ECE1077B}" dt="2022-01-25T18:06:05.102" v="53" actId="1076"/>
        <pc:sldMkLst>
          <pc:docMk/>
          <pc:sldMk cId="835705428" sldId="310"/>
        </pc:sldMkLst>
        <pc:spChg chg="add">
          <ac:chgData name="Mariah Helgeson" userId="S::mariah@drbconsult.onmicrosoft.com::51b1bd1c-374c-4333-91a8-ada6f1cc33a2" providerId="AD" clId="Web-{8CD98268-06C0-53C9-B453-5959ECE1077B}" dt="2022-01-25T17:44:32.276" v="3"/>
          <ac:spMkLst>
            <pc:docMk/>
            <pc:sldMk cId="835705428" sldId="310"/>
            <ac:spMk id="5" creationId="{4B6D4B87-7966-4932-9DC4-45225AC3D5EE}"/>
          </ac:spMkLst>
        </pc:spChg>
        <pc:spChg chg="del mod">
          <ac:chgData name="Mariah Helgeson" userId="S::mariah@drbconsult.onmicrosoft.com::51b1bd1c-374c-4333-91a8-ada6f1cc33a2" providerId="AD" clId="Web-{8CD98268-06C0-53C9-B453-5959ECE1077B}" dt="2022-01-25T17:44:23.964" v="2"/>
          <ac:spMkLst>
            <pc:docMk/>
            <pc:sldMk cId="835705428" sldId="310"/>
            <ac:spMk id="8" creationId="{4488ABFC-E99E-C443-94A2-95A13C8298AC}"/>
          </ac:spMkLst>
        </pc:spChg>
        <pc:spChg chg="add mod">
          <ac:chgData name="Mariah Helgeson" userId="S::mariah@drbconsult.onmicrosoft.com::51b1bd1c-374c-4333-91a8-ada6f1cc33a2" providerId="AD" clId="Web-{8CD98268-06C0-53C9-B453-5959ECE1077B}" dt="2022-01-25T18:06:05.102" v="53" actId="1076"/>
          <ac:spMkLst>
            <pc:docMk/>
            <pc:sldMk cId="835705428" sldId="310"/>
            <ac:spMk id="11" creationId="{A3811FB3-ADAD-431D-AF54-FFBC161DE5DD}"/>
          </ac:spMkLst>
        </pc:spChg>
        <pc:spChg chg="add mod">
          <ac:chgData name="Mariah Helgeson" userId="S::mariah@drbconsult.onmicrosoft.com::51b1bd1c-374c-4333-91a8-ada6f1cc33a2" providerId="AD" clId="Web-{8CD98268-06C0-53C9-B453-5959ECE1077B}" dt="2022-01-25T17:45:04.246" v="8" actId="1076"/>
          <ac:spMkLst>
            <pc:docMk/>
            <pc:sldMk cId="835705428" sldId="310"/>
            <ac:spMk id="13" creationId="{41E4EEB4-9EA9-41B5-86AD-1BE357E62E44}"/>
          </ac:spMkLst>
        </pc:spChg>
        <pc:spChg chg="add mod">
          <ac:chgData name="Mariah Helgeson" userId="S::mariah@drbconsult.onmicrosoft.com::51b1bd1c-374c-4333-91a8-ada6f1cc33a2" providerId="AD" clId="Web-{8CD98268-06C0-53C9-B453-5959ECE1077B}" dt="2022-01-25T18:04:40.366" v="15" actId="1076"/>
          <ac:spMkLst>
            <pc:docMk/>
            <pc:sldMk cId="835705428" sldId="310"/>
            <ac:spMk id="15" creationId="{B6659001-20DB-4B22-B377-16B39EC21030}"/>
          </ac:spMkLst>
        </pc:spChg>
        <pc:spChg chg="add mod">
          <ac:chgData name="Mariah Helgeson" userId="S::mariah@drbconsult.onmicrosoft.com::51b1bd1c-374c-4333-91a8-ada6f1cc33a2" providerId="AD" clId="Web-{8CD98268-06C0-53C9-B453-5959ECE1077B}" dt="2022-01-25T18:04:47.803" v="16" actId="1076"/>
          <ac:spMkLst>
            <pc:docMk/>
            <pc:sldMk cId="835705428" sldId="310"/>
            <ac:spMk id="17" creationId="{5C6A69F6-F0E4-4106-8116-7949577B8F67}"/>
          </ac:spMkLst>
        </pc:spChg>
      </pc:sldChg>
      <pc:sldChg chg="addSp delSp modSp">
        <pc:chgData name="Mariah Helgeson" userId="S::mariah@drbconsult.onmicrosoft.com::51b1bd1c-374c-4333-91a8-ada6f1cc33a2" providerId="AD" clId="Web-{8CD98268-06C0-53C9-B453-5959ECE1077B}" dt="2022-01-25T18:06:36.181" v="77" actId="1076"/>
        <pc:sldMkLst>
          <pc:docMk/>
          <pc:sldMk cId="1118128043" sldId="489"/>
        </pc:sldMkLst>
        <pc:spChg chg="add del">
          <ac:chgData name="Mariah Helgeson" userId="S::mariah@drbconsult.onmicrosoft.com::51b1bd1c-374c-4333-91a8-ada6f1cc33a2" providerId="AD" clId="Web-{8CD98268-06C0-53C9-B453-5959ECE1077B}" dt="2022-01-25T18:05:00.304" v="32"/>
          <ac:spMkLst>
            <pc:docMk/>
            <pc:sldMk cId="1118128043" sldId="489"/>
            <ac:spMk id="2" creationId="{FFF4B52B-908E-4E42-B94F-0C6E1BBAB42E}"/>
          </ac:spMkLst>
        </pc:spChg>
        <pc:spChg chg="add del">
          <ac:chgData name="Mariah Helgeson" userId="S::mariah@drbconsult.onmicrosoft.com::51b1bd1c-374c-4333-91a8-ada6f1cc33a2" providerId="AD" clId="Web-{8CD98268-06C0-53C9-B453-5959ECE1077B}" dt="2022-01-25T18:05:00.304" v="31"/>
          <ac:spMkLst>
            <pc:docMk/>
            <pc:sldMk cId="1118128043" sldId="489"/>
            <ac:spMk id="5" creationId="{64E087D4-16FB-494D-84F0-3CE157F9C1BC}"/>
          </ac:spMkLst>
        </pc:spChg>
        <pc:spChg chg="del">
          <ac:chgData name="Mariah Helgeson" userId="S::mariah@drbconsult.onmicrosoft.com::51b1bd1c-374c-4333-91a8-ada6f1cc33a2" providerId="AD" clId="Web-{8CD98268-06C0-53C9-B453-5959ECE1077B}" dt="2022-01-25T18:05:20.538" v="35"/>
          <ac:spMkLst>
            <pc:docMk/>
            <pc:sldMk cId="1118128043" sldId="489"/>
            <ac:spMk id="6" creationId="{A2EED378-285B-CA4C-BEE4-072A10399021}"/>
          </ac:spMkLst>
        </pc:spChg>
        <pc:spChg chg="del">
          <ac:chgData name="Mariah Helgeson" userId="S::mariah@drbconsult.onmicrosoft.com::51b1bd1c-374c-4333-91a8-ada6f1cc33a2" providerId="AD" clId="Web-{8CD98268-06C0-53C9-B453-5959ECE1077B}" dt="2022-01-25T18:05:20.538" v="34"/>
          <ac:spMkLst>
            <pc:docMk/>
            <pc:sldMk cId="1118128043" sldId="489"/>
            <ac:spMk id="7" creationId="{EBCC93FB-61A5-274C-9AAA-DE4283DF45F6}"/>
          </ac:spMkLst>
        </pc:spChg>
        <pc:spChg chg="del">
          <ac:chgData name="Mariah Helgeson" userId="S::mariah@drbconsult.onmicrosoft.com::51b1bd1c-374c-4333-91a8-ada6f1cc33a2" providerId="AD" clId="Web-{8CD98268-06C0-53C9-B453-5959ECE1077B}" dt="2022-01-25T18:05:20.538" v="33"/>
          <ac:spMkLst>
            <pc:docMk/>
            <pc:sldMk cId="1118128043" sldId="489"/>
            <ac:spMk id="8" creationId="{4488ABFC-E99E-C443-94A2-95A13C8298AC}"/>
          </ac:spMkLst>
        </pc:spChg>
        <pc:spChg chg="add del">
          <ac:chgData name="Mariah Helgeson" userId="S::mariah@drbconsult.onmicrosoft.com::51b1bd1c-374c-4333-91a8-ada6f1cc33a2" providerId="AD" clId="Web-{8CD98268-06C0-53C9-B453-5959ECE1077B}" dt="2022-01-25T18:05:00.304" v="30"/>
          <ac:spMkLst>
            <pc:docMk/>
            <pc:sldMk cId="1118128043" sldId="489"/>
            <ac:spMk id="12" creationId="{3902FCB4-7A92-4609-9B1E-33AD0F5E5F18}"/>
          </ac:spMkLst>
        </pc:spChg>
        <pc:spChg chg="add del">
          <ac:chgData name="Mariah Helgeson" userId="S::mariah@drbconsult.onmicrosoft.com::51b1bd1c-374c-4333-91a8-ada6f1cc33a2" providerId="AD" clId="Web-{8CD98268-06C0-53C9-B453-5959ECE1077B}" dt="2022-01-25T18:05:00.304" v="29"/>
          <ac:spMkLst>
            <pc:docMk/>
            <pc:sldMk cId="1118128043" sldId="489"/>
            <ac:spMk id="14" creationId="{923E8272-550A-40ED-BD1E-5A6AB534C8CE}"/>
          </ac:spMkLst>
        </pc:spChg>
        <pc:spChg chg="add del">
          <ac:chgData name="Mariah Helgeson" userId="S::mariah@drbconsult.onmicrosoft.com::51b1bd1c-374c-4333-91a8-ada6f1cc33a2" providerId="AD" clId="Web-{8CD98268-06C0-53C9-B453-5959ECE1077B}" dt="2022-01-25T18:05:00.304" v="28"/>
          <ac:spMkLst>
            <pc:docMk/>
            <pc:sldMk cId="1118128043" sldId="489"/>
            <ac:spMk id="16" creationId="{555D2188-8360-4982-9B55-626DDB436A29}"/>
          </ac:spMkLst>
        </pc:spChg>
        <pc:spChg chg="add del">
          <ac:chgData name="Mariah Helgeson" userId="S::mariah@drbconsult.onmicrosoft.com::51b1bd1c-374c-4333-91a8-ada6f1cc33a2" providerId="AD" clId="Web-{8CD98268-06C0-53C9-B453-5959ECE1077B}" dt="2022-01-25T18:05:00.304" v="27"/>
          <ac:spMkLst>
            <pc:docMk/>
            <pc:sldMk cId="1118128043" sldId="489"/>
            <ac:spMk id="18" creationId="{EA0D6778-536D-4DE6-9A72-1C875A3F5061}"/>
          </ac:spMkLst>
        </pc:spChg>
        <pc:spChg chg="add del">
          <ac:chgData name="Mariah Helgeson" userId="S::mariah@drbconsult.onmicrosoft.com::51b1bd1c-374c-4333-91a8-ada6f1cc33a2" providerId="AD" clId="Web-{8CD98268-06C0-53C9-B453-5959ECE1077B}" dt="2022-01-25T18:05:00.304" v="26"/>
          <ac:spMkLst>
            <pc:docMk/>
            <pc:sldMk cId="1118128043" sldId="489"/>
            <ac:spMk id="20" creationId="{546BE7A5-9164-4CD2-8A3B-60AA17B2DEE4}"/>
          </ac:spMkLst>
        </pc:spChg>
        <pc:spChg chg="add del">
          <ac:chgData name="Mariah Helgeson" userId="S::mariah@drbconsult.onmicrosoft.com::51b1bd1c-374c-4333-91a8-ada6f1cc33a2" providerId="AD" clId="Web-{8CD98268-06C0-53C9-B453-5959ECE1077B}" dt="2022-01-25T18:05:00.304" v="25"/>
          <ac:spMkLst>
            <pc:docMk/>
            <pc:sldMk cId="1118128043" sldId="489"/>
            <ac:spMk id="22" creationId="{39A20B6F-7080-4862-B3C4-B48484F8E727}"/>
          </ac:spMkLst>
        </pc:spChg>
        <pc:spChg chg="add del">
          <ac:chgData name="Mariah Helgeson" userId="S::mariah@drbconsult.onmicrosoft.com::51b1bd1c-374c-4333-91a8-ada6f1cc33a2" providerId="AD" clId="Web-{8CD98268-06C0-53C9-B453-5959ECE1077B}" dt="2022-01-25T18:05:35.898" v="51"/>
          <ac:spMkLst>
            <pc:docMk/>
            <pc:sldMk cId="1118128043" sldId="489"/>
            <ac:spMk id="24" creationId="{93656777-7507-4688-9DEE-CF39EADA5270}"/>
          </ac:spMkLst>
        </pc:spChg>
        <pc:spChg chg="add del">
          <ac:chgData name="Mariah Helgeson" userId="S::mariah@drbconsult.onmicrosoft.com::51b1bd1c-374c-4333-91a8-ada6f1cc33a2" providerId="AD" clId="Web-{8CD98268-06C0-53C9-B453-5959ECE1077B}" dt="2022-01-25T18:05:35.898" v="50"/>
          <ac:spMkLst>
            <pc:docMk/>
            <pc:sldMk cId="1118128043" sldId="489"/>
            <ac:spMk id="26" creationId="{18F7D855-B9C4-4159-868A-527FDFC73F48}"/>
          </ac:spMkLst>
        </pc:spChg>
        <pc:spChg chg="add del">
          <ac:chgData name="Mariah Helgeson" userId="S::mariah@drbconsult.onmicrosoft.com::51b1bd1c-374c-4333-91a8-ada6f1cc33a2" providerId="AD" clId="Web-{8CD98268-06C0-53C9-B453-5959ECE1077B}" dt="2022-01-25T18:05:35.898" v="49"/>
          <ac:spMkLst>
            <pc:docMk/>
            <pc:sldMk cId="1118128043" sldId="489"/>
            <ac:spMk id="28" creationId="{DDE935C9-33A7-4ADA-A604-A41C46604AC2}"/>
          </ac:spMkLst>
        </pc:spChg>
        <pc:spChg chg="add del">
          <ac:chgData name="Mariah Helgeson" userId="S::mariah@drbconsult.onmicrosoft.com::51b1bd1c-374c-4333-91a8-ada6f1cc33a2" providerId="AD" clId="Web-{8CD98268-06C0-53C9-B453-5959ECE1077B}" dt="2022-01-25T18:05:35.898" v="48"/>
          <ac:spMkLst>
            <pc:docMk/>
            <pc:sldMk cId="1118128043" sldId="489"/>
            <ac:spMk id="30" creationId="{708F034C-1120-4C71-B51B-FEFEB04A233F}"/>
          </ac:spMkLst>
        </pc:spChg>
        <pc:spChg chg="add del">
          <ac:chgData name="Mariah Helgeson" userId="S::mariah@drbconsult.onmicrosoft.com::51b1bd1c-374c-4333-91a8-ada6f1cc33a2" providerId="AD" clId="Web-{8CD98268-06C0-53C9-B453-5959ECE1077B}" dt="2022-01-25T18:05:35.898" v="47"/>
          <ac:spMkLst>
            <pc:docMk/>
            <pc:sldMk cId="1118128043" sldId="489"/>
            <ac:spMk id="32" creationId="{72C64976-EFB1-4094-A7ED-EDA1D55A6EB0}"/>
          </ac:spMkLst>
        </pc:spChg>
        <pc:spChg chg="add del">
          <ac:chgData name="Mariah Helgeson" userId="S::mariah@drbconsult.onmicrosoft.com::51b1bd1c-374c-4333-91a8-ada6f1cc33a2" providerId="AD" clId="Web-{8CD98268-06C0-53C9-B453-5959ECE1077B}" dt="2022-01-25T18:05:35.898" v="46"/>
          <ac:spMkLst>
            <pc:docMk/>
            <pc:sldMk cId="1118128043" sldId="489"/>
            <ac:spMk id="34" creationId="{C5485059-B7E1-4118-BC13-150F4C8AFF9A}"/>
          </ac:spMkLst>
        </pc:spChg>
        <pc:spChg chg="add del">
          <ac:chgData name="Mariah Helgeson" userId="S::mariah@drbconsult.onmicrosoft.com::51b1bd1c-374c-4333-91a8-ada6f1cc33a2" providerId="AD" clId="Web-{8CD98268-06C0-53C9-B453-5959ECE1077B}" dt="2022-01-25T18:05:35.898" v="45"/>
          <ac:spMkLst>
            <pc:docMk/>
            <pc:sldMk cId="1118128043" sldId="489"/>
            <ac:spMk id="36" creationId="{0A99D4B8-0C40-4E3F-9617-C8B0FB3AAB51}"/>
          </ac:spMkLst>
        </pc:spChg>
        <pc:spChg chg="add del">
          <ac:chgData name="Mariah Helgeson" userId="S::mariah@drbconsult.onmicrosoft.com::51b1bd1c-374c-4333-91a8-ada6f1cc33a2" providerId="AD" clId="Web-{8CD98268-06C0-53C9-B453-5959ECE1077B}" dt="2022-01-25T18:05:35.898" v="44"/>
          <ac:spMkLst>
            <pc:docMk/>
            <pc:sldMk cId="1118128043" sldId="489"/>
            <ac:spMk id="38" creationId="{1F7BBBDB-4194-41BA-BF93-73533C629A51}"/>
          </ac:spMkLst>
        </pc:spChg>
        <pc:spChg chg="add mod">
          <ac:chgData name="Mariah Helgeson" userId="S::mariah@drbconsult.onmicrosoft.com::51b1bd1c-374c-4333-91a8-ada6f1cc33a2" providerId="AD" clId="Web-{8CD98268-06C0-53C9-B453-5959ECE1077B}" dt="2022-01-25T18:06:36.181" v="77" actId="1076"/>
          <ac:spMkLst>
            <pc:docMk/>
            <pc:sldMk cId="1118128043" sldId="489"/>
            <ac:spMk id="40" creationId="{C3F2B02F-4A8A-473A-8D99-BD6E032BCC57}"/>
          </ac:spMkLst>
        </pc:spChg>
        <pc:spChg chg="add mod">
          <ac:chgData name="Mariah Helgeson" userId="S::mariah@drbconsult.onmicrosoft.com::51b1bd1c-374c-4333-91a8-ada6f1cc33a2" providerId="AD" clId="Web-{8CD98268-06C0-53C9-B453-5959ECE1077B}" dt="2022-01-25T18:06:36.181" v="76" actId="1076"/>
          <ac:spMkLst>
            <pc:docMk/>
            <pc:sldMk cId="1118128043" sldId="489"/>
            <ac:spMk id="42" creationId="{0DE63388-1DA4-4729-BEBE-D9EE2941AB07}"/>
          </ac:spMkLst>
        </pc:spChg>
        <pc:spChg chg="add mod">
          <ac:chgData name="Mariah Helgeson" userId="S::mariah@drbconsult.onmicrosoft.com::51b1bd1c-374c-4333-91a8-ada6f1cc33a2" providerId="AD" clId="Web-{8CD98268-06C0-53C9-B453-5959ECE1077B}" dt="2022-01-25T18:06:36.181" v="75" actId="1076"/>
          <ac:spMkLst>
            <pc:docMk/>
            <pc:sldMk cId="1118128043" sldId="489"/>
            <ac:spMk id="44" creationId="{0DCCCD13-7643-4D5B-85C3-F5DE575ACCFA}"/>
          </ac:spMkLst>
        </pc:spChg>
        <pc:spChg chg="add mod">
          <ac:chgData name="Mariah Helgeson" userId="S::mariah@drbconsult.onmicrosoft.com::51b1bd1c-374c-4333-91a8-ada6f1cc33a2" providerId="AD" clId="Web-{8CD98268-06C0-53C9-B453-5959ECE1077B}" dt="2022-01-25T18:06:36.181" v="74" actId="1076"/>
          <ac:spMkLst>
            <pc:docMk/>
            <pc:sldMk cId="1118128043" sldId="489"/>
            <ac:spMk id="46" creationId="{05C16C75-B238-4707-8BFF-4BE007B82E72}"/>
          </ac:spMkLst>
        </pc:spChg>
        <pc:spChg chg="add mod">
          <ac:chgData name="Mariah Helgeson" userId="S::mariah@drbconsult.onmicrosoft.com::51b1bd1c-374c-4333-91a8-ada6f1cc33a2" providerId="AD" clId="Web-{8CD98268-06C0-53C9-B453-5959ECE1077B}" dt="2022-01-25T18:06:36.181" v="73" actId="1076"/>
          <ac:spMkLst>
            <pc:docMk/>
            <pc:sldMk cId="1118128043" sldId="489"/>
            <ac:spMk id="48" creationId="{9931B894-667A-4139-8EA9-D1199CB78B22}"/>
          </ac:spMkLst>
        </pc:spChg>
        <pc:spChg chg="add mod">
          <ac:chgData name="Mariah Helgeson" userId="S::mariah@drbconsult.onmicrosoft.com::51b1bd1c-374c-4333-91a8-ada6f1cc33a2" providerId="AD" clId="Web-{8CD98268-06C0-53C9-B453-5959ECE1077B}" dt="2022-01-25T18:06:36.181" v="72" actId="1076"/>
          <ac:spMkLst>
            <pc:docMk/>
            <pc:sldMk cId="1118128043" sldId="489"/>
            <ac:spMk id="50" creationId="{1E4EDE66-D406-4FDA-9B98-29EED6D6FE42}"/>
          </ac:spMkLst>
        </pc:spChg>
        <pc:spChg chg="add mod">
          <ac:chgData name="Mariah Helgeson" userId="S::mariah@drbconsult.onmicrosoft.com::51b1bd1c-374c-4333-91a8-ada6f1cc33a2" providerId="AD" clId="Web-{8CD98268-06C0-53C9-B453-5959ECE1077B}" dt="2022-01-25T18:06:36.181" v="71" actId="1076"/>
          <ac:spMkLst>
            <pc:docMk/>
            <pc:sldMk cId="1118128043" sldId="489"/>
            <ac:spMk id="52" creationId="{7CDFB999-0106-4B15-BADE-F1E70C4C3BC1}"/>
          </ac:spMkLst>
        </pc:spChg>
        <pc:spChg chg="add mod">
          <ac:chgData name="Mariah Helgeson" userId="S::mariah@drbconsult.onmicrosoft.com::51b1bd1c-374c-4333-91a8-ada6f1cc33a2" providerId="AD" clId="Web-{8CD98268-06C0-53C9-B453-5959ECE1077B}" dt="2022-01-25T18:06:36.181" v="70" actId="1076"/>
          <ac:spMkLst>
            <pc:docMk/>
            <pc:sldMk cId="1118128043" sldId="489"/>
            <ac:spMk id="54" creationId="{3B7A1480-EFE5-49C2-80D8-277F9FB73E3C}"/>
          </ac:spMkLst>
        </pc:spChg>
      </pc:sldChg>
    </pc:docChg>
  </pc:docChgLst>
  <pc:docChgLst>
    <pc:chgData name="Mariah Helgeson" userId="51b1bd1c-374c-4333-91a8-ada6f1cc33a2" providerId="ADAL" clId="{2561BA1A-F32F-064E-9033-AAFC7156500D}"/>
    <pc:docChg chg="undo custSel addSld delSld modSld sldOrd delMainMaster modMainMaster">
      <pc:chgData name="Mariah Helgeson" userId="51b1bd1c-374c-4333-91a8-ada6f1cc33a2" providerId="ADAL" clId="{2561BA1A-F32F-064E-9033-AAFC7156500D}" dt="2022-02-02T00:56:13.207" v="21285" actId="20577"/>
      <pc:docMkLst>
        <pc:docMk/>
      </pc:docMkLst>
      <pc:sldChg chg="delSp mod">
        <pc:chgData name="Mariah Helgeson" userId="51b1bd1c-374c-4333-91a8-ada6f1cc33a2" providerId="ADAL" clId="{2561BA1A-F32F-064E-9033-AAFC7156500D}" dt="2022-01-25T20:32:23.846" v="4081" actId="478"/>
        <pc:sldMkLst>
          <pc:docMk/>
          <pc:sldMk cId="2700657758" sldId="297"/>
        </pc:sldMkLst>
        <pc:spChg chg="del">
          <ac:chgData name="Mariah Helgeson" userId="51b1bd1c-374c-4333-91a8-ada6f1cc33a2" providerId="ADAL" clId="{2561BA1A-F32F-064E-9033-AAFC7156500D}" dt="2022-01-25T20:32:23.846" v="4081" actId="478"/>
          <ac:spMkLst>
            <pc:docMk/>
            <pc:sldMk cId="2700657758" sldId="297"/>
            <ac:spMk id="3" creationId="{18EB4EAD-D97A-4206-A1D3-E0CDABB964AF}"/>
          </ac:spMkLst>
        </pc:spChg>
      </pc:sldChg>
      <pc:sldChg chg="modSp mod">
        <pc:chgData name="Mariah Helgeson" userId="51b1bd1c-374c-4333-91a8-ada6f1cc33a2" providerId="ADAL" clId="{2561BA1A-F32F-064E-9033-AAFC7156500D}" dt="2022-01-25T18:39:12.901" v="2816" actId="113"/>
        <pc:sldMkLst>
          <pc:docMk/>
          <pc:sldMk cId="835705428" sldId="310"/>
        </pc:sldMkLst>
        <pc:spChg chg="mod">
          <ac:chgData name="Mariah Helgeson" userId="51b1bd1c-374c-4333-91a8-ada6f1cc33a2" providerId="ADAL" clId="{2561BA1A-F32F-064E-9033-AAFC7156500D}" dt="2022-01-25T18:39:12.901" v="2816" actId="113"/>
          <ac:spMkLst>
            <pc:docMk/>
            <pc:sldMk cId="835705428" sldId="310"/>
            <ac:spMk id="4" creationId="{7E552CBA-E63D-4BDC-974D-8EEEBC8806B8}"/>
          </ac:spMkLst>
        </pc:spChg>
      </pc:sldChg>
      <pc:sldChg chg="addSp delSp modSp mod">
        <pc:chgData name="Mariah Helgeson" userId="51b1bd1c-374c-4333-91a8-ada6f1cc33a2" providerId="ADAL" clId="{2561BA1A-F32F-064E-9033-AAFC7156500D}" dt="2022-01-25T21:11:02.189" v="4435" actId="20577"/>
        <pc:sldMkLst>
          <pc:docMk/>
          <pc:sldMk cId="110489765" sldId="311"/>
        </pc:sldMkLst>
        <pc:spChg chg="add del mod">
          <ac:chgData name="Mariah Helgeson" userId="51b1bd1c-374c-4333-91a8-ada6f1cc33a2" providerId="ADAL" clId="{2561BA1A-F32F-064E-9033-AAFC7156500D}" dt="2022-01-25T20:05:52.730" v="3765"/>
          <ac:spMkLst>
            <pc:docMk/>
            <pc:sldMk cId="110489765" sldId="311"/>
            <ac:spMk id="2" creationId="{00A44741-F4D7-FB4C-8510-DF9C8A440D02}"/>
          </ac:spMkLst>
        </pc:spChg>
        <pc:spChg chg="mod">
          <ac:chgData name="Mariah Helgeson" userId="51b1bd1c-374c-4333-91a8-ada6f1cc33a2" providerId="ADAL" clId="{2561BA1A-F32F-064E-9033-AAFC7156500D}" dt="2022-01-25T21:11:02.189" v="4435" actId="20577"/>
          <ac:spMkLst>
            <pc:docMk/>
            <pc:sldMk cId="110489765" sldId="311"/>
            <ac:spMk id="4" creationId="{7E552CBA-E63D-4BDC-974D-8EEEBC8806B8}"/>
          </ac:spMkLst>
        </pc:spChg>
        <pc:spChg chg="add mod">
          <ac:chgData name="Mariah Helgeson" userId="51b1bd1c-374c-4333-91a8-ada6f1cc33a2" providerId="ADAL" clId="{2561BA1A-F32F-064E-9033-AAFC7156500D}" dt="2022-01-25T18:10:33.884" v="172" actId="1037"/>
          <ac:spMkLst>
            <pc:docMk/>
            <pc:sldMk cId="110489765" sldId="311"/>
            <ac:spMk id="7" creationId="{03D22277-83B4-E645-9BBF-2E6002C92BDF}"/>
          </ac:spMkLst>
        </pc:spChg>
        <pc:spChg chg="add mod">
          <ac:chgData name="Mariah Helgeson" userId="51b1bd1c-374c-4333-91a8-ada6f1cc33a2" providerId="ADAL" clId="{2561BA1A-F32F-064E-9033-AAFC7156500D}" dt="2022-01-25T18:10:33.884" v="172" actId="1037"/>
          <ac:spMkLst>
            <pc:docMk/>
            <pc:sldMk cId="110489765" sldId="311"/>
            <ac:spMk id="8" creationId="{AFA0B657-C4CC-5748-9684-176DF857E82B}"/>
          </ac:spMkLst>
        </pc:spChg>
        <pc:spChg chg="add mod">
          <ac:chgData name="Mariah Helgeson" userId="51b1bd1c-374c-4333-91a8-ada6f1cc33a2" providerId="ADAL" clId="{2561BA1A-F32F-064E-9033-AAFC7156500D}" dt="2022-01-25T18:10:33.884" v="172" actId="1037"/>
          <ac:spMkLst>
            <pc:docMk/>
            <pc:sldMk cId="110489765" sldId="311"/>
            <ac:spMk id="9" creationId="{6D66AAE4-A624-204F-AEFE-89C9CD2D7DE0}"/>
          </ac:spMkLst>
        </pc:spChg>
        <pc:spChg chg="add mod">
          <ac:chgData name="Mariah Helgeson" userId="51b1bd1c-374c-4333-91a8-ada6f1cc33a2" providerId="ADAL" clId="{2561BA1A-F32F-064E-9033-AAFC7156500D}" dt="2022-01-25T18:10:33.884" v="172" actId="1037"/>
          <ac:spMkLst>
            <pc:docMk/>
            <pc:sldMk cId="110489765" sldId="311"/>
            <ac:spMk id="10" creationId="{AD202982-FD26-8848-8689-E42A2B1F2247}"/>
          </ac:spMkLst>
        </pc:spChg>
        <pc:spChg chg="add mod">
          <ac:chgData name="Mariah Helgeson" userId="51b1bd1c-374c-4333-91a8-ada6f1cc33a2" providerId="ADAL" clId="{2561BA1A-F32F-064E-9033-AAFC7156500D}" dt="2022-01-25T18:10:33.884" v="172" actId="1037"/>
          <ac:spMkLst>
            <pc:docMk/>
            <pc:sldMk cId="110489765" sldId="311"/>
            <ac:spMk id="11" creationId="{DA79F2E4-6614-BD4D-B78E-1F03425BF27E}"/>
          </ac:spMkLst>
        </pc:spChg>
        <pc:spChg chg="add mod">
          <ac:chgData name="Mariah Helgeson" userId="51b1bd1c-374c-4333-91a8-ada6f1cc33a2" providerId="ADAL" clId="{2561BA1A-F32F-064E-9033-AAFC7156500D}" dt="2022-01-25T18:10:33.884" v="172" actId="1037"/>
          <ac:spMkLst>
            <pc:docMk/>
            <pc:sldMk cId="110489765" sldId="311"/>
            <ac:spMk id="12" creationId="{89C6FA79-6F81-0944-89D3-F59E7C14F6A8}"/>
          </ac:spMkLst>
        </pc:spChg>
        <pc:spChg chg="add mod">
          <ac:chgData name="Mariah Helgeson" userId="51b1bd1c-374c-4333-91a8-ada6f1cc33a2" providerId="ADAL" clId="{2561BA1A-F32F-064E-9033-AAFC7156500D}" dt="2022-01-25T18:10:33.884" v="172" actId="1037"/>
          <ac:spMkLst>
            <pc:docMk/>
            <pc:sldMk cId="110489765" sldId="311"/>
            <ac:spMk id="13" creationId="{DFCCE7D4-A615-4744-B8F3-CD1773A0A821}"/>
          </ac:spMkLst>
        </pc:spChg>
        <pc:spChg chg="add mod">
          <ac:chgData name="Mariah Helgeson" userId="51b1bd1c-374c-4333-91a8-ada6f1cc33a2" providerId="ADAL" clId="{2561BA1A-F32F-064E-9033-AAFC7156500D}" dt="2022-01-25T18:10:33.884" v="172" actId="1037"/>
          <ac:spMkLst>
            <pc:docMk/>
            <pc:sldMk cId="110489765" sldId="311"/>
            <ac:spMk id="14" creationId="{9883878A-380A-6040-8E4F-769127E07EAF}"/>
          </ac:spMkLst>
        </pc:spChg>
        <pc:spChg chg="add mod">
          <ac:chgData name="Mariah Helgeson" userId="51b1bd1c-374c-4333-91a8-ada6f1cc33a2" providerId="ADAL" clId="{2561BA1A-F32F-064E-9033-AAFC7156500D}" dt="2022-01-25T18:10:33.884" v="172" actId="1037"/>
          <ac:spMkLst>
            <pc:docMk/>
            <pc:sldMk cId="110489765" sldId="311"/>
            <ac:spMk id="15" creationId="{77952550-9DCD-CB45-A102-16B3192A2494}"/>
          </ac:spMkLst>
        </pc:spChg>
        <pc:spChg chg="add mod">
          <ac:chgData name="Mariah Helgeson" userId="51b1bd1c-374c-4333-91a8-ada6f1cc33a2" providerId="ADAL" clId="{2561BA1A-F32F-064E-9033-AAFC7156500D}" dt="2022-01-25T18:10:33.884" v="172" actId="1037"/>
          <ac:spMkLst>
            <pc:docMk/>
            <pc:sldMk cId="110489765" sldId="311"/>
            <ac:spMk id="16" creationId="{AB1AB8CE-725A-464E-B66F-98A8F37D9737}"/>
          </ac:spMkLst>
        </pc:spChg>
        <pc:spChg chg="add mod">
          <ac:chgData name="Mariah Helgeson" userId="51b1bd1c-374c-4333-91a8-ada6f1cc33a2" providerId="ADAL" clId="{2561BA1A-F32F-064E-9033-AAFC7156500D}" dt="2022-01-25T20:08:10.416" v="3843" actId="20577"/>
          <ac:spMkLst>
            <pc:docMk/>
            <pc:sldMk cId="110489765" sldId="311"/>
            <ac:spMk id="17" creationId="{2FE7B385-DF01-2D44-8943-F80C69F9E36E}"/>
          </ac:spMkLst>
        </pc:spChg>
      </pc:sldChg>
      <pc:sldChg chg="addSp delSp modSp mod">
        <pc:chgData name="Mariah Helgeson" userId="51b1bd1c-374c-4333-91a8-ada6f1cc33a2" providerId="ADAL" clId="{2561BA1A-F32F-064E-9033-AAFC7156500D}" dt="2022-02-02T00:08:37.879" v="20725"/>
        <pc:sldMkLst>
          <pc:docMk/>
          <pc:sldMk cId="3311372130" sldId="314"/>
        </pc:sldMkLst>
        <pc:spChg chg="add del mod">
          <ac:chgData name="Mariah Helgeson" userId="51b1bd1c-374c-4333-91a8-ada6f1cc33a2" providerId="ADAL" clId="{2561BA1A-F32F-064E-9033-AAFC7156500D}" dt="2022-02-02T00:08:37.879" v="20725"/>
          <ac:spMkLst>
            <pc:docMk/>
            <pc:sldMk cId="3311372130" sldId="314"/>
            <ac:spMk id="2" creationId="{25256470-50B1-E041-A9FD-D5F4879FEBC5}"/>
          </ac:spMkLst>
        </pc:spChg>
        <pc:spChg chg="mod">
          <ac:chgData name="Mariah Helgeson" userId="51b1bd1c-374c-4333-91a8-ada6f1cc33a2" providerId="ADAL" clId="{2561BA1A-F32F-064E-9033-AAFC7156500D}" dt="2022-02-01T20:32:10.367" v="7720" actId="20577"/>
          <ac:spMkLst>
            <pc:docMk/>
            <pc:sldMk cId="3311372130" sldId="314"/>
            <ac:spMk id="4" creationId="{7E552CBA-E63D-4BDC-974D-8EEEBC8806B8}"/>
          </ac:spMkLst>
        </pc:spChg>
        <pc:spChg chg="add mod">
          <ac:chgData name="Mariah Helgeson" userId="51b1bd1c-374c-4333-91a8-ada6f1cc33a2" providerId="ADAL" clId="{2561BA1A-F32F-064E-9033-AAFC7156500D}" dt="2022-01-25T18:30:47.022" v="1664"/>
          <ac:spMkLst>
            <pc:docMk/>
            <pc:sldMk cId="3311372130" sldId="314"/>
            <ac:spMk id="7" creationId="{E414303A-3A55-2249-94F8-C417D74754B5}"/>
          </ac:spMkLst>
        </pc:spChg>
        <pc:spChg chg="add mod">
          <ac:chgData name="Mariah Helgeson" userId="51b1bd1c-374c-4333-91a8-ada6f1cc33a2" providerId="ADAL" clId="{2561BA1A-F32F-064E-9033-AAFC7156500D}" dt="2022-01-25T18:30:47.022" v="1664"/>
          <ac:spMkLst>
            <pc:docMk/>
            <pc:sldMk cId="3311372130" sldId="314"/>
            <ac:spMk id="9" creationId="{D345A2B0-E102-7645-91C6-FB1BBE292F96}"/>
          </ac:spMkLst>
        </pc:spChg>
        <pc:spChg chg="add mod">
          <ac:chgData name="Mariah Helgeson" userId="51b1bd1c-374c-4333-91a8-ada6f1cc33a2" providerId="ADAL" clId="{2561BA1A-F32F-064E-9033-AAFC7156500D}" dt="2022-01-25T18:30:47.022" v="1664"/>
          <ac:spMkLst>
            <pc:docMk/>
            <pc:sldMk cId="3311372130" sldId="314"/>
            <ac:spMk id="12" creationId="{B72474E5-5BB1-4248-B143-81C9B9AC463A}"/>
          </ac:spMkLst>
        </pc:spChg>
        <pc:spChg chg="add mod">
          <ac:chgData name="Mariah Helgeson" userId="51b1bd1c-374c-4333-91a8-ada6f1cc33a2" providerId="ADAL" clId="{2561BA1A-F32F-064E-9033-AAFC7156500D}" dt="2022-01-25T18:30:47.022" v="1664"/>
          <ac:spMkLst>
            <pc:docMk/>
            <pc:sldMk cId="3311372130" sldId="314"/>
            <ac:spMk id="13" creationId="{A058010B-774E-084A-BD4F-2C388AF207AB}"/>
          </ac:spMkLst>
        </pc:spChg>
        <pc:spChg chg="add mod">
          <ac:chgData name="Mariah Helgeson" userId="51b1bd1c-374c-4333-91a8-ada6f1cc33a2" providerId="ADAL" clId="{2561BA1A-F32F-064E-9033-AAFC7156500D}" dt="2022-01-25T18:30:47.022" v="1664"/>
          <ac:spMkLst>
            <pc:docMk/>
            <pc:sldMk cId="3311372130" sldId="314"/>
            <ac:spMk id="14" creationId="{41BC4A0E-483B-2F44-993A-3E0C8C027EF1}"/>
          </ac:spMkLst>
        </pc:spChg>
        <pc:spChg chg="add mod">
          <ac:chgData name="Mariah Helgeson" userId="51b1bd1c-374c-4333-91a8-ada6f1cc33a2" providerId="ADAL" clId="{2561BA1A-F32F-064E-9033-AAFC7156500D}" dt="2022-01-25T18:30:47.022" v="1664"/>
          <ac:spMkLst>
            <pc:docMk/>
            <pc:sldMk cId="3311372130" sldId="314"/>
            <ac:spMk id="15" creationId="{3395E205-EFD3-8447-8001-A94D58E2A28E}"/>
          </ac:spMkLst>
        </pc:spChg>
        <pc:spChg chg="add mod">
          <ac:chgData name="Mariah Helgeson" userId="51b1bd1c-374c-4333-91a8-ada6f1cc33a2" providerId="ADAL" clId="{2561BA1A-F32F-064E-9033-AAFC7156500D}" dt="2022-01-25T18:30:47.022" v="1664"/>
          <ac:spMkLst>
            <pc:docMk/>
            <pc:sldMk cId="3311372130" sldId="314"/>
            <ac:spMk id="16" creationId="{92F5CB42-F438-E049-837C-011CA224856C}"/>
          </ac:spMkLst>
        </pc:spChg>
        <pc:spChg chg="add mod">
          <ac:chgData name="Mariah Helgeson" userId="51b1bd1c-374c-4333-91a8-ada6f1cc33a2" providerId="ADAL" clId="{2561BA1A-F32F-064E-9033-AAFC7156500D}" dt="2022-01-25T18:30:47.022" v="1664"/>
          <ac:spMkLst>
            <pc:docMk/>
            <pc:sldMk cId="3311372130" sldId="314"/>
            <ac:spMk id="17" creationId="{F4629CFB-D539-B941-9613-6D192523E4DB}"/>
          </ac:spMkLst>
        </pc:spChg>
        <pc:spChg chg="add mod">
          <ac:chgData name="Mariah Helgeson" userId="51b1bd1c-374c-4333-91a8-ada6f1cc33a2" providerId="ADAL" clId="{2561BA1A-F32F-064E-9033-AAFC7156500D}" dt="2022-01-25T18:30:47.022" v="1664"/>
          <ac:spMkLst>
            <pc:docMk/>
            <pc:sldMk cId="3311372130" sldId="314"/>
            <ac:spMk id="18" creationId="{232A0604-E3B3-4247-8021-C75E93730026}"/>
          </ac:spMkLst>
        </pc:spChg>
        <pc:spChg chg="add mod">
          <ac:chgData name="Mariah Helgeson" userId="51b1bd1c-374c-4333-91a8-ada6f1cc33a2" providerId="ADAL" clId="{2561BA1A-F32F-064E-9033-AAFC7156500D}" dt="2022-01-25T18:30:47.022" v="1664"/>
          <ac:spMkLst>
            <pc:docMk/>
            <pc:sldMk cId="3311372130" sldId="314"/>
            <ac:spMk id="19" creationId="{93B81A27-2C92-0343-AB2A-BD5B7C6A38B3}"/>
          </ac:spMkLst>
        </pc:spChg>
        <pc:spChg chg="add mod">
          <ac:chgData name="Mariah Helgeson" userId="51b1bd1c-374c-4333-91a8-ada6f1cc33a2" providerId="ADAL" clId="{2561BA1A-F32F-064E-9033-AAFC7156500D}" dt="2022-01-25T18:30:47.022" v="1664"/>
          <ac:spMkLst>
            <pc:docMk/>
            <pc:sldMk cId="3311372130" sldId="314"/>
            <ac:spMk id="20" creationId="{C9B42DA6-2C6B-D74E-90D3-5AEFAD648498}"/>
          </ac:spMkLst>
        </pc:spChg>
        <pc:spChg chg="add mod">
          <ac:chgData name="Mariah Helgeson" userId="51b1bd1c-374c-4333-91a8-ada6f1cc33a2" providerId="ADAL" clId="{2561BA1A-F32F-064E-9033-AAFC7156500D}" dt="2022-01-25T18:30:47.022" v="1664"/>
          <ac:spMkLst>
            <pc:docMk/>
            <pc:sldMk cId="3311372130" sldId="314"/>
            <ac:spMk id="21" creationId="{ACE59ED4-E3DA-324A-8294-0780FA9FFACF}"/>
          </ac:spMkLst>
        </pc:spChg>
        <pc:spChg chg="add mod">
          <ac:chgData name="Mariah Helgeson" userId="51b1bd1c-374c-4333-91a8-ada6f1cc33a2" providerId="ADAL" clId="{2561BA1A-F32F-064E-9033-AAFC7156500D}" dt="2022-01-25T19:42:10.837" v="3393"/>
          <ac:spMkLst>
            <pc:docMk/>
            <pc:sldMk cId="3311372130" sldId="314"/>
            <ac:spMk id="22" creationId="{058E0CA3-B19A-6E4F-89B6-65DA26562D68}"/>
          </ac:spMkLst>
        </pc:spChg>
        <pc:spChg chg="add mod">
          <ac:chgData name="Mariah Helgeson" userId="51b1bd1c-374c-4333-91a8-ada6f1cc33a2" providerId="ADAL" clId="{2561BA1A-F32F-064E-9033-AAFC7156500D}" dt="2022-02-01T20:31:21.649" v="7712" actId="20577"/>
          <ac:spMkLst>
            <pc:docMk/>
            <pc:sldMk cId="3311372130" sldId="314"/>
            <ac:spMk id="23" creationId="{68987D02-06FA-8649-988E-173F8CC3DD37}"/>
          </ac:spMkLst>
        </pc:spChg>
      </pc:sldChg>
      <pc:sldChg chg="addSp modSp mod">
        <pc:chgData name="Mariah Helgeson" userId="51b1bd1c-374c-4333-91a8-ada6f1cc33a2" providerId="ADAL" clId="{2561BA1A-F32F-064E-9033-AAFC7156500D}" dt="2022-02-01T20:32:16.957" v="7722" actId="20577"/>
        <pc:sldMkLst>
          <pc:docMk/>
          <pc:sldMk cId="3944510066" sldId="315"/>
        </pc:sldMkLst>
        <pc:spChg chg="mod">
          <ac:chgData name="Mariah Helgeson" userId="51b1bd1c-374c-4333-91a8-ada6f1cc33a2" providerId="ADAL" clId="{2561BA1A-F32F-064E-9033-AAFC7156500D}" dt="2022-02-01T20:32:16.957" v="7722" actId="20577"/>
          <ac:spMkLst>
            <pc:docMk/>
            <pc:sldMk cId="3944510066" sldId="315"/>
            <ac:spMk id="4" creationId="{7E552CBA-E63D-4BDC-974D-8EEEBC8806B8}"/>
          </ac:spMkLst>
        </pc:spChg>
        <pc:spChg chg="add mod">
          <ac:chgData name="Mariah Helgeson" userId="51b1bd1c-374c-4333-91a8-ada6f1cc33a2" providerId="ADAL" clId="{2561BA1A-F32F-064E-9033-AAFC7156500D}" dt="2022-01-25T18:31:09.979" v="1674"/>
          <ac:spMkLst>
            <pc:docMk/>
            <pc:sldMk cId="3944510066" sldId="315"/>
            <ac:spMk id="6" creationId="{5CBE2D1D-AA14-D84D-817F-F55D9062826B}"/>
          </ac:spMkLst>
        </pc:spChg>
        <pc:spChg chg="add mod">
          <ac:chgData name="Mariah Helgeson" userId="51b1bd1c-374c-4333-91a8-ada6f1cc33a2" providerId="ADAL" clId="{2561BA1A-F32F-064E-9033-AAFC7156500D}" dt="2022-01-25T18:31:09.979" v="1674"/>
          <ac:spMkLst>
            <pc:docMk/>
            <pc:sldMk cId="3944510066" sldId="315"/>
            <ac:spMk id="9" creationId="{8E4C705D-1917-2244-866C-5E493A4EE275}"/>
          </ac:spMkLst>
        </pc:spChg>
        <pc:spChg chg="add mod">
          <ac:chgData name="Mariah Helgeson" userId="51b1bd1c-374c-4333-91a8-ada6f1cc33a2" providerId="ADAL" clId="{2561BA1A-F32F-064E-9033-AAFC7156500D}" dt="2022-01-25T18:31:09.979" v="1674"/>
          <ac:spMkLst>
            <pc:docMk/>
            <pc:sldMk cId="3944510066" sldId="315"/>
            <ac:spMk id="10" creationId="{6493A63B-7254-3B4E-B112-40DB70BF8357}"/>
          </ac:spMkLst>
        </pc:spChg>
        <pc:spChg chg="add mod">
          <ac:chgData name="Mariah Helgeson" userId="51b1bd1c-374c-4333-91a8-ada6f1cc33a2" providerId="ADAL" clId="{2561BA1A-F32F-064E-9033-AAFC7156500D}" dt="2022-01-25T18:31:09.979" v="1674"/>
          <ac:spMkLst>
            <pc:docMk/>
            <pc:sldMk cId="3944510066" sldId="315"/>
            <ac:spMk id="11" creationId="{586BAD2E-E004-5849-BA6F-DB59F0DA393E}"/>
          </ac:spMkLst>
        </pc:spChg>
        <pc:spChg chg="add mod">
          <ac:chgData name="Mariah Helgeson" userId="51b1bd1c-374c-4333-91a8-ada6f1cc33a2" providerId="ADAL" clId="{2561BA1A-F32F-064E-9033-AAFC7156500D}" dt="2022-01-25T18:31:09.979" v="1674"/>
          <ac:spMkLst>
            <pc:docMk/>
            <pc:sldMk cId="3944510066" sldId="315"/>
            <ac:spMk id="12" creationId="{56645FAA-4F8E-1342-B9A1-E08BA3906870}"/>
          </ac:spMkLst>
        </pc:spChg>
        <pc:spChg chg="add mod">
          <ac:chgData name="Mariah Helgeson" userId="51b1bd1c-374c-4333-91a8-ada6f1cc33a2" providerId="ADAL" clId="{2561BA1A-F32F-064E-9033-AAFC7156500D}" dt="2022-01-25T18:31:09.979" v="1674"/>
          <ac:spMkLst>
            <pc:docMk/>
            <pc:sldMk cId="3944510066" sldId="315"/>
            <ac:spMk id="13" creationId="{E5A91741-73F6-9845-BFAA-F481BE660660}"/>
          </ac:spMkLst>
        </pc:spChg>
        <pc:spChg chg="add mod">
          <ac:chgData name="Mariah Helgeson" userId="51b1bd1c-374c-4333-91a8-ada6f1cc33a2" providerId="ADAL" clId="{2561BA1A-F32F-064E-9033-AAFC7156500D}" dt="2022-01-25T18:31:09.979" v="1674"/>
          <ac:spMkLst>
            <pc:docMk/>
            <pc:sldMk cId="3944510066" sldId="315"/>
            <ac:spMk id="14" creationId="{A703AA21-840D-3B40-A602-645DF4DD181F}"/>
          </ac:spMkLst>
        </pc:spChg>
        <pc:spChg chg="add mod">
          <ac:chgData name="Mariah Helgeson" userId="51b1bd1c-374c-4333-91a8-ada6f1cc33a2" providerId="ADAL" clId="{2561BA1A-F32F-064E-9033-AAFC7156500D}" dt="2022-01-25T18:31:09.979" v="1674"/>
          <ac:spMkLst>
            <pc:docMk/>
            <pc:sldMk cId="3944510066" sldId="315"/>
            <ac:spMk id="15" creationId="{7E13954C-80BB-7D4B-9F28-2395586DF01B}"/>
          </ac:spMkLst>
        </pc:spChg>
        <pc:spChg chg="add mod">
          <ac:chgData name="Mariah Helgeson" userId="51b1bd1c-374c-4333-91a8-ada6f1cc33a2" providerId="ADAL" clId="{2561BA1A-F32F-064E-9033-AAFC7156500D}" dt="2022-01-25T18:31:09.979" v="1674"/>
          <ac:spMkLst>
            <pc:docMk/>
            <pc:sldMk cId="3944510066" sldId="315"/>
            <ac:spMk id="16" creationId="{0E10240F-A5E7-494D-91E0-C16FBBAE2B4C}"/>
          </ac:spMkLst>
        </pc:spChg>
        <pc:spChg chg="add mod">
          <ac:chgData name="Mariah Helgeson" userId="51b1bd1c-374c-4333-91a8-ada6f1cc33a2" providerId="ADAL" clId="{2561BA1A-F32F-064E-9033-AAFC7156500D}" dt="2022-01-25T18:31:09.979" v="1674"/>
          <ac:spMkLst>
            <pc:docMk/>
            <pc:sldMk cId="3944510066" sldId="315"/>
            <ac:spMk id="17" creationId="{D4E21EAD-A970-EA45-9233-276300127A17}"/>
          </ac:spMkLst>
        </pc:spChg>
        <pc:spChg chg="add mod">
          <ac:chgData name="Mariah Helgeson" userId="51b1bd1c-374c-4333-91a8-ada6f1cc33a2" providerId="ADAL" clId="{2561BA1A-F32F-064E-9033-AAFC7156500D}" dt="2022-01-25T18:31:09.979" v="1674"/>
          <ac:spMkLst>
            <pc:docMk/>
            <pc:sldMk cId="3944510066" sldId="315"/>
            <ac:spMk id="18" creationId="{86F89928-505D-7C48-8EAF-12629EEDC6BB}"/>
          </ac:spMkLst>
        </pc:spChg>
        <pc:spChg chg="add mod">
          <ac:chgData name="Mariah Helgeson" userId="51b1bd1c-374c-4333-91a8-ada6f1cc33a2" providerId="ADAL" clId="{2561BA1A-F32F-064E-9033-AAFC7156500D}" dt="2022-01-25T18:31:09.979" v="1674"/>
          <ac:spMkLst>
            <pc:docMk/>
            <pc:sldMk cId="3944510066" sldId="315"/>
            <ac:spMk id="19" creationId="{90B42FAC-2260-F047-A6DE-2B361AF52926}"/>
          </ac:spMkLst>
        </pc:spChg>
        <pc:spChg chg="add mod">
          <ac:chgData name="Mariah Helgeson" userId="51b1bd1c-374c-4333-91a8-ada6f1cc33a2" providerId="ADAL" clId="{2561BA1A-F32F-064E-9033-AAFC7156500D}" dt="2022-02-01T20:30:53.610" v="7700" actId="20577"/>
          <ac:spMkLst>
            <pc:docMk/>
            <pc:sldMk cId="3944510066" sldId="315"/>
            <ac:spMk id="20" creationId="{F749CD09-44B1-F245-BB56-5528CFF9FED9}"/>
          </ac:spMkLst>
        </pc:spChg>
      </pc:sldChg>
      <pc:sldChg chg="addSp delSp modSp mod">
        <pc:chgData name="Mariah Helgeson" userId="51b1bd1c-374c-4333-91a8-ada6f1cc33a2" providerId="ADAL" clId="{2561BA1A-F32F-064E-9033-AAFC7156500D}" dt="2022-02-01T20:35:16.749" v="7739" actId="1076"/>
        <pc:sldMkLst>
          <pc:docMk/>
          <pc:sldMk cId="3551159213" sldId="316"/>
        </pc:sldMkLst>
        <pc:spChg chg="mod">
          <ac:chgData name="Mariah Helgeson" userId="51b1bd1c-374c-4333-91a8-ada6f1cc33a2" providerId="ADAL" clId="{2561BA1A-F32F-064E-9033-AAFC7156500D}" dt="2022-02-01T20:35:13.063" v="7738" actId="1076"/>
          <ac:spMkLst>
            <pc:docMk/>
            <pc:sldMk cId="3551159213" sldId="316"/>
            <ac:spMk id="3" creationId="{18EB4EAD-D97A-4206-A1D3-E0CDABB964AF}"/>
          </ac:spMkLst>
        </pc:spChg>
        <pc:spChg chg="mod">
          <ac:chgData name="Mariah Helgeson" userId="51b1bd1c-374c-4333-91a8-ada6f1cc33a2" providerId="ADAL" clId="{2561BA1A-F32F-064E-9033-AAFC7156500D}" dt="2022-02-01T20:32:25.313" v="7724" actId="20577"/>
          <ac:spMkLst>
            <pc:docMk/>
            <pc:sldMk cId="3551159213" sldId="316"/>
            <ac:spMk id="4" creationId="{7E552CBA-E63D-4BDC-974D-8EEEBC8806B8}"/>
          </ac:spMkLst>
        </pc:spChg>
        <pc:spChg chg="add mod">
          <ac:chgData name="Mariah Helgeson" userId="51b1bd1c-374c-4333-91a8-ada6f1cc33a2" providerId="ADAL" clId="{2561BA1A-F32F-064E-9033-AAFC7156500D}" dt="2022-01-25T18:37:05.576" v="2705"/>
          <ac:spMkLst>
            <pc:docMk/>
            <pc:sldMk cId="3551159213" sldId="316"/>
            <ac:spMk id="6" creationId="{B581848B-DA01-764F-82E8-DE5559828CAA}"/>
          </ac:spMkLst>
        </pc:spChg>
        <pc:spChg chg="add mod">
          <ac:chgData name="Mariah Helgeson" userId="51b1bd1c-374c-4333-91a8-ada6f1cc33a2" providerId="ADAL" clId="{2561BA1A-F32F-064E-9033-AAFC7156500D}" dt="2022-01-25T18:37:51.116" v="2803" actId="1038"/>
          <ac:spMkLst>
            <pc:docMk/>
            <pc:sldMk cId="3551159213" sldId="316"/>
            <ac:spMk id="8" creationId="{42854F06-F41E-4446-8277-9F47F692BFCC}"/>
          </ac:spMkLst>
        </pc:spChg>
        <pc:spChg chg="add mod">
          <ac:chgData name="Mariah Helgeson" userId="51b1bd1c-374c-4333-91a8-ada6f1cc33a2" providerId="ADAL" clId="{2561BA1A-F32F-064E-9033-AAFC7156500D}" dt="2022-01-25T18:37:05.576" v="2705"/>
          <ac:spMkLst>
            <pc:docMk/>
            <pc:sldMk cId="3551159213" sldId="316"/>
            <ac:spMk id="10" creationId="{937EEC81-A9DA-0445-900D-946CE6D64BD4}"/>
          </ac:spMkLst>
        </pc:spChg>
        <pc:spChg chg="add mod">
          <ac:chgData name="Mariah Helgeson" userId="51b1bd1c-374c-4333-91a8-ada6f1cc33a2" providerId="ADAL" clId="{2561BA1A-F32F-064E-9033-AAFC7156500D}" dt="2022-01-25T18:37:51.116" v="2803" actId="1038"/>
          <ac:spMkLst>
            <pc:docMk/>
            <pc:sldMk cId="3551159213" sldId="316"/>
            <ac:spMk id="11" creationId="{097FB423-08A6-284A-99FF-28AFE77BD1CE}"/>
          </ac:spMkLst>
        </pc:spChg>
        <pc:spChg chg="add mod">
          <ac:chgData name="Mariah Helgeson" userId="51b1bd1c-374c-4333-91a8-ada6f1cc33a2" providerId="ADAL" clId="{2561BA1A-F32F-064E-9033-AAFC7156500D}" dt="2022-01-25T18:37:05.576" v="2705"/>
          <ac:spMkLst>
            <pc:docMk/>
            <pc:sldMk cId="3551159213" sldId="316"/>
            <ac:spMk id="12" creationId="{4B06CA87-7C72-1346-AF3D-608E0E744A43}"/>
          </ac:spMkLst>
        </pc:spChg>
        <pc:spChg chg="add mod">
          <ac:chgData name="Mariah Helgeson" userId="51b1bd1c-374c-4333-91a8-ada6f1cc33a2" providerId="ADAL" clId="{2561BA1A-F32F-064E-9033-AAFC7156500D}" dt="2022-01-25T18:37:51.116" v="2803" actId="1038"/>
          <ac:spMkLst>
            <pc:docMk/>
            <pc:sldMk cId="3551159213" sldId="316"/>
            <ac:spMk id="13" creationId="{4F6B9F24-B67C-F944-9016-954C1CDB00CB}"/>
          </ac:spMkLst>
        </pc:spChg>
        <pc:spChg chg="add mod">
          <ac:chgData name="Mariah Helgeson" userId="51b1bd1c-374c-4333-91a8-ada6f1cc33a2" providerId="ADAL" clId="{2561BA1A-F32F-064E-9033-AAFC7156500D}" dt="2022-01-25T18:37:05.576" v="2705"/>
          <ac:spMkLst>
            <pc:docMk/>
            <pc:sldMk cId="3551159213" sldId="316"/>
            <ac:spMk id="14" creationId="{911AAD34-6D3C-9840-8F12-7844992211BE}"/>
          </ac:spMkLst>
        </pc:spChg>
        <pc:spChg chg="add mod">
          <ac:chgData name="Mariah Helgeson" userId="51b1bd1c-374c-4333-91a8-ada6f1cc33a2" providerId="ADAL" clId="{2561BA1A-F32F-064E-9033-AAFC7156500D}" dt="2022-01-25T18:37:51.116" v="2803" actId="1038"/>
          <ac:spMkLst>
            <pc:docMk/>
            <pc:sldMk cId="3551159213" sldId="316"/>
            <ac:spMk id="15" creationId="{A7C38F21-F84A-144B-8282-2B56EC8CAF5D}"/>
          </ac:spMkLst>
        </pc:spChg>
        <pc:spChg chg="add mod">
          <ac:chgData name="Mariah Helgeson" userId="51b1bd1c-374c-4333-91a8-ada6f1cc33a2" providerId="ADAL" clId="{2561BA1A-F32F-064E-9033-AAFC7156500D}" dt="2022-01-25T18:37:05.576" v="2705"/>
          <ac:spMkLst>
            <pc:docMk/>
            <pc:sldMk cId="3551159213" sldId="316"/>
            <ac:spMk id="16" creationId="{54FADE3C-D892-9E42-9E7F-09F760AA2519}"/>
          </ac:spMkLst>
        </pc:spChg>
        <pc:spChg chg="add mod">
          <ac:chgData name="Mariah Helgeson" userId="51b1bd1c-374c-4333-91a8-ada6f1cc33a2" providerId="ADAL" clId="{2561BA1A-F32F-064E-9033-AAFC7156500D}" dt="2022-01-25T18:37:51.116" v="2803" actId="1038"/>
          <ac:spMkLst>
            <pc:docMk/>
            <pc:sldMk cId="3551159213" sldId="316"/>
            <ac:spMk id="17" creationId="{B20007ED-3AEC-AF44-8E2E-89E23CD999AB}"/>
          </ac:spMkLst>
        </pc:spChg>
        <pc:spChg chg="add del mod">
          <ac:chgData name="Mariah Helgeson" userId="51b1bd1c-374c-4333-91a8-ada6f1cc33a2" providerId="ADAL" clId="{2561BA1A-F32F-064E-9033-AAFC7156500D}" dt="2022-01-25T18:37:25.805" v="2743" actId="478"/>
          <ac:spMkLst>
            <pc:docMk/>
            <pc:sldMk cId="3551159213" sldId="316"/>
            <ac:spMk id="18" creationId="{810F4F0B-4220-E94D-A98E-8DCE8172A3FB}"/>
          </ac:spMkLst>
        </pc:spChg>
        <pc:spChg chg="add del mod">
          <ac:chgData name="Mariah Helgeson" userId="51b1bd1c-374c-4333-91a8-ada6f1cc33a2" providerId="ADAL" clId="{2561BA1A-F32F-064E-9033-AAFC7156500D}" dt="2022-01-25T18:38:12.936" v="2807" actId="1038"/>
          <ac:spMkLst>
            <pc:docMk/>
            <pc:sldMk cId="3551159213" sldId="316"/>
            <ac:spMk id="19" creationId="{57A90ADC-7799-CF4E-BEF7-38CFD7E23B09}"/>
          </ac:spMkLst>
        </pc:spChg>
        <pc:spChg chg="add mod">
          <ac:chgData name="Mariah Helgeson" userId="51b1bd1c-374c-4333-91a8-ada6f1cc33a2" providerId="ADAL" clId="{2561BA1A-F32F-064E-9033-AAFC7156500D}" dt="2022-01-25T18:37:51.116" v="2803" actId="1038"/>
          <ac:spMkLst>
            <pc:docMk/>
            <pc:sldMk cId="3551159213" sldId="316"/>
            <ac:spMk id="20" creationId="{392B4504-9DEF-8D42-A2E6-B9FA7B6410B5}"/>
          </ac:spMkLst>
        </pc:spChg>
        <pc:spChg chg="add mod">
          <ac:chgData name="Mariah Helgeson" userId="51b1bd1c-374c-4333-91a8-ada6f1cc33a2" providerId="ADAL" clId="{2561BA1A-F32F-064E-9033-AAFC7156500D}" dt="2022-01-25T18:37:51.116" v="2803" actId="1038"/>
          <ac:spMkLst>
            <pc:docMk/>
            <pc:sldMk cId="3551159213" sldId="316"/>
            <ac:spMk id="21" creationId="{4BC6CD3C-8A54-6F47-9D25-13DDC2927D1B}"/>
          </ac:spMkLst>
        </pc:spChg>
        <pc:spChg chg="add mod">
          <ac:chgData name="Mariah Helgeson" userId="51b1bd1c-374c-4333-91a8-ada6f1cc33a2" providerId="ADAL" clId="{2561BA1A-F32F-064E-9033-AAFC7156500D}" dt="2022-01-25T19:42:25.582" v="3403"/>
          <ac:spMkLst>
            <pc:docMk/>
            <pc:sldMk cId="3551159213" sldId="316"/>
            <ac:spMk id="22" creationId="{ED03C3D2-154F-1845-B6BD-64422365FDE5}"/>
          </ac:spMkLst>
        </pc:spChg>
        <pc:spChg chg="add mod">
          <ac:chgData name="Mariah Helgeson" userId="51b1bd1c-374c-4333-91a8-ada6f1cc33a2" providerId="ADAL" clId="{2561BA1A-F32F-064E-9033-AAFC7156500D}" dt="2022-02-01T20:35:16.749" v="7739" actId="1076"/>
          <ac:spMkLst>
            <pc:docMk/>
            <pc:sldMk cId="3551159213" sldId="316"/>
            <ac:spMk id="23" creationId="{C5D2FCA3-D006-2344-BD51-B67C5D4D0D7C}"/>
          </ac:spMkLst>
        </pc:spChg>
      </pc:sldChg>
      <pc:sldChg chg="addSp delSp modSp mod modClrScheme chgLayout">
        <pc:chgData name="Mariah Helgeson" userId="51b1bd1c-374c-4333-91a8-ada6f1cc33a2" providerId="ADAL" clId="{2561BA1A-F32F-064E-9033-AAFC7156500D}" dt="2022-01-25T20:29:27.842" v="4071" actId="478"/>
        <pc:sldMkLst>
          <pc:docMk/>
          <pc:sldMk cId="1869324356" sldId="317"/>
        </pc:sldMkLst>
        <pc:spChg chg="add del mod ord">
          <ac:chgData name="Mariah Helgeson" userId="51b1bd1c-374c-4333-91a8-ada6f1cc33a2" providerId="ADAL" clId="{2561BA1A-F32F-064E-9033-AAFC7156500D}" dt="2022-01-25T20:28:50.902" v="4020" actId="700"/>
          <ac:spMkLst>
            <pc:docMk/>
            <pc:sldMk cId="1869324356" sldId="317"/>
            <ac:spMk id="2" creationId="{3320C61D-A248-B847-8B9D-CFEBAEBBA5C6}"/>
          </ac:spMkLst>
        </pc:spChg>
        <pc:spChg chg="del mod ord">
          <ac:chgData name="Mariah Helgeson" userId="51b1bd1c-374c-4333-91a8-ada6f1cc33a2" providerId="ADAL" clId="{2561BA1A-F32F-064E-9033-AAFC7156500D}" dt="2022-01-25T20:29:26.377" v="4070" actId="478"/>
          <ac:spMkLst>
            <pc:docMk/>
            <pc:sldMk cId="1869324356" sldId="317"/>
            <ac:spMk id="4" creationId="{7E552CBA-E63D-4BDC-974D-8EEEBC8806B8}"/>
          </ac:spMkLst>
        </pc:spChg>
        <pc:spChg chg="add del mod">
          <ac:chgData name="Mariah Helgeson" userId="51b1bd1c-374c-4333-91a8-ada6f1cc33a2" providerId="ADAL" clId="{2561BA1A-F32F-064E-9033-AAFC7156500D}" dt="2022-01-25T20:29:27.842" v="4071" actId="478"/>
          <ac:spMkLst>
            <pc:docMk/>
            <pc:sldMk cId="1869324356" sldId="317"/>
            <ac:spMk id="5" creationId="{C93C8390-300C-7741-9A23-9162454C4332}"/>
          </ac:spMkLst>
        </pc:spChg>
        <pc:spChg chg="add mod">
          <ac:chgData name="Mariah Helgeson" userId="51b1bd1c-374c-4333-91a8-ada6f1cc33a2" providerId="ADAL" clId="{2561BA1A-F32F-064E-9033-AAFC7156500D}" dt="2022-01-25T19:14:32.806" v="2996"/>
          <ac:spMkLst>
            <pc:docMk/>
            <pc:sldMk cId="1869324356" sldId="317"/>
            <ac:spMk id="6" creationId="{985BBE50-1D85-9745-B30D-0D2DB3D23AF4}"/>
          </ac:spMkLst>
        </pc:spChg>
        <pc:spChg chg="add mod">
          <ac:chgData name="Mariah Helgeson" userId="51b1bd1c-374c-4333-91a8-ada6f1cc33a2" providerId="ADAL" clId="{2561BA1A-F32F-064E-9033-AAFC7156500D}" dt="2022-01-25T19:14:32.806" v="2996"/>
          <ac:spMkLst>
            <pc:docMk/>
            <pc:sldMk cId="1869324356" sldId="317"/>
            <ac:spMk id="9" creationId="{F0968C36-072E-2B40-B50C-30CC669E65DE}"/>
          </ac:spMkLst>
        </pc:spChg>
        <pc:spChg chg="add mod">
          <ac:chgData name="Mariah Helgeson" userId="51b1bd1c-374c-4333-91a8-ada6f1cc33a2" providerId="ADAL" clId="{2561BA1A-F32F-064E-9033-AAFC7156500D}" dt="2022-01-25T19:14:32.806" v="2996"/>
          <ac:spMkLst>
            <pc:docMk/>
            <pc:sldMk cId="1869324356" sldId="317"/>
            <ac:spMk id="10" creationId="{072FEE93-F6A1-3E47-A7DF-7AD4A03FB085}"/>
          </ac:spMkLst>
        </pc:spChg>
        <pc:spChg chg="add mod">
          <ac:chgData name="Mariah Helgeson" userId="51b1bd1c-374c-4333-91a8-ada6f1cc33a2" providerId="ADAL" clId="{2561BA1A-F32F-064E-9033-AAFC7156500D}" dt="2022-01-25T19:14:32.806" v="2996"/>
          <ac:spMkLst>
            <pc:docMk/>
            <pc:sldMk cId="1869324356" sldId="317"/>
            <ac:spMk id="11" creationId="{89FC8BEC-6970-D148-8B09-5A9701E9F019}"/>
          </ac:spMkLst>
        </pc:spChg>
        <pc:spChg chg="add mod">
          <ac:chgData name="Mariah Helgeson" userId="51b1bd1c-374c-4333-91a8-ada6f1cc33a2" providerId="ADAL" clId="{2561BA1A-F32F-064E-9033-AAFC7156500D}" dt="2022-01-25T19:14:32.806" v="2996"/>
          <ac:spMkLst>
            <pc:docMk/>
            <pc:sldMk cId="1869324356" sldId="317"/>
            <ac:spMk id="12" creationId="{ADF50080-6D4D-0C45-BE7A-3F2ADD7E345A}"/>
          </ac:spMkLst>
        </pc:spChg>
        <pc:spChg chg="add mod">
          <ac:chgData name="Mariah Helgeson" userId="51b1bd1c-374c-4333-91a8-ada6f1cc33a2" providerId="ADAL" clId="{2561BA1A-F32F-064E-9033-AAFC7156500D}" dt="2022-01-25T19:14:32.806" v="2996"/>
          <ac:spMkLst>
            <pc:docMk/>
            <pc:sldMk cId="1869324356" sldId="317"/>
            <ac:spMk id="13" creationId="{9131B8B2-7969-8049-9C68-8EEEC284BC1F}"/>
          </ac:spMkLst>
        </pc:spChg>
        <pc:spChg chg="add mod">
          <ac:chgData name="Mariah Helgeson" userId="51b1bd1c-374c-4333-91a8-ada6f1cc33a2" providerId="ADAL" clId="{2561BA1A-F32F-064E-9033-AAFC7156500D}" dt="2022-01-25T19:14:32.806" v="2996"/>
          <ac:spMkLst>
            <pc:docMk/>
            <pc:sldMk cId="1869324356" sldId="317"/>
            <ac:spMk id="14" creationId="{3DAA7BB2-0212-7346-9A8F-62E6873B9503}"/>
          </ac:spMkLst>
        </pc:spChg>
        <pc:spChg chg="add mod">
          <ac:chgData name="Mariah Helgeson" userId="51b1bd1c-374c-4333-91a8-ada6f1cc33a2" providerId="ADAL" clId="{2561BA1A-F32F-064E-9033-AAFC7156500D}" dt="2022-01-25T19:14:32.806" v="2996"/>
          <ac:spMkLst>
            <pc:docMk/>
            <pc:sldMk cId="1869324356" sldId="317"/>
            <ac:spMk id="15" creationId="{7FD1D2D0-6ABD-674F-9CFA-52C6DC8C55FD}"/>
          </ac:spMkLst>
        </pc:spChg>
        <pc:spChg chg="add mod">
          <ac:chgData name="Mariah Helgeson" userId="51b1bd1c-374c-4333-91a8-ada6f1cc33a2" providerId="ADAL" clId="{2561BA1A-F32F-064E-9033-AAFC7156500D}" dt="2022-01-25T19:14:32.806" v="2996"/>
          <ac:spMkLst>
            <pc:docMk/>
            <pc:sldMk cId="1869324356" sldId="317"/>
            <ac:spMk id="16" creationId="{AADE0433-BEA8-A248-8657-901031600F0D}"/>
          </ac:spMkLst>
        </pc:spChg>
        <pc:spChg chg="add mod">
          <ac:chgData name="Mariah Helgeson" userId="51b1bd1c-374c-4333-91a8-ada6f1cc33a2" providerId="ADAL" clId="{2561BA1A-F32F-064E-9033-AAFC7156500D}" dt="2022-01-25T19:14:32.806" v="2996"/>
          <ac:spMkLst>
            <pc:docMk/>
            <pc:sldMk cId="1869324356" sldId="317"/>
            <ac:spMk id="17" creationId="{56DEA8E8-D85E-E04A-8CB8-BA7B4F58C6C3}"/>
          </ac:spMkLst>
        </pc:spChg>
        <pc:spChg chg="add mod">
          <ac:chgData name="Mariah Helgeson" userId="51b1bd1c-374c-4333-91a8-ada6f1cc33a2" providerId="ADAL" clId="{2561BA1A-F32F-064E-9033-AAFC7156500D}" dt="2022-01-25T19:14:32.806" v="2996"/>
          <ac:spMkLst>
            <pc:docMk/>
            <pc:sldMk cId="1869324356" sldId="317"/>
            <ac:spMk id="18" creationId="{C77E7594-C725-D54E-B153-0CEB6C42AB0C}"/>
          </ac:spMkLst>
        </pc:spChg>
        <pc:spChg chg="add mod">
          <ac:chgData name="Mariah Helgeson" userId="51b1bd1c-374c-4333-91a8-ada6f1cc33a2" providerId="ADAL" clId="{2561BA1A-F32F-064E-9033-AAFC7156500D}" dt="2022-01-25T19:14:32.806" v="2996"/>
          <ac:spMkLst>
            <pc:docMk/>
            <pc:sldMk cId="1869324356" sldId="317"/>
            <ac:spMk id="19" creationId="{655F3476-97DB-5647-ADAA-13E10001E560}"/>
          </ac:spMkLst>
        </pc:spChg>
        <pc:spChg chg="add mod">
          <ac:chgData name="Mariah Helgeson" userId="51b1bd1c-374c-4333-91a8-ada6f1cc33a2" providerId="ADAL" clId="{2561BA1A-F32F-064E-9033-AAFC7156500D}" dt="2022-01-25T19:14:32.806" v="2996"/>
          <ac:spMkLst>
            <pc:docMk/>
            <pc:sldMk cId="1869324356" sldId="317"/>
            <ac:spMk id="20" creationId="{671469EE-7F83-AE41-95C1-A07FECA389BC}"/>
          </ac:spMkLst>
        </pc:spChg>
        <pc:spChg chg="add mod">
          <ac:chgData name="Mariah Helgeson" userId="51b1bd1c-374c-4333-91a8-ada6f1cc33a2" providerId="ADAL" clId="{2561BA1A-F32F-064E-9033-AAFC7156500D}" dt="2022-01-25T19:14:32.806" v="2996"/>
          <ac:spMkLst>
            <pc:docMk/>
            <pc:sldMk cId="1869324356" sldId="317"/>
            <ac:spMk id="21" creationId="{D8CB99D1-E0A3-D34C-B032-21297A0202AA}"/>
          </ac:spMkLst>
        </pc:spChg>
        <pc:spChg chg="add mod">
          <ac:chgData name="Mariah Helgeson" userId="51b1bd1c-374c-4333-91a8-ada6f1cc33a2" providerId="ADAL" clId="{2561BA1A-F32F-064E-9033-AAFC7156500D}" dt="2022-01-25T19:14:32.806" v="2996"/>
          <ac:spMkLst>
            <pc:docMk/>
            <pc:sldMk cId="1869324356" sldId="317"/>
            <ac:spMk id="22" creationId="{EFF5A72C-8D82-9F48-802B-AC8E1F2362F5}"/>
          </ac:spMkLst>
        </pc:spChg>
        <pc:spChg chg="add mod">
          <ac:chgData name="Mariah Helgeson" userId="51b1bd1c-374c-4333-91a8-ada6f1cc33a2" providerId="ADAL" clId="{2561BA1A-F32F-064E-9033-AAFC7156500D}" dt="2022-01-25T19:14:32.806" v="2996"/>
          <ac:spMkLst>
            <pc:docMk/>
            <pc:sldMk cId="1869324356" sldId="317"/>
            <ac:spMk id="23" creationId="{585EAB1D-200A-7843-8656-912EB55DD63C}"/>
          </ac:spMkLst>
        </pc:spChg>
        <pc:spChg chg="add mod">
          <ac:chgData name="Mariah Helgeson" userId="51b1bd1c-374c-4333-91a8-ada6f1cc33a2" providerId="ADAL" clId="{2561BA1A-F32F-064E-9033-AAFC7156500D}" dt="2022-01-25T20:29:23.713" v="4069" actId="122"/>
          <ac:spMkLst>
            <pc:docMk/>
            <pc:sldMk cId="1869324356" sldId="317"/>
            <ac:spMk id="24" creationId="{810D5ADC-7B3F-5E4A-92A7-5CF0EF47DDB1}"/>
          </ac:spMkLst>
        </pc:spChg>
      </pc:sldChg>
      <pc:sldChg chg="addSp modSp mod">
        <pc:chgData name="Mariah Helgeson" userId="51b1bd1c-374c-4333-91a8-ada6f1cc33a2" providerId="ADAL" clId="{2561BA1A-F32F-064E-9033-AAFC7156500D}" dt="2022-02-01T20:36:01.199" v="7749" actId="20577"/>
        <pc:sldMkLst>
          <pc:docMk/>
          <pc:sldMk cId="666211599" sldId="318"/>
        </pc:sldMkLst>
        <pc:spChg chg="mod">
          <ac:chgData name="Mariah Helgeson" userId="51b1bd1c-374c-4333-91a8-ada6f1cc33a2" providerId="ADAL" clId="{2561BA1A-F32F-064E-9033-AAFC7156500D}" dt="2022-02-01T20:35:27.495" v="7741" actId="20577"/>
          <ac:spMkLst>
            <pc:docMk/>
            <pc:sldMk cId="666211599" sldId="318"/>
            <ac:spMk id="4" creationId="{7E552CBA-E63D-4BDC-974D-8EEEBC8806B8}"/>
          </ac:spMkLst>
        </pc:spChg>
        <pc:spChg chg="add mod">
          <ac:chgData name="Mariah Helgeson" userId="51b1bd1c-374c-4333-91a8-ada6f1cc33a2" providerId="ADAL" clId="{2561BA1A-F32F-064E-9033-AAFC7156500D}" dt="2022-01-25T19:14:35.163" v="2997"/>
          <ac:spMkLst>
            <pc:docMk/>
            <pc:sldMk cId="666211599" sldId="318"/>
            <ac:spMk id="6" creationId="{6E26CC6D-B7E2-1947-92A7-C1BCB9CACB69}"/>
          </ac:spMkLst>
        </pc:spChg>
        <pc:spChg chg="add mod">
          <ac:chgData name="Mariah Helgeson" userId="51b1bd1c-374c-4333-91a8-ada6f1cc33a2" providerId="ADAL" clId="{2561BA1A-F32F-064E-9033-AAFC7156500D}" dt="2022-01-25T19:14:35.163" v="2997"/>
          <ac:spMkLst>
            <pc:docMk/>
            <pc:sldMk cId="666211599" sldId="318"/>
            <ac:spMk id="9" creationId="{304830C4-E34C-B049-9669-8267D9331E52}"/>
          </ac:spMkLst>
        </pc:spChg>
        <pc:spChg chg="add mod">
          <ac:chgData name="Mariah Helgeson" userId="51b1bd1c-374c-4333-91a8-ada6f1cc33a2" providerId="ADAL" clId="{2561BA1A-F32F-064E-9033-AAFC7156500D}" dt="2022-01-25T19:14:35.163" v="2997"/>
          <ac:spMkLst>
            <pc:docMk/>
            <pc:sldMk cId="666211599" sldId="318"/>
            <ac:spMk id="10" creationId="{4AC431AB-56D6-2F4F-B04C-D38D43E4C2D7}"/>
          </ac:spMkLst>
        </pc:spChg>
        <pc:spChg chg="add mod">
          <ac:chgData name="Mariah Helgeson" userId="51b1bd1c-374c-4333-91a8-ada6f1cc33a2" providerId="ADAL" clId="{2561BA1A-F32F-064E-9033-AAFC7156500D}" dt="2022-01-25T19:14:35.163" v="2997"/>
          <ac:spMkLst>
            <pc:docMk/>
            <pc:sldMk cId="666211599" sldId="318"/>
            <ac:spMk id="11" creationId="{CAC99B6E-506C-1B4E-BC70-4F509D137377}"/>
          </ac:spMkLst>
        </pc:spChg>
        <pc:spChg chg="add mod">
          <ac:chgData name="Mariah Helgeson" userId="51b1bd1c-374c-4333-91a8-ada6f1cc33a2" providerId="ADAL" clId="{2561BA1A-F32F-064E-9033-AAFC7156500D}" dt="2022-01-25T19:14:35.163" v="2997"/>
          <ac:spMkLst>
            <pc:docMk/>
            <pc:sldMk cId="666211599" sldId="318"/>
            <ac:spMk id="12" creationId="{56730373-2848-9B4B-8C9B-609F0D724B77}"/>
          </ac:spMkLst>
        </pc:spChg>
        <pc:spChg chg="add mod">
          <ac:chgData name="Mariah Helgeson" userId="51b1bd1c-374c-4333-91a8-ada6f1cc33a2" providerId="ADAL" clId="{2561BA1A-F32F-064E-9033-AAFC7156500D}" dt="2022-01-25T19:14:35.163" v="2997"/>
          <ac:spMkLst>
            <pc:docMk/>
            <pc:sldMk cId="666211599" sldId="318"/>
            <ac:spMk id="13" creationId="{0F9DE10F-CFF3-AC4B-B61F-EB73DF1D46B0}"/>
          </ac:spMkLst>
        </pc:spChg>
        <pc:spChg chg="add mod">
          <ac:chgData name="Mariah Helgeson" userId="51b1bd1c-374c-4333-91a8-ada6f1cc33a2" providerId="ADAL" clId="{2561BA1A-F32F-064E-9033-AAFC7156500D}" dt="2022-01-25T19:14:35.163" v="2997"/>
          <ac:spMkLst>
            <pc:docMk/>
            <pc:sldMk cId="666211599" sldId="318"/>
            <ac:spMk id="14" creationId="{928D9422-07D6-D341-99F0-CDB4248A39FA}"/>
          </ac:spMkLst>
        </pc:spChg>
        <pc:spChg chg="add mod">
          <ac:chgData name="Mariah Helgeson" userId="51b1bd1c-374c-4333-91a8-ada6f1cc33a2" providerId="ADAL" clId="{2561BA1A-F32F-064E-9033-AAFC7156500D}" dt="2022-01-25T19:14:35.163" v="2997"/>
          <ac:spMkLst>
            <pc:docMk/>
            <pc:sldMk cId="666211599" sldId="318"/>
            <ac:spMk id="15" creationId="{C5F17D88-571C-C349-8037-6EA96C59F806}"/>
          </ac:spMkLst>
        </pc:spChg>
        <pc:spChg chg="add mod">
          <ac:chgData name="Mariah Helgeson" userId="51b1bd1c-374c-4333-91a8-ada6f1cc33a2" providerId="ADAL" clId="{2561BA1A-F32F-064E-9033-AAFC7156500D}" dt="2022-01-25T19:14:35.163" v="2997"/>
          <ac:spMkLst>
            <pc:docMk/>
            <pc:sldMk cId="666211599" sldId="318"/>
            <ac:spMk id="16" creationId="{BC315031-468F-D84B-A458-D876E4B65CEB}"/>
          </ac:spMkLst>
        </pc:spChg>
        <pc:spChg chg="add mod">
          <ac:chgData name="Mariah Helgeson" userId="51b1bd1c-374c-4333-91a8-ada6f1cc33a2" providerId="ADAL" clId="{2561BA1A-F32F-064E-9033-AAFC7156500D}" dt="2022-01-25T19:14:35.163" v="2997"/>
          <ac:spMkLst>
            <pc:docMk/>
            <pc:sldMk cId="666211599" sldId="318"/>
            <ac:spMk id="17" creationId="{9BA1C1E1-7186-1549-A0B9-F14E8FF032A0}"/>
          </ac:spMkLst>
        </pc:spChg>
        <pc:spChg chg="add mod">
          <ac:chgData name="Mariah Helgeson" userId="51b1bd1c-374c-4333-91a8-ada6f1cc33a2" providerId="ADAL" clId="{2561BA1A-F32F-064E-9033-AAFC7156500D}" dt="2022-01-25T19:14:35.163" v="2997"/>
          <ac:spMkLst>
            <pc:docMk/>
            <pc:sldMk cId="666211599" sldId="318"/>
            <ac:spMk id="18" creationId="{298E4708-7D86-014B-BD20-86C0C6016547}"/>
          </ac:spMkLst>
        </pc:spChg>
        <pc:spChg chg="add mod">
          <ac:chgData name="Mariah Helgeson" userId="51b1bd1c-374c-4333-91a8-ada6f1cc33a2" providerId="ADAL" clId="{2561BA1A-F32F-064E-9033-AAFC7156500D}" dt="2022-01-25T19:14:35.163" v="2997"/>
          <ac:spMkLst>
            <pc:docMk/>
            <pc:sldMk cId="666211599" sldId="318"/>
            <ac:spMk id="19" creationId="{83699516-05B4-E543-B594-9DF9E9E0BB1B}"/>
          </ac:spMkLst>
        </pc:spChg>
        <pc:spChg chg="add mod">
          <ac:chgData name="Mariah Helgeson" userId="51b1bd1c-374c-4333-91a8-ada6f1cc33a2" providerId="ADAL" clId="{2561BA1A-F32F-064E-9033-AAFC7156500D}" dt="2022-01-25T19:14:35.163" v="2997"/>
          <ac:spMkLst>
            <pc:docMk/>
            <pc:sldMk cId="666211599" sldId="318"/>
            <ac:spMk id="20" creationId="{FDC5DB8E-42EE-EB4D-95F6-F225B59CC762}"/>
          </ac:spMkLst>
        </pc:spChg>
        <pc:spChg chg="add mod">
          <ac:chgData name="Mariah Helgeson" userId="51b1bd1c-374c-4333-91a8-ada6f1cc33a2" providerId="ADAL" clId="{2561BA1A-F32F-064E-9033-AAFC7156500D}" dt="2022-01-25T19:14:35.163" v="2997"/>
          <ac:spMkLst>
            <pc:docMk/>
            <pc:sldMk cId="666211599" sldId="318"/>
            <ac:spMk id="21" creationId="{2A00CC61-772C-3242-8424-16FAF94DE469}"/>
          </ac:spMkLst>
        </pc:spChg>
        <pc:spChg chg="add mod">
          <ac:chgData name="Mariah Helgeson" userId="51b1bd1c-374c-4333-91a8-ada6f1cc33a2" providerId="ADAL" clId="{2561BA1A-F32F-064E-9033-AAFC7156500D}" dt="2022-01-25T19:14:35.163" v="2997"/>
          <ac:spMkLst>
            <pc:docMk/>
            <pc:sldMk cId="666211599" sldId="318"/>
            <ac:spMk id="22" creationId="{9C95B10C-9013-FD4E-9011-3A6213988F63}"/>
          </ac:spMkLst>
        </pc:spChg>
        <pc:spChg chg="add mod">
          <ac:chgData name="Mariah Helgeson" userId="51b1bd1c-374c-4333-91a8-ada6f1cc33a2" providerId="ADAL" clId="{2561BA1A-F32F-064E-9033-AAFC7156500D}" dt="2022-01-25T19:14:35.163" v="2997"/>
          <ac:spMkLst>
            <pc:docMk/>
            <pc:sldMk cId="666211599" sldId="318"/>
            <ac:spMk id="23" creationId="{BEFB3450-6D72-0948-8820-DE60BAF90358}"/>
          </ac:spMkLst>
        </pc:spChg>
        <pc:spChg chg="add mod">
          <ac:chgData name="Mariah Helgeson" userId="51b1bd1c-374c-4333-91a8-ada6f1cc33a2" providerId="ADAL" clId="{2561BA1A-F32F-064E-9033-AAFC7156500D}" dt="2022-02-01T20:36:01.199" v="7749" actId="20577"/>
          <ac:spMkLst>
            <pc:docMk/>
            <pc:sldMk cId="666211599" sldId="318"/>
            <ac:spMk id="24" creationId="{5BF77927-53CB-8A46-9429-D991BF781AAA}"/>
          </ac:spMkLst>
        </pc:spChg>
      </pc:sldChg>
      <pc:sldChg chg="addSp modSp mod">
        <pc:chgData name="Mariah Helgeson" userId="51b1bd1c-374c-4333-91a8-ada6f1cc33a2" providerId="ADAL" clId="{2561BA1A-F32F-064E-9033-AAFC7156500D}" dt="2022-02-01T20:36:31.633" v="7758" actId="20577"/>
        <pc:sldMkLst>
          <pc:docMk/>
          <pc:sldMk cId="2478910164" sldId="319"/>
        </pc:sldMkLst>
        <pc:spChg chg="mod">
          <ac:chgData name="Mariah Helgeson" userId="51b1bd1c-374c-4333-91a8-ada6f1cc33a2" providerId="ADAL" clId="{2561BA1A-F32F-064E-9033-AAFC7156500D}" dt="2022-02-01T20:36:31.633" v="7758" actId="20577"/>
          <ac:spMkLst>
            <pc:docMk/>
            <pc:sldMk cId="2478910164" sldId="319"/>
            <ac:spMk id="4" creationId="{7E552CBA-E63D-4BDC-974D-8EEEBC8806B8}"/>
          </ac:spMkLst>
        </pc:spChg>
        <pc:spChg chg="add mod">
          <ac:chgData name="Mariah Helgeson" userId="51b1bd1c-374c-4333-91a8-ada6f1cc33a2" providerId="ADAL" clId="{2561BA1A-F32F-064E-9033-AAFC7156500D}" dt="2022-01-25T19:15:18.001" v="3009"/>
          <ac:spMkLst>
            <pc:docMk/>
            <pc:sldMk cId="2478910164" sldId="319"/>
            <ac:spMk id="6" creationId="{9054D097-93B1-CC46-B324-7BD871EC584B}"/>
          </ac:spMkLst>
        </pc:spChg>
        <pc:spChg chg="add mod">
          <ac:chgData name="Mariah Helgeson" userId="51b1bd1c-374c-4333-91a8-ada6f1cc33a2" providerId="ADAL" clId="{2561BA1A-F32F-064E-9033-AAFC7156500D}" dt="2022-01-25T19:15:18.001" v="3009"/>
          <ac:spMkLst>
            <pc:docMk/>
            <pc:sldMk cId="2478910164" sldId="319"/>
            <ac:spMk id="9" creationId="{2F2E01E7-1538-474E-AA81-A5B49F664FAF}"/>
          </ac:spMkLst>
        </pc:spChg>
        <pc:spChg chg="add mod">
          <ac:chgData name="Mariah Helgeson" userId="51b1bd1c-374c-4333-91a8-ada6f1cc33a2" providerId="ADAL" clId="{2561BA1A-F32F-064E-9033-AAFC7156500D}" dt="2022-01-25T19:15:18.001" v="3009"/>
          <ac:spMkLst>
            <pc:docMk/>
            <pc:sldMk cId="2478910164" sldId="319"/>
            <ac:spMk id="10" creationId="{75073BE8-E311-724C-8F44-7FEFCC50DB88}"/>
          </ac:spMkLst>
        </pc:spChg>
        <pc:spChg chg="add mod">
          <ac:chgData name="Mariah Helgeson" userId="51b1bd1c-374c-4333-91a8-ada6f1cc33a2" providerId="ADAL" clId="{2561BA1A-F32F-064E-9033-AAFC7156500D}" dt="2022-01-25T19:15:18.001" v="3009"/>
          <ac:spMkLst>
            <pc:docMk/>
            <pc:sldMk cId="2478910164" sldId="319"/>
            <ac:spMk id="11" creationId="{A855E20D-6B18-2B4E-B508-4BE78775CD34}"/>
          </ac:spMkLst>
        </pc:spChg>
        <pc:spChg chg="add mod">
          <ac:chgData name="Mariah Helgeson" userId="51b1bd1c-374c-4333-91a8-ada6f1cc33a2" providerId="ADAL" clId="{2561BA1A-F32F-064E-9033-AAFC7156500D}" dt="2022-01-25T19:15:18.001" v="3009"/>
          <ac:spMkLst>
            <pc:docMk/>
            <pc:sldMk cId="2478910164" sldId="319"/>
            <ac:spMk id="12" creationId="{BA142AE7-3A19-8444-9983-02F7E976B508}"/>
          </ac:spMkLst>
        </pc:spChg>
        <pc:spChg chg="add mod">
          <ac:chgData name="Mariah Helgeson" userId="51b1bd1c-374c-4333-91a8-ada6f1cc33a2" providerId="ADAL" clId="{2561BA1A-F32F-064E-9033-AAFC7156500D}" dt="2022-01-25T19:15:18.001" v="3009"/>
          <ac:spMkLst>
            <pc:docMk/>
            <pc:sldMk cId="2478910164" sldId="319"/>
            <ac:spMk id="13" creationId="{A39CC013-9919-BF45-9FC3-32AB504BD2AD}"/>
          </ac:spMkLst>
        </pc:spChg>
        <pc:spChg chg="add mod">
          <ac:chgData name="Mariah Helgeson" userId="51b1bd1c-374c-4333-91a8-ada6f1cc33a2" providerId="ADAL" clId="{2561BA1A-F32F-064E-9033-AAFC7156500D}" dt="2022-01-25T19:15:18.001" v="3009"/>
          <ac:spMkLst>
            <pc:docMk/>
            <pc:sldMk cId="2478910164" sldId="319"/>
            <ac:spMk id="14" creationId="{89D33435-EE60-AF42-9C17-EC2FB6C05317}"/>
          </ac:spMkLst>
        </pc:spChg>
        <pc:spChg chg="add mod">
          <ac:chgData name="Mariah Helgeson" userId="51b1bd1c-374c-4333-91a8-ada6f1cc33a2" providerId="ADAL" clId="{2561BA1A-F32F-064E-9033-AAFC7156500D}" dt="2022-01-25T19:15:18.001" v="3009"/>
          <ac:spMkLst>
            <pc:docMk/>
            <pc:sldMk cId="2478910164" sldId="319"/>
            <ac:spMk id="15" creationId="{22586F99-2D86-3449-804E-79B46C9815E1}"/>
          </ac:spMkLst>
        </pc:spChg>
        <pc:spChg chg="add mod">
          <ac:chgData name="Mariah Helgeson" userId="51b1bd1c-374c-4333-91a8-ada6f1cc33a2" providerId="ADAL" clId="{2561BA1A-F32F-064E-9033-AAFC7156500D}" dt="2022-01-25T19:15:18.001" v="3009"/>
          <ac:spMkLst>
            <pc:docMk/>
            <pc:sldMk cId="2478910164" sldId="319"/>
            <ac:spMk id="16" creationId="{FDA88D50-060E-B147-85E2-17241D81387B}"/>
          </ac:spMkLst>
        </pc:spChg>
        <pc:spChg chg="add mod">
          <ac:chgData name="Mariah Helgeson" userId="51b1bd1c-374c-4333-91a8-ada6f1cc33a2" providerId="ADAL" clId="{2561BA1A-F32F-064E-9033-AAFC7156500D}" dt="2022-01-25T19:15:18.001" v="3009"/>
          <ac:spMkLst>
            <pc:docMk/>
            <pc:sldMk cId="2478910164" sldId="319"/>
            <ac:spMk id="17" creationId="{20DB4361-70EA-4444-9A21-2FC80FF0BDA3}"/>
          </ac:spMkLst>
        </pc:spChg>
        <pc:spChg chg="add mod">
          <ac:chgData name="Mariah Helgeson" userId="51b1bd1c-374c-4333-91a8-ada6f1cc33a2" providerId="ADAL" clId="{2561BA1A-F32F-064E-9033-AAFC7156500D}" dt="2022-01-25T19:15:18.001" v="3009"/>
          <ac:spMkLst>
            <pc:docMk/>
            <pc:sldMk cId="2478910164" sldId="319"/>
            <ac:spMk id="18" creationId="{D3A48F56-C806-5A48-B9A9-2A2A787E4532}"/>
          </ac:spMkLst>
        </pc:spChg>
        <pc:spChg chg="add mod">
          <ac:chgData name="Mariah Helgeson" userId="51b1bd1c-374c-4333-91a8-ada6f1cc33a2" providerId="ADAL" clId="{2561BA1A-F32F-064E-9033-AAFC7156500D}" dt="2022-01-25T19:15:18.001" v="3009"/>
          <ac:spMkLst>
            <pc:docMk/>
            <pc:sldMk cId="2478910164" sldId="319"/>
            <ac:spMk id="19" creationId="{DF6FE2EF-9969-814B-A389-D85B8E46D8EA}"/>
          </ac:spMkLst>
        </pc:spChg>
        <pc:spChg chg="add mod">
          <ac:chgData name="Mariah Helgeson" userId="51b1bd1c-374c-4333-91a8-ada6f1cc33a2" providerId="ADAL" clId="{2561BA1A-F32F-064E-9033-AAFC7156500D}" dt="2022-01-25T19:15:18.001" v="3009"/>
          <ac:spMkLst>
            <pc:docMk/>
            <pc:sldMk cId="2478910164" sldId="319"/>
            <ac:spMk id="20" creationId="{B425FD0B-4932-F448-890E-74983ECBBD3D}"/>
          </ac:spMkLst>
        </pc:spChg>
        <pc:spChg chg="add mod">
          <ac:chgData name="Mariah Helgeson" userId="51b1bd1c-374c-4333-91a8-ada6f1cc33a2" providerId="ADAL" clId="{2561BA1A-F32F-064E-9033-AAFC7156500D}" dt="2022-01-25T19:15:18.001" v="3009"/>
          <ac:spMkLst>
            <pc:docMk/>
            <pc:sldMk cId="2478910164" sldId="319"/>
            <ac:spMk id="21" creationId="{E9A6DA22-4B27-4446-87AF-59F7B27934A9}"/>
          </ac:spMkLst>
        </pc:spChg>
        <pc:spChg chg="add mod">
          <ac:chgData name="Mariah Helgeson" userId="51b1bd1c-374c-4333-91a8-ada6f1cc33a2" providerId="ADAL" clId="{2561BA1A-F32F-064E-9033-AAFC7156500D}" dt="2022-01-25T19:15:18.001" v="3009"/>
          <ac:spMkLst>
            <pc:docMk/>
            <pc:sldMk cId="2478910164" sldId="319"/>
            <ac:spMk id="22" creationId="{6F1393FD-9F71-8A46-BC82-5BE57A561D71}"/>
          </ac:spMkLst>
        </pc:spChg>
        <pc:spChg chg="add mod">
          <ac:chgData name="Mariah Helgeson" userId="51b1bd1c-374c-4333-91a8-ada6f1cc33a2" providerId="ADAL" clId="{2561BA1A-F32F-064E-9033-AAFC7156500D}" dt="2022-01-25T19:15:18.001" v="3009"/>
          <ac:spMkLst>
            <pc:docMk/>
            <pc:sldMk cId="2478910164" sldId="319"/>
            <ac:spMk id="23" creationId="{198D8A59-4903-AC4C-A768-466F5DF91DFB}"/>
          </ac:spMkLst>
        </pc:spChg>
        <pc:spChg chg="add mod">
          <ac:chgData name="Mariah Helgeson" userId="51b1bd1c-374c-4333-91a8-ada6f1cc33a2" providerId="ADAL" clId="{2561BA1A-F32F-064E-9033-AAFC7156500D}" dt="2022-02-01T20:36:29.481" v="7756" actId="20577"/>
          <ac:spMkLst>
            <pc:docMk/>
            <pc:sldMk cId="2478910164" sldId="319"/>
            <ac:spMk id="24" creationId="{EF8DF428-B6E9-7648-826E-F6FDDA2E096F}"/>
          </ac:spMkLst>
        </pc:spChg>
      </pc:sldChg>
      <pc:sldChg chg="addSp delSp modSp mod chgLayout">
        <pc:chgData name="Mariah Helgeson" userId="51b1bd1c-374c-4333-91a8-ada6f1cc33a2" providerId="ADAL" clId="{2561BA1A-F32F-064E-9033-AAFC7156500D}" dt="2022-01-25T20:31:40.617" v="4075" actId="478"/>
        <pc:sldMkLst>
          <pc:docMk/>
          <pc:sldMk cId="1241596028" sldId="320"/>
        </pc:sldMkLst>
        <pc:spChg chg="add mod ord">
          <ac:chgData name="Mariah Helgeson" userId="51b1bd1c-374c-4333-91a8-ada6f1cc33a2" providerId="ADAL" clId="{2561BA1A-F32F-064E-9033-AAFC7156500D}" dt="2022-01-25T20:02:29.854" v="3648" actId="700"/>
          <ac:spMkLst>
            <pc:docMk/>
            <pc:sldMk cId="1241596028" sldId="320"/>
            <ac:spMk id="2" creationId="{B8A38857-C760-A642-BA3F-49CCC0FEE960}"/>
          </ac:spMkLst>
        </pc:spChg>
        <pc:spChg chg="del">
          <ac:chgData name="Mariah Helgeson" userId="51b1bd1c-374c-4333-91a8-ada6f1cc33a2" providerId="ADAL" clId="{2561BA1A-F32F-064E-9033-AAFC7156500D}" dt="2022-01-25T20:31:40.617" v="4075" actId="478"/>
          <ac:spMkLst>
            <pc:docMk/>
            <pc:sldMk cId="1241596028" sldId="320"/>
            <ac:spMk id="3" creationId="{18EB4EAD-D97A-4206-A1D3-E0CDABB964AF}"/>
          </ac:spMkLst>
        </pc:spChg>
        <pc:spChg chg="mod ord">
          <ac:chgData name="Mariah Helgeson" userId="51b1bd1c-374c-4333-91a8-ada6f1cc33a2" providerId="ADAL" clId="{2561BA1A-F32F-064E-9033-AAFC7156500D}" dt="2022-01-25T20:02:29.854" v="3648" actId="700"/>
          <ac:spMkLst>
            <pc:docMk/>
            <pc:sldMk cId="1241596028" sldId="320"/>
            <ac:spMk id="4" creationId="{7E552CBA-E63D-4BDC-974D-8EEEBC8806B8}"/>
          </ac:spMkLst>
        </pc:spChg>
        <pc:spChg chg="mod ord">
          <ac:chgData name="Mariah Helgeson" userId="51b1bd1c-374c-4333-91a8-ada6f1cc33a2" providerId="ADAL" clId="{2561BA1A-F32F-064E-9033-AAFC7156500D}" dt="2022-01-25T20:02:29.854" v="3648" actId="700"/>
          <ac:spMkLst>
            <pc:docMk/>
            <pc:sldMk cId="1241596028" sldId="320"/>
            <ac:spMk id="5" creationId="{228A02B1-6B9B-F740-AB4F-E861771F8266}"/>
          </ac:spMkLst>
        </pc:spChg>
        <pc:spChg chg="add mod">
          <ac:chgData name="Mariah Helgeson" userId="51b1bd1c-374c-4333-91a8-ada6f1cc33a2" providerId="ADAL" clId="{2561BA1A-F32F-064E-9033-AAFC7156500D}" dt="2022-01-25T19:17:54.520" v="3019"/>
          <ac:spMkLst>
            <pc:docMk/>
            <pc:sldMk cId="1241596028" sldId="320"/>
            <ac:spMk id="9" creationId="{04235B4D-4470-404F-B279-4CAB31F3E904}"/>
          </ac:spMkLst>
        </pc:spChg>
        <pc:spChg chg="add mod">
          <ac:chgData name="Mariah Helgeson" userId="51b1bd1c-374c-4333-91a8-ada6f1cc33a2" providerId="ADAL" clId="{2561BA1A-F32F-064E-9033-AAFC7156500D}" dt="2022-01-25T19:17:54.520" v="3019"/>
          <ac:spMkLst>
            <pc:docMk/>
            <pc:sldMk cId="1241596028" sldId="320"/>
            <ac:spMk id="10" creationId="{712DB4C2-7DE0-D74D-A03B-499704FDFCA6}"/>
          </ac:spMkLst>
        </pc:spChg>
        <pc:spChg chg="add mod">
          <ac:chgData name="Mariah Helgeson" userId="51b1bd1c-374c-4333-91a8-ada6f1cc33a2" providerId="ADAL" clId="{2561BA1A-F32F-064E-9033-AAFC7156500D}" dt="2022-01-25T19:17:54.520" v="3019"/>
          <ac:spMkLst>
            <pc:docMk/>
            <pc:sldMk cId="1241596028" sldId="320"/>
            <ac:spMk id="14" creationId="{A5AD1762-8F38-5B4A-BBCC-E5C74C73100D}"/>
          </ac:spMkLst>
        </pc:spChg>
        <pc:spChg chg="add mod">
          <ac:chgData name="Mariah Helgeson" userId="51b1bd1c-374c-4333-91a8-ada6f1cc33a2" providerId="ADAL" clId="{2561BA1A-F32F-064E-9033-AAFC7156500D}" dt="2022-01-25T19:17:54.520" v="3019"/>
          <ac:spMkLst>
            <pc:docMk/>
            <pc:sldMk cId="1241596028" sldId="320"/>
            <ac:spMk id="15" creationId="{565A4F9B-02CE-8D42-A294-E648EE529DBB}"/>
          </ac:spMkLst>
        </pc:spChg>
        <pc:spChg chg="add mod">
          <ac:chgData name="Mariah Helgeson" userId="51b1bd1c-374c-4333-91a8-ada6f1cc33a2" providerId="ADAL" clId="{2561BA1A-F32F-064E-9033-AAFC7156500D}" dt="2022-01-25T19:17:54.520" v="3019"/>
          <ac:spMkLst>
            <pc:docMk/>
            <pc:sldMk cId="1241596028" sldId="320"/>
            <ac:spMk id="16" creationId="{C9C9E7BF-1C09-A340-A111-7B284D52C6B9}"/>
          </ac:spMkLst>
        </pc:spChg>
        <pc:spChg chg="add mod">
          <ac:chgData name="Mariah Helgeson" userId="51b1bd1c-374c-4333-91a8-ada6f1cc33a2" providerId="ADAL" clId="{2561BA1A-F32F-064E-9033-AAFC7156500D}" dt="2022-01-25T19:17:54.520" v="3019"/>
          <ac:spMkLst>
            <pc:docMk/>
            <pc:sldMk cId="1241596028" sldId="320"/>
            <ac:spMk id="17" creationId="{D17A2035-DE50-9444-8C74-17801510E885}"/>
          </ac:spMkLst>
        </pc:spChg>
        <pc:spChg chg="add mod">
          <ac:chgData name="Mariah Helgeson" userId="51b1bd1c-374c-4333-91a8-ada6f1cc33a2" providerId="ADAL" clId="{2561BA1A-F32F-064E-9033-AAFC7156500D}" dt="2022-01-25T19:17:54.520" v="3019"/>
          <ac:spMkLst>
            <pc:docMk/>
            <pc:sldMk cId="1241596028" sldId="320"/>
            <ac:spMk id="18" creationId="{44F9722F-8174-CA4A-AC91-9A46634BA4C0}"/>
          </ac:spMkLst>
        </pc:spChg>
        <pc:spChg chg="add mod">
          <ac:chgData name="Mariah Helgeson" userId="51b1bd1c-374c-4333-91a8-ada6f1cc33a2" providerId="ADAL" clId="{2561BA1A-F32F-064E-9033-AAFC7156500D}" dt="2022-01-25T19:17:54.520" v="3019"/>
          <ac:spMkLst>
            <pc:docMk/>
            <pc:sldMk cId="1241596028" sldId="320"/>
            <ac:spMk id="19" creationId="{72E28E92-9FD6-CF4F-AE70-63C872300509}"/>
          </ac:spMkLst>
        </pc:spChg>
        <pc:spChg chg="add mod">
          <ac:chgData name="Mariah Helgeson" userId="51b1bd1c-374c-4333-91a8-ada6f1cc33a2" providerId="ADAL" clId="{2561BA1A-F32F-064E-9033-AAFC7156500D}" dt="2022-01-25T19:17:54.520" v="3019"/>
          <ac:spMkLst>
            <pc:docMk/>
            <pc:sldMk cId="1241596028" sldId="320"/>
            <ac:spMk id="20" creationId="{B0D81A7C-4742-4843-96DD-BCBC1E8DC653}"/>
          </ac:spMkLst>
        </pc:spChg>
        <pc:spChg chg="add mod">
          <ac:chgData name="Mariah Helgeson" userId="51b1bd1c-374c-4333-91a8-ada6f1cc33a2" providerId="ADAL" clId="{2561BA1A-F32F-064E-9033-AAFC7156500D}" dt="2022-01-25T19:17:54.520" v="3019"/>
          <ac:spMkLst>
            <pc:docMk/>
            <pc:sldMk cId="1241596028" sldId="320"/>
            <ac:spMk id="21" creationId="{D368B917-7D79-A648-B71C-FEAD4481E49C}"/>
          </ac:spMkLst>
        </pc:spChg>
        <pc:spChg chg="add mod">
          <ac:chgData name="Mariah Helgeson" userId="51b1bd1c-374c-4333-91a8-ada6f1cc33a2" providerId="ADAL" clId="{2561BA1A-F32F-064E-9033-AAFC7156500D}" dt="2022-01-25T19:17:54.520" v="3019"/>
          <ac:spMkLst>
            <pc:docMk/>
            <pc:sldMk cId="1241596028" sldId="320"/>
            <ac:spMk id="22" creationId="{4AD02BF8-7A56-144E-B2C0-E464317531DE}"/>
          </ac:spMkLst>
        </pc:spChg>
        <pc:spChg chg="add mod">
          <ac:chgData name="Mariah Helgeson" userId="51b1bd1c-374c-4333-91a8-ada6f1cc33a2" providerId="ADAL" clId="{2561BA1A-F32F-064E-9033-AAFC7156500D}" dt="2022-01-25T19:17:54.520" v="3019"/>
          <ac:spMkLst>
            <pc:docMk/>
            <pc:sldMk cId="1241596028" sldId="320"/>
            <ac:spMk id="23" creationId="{80DDFB30-84B3-C04A-B1AC-3430E9AC8B10}"/>
          </ac:spMkLst>
        </pc:spChg>
        <pc:spChg chg="add mod">
          <ac:chgData name="Mariah Helgeson" userId="51b1bd1c-374c-4333-91a8-ada6f1cc33a2" providerId="ADAL" clId="{2561BA1A-F32F-064E-9033-AAFC7156500D}" dt="2022-01-25T19:17:54.520" v="3019"/>
          <ac:spMkLst>
            <pc:docMk/>
            <pc:sldMk cId="1241596028" sldId="320"/>
            <ac:spMk id="24" creationId="{1A67FE3B-1882-A046-AC5B-61F8355C40A9}"/>
          </ac:spMkLst>
        </pc:spChg>
        <pc:spChg chg="add mod">
          <ac:chgData name="Mariah Helgeson" userId="51b1bd1c-374c-4333-91a8-ada6f1cc33a2" providerId="ADAL" clId="{2561BA1A-F32F-064E-9033-AAFC7156500D}" dt="2022-01-25T19:17:54.520" v="3019"/>
          <ac:spMkLst>
            <pc:docMk/>
            <pc:sldMk cId="1241596028" sldId="320"/>
            <ac:spMk id="25" creationId="{ED860E6C-130C-ED45-97FC-8477B26306C8}"/>
          </ac:spMkLst>
        </pc:spChg>
        <pc:spChg chg="add mod">
          <ac:chgData name="Mariah Helgeson" userId="51b1bd1c-374c-4333-91a8-ada6f1cc33a2" providerId="ADAL" clId="{2561BA1A-F32F-064E-9033-AAFC7156500D}" dt="2022-01-25T19:17:54.520" v="3019"/>
          <ac:spMkLst>
            <pc:docMk/>
            <pc:sldMk cId="1241596028" sldId="320"/>
            <ac:spMk id="26" creationId="{10833B55-D218-B04A-AB69-A50DEDA1549D}"/>
          </ac:spMkLst>
        </pc:spChg>
        <pc:spChg chg="add mod">
          <ac:chgData name="Mariah Helgeson" userId="51b1bd1c-374c-4333-91a8-ada6f1cc33a2" providerId="ADAL" clId="{2561BA1A-F32F-064E-9033-AAFC7156500D}" dt="2022-01-25T19:17:54.520" v="3019"/>
          <ac:spMkLst>
            <pc:docMk/>
            <pc:sldMk cId="1241596028" sldId="320"/>
            <ac:spMk id="27" creationId="{D7259CF5-E5AE-E44D-A662-B1B5BE369EBF}"/>
          </ac:spMkLst>
        </pc:spChg>
        <pc:spChg chg="add mod">
          <ac:chgData name="Mariah Helgeson" userId="51b1bd1c-374c-4333-91a8-ada6f1cc33a2" providerId="ADAL" clId="{2561BA1A-F32F-064E-9033-AAFC7156500D}" dt="2022-01-25T19:17:54.520" v="3019"/>
          <ac:spMkLst>
            <pc:docMk/>
            <pc:sldMk cId="1241596028" sldId="320"/>
            <ac:spMk id="28" creationId="{40CA5E94-D9BC-5442-A90A-6A50B390079E}"/>
          </ac:spMkLst>
        </pc:spChg>
        <pc:spChg chg="add mod">
          <ac:chgData name="Mariah Helgeson" userId="51b1bd1c-374c-4333-91a8-ada6f1cc33a2" providerId="ADAL" clId="{2561BA1A-F32F-064E-9033-AAFC7156500D}" dt="2022-01-25T19:17:54.520" v="3019"/>
          <ac:spMkLst>
            <pc:docMk/>
            <pc:sldMk cId="1241596028" sldId="320"/>
            <ac:spMk id="29" creationId="{DEDB2C66-C1A7-F74F-B95E-2C114458C1D6}"/>
          </ac:spMkLst>
        </pc:spChg>
        <pc:spChg chg="add mod">
          <ac:chgData name="Mariah Helgeson" userId="51b1bd1c-374c-4333-91a8-ada6f1cc33a2" providerId="ADAL" clId="{2561BA1A-F32F-064E-9033-AAFC7156500D}" dt="2022-01-25T19:17:54.520" v="3019"/>
          <ac:spMkLst>
            <pc:docMk/>
            <pc:sldMk cId="1241596028" sldId="320"/>
            <ac:spMk id="30" creationId="{1B54E66A-94D3-7743-AC60-785DCCFB02F1}"/>
          </ac:spMkLst>
        </pc:spChg>
        <pc:spChg chg="add mod">
          <ac:chgData name="Mariah Helgeson" userId="51b1bd1c-374c-4333-91a8-ada6f1cc33a2" providerId="ADAL" clId="{2561BA1A-F32F-064E-9033-AAFC7156500D}" dt="2022-01-25T19:17:54.520" v="3019"/>
          <ac:spMkLst>
            <pc:docMk/>
            <pc:sldMk cId="1241596028" sldId="320"/>
            <ac:spMk id="31" creationId="{8B79C874-90AF-D647-B03E-BBF1AF380369}"/>
          </ac:spMkLst>
        </pc:spChg>
      </pc:sldChg>
      <pc:sldChg chg="addSp modSp mod">
        <pc:chgData name="Mariah Helgeson" userId="51b1bd1c-374c-4333-91a8-ada6f1cc33a2" providerId="ADAL" clId="{2561BA1A-F32F-064E-9033-AAFC7156500D}" dt="2022-02-01T20:39:27.955" v="7776" actId="20577"/>
        <pc:sldMkLst>
          <pc:docMk/>
          <pc:sldMk cId="1012060755" sldId="321"/>
        </pc:sldMkLst>
        <pc:spChg chg="mod">
          <ac:chgData name="Mariah Helgeson" userId="51b1bd1c-374c-4333-91a8-ada6f1cc33a2" providerId="ADAL" clId="{2561BA1A-F32F-064E-9033-AAFC7156500D}" dt="2022-02-01T20:39:17.785" v="7769" actId="20577"/>
          <ac:spMkLst>
            <pc:docMk/>
            <pc:sldMk cId="1012060755" sldId="321"/>
            <ac:spMk id="4" creationId="{7E552CBA-E63D-4BDC-974D-8EEEBC8806B8}"/>
          </ac:spMkLst>
        </pc:spChg>
        <pc:spChg chg="add mod">
          <ac:chgData name="Mariah Helgeson" userId="51b1bd1c-374c-4333-91a8-ada6f1cc33a2" providerId="ADAL" clId="{2561BA1A-F32F-064E-9033-AAFC7156500D}" dt="2022-01-25T19:19:42.501" v="3045"/>
          <ac:spMkLst>
            <pc:docMk/>
            <pc:sldMk cId="1012060755" sldId="321"/>
            <ac:spMk id="6" creationId="{1EB8C62B-6E33-7044-BF77-2ED617D7A380}"/>
          </ac:spMkLst>
        </pc:spChg>
        <pc:spChg chg="add mod">
          <ac:chgData name="Mariah Helgeson" userId="51b1bd1c-374c-4333-91a8-ada6f1cc33a2" providerId="ADAL" clId="{2561BA1A-F32F-064E-9033-AAFC7156500D}" dt="2022-01-25T19:19:42.501" v="3045"/>
          <ac:spMkLst>
            <pc:docMk/>
            <pc:sldMk cId="1012060755" sldId="321"/>
            <ac:spMk id="9" creationId="{A975A1C2-DD81-7142-A741-734AD218A1C7}"/>
          </ac:spMkLst>
        </pc:spChg>
        <pc:spChg chg="add mod">
          <ac:chgData name="Mariah Helgeson" userId="51b1bd1c-374c-4333-91a8-ada6f1cc33a2" providerId="ADAL" clId="{2561BA1A-F32F-064E-9033-AAFC7156500D}" dt="2022-01-25T19:19:42.501" v="3045"/>
          <ac:spMkLst>
            <pc:docMk/>
            <pc:sldMk cId="1012060755" sldId="321"/>
            <ac:spMk id="10" creationId="{2AB4CBE0-7A57-3E42-8B32-9ECBE2D5CAD6}"/>
          </ac:spMkLst>
        </pc:spChg>
        <pc:spChg chg="add mod">
          <ac:chgData name="Mariah Helgeson" userId="51b1bd1c-374c-4333-91a8-ada6f1cc33a2" providerId="ADAL" clId="{2561BA1A-F32F-064E-9033-AAFC7156500D}" dt="2022-01-25T19:19:42.501" v="3045"/>
          <ac:spMkLst>
            <pc:docMk/>
            <pc:sldMk cId="1012060755" sldId="321"/>
            <ac:spMk id="11" creationId="{F5519572-954D-1640-BCFD-887C0215F640}"/>
          </ac:spMkLst>
        </pc:spChg>
        <pc:spChg chg="add mod">
          <ac:chgData name="Mariah Helgeson" userId="51b1bd1c-374c-4333-91a8-ada6f1cc33a2" providerId="ADAL" clId="{2561BA1A-F32F-064E-9033-AAFC7156500D}" dt="2022-01-25T19:19:42.501" v="3045"/>
          <ac:spMkLst>
            <pc:docMk/>
            <pc:sldMk cId="1012060755" sldId="321"/>
            <ac:spMk id="12" creationId="{99F1C68C-7715-9F4B-B776-DC59BB4216ED}"/>
          </ac:spMkLst>
        </pc:spChg>
        <pc:spChg chg="add mod">
          <ac:chgData name="Mariah Helgeson" userId="51b1bd1c-374c-4333-91a8-ada6f1cc33a2" providerId="ADAL" clId="{2561BA1A-F32F-064E-9033-AAFC7156500D}" dt="2022-01-25T19:19:42.501" v="3045"/>
          <ac:spMkLst>
            <pc:docMk/>
            <pc:sldMk cId="1012060755" sldId="321"/>
            <ac:spMk id="13" creationId="{4D928518-D52E-954D-9EA9-9C023401D6D3}"/>
          </ac:spMkLst>
        </pc:spChg>
        <pc:spChg chg="add mod">
          <ac:chgData name="Mariah Helgeson" userId="51b1bd1c-374c-4333-91a8-ada6f1cc33a2" providerId="ADAL" clId="{2561BA1A-F32F-064E-9033-AAFC7156500D}" dt="2022-01-25T19:19:42.501" v="3045"/>
          <ac:spMkLst>
            <pc:docMk/>
            <pc:sldMk cId="1012060755" sldId="321"/>
            <ac:spMk id="14" creationId="{3777E2FB-D0BF-C947-B2A5-43BD9197D50C}"/>
          </ac:spMkLst>
        </pc:spChg>
        <pc:spChg chg="add mod">
          <ac:chgData name="Mariah Helgeson" userId="51b1bd1c-374c-4333-91a8-ada6f1cc33a2" providerId="ADAL" clId="{2561BA1A-F32F-064E-9033-AAFC7156500D}" dt="2022-01-25T19:19:42.501" v="3045"/>
          <ac:spMkLst>
            <pc:docMk/>
            <pc:sldMk cId="1012060755" sldId="321"/>
            <ac:spMk id="15" creationId="{E53A5D82-F1AE-9347-BB12-1628E877AB23}"/>
          </ac:spMkLst>
        </pc:spChg>
        <pc:spChg chg="add mod">
          <ac:chgData name="Mariah Helgeson" userId="51b1bd1c-374c-4333-91a8-ada6f1cc33a2" providerId="ADAL" clId="{2561BA1A-F32F-064E-9033-AAFC7156500D}" dt="2022-01-25T19:19:42.501" v="3045"/>
          <ac:spMkLst>
            <pc:docMk/>
            <pc:sldMk cId="1012060755" sldId="321"/>
            <ac:spMk id="16" creationId="{28F0AB51-E653-6949-A8EC-DAB726E469A1}"/>
          </ac:spMkLst>
        </pc:spChg>
        <pc:spChg chg="add mod">
          <ac:chgData name="Mariah Helgeson" userId="51b1bd1c-374c-4333-91a8-ada6f1cc33a2" providerId="ADAL" clId="{2561BA1A-F32F-064E-9033-AAFC7156500D}" dt="2022-01-25T19:19:42.501" v="3045"/>
          <ac:spMkLst>
            <pc:docMk/>
            <pc:sldMk cId="1012060755" sldId="321"/>
            <ac:spMk id="17" creationId="{D576DF97-AB5C-8B47-9E3B-1D5653D05DF7}"/>
          </ac:spMkLst>
        </pc:spChg>
        <pc:spChg chg="add mod">
          <ac:chgData name="Mariah Helgeson" userId="51b1bd1c-374c-4333-91a8-ada6f1cc33a2" providerId="ADAL" clId="{2561BA1A-F32F-064E-9033-AAFC7156500D}" dt="2022-01-25T19:19:42.501" v="3045"/>
          <ac:spMkLst>
            <pc:docMk/>
            <pc:sldMk cId="1012060755" sldId="321"/>
            <ac:spMk id="18" creationId="{1B9F1D90-6672-464C-907D-A959B6247FCA}"/>
          </ac:spMkLst>
        </pc:spChg>
        <pc:spChg chg="add mod">
          <ac:chgData name="Mariah Helgeson" userId="51b1bd1c-374c-4333-91a8-ada6f1cc33a2" providerId="ADAL" clId="{2561BA1A-F32F-064E-9033-AAFC7156500D}" dt="2022-01-25T19:19:42.501" v="3045"/>
          <ac:spMkLst>
            <pc:docMk/>
            <pc:sldMk cId="1012060755" sldId="321"/>
            <ac:spMk id="19" creationId="{1468EBF6-7D77-CE42-8F52-00B744500883}"/>
          </ac:spMkLst>
        </pc:spChg>
        <pc:spChg chg="add mod">
          <ac:chgData name="Mariah Helgeson" userId="51b1bd1c-374c-4333-91a8-ada6f1cc33a2" providerId="ADAL" clId="{2561BA1A-F32F-064E-9033-AAFC7156500D}" dt="2022-01-25T19:19:42.501" v="3045"/>
          <ac:spMkLst>
            <pc:docMk/>
            <pc:sldMk cId="1012060755" sldId="321"/>
            <ac:spMk id="20" creationId="{E42065A3-EB12-A546-B083-E0EF7FAF3826}"/>
          </ac:spMkLst>
        </pc:spChg>
        <pc:spChg chg="add mod">
          <ac:chgData name="Mariah Helgeson" userId="51b1bd1c-374c-4333-91a8-ada6f1cc33a2" providerId="ADAL" clId="{2561BA1A-F32F-064E-9033-AAFC7156500D}" dt="2022-01-25T19:19:42.501" v="3045"/>
          <ac:spMkLst>
            <pc:docMk/>
            <pc:sldMk cId="1012060755" sldId="321"/>
            <ac:spMk id="21" creationId="{30200E86-1D61-1547-A609-D97A83749A7B}"/>
          </ac:spMkLst>
        </pc:spChg>
        <pc:spChg chg="add mod">
          <ac:chgData name="Mariah Helgeson" userId="51b1bd1c-374c-4333-91a8-ada6f1cc33a2" providerId="ADAL" clId="{2561BA1A-F32F-064E-9033-AAFC7156500D}" dt="2022-01-25T19:19:42.501" v="3045"/>
          <ac:spMkLst>
            <pc:docMk/>
            <pc:sldMk cId="1012060755" sldId="321"/>
            <ac:spMk id="22" creationId="{ED57333E-D3D5-534A-829E-0A5E073FC54B}"/>
          </ac:spMkLst>
        </pc:spChg>
        <pc:spChg chg="add mod">
          <ac:chgData name="Mariah Helgeson" userId="51b1bd1c-374c-4333-91a8-ada6f1cc33a2" providerId="ADAL" clId="{2561BA1A-F32F-064E-9033-AAFC7156500D}" dt="2022-01-25T19:19:42.501" v="3045"/>
          <ac:spMkLst>
            <pc:docMk/>
            <pc:sldMk cId="1012060755" sldId="321"/>
            <ac:spMk id="23" creationId="{8EC989D8-F616-0E47-B410-76CA7B73FD41}"/>
          </ac:spMkLst>
        </pc:spChg>
        <pc:spChg chg="add mod">
          <ac:chgData name="Mariah Helgeson" userId="51b1bd1c-374c-4333-91a8-ada6f1cc33a2" providerId="ADAL" clId="{2561BA1A-F32F-064E-9033-AAFC7156500D}" dt="2022-01-25T19:19:42.501" v="3045"/>
          <ac:spMkLst>
            <pc:docMk/>
            <pc:sldMk cId="1012060755" sldId="321"/>
            <ac:spMk id="24" creationId="{5D537AB9-53A6-5E45-8461-1FDF6CA1F3D3}"/>
          </ac:spMkLst>
        </pc:spChg>
        <pc:spChg chg="add mod">
          <ac:chgData name="Mariah Helgeson" userId="51b1bd1c-374c-4333-91a8-ada6f1cc33a2" providerId="ADAL" clId="{2561BA1A-F32F-064E-9033-AAFC7156500D}" dt="2022-01-25T19:19:42.501" v="3045"/>
          <ac:spMkLst>
            <pc:docMk/>
            <pc:sldMk cId="1012060755" sldId="321"/>
            <ac:spMk id="25" creationId="{AA432863-9D36-8540-8A46-6E07EAD52F18}"/>
          </ac:spMkLst>
        </pc:spChg>
        <pc:spChg chg="add mod">
          <ac:chgData name="Mariah Helgeson" userId="51b1bd1c-374c-4333-91a8-ada6f1cc33a2" providerId="ADAL" clId="{2561BA1A-F32F-064E-9033-AAFC7156500D}" dt="2022-01-25T19:19:42.501" v="3045"/>
          <ac:spMkLst>
            <pc:docMk/>
            <pc:sldMk cId="1012060755" sldId="321"/>
            <ac:spMk id="26" creationId="{5C680060-0802-4C45-A702-7D3111506C39}"/>
          </ac:spMkLst>
        </pc:spChg>
        <pc:spChg chg="add mod">
          <ac:chgData name="Mariah Helgeson" userId="51b1bd1c-374c-4333-91a8-ada6f1cc33a2" providerId="ADAL" clId="{2561BA1A-F32F-064E-9033-AAFC7156500D}" dt="2022-01-25T19:19:42.501" v="3045"/>
          <ac:spMkLst>
            <pc:docMk/>
            <pc:sldMk cId="1012060755" sldId="321"/>
            <ac:spMk id="27" creationId="{81711551-92F2-D147-AD3A-E971B2113A95}"/>
          </ac:spMkLst>
        </pc:spChg>
        <pc:spChg chg="add mod">
          <ac:chgData name="Mariah Helgeson" userId="51b1bd1c-374c-4333-91a8-ada6f1cc33a2" providerId="ADAL" clId="{2561BA1A-F32F-064E-9033-AAFC7156500D}" dt="2022-01-25T19:19:42.501" v="3045"/>
          <ac:spMkLst>
            <pc:docMk/>
            <pc:sldMk cId="1012060755" sldId="321"/>
            <ac:spMk id="28" creationId="{3574D7C6-B7C1-3248-BA8D-611E85ACDDC7}"/>
          </ac:spMkLst>
        </pc:spChg>
        <pc:spChg chg="add mod">
          <ac:chgData name="Mariah Helgeson" userId="51b1bd1c-374c-4333-91a8-ada6f1cc33a2" providerId="ADAL" clId="{2561BA1A-F32F-064E-9033-AAFC7156500D}" dt="2022-02-01T20:39:27.955" v="7776" actId="20577"/>
          <ac:spMkLst>
            <pc:docMk/>
            <pc:sldMk cId="1012060755" sldId="321"/>
            <ac:spMk id="29" creationId="{7E408230-6851-B04D-BFE5-497B595F0B6E}"/>
          </ac:spMkLst>
        </pc:spChg>
      </pc:sldChg>
      <pc:sldChg chg="addSp modSp mod">
        <pc:chgData name="Mariah Helgeson" userId="51b1bd1c-374c-4333-91a8-ada6f1cc33a2" providerId="ADAL" clId="{2561BA1A-F32F-064E-9033-AAFC7156500D}" dt="2022-02-01T20:40:09.133" v="7785" actId="20577"/>
        <pc:sldMkLst>
          <pc:docMk/>
          <pc:sldMk cId="2088831964" sldId="322"/>
        </pc:sldMkLst>
        <pc:spChg chg="mod">
          <ac:chgData name="Mariah Helgeson" userId="51b1bd1c-374c-4333-91a8-ada6f1cc33a2" providerId="ADAL" clId="{2561BA1A-F32F-064E-9033-AAFC7156500D}" dt="2022-02-01T20:39:57.920" v="7779" actId="20577"/>
          <ac:spMkLst>
            <pc:docMk/>
            <pc:sldMk cId="2088831964" sldId="322"/>
            <ac:spMk id="4" creationId="{7E552CBA-E63D-4BDC-974D-8EEEBC8806B8}"/>
          </ac:spMkLst>
        </pc:spChg>
        <pc:spChg chg="add mod">
          <ac:chgData name="Mariah Helgeson" userId="51b1bd1c-374c-4333-91a8-ada6f1cc33a2" providerId="ADAL" clId="{2561BA1A-F32F-064E-9033-AAFC7156500D}" dt="2022-01-25T19:20:10.340" v="3059"/>
          <ac:spMkLst>
            <pc:docMk/>
            <pc:sldMk cId="2088831964" sldId="322"/>
            <ac:spMk id="6" creationId="{10170B7A-2938-E24E-882B-681CB5DC94FE}"/>
          </ac:spMkLst>
        </pc:spChg>
        <pc:spChg chg="add mod">
          <ac:chgData name="Mariah Helgeson" userId="51b1bd1c-374c-4333-91a8-ada6f1cc33a2" providerId="ADAL" clId="{2561BA1A-F32F-064E-9033-AAFC7156500D}" dt="2022-01-25T19:20:10.340" v="3059"/>
          <ac:spMkLst>
            <pc:docMk/>
            <pc:sldMk cId="2088831964" sldId="322"/>
            <ac:spMk id="9" creationId="{795614E0-0C0D-AA40-9158-583536843BBC}"/>
          </ac:spMkLst>
        </pc:spChg>
        <pc:spChg chg="add mod">
          <ac:chgData name="Mariah Helgeson" userId="51b1bd1c-374c-4333-91a8-ada6f1cc33a2" providerId="ADAL" clId="{2561BA1A-F32F-064E-9033-AAFC7156500D}" dt="2022-01-25T19:20:10.340" v="3059"/>
          <ac:spMkLst>
            <pc:docMk/>
            <pc:sldMk cId="2088831964" sldId="322"/>
            <ac:spMk id="10" creationId="{6C70765E-B56D-E044-9B03-17D109A210CE}"/>
          </ac:spMkLst>
        </pc:spChg>
        <pc:spChg chg="add mod">
          <ac:chgData name="Mariah Helgeson" userId="51b1bd1c-374c-4333-91a8-ada6f1cc33a2" providerId="ADAL" clId="{2561BA1A-F32F-064E-9033-AAFC7156500D}" dt="2022-01-25T19:20:10.340" v="3059"/>
          <ac:spMkLst>
            <pc:docMk/>
            <pc:sldMk cId="2088831964" sldId="322"/>
            <ac:spMk id="11" creationId="{EC35BCAF-CC27-D946-9C89-4D739D58FE0F}"/>
          </ac:spMkLst>
        </pc:spChg>
        <pc:spChg chg="add mod">
          <ac:chgData name="Mariah Helgeson" userId="51b1bd1c-374c-4333-91a8-ada6f1cc33a2" providerId="ADAL" clId="{2561BA1A-F32F-064E-9033-AAFC7156500D}" dt="2022-01-25T19:20:10.340" v="3059"/>
          <ac:spMkLst>
            <pc:docMk/>
            <pc:sldMk cId="2088831964" sldId="322"/>
            <ac:spMk id="12" creationId="{A6738B56-938F-234A-93A0-4D6156249505}"/>
          </ac:spMkLst>
        </pc:spChg>
        <pc:spChg chg="add mod">
          <ac:chgData name="Mariah Helgeson" userId="51b1bd1c-374c-4333-91a8-ada6f1cc33a2" providerId="ADAL" clId="{2561BA1A-F32F-064E-9033-AAFC7156500D}" dt="2022-01-25T19:20:10.340" v="3059"/>
          <ac:spMkLst>
            <pc:docMk/>
            <pc:sldMk cId="2088831964" sldId="322"/>
            <ac:spMk id="13" creationId="{5A6BC859-0416-704B-9C67-5479540982CE}"/>
          </ac:spMkLst>
        </pc:spChg>
        <pc:spChg chg="add mod">
          <ac:chgData name="Mariah Helgeson" userId="51b1bd1c-374c-4333-91a8-ada6f1cc33a2" providerId="ADAL" clId="{2561BA1A-F32F-064E-9033-AAFC7156500D}" dt="2022-01-25T19:20:10.340" v="3059"/>
          <ac:spMkLst>
            <pc:docMk/>
            <pc:sldMk cId="2088831964" sldId="322"/>
            <ac:spMk id="14" creationId="{1BEAB521-0BFA-5F4C-BC3F-F5FF42DAB225}"/>
          </ac:spMkLst>
        </pc:spChg>
        <pc:spChg chg="add mod">
          <ac:chgData name="Mariah Helgeson" userId="51b1bd1c-374c-4333-91a8-ada6f1cc33a2" providerId="ADAL" clId="{2561BA1A-F32F-064E-9033-AAFC7156500D}" dt="2022-01-25T19:20:10.340" v="3059"/>
          <ac:spMkLst>
            <pc:docMk/>
            <pc:sldMk cId="2088831964" sldId="322"/>
            <ac:spMk id="15" creationId="{7648748E-5987-FE42-AC0A-9B9B0239BFEA}"/>
          </ac:spMkLst>
        </pc:spChg>
        <pc:spChg chg="add mod">
          <ac:chgData name="Mariah Helgeson" userId="51b1bd1c-374c-4333-91a8-ada6f1cc33a2" providerId="ADAL" clId="{2561BA1A-F32F-064E-9033-AAFC7156500D}" dt="2022-01-25T19:20:10.340" v="3059"/>
          <ac:spMkLst>
            <pc:docMk/>
            <pc:sldMk cId="2088831964" sldId="322"/>
            <ac:spMk id="16" creationId="{ADFA2501-3150-7342-A53A-4CD0B82D7DCC}"/>
          </ac:spMkLst>
        </pc:spChg>
        <pc:spChg chg="add mod">
          <ac:chgData name="Mariah Helgeson" userId="51b1bd1c-374c-4333-91a8-ada6f1cc33a2" providerId="ADAL" clId="{2561BA1A-F32F-064E-9033-AAFC7156500D}" dt="2022-01-25T19:20:10.340" v="3059"/>
          <ac:spMkLst>
            <pc:docMk/>
            <pc:sldMk cId="2088831964" sldId="322"/>
            <ac:spMk id="17" creationId="{0C7C093E-9354-0C4F-BF6F-315560AB4EE5}"/>
          </ac:spMkLst>
        </pc:spChg>
        <pc:spChg chg="add mod">
          <ac:chgData name="Mariah Helgeson" userId="51b1bd1c-374c-4333-91a8-ada6f1cc33a2" providerId="ADAL" clId="{2561BA1A-F32F-064E-9033-AAFC7156500D}" dt="2022-01-25T19:20:10.340" v="3059"/>
          <ac:spMkLst>
            <pc:docMk/>
            <pc:sldMk cId="2088831964" sldId="322"/>
            <ac:spMk id="18" creationId="{D8A35524-ED9D-7E48-899F-A469F3C28F56}"/>
          </ac:spMkLst>
        </pc:spChg>
        <pc:spChg chg="add mod">
          <ac:chgData name="Mariah Helgeson" userId="51b1bd1c-374c-4333-91a8-ada6f1cc33a2" providerId="ADAL" clId="{2561BA1A-F32F-064E-9033-AAFC7156500D}" dt="2022-01-25T19:20:10.340" v="3059"/>
          <ac:spMkLst>
            <pc:docMk/>
            <pc:sldMk cId="2088831964" sldId="322"/>
            <ac:spMk id="19" creationId="{19335367-EA99-1E49-AEEB-10B073662BD6}"/>
          </ac:spMkLst>
        </pc:spChg>
        <pc:spChg chg="add mod">
          <ac:chgData name="Mariah Helgeson" userId="51b1bd1c-374c-4333-91a8-ada6f1cc33a2" providerId="ADAL" clId="{2561BA1A-F32F-064E-9033-AAFC7156500D}" dt="2022-01-25T19:20:10.340" v="3059"/>
          <ac:spMkLst>
            <pc:docMk/>
            <pc:sldMk cId="2088831964" sldId="322"/>
            <ac:spMk id="20" creationId="{C8C444C5-EE96-FB48-A82B-26D42A6115F5}"/>
          </ac:spMkLst>
        </pc:spChg>
        <pc:spChg chg="add mod">
          <ac:chgData name="Mariah Helgeson" userId="51b1bd1c-374c-4333-91a8-ada6f1cc33a2" providerId="ADAL" clId="{2561BA1A-F32F-064E-9033-AAFC7156500D}" dt="2022-01-25T19:20:10.340" v="3059"/>
          <ac:spMkLst>
            <pc:docMk/>
            <pc:sldMk cId="2088831964" sldId="322"/>
            <ac:spMk id="21" creationId="{9A9F4BC1-7A22-0248-B664-9E8D2B04722C}"/>
          </ac:spMkLst>
        </pc:spChg>
        <pc:spChg chg="add mod">
          <ac:chgData name="Mariah Helgeson" userId="51b1bd1c-374c-4333-91a8-ada6f1cc33a2" providerId="ADAL" clId="{2561BA1A-F32F-064E-9033-AAFC7156500D}" dt="2022-01-25T19:20:10.340" v="3059"/>
          <ac:spMkLst>
            <pc:docMk/>
            <pc:sldMk cId="2088831964" sldId="322"/>
            <ac:spMk id="22" creationId="{CD4D6BB5-7506-A248-9946-9DD6CD6A2FE5}"/>
          </ac:spMkLst>
        </pc:spChg>
        <pc:spChg chg="add mod">
          <ac:chgData name="Mariah Helgeson" userId="51b1bd1c-374c-4333-91a8-ada6f1cc33a2" providerId="ADAL" clId="{2561BA1A-F32F-064E-9033-AAFC7156500D}" dt="2022-01-25T19:20:10.340" v="3059"/>
          <ac:spMkLst>
            <pc:docMk/>
            <pc:sldMk cId="2088831964" sldId="322"/>
            <ac:spMk id="23" creationId="{75E6D08B-BA2A-FD4C-B552-B779CE3F5702}"/>
          </ac:spMkLst>
        </pc:spChg>
        <pc:spChg chg="add mod">
          <ac:chgData name="Mariah Helgeson" userId="51b1bd1c-374c-4333-91a8-ada6f1cc33a2" providerId="ADAL" clId="{2561BA1A-F32F-064E-9033-AAFC7156500D}" dt="2022-01-25T19:20:10.340" v="3059"/>
          <ac:spMkLst>
            <pc:docMk/>
            <pc:sldMk cId="2088831964" sldId="322"/>
            <ac:spMk id="24" creationId="{EF3EFE0A-1C79-2342-923C-EB32591916E4}"/>
          </ac:spMkLst>
        </pc:spChg>
        <pc:spChg chg="add mod">
          <ac:chgData name="Mariah Helgeson" userId="51b1bd1c-374c-4333-91a8-ada6f1cc33a2" providerId="ADAL" clId="{2561BA1A-F32F-064E-9033-AAFC7156500D}" dt="2022-01-25T19:20:10.340" v="3059"/>
          <ac:spMkLst>
            <pc:docMk/>
            <pc:sldMk cId="2088831964" sldId="322"/>
            <ac:spMk id="25" creationId="{068DB860-CEF8-AE4D-9340-095F44786A96}"/>
          </ac:spMkLst>
        </pc:spChg>
        <pc:spChg chg="add mod">
          <ac:chgData name="Mariah Helgeson" userId="51b1bd1c-374c-4333-91a8-ada6f1cc33a2" providerId="ADAL" clId="{2561BA1A-F32F-064E-9033-AAFC7156500D}" dt="2022-01-25T19:20:10.340" v="3059"/>
          <ac:spMkLst>
            <pc:docMk/>
            <pc:sldMk cId="2088831964" sldId="322"/>
            <ac:spMk id="26" creationId="{051CEF4F-BF96-5C46-B583-3BCB6E2DFCCA}"/>
          </ac:spMkLst>
        </pc:spChg>
        <pc:spChg chg="add mod">
          <ac:chgData name="Mariah Helgeson" userId="51b1bd1c-374c-4333-91a8-ada6f1cc33a2" providerId="ADAL" clId="{2561BA1A-F32F-064E-9033-AAFC7156500D}" dt="2022-01-25T19:20:10.340" v="3059"/>
          <ac:spMkLst>
            <pc:docMk/>
            <pc:sldMk cId="2088831964" sldId="322"/>
            <ac:spMk id="27" creationId="{CD04730C-2C36-6B4E-9CFE-EA61BD70F945}"/>
          </ac:spMkLst>
        </pc:spChg>
        <pc:spChg chg="add mod">
          <ac:chgData name="Mariah Helgeson" userId="51b1bd1c-374c-4333-91a8-ada6f1cc33a2" providerId="ADAL" clId="{2561BA1A-F32F-064E-9033-AAFC7156500D}" dt="2022-01-25T19:20:10.340" v="3059"/>
          <ac:spMkLst>
            <pc:docMk/>
            <pc:sldMk cId="2088831964" sldId="322"/>
            <ac:spMk id="28" creationId="{26A0E452-B8E2-C94C-856E-90A588564666}"/>
          </ac:spMkLst>
        </pc:spChg>
        <pc:spChg chg="add mod">
          <ac:chgData name="Mariah Helgeson" userId="51b1bd1c-374c-4333-91a8-ada6f1cc33a2" providerId="ADAL" clId="{2561BA1A-F32F-064E-9033-AAFC7156500D}" dt="2022-02-01T20:40:09.133" v="7785" actId="20577"/>
          <ac:spMkLst>
            <pc:docMk/>
            <pc:sldMk cId="2088831964" sldId="322"/>
            <ac:spMk id="29" creationId="{DAB7BA65-8EE4-A94B-86DA-52D374CCEF31}"/>
          </ac:spMkLst>
        </pc:spChg>
      </pc:sldChg>
      <pc:sldChg chg="addSp modSp mod">
        <pc:chgData name="Mariah Helgeson" userId="51b1bd1c-374c-4333-91a8-ada6f1cc33a2" providerId="ADAL" clId="{2561BA1A-F32F-064E-9033-AAFC7156500D}" dt="2022-02-01T20:40:27.683" v="7794" actId="20577"/>
        <pc:sldMkLst>
          <pc:docMk/>
          <pc:sldMk cId="1398282756" sldId="323"/>
        </pc:sldMkLst>
        <pc:spChg chg="mod">
          <ac:chgData name="Mariah Helgeson" userId="51b1bd1c-374c-4333-91a8-ada6f1cc33a2" providerId="ADAL" clId="{2561BA1A-F32F-064E-9033-AAFC7156500D}" dt="2022-02-01T20:40:27.683" v="7794" actId="20577"/>
          <ac:spMkLst>
            <pc:docMk/>
            <pc:sldMk cId="1398282756" sldId="323"/>
            <ac:spMk id="4" creationId="{7E552CBA-E63D-4BDC-974D-8EEEBC8806B8}"/>
          </ac:spMkLst>
        </pc:spChg>
        <pc:spChg chg="add mod">
          <ac:chgData name="Mariah Helgeson" userId="51b1bd1c-374c-4333-91a8-ada6f1cc33a2" providerId="ADAL" clId="{2561BA1A-F32F-064E-9033-AAFC7156500D}" dt="2022-01-25T19:20:30.093" v="3071"/>
          <ac:spMkLst>
            <pc:docMk/>
            <pc:sldMk cId="1398282756" sldId="323"/>
            <ac:spMk id="6" creationId="{CB03EDBD-A9A8-C149-AF58-1636EC661A49}"/>
          </ac:spMkLst>
        </pc:spChg>
        <pc:spChg chg="add mod">
          <ac:chgData name="Mariah Helgeson" userId="51b1bd1c-374c-4333-91a8-ada6f1cc33a2" providerId="ADAL" clId="{2561BA1A-F32F-064E-9033-AAFC7156500D}" dt="2022-01-25T19:20:30.093" v="3071"/>
          <ac:spMkLst>
            <pc:docMk/>
            <pc:sldMk cId="1398282756" sldId="323"/>
            <ac:spMk id="9" creationId="{5F9B5B2E-0DA5-864F-8E4A-F454AC6D0AAA}"/>
          </ac:spMkLst>
        </pc:spChg>
        <pc:spChg chg="add mod">
          <ac:chgData name="Mariah Helgeson" userId="51b1bd1c-374c-4333-91a8-ada6f1cc33a2" providerId="ADAL" clId="{2561BA1A-F32F-064E-9033-AAFC7156500D}" dt="2022-01-25T19:20:30.093" v="3071"/>
          <ac:spMkLst>
            <pc:docMk/>
            <pc:sldMk cId="1398282756" sldId="323"/>
            <ac:spMk id="10" creationId="{829A52BB-2A8E-8042-B6AB-B229D1AC91F9}"/>
          </ac:spMkLst>
        </pc:spChg>
        <pc:spChg chg="add mod">
          <ac:chgData name="Mariah Helgeson" userId="51b1bd1c-374c-4333-91a8-ada6f1cc33a2" providerId="ADAL" clId="{2561BA1A-F32F-064E-9033-AAFC7156500D}" dt="2022-01-25T19:20:30.093" v="3071"/>
          <ac:spMkLst>
            <pc:docMk/>
            <pc:sldMk cId="1398282756" sldId="323"/>
            <ac:spMk id="11" creationId="{DB8F4187-FC6A-5240-A0B6-02EF3AAB2FDF}"/>
          </ac:spMkLst>
        </pc:spChg>
        <pc:spChg chg="add mod">
          <ac:chgData name="Mariah Helgeson" userId="51b1bd1c-374c-4333-91a8-ada6f1cc33a2" providerId="ADAL" clId="{2561BA1A-F32F-064E-9033-AAFC7156500D}" dt="2022-01-25T19:20:30.093" v="3071"/>
          <ac:spMkLst>
            <pc:docMk/>
            <pc:sldMk cId="1398282756" sldId="323"/>
            <ac:spMk id="12" creationId="{81F0CDC8-F4D0-9941-BAAC-6D8B0F655904}"/>
          </ac:spMkLst>
        </pc:spChg>
        <pc:spChg chg="add mod">
          <ac:chgData name="Mariah Helgeson" userId="51b1bd1c-374c-4333-91a8-ada6f1cc33a2" providerId="ADAL" clId="{2561BA1A-F32F-064E-9033-AAFC7156500D}" dt="2022-01-25T19:20:30.093" v="3071"/>
          <ac:spMkLst>
            <pc:docMk/>
            <pc:sldMk cId="1398282756" sldId="323"/>
            <ac:spMk id="13" creationId="{50220F80-AAB0-444A-AA24-55876E938AF0}"/>
          </ac:spMkLst>
        </pc:spChg>
        <pc:spChg chg="add mod">
          <ac:chgData name="Mariah Helgeson" userId="51b1bd1c-374c-4333-91a8-ada6f1cc33a2" providerId="ADAL" clId="{2561BA1A-F32F-064E-9033-AAFC7156500D}" dt="2022-01-25T19:20:30.093" v="3071"/>
          <ac:spMkLst>
            <pc:docMk/>
            <pc:sldMk cId="1398282756" sldId="323"/>
            <ac:spMk id="14" creationId="{0A0B674D-5A07-814D-B586-1D0AC0903785}"/>
          </ac:spMkLst>
        </pc:spChg>
        <pc:spChg chg="add mod">
          <ac:chgData name="Mariah Helgeson" userId="51b1bd1c-374c-4333-91a8-ada6f1cc33a2" providerId="ADAL" clId="{2561BA1A-F32F-064E-9033-AAFC7156500D}" dt="2022-01-25T19:20:30.093" v="3071"/>
          <ac:spMkLst>
            <pc:docMk/>
            <pc:sldMk cId="1398282756" sldId="323"/>
            <ac:spMk id="15" creationId="{5E88DA65-476C-9040-BF3D-1C8FB5FDE5E6}"/>
          </ac:spMkLst>
        </pc:spChg>
        <pc:spChg chg="add mod">
          <ac:chgData name="Mariah Helgeson" userId="51b1bd1c-374c-4333-91a8-ada6f1cc33a2" providerId="ADAL" clId="{2561BA1A-F32F-064E-9033-AAFC7156500D}" dt="2022-01-25T19:20:30.093" v="3071"/>
          <ac:spMkLst>
            <pc:docMk/>
            <pc:sldMk cId="1398282756" sldId="323"/>
            <ac:spMk id="16" creationId="{8C920518-8C66-4F4C-9FFA-840671E6ECE3}"/>
          </ac:spMkLst>
        </pc:spChg>
        <pc:spChg chg="add mod">
          <ac:chgData name="Mariah Helgeson" userId="51b1bd1c-374c-4333-91a8-ada6f1cc33a2" providerId="ADAL" clId="{2561BA1A-F32F-064E-9033-AAFC7156500D}" dt="2022-01-25T19:20:30.093" v="3071"/>
          <ac:spMkLst>
            <pc:docMk/>
            <pc:sldMk cId="1398282756" sldId="323"/>
            <ac:spMk id="17" creationId="{599F079B-676E-304E-A5FE-0F6E38AC265C}"/>
          </ac:spMkLst>
        </pc:spChg>
        <pc:spChg chg="add mod">
          <ac:chgData name="Mariah Helgeson" userId="51b1bd1c-374c-4333-91a8-ada6f1cc33a2" providerId="ADAL" clId="{2561BA1A-F32F-064E-9033-AAFC7156500D}" dt="2022-01-25T19:20:30.093" v="3071"/>
          <ac:spMkLst>
            <pc:docMk/>
            <pc:sldMk cId="1398282756" sldId="323"/>
            <ac:spMk id="18" creationId="{D06E9696-35D2-7A4B-AA55-989E64DBA1E4}"/>
          </ac:spMkLst>
        </pc:spChg>
        <pc:spChg chg="add mod">
          <ac:chgData name="Mariah Helgeson" userId="51b1bd1c-374c-4333-91a8-ada6f1cc33a2" providerId="ADAL" clId="{2561BA1A-F32F-064E-9033-AAFC7156500D}" dt="2022-01-25T19:20:30.093" v="3071"/>
          <ac:spMkLst>
            <pc:docMk/>
            <pc:sldMk cId="1398282756" sldId="323"/>
            <ac:spMk id="19" creationId="{F95C50AB-DE5E-C345-A486-9DB6B259760B}"/>
          </ac:spMkLst>
        </pc:spChg>
        <pc:spChg chg="add mod">
          <ac:chgData name="Mariah Helgeson" userId="51b1bd1c-374c-4333-91a8-ada6f1cc33a2" providerId="ADAL" clId="{2561BA1A-F32F-064E-9033-AAFC7156500D}" dt="2022-01-25T19:20:30.093" v="3071"/>
          <ac:spMkLst>
            <pc:docMk/>
            <pc:sldMk cId="1398282756" sldId="323"/>
            <ac:spMk id="20" creationId="{4ECEE666-F9C5-2944-86AF-6C5F84830B8C}"/>
          </ac:spMkLst>
        </pc:spChg>
        <pc:spChg chg="add mod">
          <ac:chgData name="Mariah Helgeson" userId="51b1bd1c-374c-4333-91a8-ada6f1cc33a2" providerId="ADAL" clId="{2561BA1A-F32F-064E-9033-AAFC7156500D}" dt="2022-01-25T19:20:30.093" v="3071"/>
          <ac:spMkLst>
            <pc:docMk/>
            <pc:sldMk cId="1398282756" sldId="323"/>
            <ac:spMk id="21" creationId="{01E4BE90-46A5-E64F-880F-702D1CA4B7E0}"/>
          </ac:spMkLst>
        </pc:spChg>
        <pc:spChg chg="add mod">
          <ac:chgData name="Mariah Helgeson" userId="51b1bd1c-374c-4333-91a8-ada6f1cc33a2" providerId="ADAL" clId="{2561BA1A-F32F-064E-9033-AAFC7156500D}" dt="2022-01-25T19:20:30.093" v="3071"/>
          <ac:spMkLst>
            <pc:docMk/>
            <pc:sldMk cId="1398282756" sldId="323"/>
            <ac:spMk id="22" creationId="{FC5967F0-06A1-974B-B5C4-123CEF58F8B4}"/>
          </ac:spMkLst>
        </pc:spChg>
        <pc:spChg chg="add mod">
          <ac:chgData name="Mariah Helgeson" userId="51b1bd1c-374c-4333-91a8-ada6f1cc33a2" providerId="ADAL" clId="{2561BA1A-F32F-064E-9033-AAFC7156500D}" dt="2022-01-25T19:20:30.093" v="3071"/>
          <ac:spMkLst>
            <pc:docMk/>
            <pc:sldMk cId="1398282756" sldId="323"/>
            <ac:spMk id="23" creationId="{101B88AC-0EF2-1E4A-9475-FA500393FB7E}"/>
          </ac:spMkLst>
        </pc:spChg>
        <pc:spChg chg="add mod">
          <ac:chgData name="Mariah Helgeson" userId="51b1bd1c-374c-4333-91a8-ada6f1cc33a2" providerId="ADAL" clId="{2561BA1A-F32F-064E-9033-AAFC7156500D}" dt="2022-01-25T19:20:30.093" v="3071"/>
          <ac:spMkLst>
            <pc:docMk/>
            <pc:sldMk cId="1398282756" sldId="323"/>
            <ac:spMk id="24" creationId="{42778216-613F-5546-AEF7-267F88FC89F4}"/>
          </ac:spMkLst>
        </pc:spChg>
        <pc:spChg chg="add mod">
          <ac:chgData name="Mariah Helgeson" userId="51b1bd1c-374c-4333-91a8-ada6f1cc33a2" providerId="ADAL" clId="{2561BA1A-F32F-064E-9033-AAFC7156500D}" dt="2022-01-25T19:20:30.093" v="3071"/>
          <ac:spMkLst>
            <pc:docMk/>
            <pc:sldMk cId="1398282756" sldId="323"/>
            <ac:spMk id="25" creationId="{DAC90554-0773-B647-BFD4-5035327D69E3}"/>
          </ac:spMkLst>
        </pc:spChg>
        <pc:spChg chg="add mod">
          <ac:chgData name="Mariah Helgeson" userId="51b1bd1c-374c-4333-91a8-ada6f1cc33a2" providerId="ADAL" clId="{2561BA1A-F32F-064E-9033-AAFC7156500D}" dt="2022-01-25T19:20:30.093" v="3071"/>
          <ac:spMkLst>
            <pc:docMk/>
            <pc:sldMk cId="1398282756" sldId="323"/>
            <ac:spMk id="26" creationId="{C1AC7901-EF6F-2541-8CB8-5813017CA07E}"/>
          </ac:spMkLst>
        </pc:spChg>
        <pc:spChg chg="add mod">
          <ac:chgData name="Mariah Helgeson" userId="51b1bd1c-374c-4333-91a8-ada6f1cc33a2" providerId="ADAL" clId="{2561BA1A-F32F-064E-9033-AAFC7156500D}" dt="2022-01-25T19:20:30.093" v="3071"/>
          <ac:spMkLst>
            <pc:docMk/>
            <pc:sldMk cId="1398282756" sldId="323"/>
            <ac:spMk id="27" creationId="{571548CE-BC79-1B48-9F45-978CD6C00A4D}"/>
          </ac:spMkLst>
        </pc:spChg>
        <pc:spChg chg="add mod">
          <ac:chgData name="Mariah Helgeson" userId="51b1bd1c-374c-4333-91a8-ada6f1cc33a2" providerId="ADAL" clId="{2561BA1A-F32F-064E-9033-AAFC7156500D}" dt="2022-01-25T19:20:30.093" v="3071"/>
          <ac:spMkLst>
            <pc:docMk/>
            <pc:sldMk cId="1398282756" sldId="323"/>
            <ac:spMk id="28" creationId="{1C41BAC6-8165-6743-AB2B-6ACA630891C0}"/>
          </ac:spMkLst>
        </pc:spChg>
        <pc:spChg chg="add mod">
          <ac:chgData name="Mariah Helgeson" userId="51b1bd1c-374c-4333-91a8-ada6f1cc33a2" providerId="ADAL" clId="{2561BA1A-F32F-064E-9033-AAFC7156500D}" dt="2022-02-01T20:40:25.253" v="7792" actId="20577"/>
          <ac:spMkLst>
            <pc:docMk/>
            <pc:sldMk cId="1398282756" sldId="323"/>
            <ac:spMk id="29" creationId="{385E44B3-B48F-7F45-BAF7-C407EAD267E3}"/>
          </ac:spMkLst>
        </pc:spChg>
      </pc:sldChg>
      <pc:sldChg chg="addSp modSp mod">
        <pc:chgData name="Mariah Helgeson" userId="51b1bd1c-374c-4333-91a8-ada6f1cc33a2" providerId="ADAL" clId="{2561BA1A-F32F-064E-9033-AAFC7156500D}" dt="2022-02-01T20:40:46.732" v="7803" actId="20577"/>
        <pc:sldMkLst>
          <pc:docMk/>
          <pc:sldMk cId="1395302419" sldId="324"/>
        </pc:sldMkLst>
        <pc:spChg chg="mod">
          <ac:chgData name="Mariah Helgeson" userId="51b1bd1c-374c-4333-91a8-ada6f1cc33a2" providerId="ADAL" clId="{2561BA1A-F32F-064E-9033-AAFC7156500D}" dt="2022-02-01T20:40:32.402" v="7796" actId="20577"/>
          <ac:spMkLst>
            <pc:docMk/>
            <pc:sldMk cId="1395302419" sldId="324"/>
            <ac:spMk id="4" creationId="{7E552CBA-E63D-4BDC-974D-8EEEBC8806B8}"/>
          </ac:spMkLst>
        </pc:spChg>
        <pc:spChg chg="add mod">
          <ac:chgData name="Mariah Helgeson" userId="51b1bd1c-374c-4333-91a8-ada6f1cc33a2" providerId="ADAL" clId="{2561BA1A-F32F-064E-9033-AAFC7156500D}" dt="2022-01-25T19:20:45.161" v="3077"/>
          <ac:spMkLst>
            <pc:docMk/>
            <pc:sldMk cId="1395302419" sldId="324"/>
            <ac:spMk id="6" creationId="{97D5D303-2E65-5743-BD8E-8ADEDE4613F2}"/>
          </ac:spMkLst>
        </pc:spChg>
        <pc:spChg chg="add mod">
          <ac:chgData name="Mariah Helgeson" userId="51b1bd1c-374c-4333-91a8-ada6f1cc33a2" providerId="ADAL" clId="{2561BA1A-F32F-064E-9033-AAFC7156500D}" dt="2022-01-25T19:20:45.161" v="3077"/>
          <ac:spMkLst>
            <pc:docMk/>
            <pc:sldMk cId="1395302419" sldId="324"/>
            <ac:spMk id="9" creationId="{F76CAEA9-0B4D-DC40-BB6F-B00E88010BE9}"/>
          </ac:spMkLst>
        </pc:spChg>
        <pc:spChg chg="add mod">
          <ac:chgData name="Mariah Helgeson" userId="51b1bd1c-374c-4333-91a8-ada6f1cc33a2" providerId="ADAL" clId="{2561BA1A-F32F-064E-9033-AAFC7156500D}" dt="2022-01-25T19:20:45.161" v="3077"/>
          <ac:spMkLst>
            <pc:docMk/>
            <pc:sldMk cId="1395302419" sldId="324"/>
            <ac:spMk id="10" creationId="{47A370B3-D0C7-5044-A4C0-DF5EAC0A53A3}"/>
          </ac:spMkLst>
        </pc:spChg>
        <pc:spChg chg="add mod">
          <ac:chgData name="Mariah Helgeson" userId="51b1bd1c-374c-4333-91a8-ada6f1cc33a2" providerId="ADAL" clId="{2561BA1A-F32F-064E-9033-AAFC7156500D}" dt="2022-01-25T19:20:45.161" v="3077"/>
          <ac:spMkLst>
            <pc:docMk/>
            <pc:sldMk cId="1395302419" sldId="324"/>
            <ac:spMk id="11" creationId="{3A2BAC97-2118-6341-84A1-DFE37A739699}"/>
          </ac:spMkLst>
        </pc:spChg>
        <pc:spChg chg="add mod">
          <ac:chgData name="Mariah Helgeson" userId="51b1bd1c-374c-4333-91a8-ada6f1cc33a2" providerId="ADAL" clId="{2561BA1A-F32F-064E-9033-AAFC7156500D}" dt="2022-01-25T19:20:45.161" v="3077"/>
          <ac:spMkLst>
            <pc:docMk/>
            <pc:sldMk cId="1395302419" sldId="324"/>
            <ac:spMk id="12" creationId="{2F01DFFE-3842-674C-A168-B49609D87B34}"/>
          </ac:spMkLst>
        </pc:spChg>
        <pc:spChg chg="add mod">
          <ac:chgData name="Mariah Helgeson" userId="51b1bd1c-374c-4333-91a8-ada6f1cc33a2" providerId="ADAL" clId="{2561BA1A-F32F-064E-9033-AAFC7156500D}" dt="2022-01-25T19:20:45.161" v="3077"/>
          <ac:spMkLst>
            <pc:docMk/>
            <pc:sldMk cId="1395302419" sldId="324"/>
            <ac:spMk id="13" creationId="{C693702E-48B1-BA44-8D48-91B21535D10B}"/>
          </ac:spMkLst>
        </pc:spChg>
        <pc:spChg chg="add mod">
          <ac:chgData name="Mariah Helgeson" userId="51b1bd1c-374c-4333-91a8-ada6f1cc33a2" providerId="ADAL" clId="{2561BA1A-F32F-064E-9033-AAFC7156500D}" dt="2022-01-25T19:20:45.161" v="3077"/>
          <ac:spMkLst>
            <pc:docMk/>
            <pc:sldMk cId="1395302419" sldId="324"/>
            <ac:spMk id="14" creationId="{67B88527-BACF-5D48-94CA-68B638488AC8}"/>
          </ac:spMkLst>
        </pc:spChg>
        <pc:spChg chg="add mod">
          <ac:chgData name="Mariah Helgeson" userId="51b1bd1c-374c-4333-91a8-ada6f1cc33a2" providerId="ADAL" clId="{2561BA1A-F32F-064E-9033-AAFC7156500D}" dt="2022-01-25T19:20:45.161" v="3077"/>
          <ac:spMkLst>
            <pc:docMk/>
            <pc:sldMk cId="1395302419" sldId="324"/>
            <ac:spMk id="15" creationId="{0B52E375-39F0-5847-AE72-3DB6F054E1A9}"/>
          </ac:spMkLst>
        </pc:spChg>
        <pc:spChg chg="add mod">
          <ac:chgData name="Mariah Helgeson" userId="51b1bd1c-374c-4333-91a8-ada6f1cc33a2" providerId="ADAL" clId="{2561BA1A-F32F-064E-9033-AAFC7156500D}" dt="2022-01-25T19:20:45.161" v="3077"/>
          <ac:spMkLst>
            <pc:docMk/>
            <pc:sldMk cId="1395302419" sldId="324"/>
            <ac:spMk id="16" creationId="{4E8F0318-D655-8144-AF34-F22A87C85F1B}"/>
          </ac:spMkLst>
        </pc:spChg>
        <pc:spChg chg="add mod">
          <ac:chgData name="Mariah Helgeson" userId="51b1bd1c-374c-4333-91a8-ada6f1cc33a2" providerId="ADAL" clId="{2561BA1A-F32F-064E-9033-AAFC7156500D}" dt="2022-01-25T19:20:45.161" v="3077"/>
          <ac:spMkLst>
            <pc:docMk/>
            <pc:sldMk cId="1395302419" sldId="324"/>
            <ac:spMk id="17" creationId="{4D43427E-4BEB-2047-92F6-E6731E8CD573}"/>
          </ac:spMkLst>
        </pc:spChg>
        <pc:spChg chg="add mod">
          <ac:chgData name="Mariah Helgeson" userId="51b1bd1c-374c-4333-91a8-ada6f1cc33a2" providerId="ADAL" clId="{2561BA1A-F32F-064E-9033-AAFC7156500D}" dt="2022-01-25T19:20:45.161" v="3077"/>
          <ac:spMkLst>
            <pc:docMk/>
            <pc:sldMk cId="1395302419" sldId="324"/>
            <ac:spMk id="18" creationId="{60BF7E1E-5664-0B42-93B5-EA67DFA94B31}"/>
          </ac:spMkLst>
        </pc:spChg>
        <pc:spChg chg="add mod">
          <ac:chgData name="Mariah Helgeson" userId="51b1bd1c-374c-4333-91a8-ada6f1cc33a2" providerId="ADAL" clId="{2561BA1A-F32F-064E-9033-AAFC7156500D}" dt="2022-01-25T19:20:45.161" v="3077"/>
          <ac:spMkLst>
            <pc:docMk/>
            <pc:sldMk cId="1395302419" sldId="324"/>
            <ac:spMk id="19" creationId="{F0096974-DDEE-B34E-9529-C9F80CF89D0A}"/>
          </ac:spMkLst>
        </pc:spChg>
        <pc:spChg chg="add mod">
          <ac:chgData name="Mariah Helgeson" userId="51b1bd1c-374c-4333-91a8-ada6f1cc33a2" providerId="ADAL" clId="{2561BA1A-F32F-064E-9033-AAFC7156500D}" dt="2022-01-25T19:20:45.161" v="3077"/>
          <ac:spMkLst>
            <pc:docMk/>
            <pc:sldMk cId="1395302419" sldId="324"/>
            <ac:spMk id="20" creationId="{4BD38D29-ABFC-BC46-B216-E631AF6B367F}"/>
          </ac:spMkLst>
        </pc:spChg>
        <pc:spChg chg="add mod">
          <ac:chgData name="Mariah Helgeson" userId="51b1bd1c-374c-4333-91a8-ada6f1cc33a2" providerId="ADAL" clId="{2561BA1A-F32F-064E-9033-AAFC7156500D}" dt="2022-01-25T19:20:45.161" v="3077"/>
          <ac:spMkLst>
            <pc:docMk/>
            <pc:sldMk cId="1395302419" sldId="324"/>
            <ac:spMk id="21" creationId="{A29AA3F3-ED8F-6C4A-9C83-2D8E11B84434}"/>
          </ac:spMkLst>
        </pc:spChg>
        <pc:spChg chg="add mod">
          <ac:chgData name="Mariah Helgeson" userId="51b1bd1c-374c-4333-91a8-ada6f1cc33a2" providerId="ADAL" clId="{2561BA1A-F32F-064E-9033-AAFC7156500D}" dt="2022-01-25T19:20:45.161" v="3077"/>
          <ac:spMkLst>
            <pc:docMk/>
            <pc:sldMk cId="1395302419" sldId="324"/>
            <ac:spMk id="22" creationId="{DCE3F481-84C1-BB40-AC02-63A92633EB14}"/>
          </ac:spMkLst>
        </pc:spChg>
        <pc:spChg chg="add mod">
          <ac:chgData name="Mariah Helgeson" userId="51b1bd1c-374c-4333-91a8-ada6f1cc33a2" providerId="ADAL" clId="{2561BA1A-F32F-064E-9033-AAFC7156500D}" dt="2022-01-25T19:20:45.161" v="3077"/>
          <ac:spMkLst>
            <pc:docMk/>
            <pc:sldMk cId="1395302419" sldId="324"/>
            <ac:spMk id="23" creationId="{1C986A3C-87F3-5D41-9AC5-EC89DA76534A}"/>
          </ac:spMkLst>
        </pc:spChg>
        <pc:spChg chg="add mod">
          <ac:chgData name="Mariah Helgeson" userId="51b1bd1c-374c-4333-91a8-ada6f1cc33a2" providerId="ADAL" clId="{2561BA1A-F32F-064E-9033-AAFC7156500D}" dt="2022-01-25T19:20:45.161" v="3077"/>
          <ac:spMkLst>
            <pc:docMk/>
            <pc:sldMk cId="1395302419" sldId="324"/>
            <ac:spMk id="24" creationId="{32F7202D-7E83-014D-8593-5B34D995EE67}"/>
          </ac:spMkLst>
        </pc:spChg>
        <pc:spChg chg="add mod">
          <ac:chgData name="Mariah Helgeson" userId="51b1bd1c-374c-4333-91a8-ada6f1cc33a2" providerId="ADAL" clId="{2561BA1A-F32F-064E-9033-AAFC7156500D}" dt="2022-01-25T19:20:45.161" v="3077"/>
          <ac:spMkLst>
            <pc:docMk/>
            <pc:sldMk cId="1395302419" sldId="324"/>
            <ac:spMk id="25" creationId="{B0D15C94-0646-3947-BE93-BC85AE7C1DD6}"/>
          </ac:spMkLst>
        </pc:spChg>
        <pc:spChg chg="add mod">
          <ac:chgData name="Mariah Helgeson" userId="51b1bd1c-374c-4333-91a8-ada6f1cc33a2" providerId="ADAL" clId="{2561BA1A-F32F-064E-9033-AAFC7156500D}" dt="2022-01-25T19:20:45.161" v="3077"/>
          <ac:spMkLst>
            <pc:docMk/>
            <pc:sldMk cId="1395302419" sldId="324"/>
            <ac:spMk id="26" creationId="{DBEEAB66-BBB0-B143-B54B-6038DF0C880E}"/>
          </ac:spMkLst>
        </pc:spChg>
        <pc:spChg chg="add mod">
          <ac:chgData name="Mariah Helgeson" userId="51b1bd1c-374c-4333-91a8-ada6f1cc33a2" providerId="ADAL" clId="{2561BA1A-F32F-064E-9033-AAFC7156500D}" dt="2022-01-25T19:20:45.161" v="3077"/>
          <ac:spMkLst>
            <pc:docMk/>
            <pc:sldMk cId="1395302419" sldId="324"/>
            <ac:spMk id="27" creationId="{9DCBE049-D2A8-5548-A7FE-0E35FF1545B8}"/>
          </ac:spMkLst>
        </pc:spChg>
        <pc:spChg chg="add mod">
          <ac:chgData name="Mariah Helgeson" userId="51b1bd1c-374c-4333-91a8-ada6f1cc33a2" providerId="ADAL" clId="{2561BA1A-F32F-064E-9033-AAFC7156500D}" dt="2022-01-25T19:20:45.161" v="3077"/>
          <ac:spMkLst>
            <pc:docMk/>
            <pc:sldMk cId="1395302419" sldId="324"/>
            <ac:spMk id="28" creationId="{35A30834-A93D-5548-8BD9-AACE5F825F6B}"/>
          </ac:spMkLst>
        </pc:spChg>
        <pc:spChg chg="add mod">
          <ac:chgData name="Mariah Helgeson" userId="51b1bd1c-374c-4333-91a8-ada6f1cc33a2" providerId="ADAL" clId="{2561BA1A-F32F-064E-9033-AAFC7156500D}" dt="2022-02-01T20:40:46.732" v="7803" actId="20577"/>
          <ac:spMkLst>
            <pc:docMk/>
            <pc:sldMk cId="1395302419" sldId="324"/>
            <ac:spMk id="29" creationId="{74CEBCE3-DED3-BC43-A54A-032AD3DC4918}"/>
          </ac:spMkLst>
        </pc:spChg>
      </pc:sldChg>
      <pc:sldChg chg="addSp modSp mod">
        <pc:chgData name="Mariah Helgeson" userId="51b1bd1c-374c-4333-91a8-ada6f1cc33a2" providerId="ADAL" clId="{2561BA1A-F32F-064E-9033-AAFC7156500D}" dt="2022-02-02T00:10:01.903" v="20730" actId="113"/>
        <pc:sldMkLst>
          <pc:docMk/>
          <pc:sldMk cId="950004932" sldId="325"/>
        </pc:sldMkLst>
        <pc:spChg chg="mod">
          <ac:chgData name="Mariah Helgeson" userId="51b1bd1c-374c-4333-91a8-ada6f1cc33a2" providerId="ADAL" clId="{2561BA1A-F32F-064E-9033-AAFC7156500D}" dt="2022-02-02T00:10:01.903" v="20730" actId="113"/>
          <ac:spMkLst>
            <pc:docMk/>
            <pc:sldMk cId="950004932" sldId="325"/>
            <ac:spMk id="4" creationId="{7E552CBA-E63D-4BDC-974D-8EEEBC8806B8}"/>
          </ac:spMkLst>
        </pc:spChg>
        <pc:spChg chg="add mod">
          <ac:chgData name="Mariah Helgeson" userId="51b1bd1c-374c-4333-91a8-ada6f1cc33a2" providerId="ADAL" clId="{2561BA1A-F32F-064E-9033-AAFC7156500D}" dt="2022-01-25T19:21:06.205" v="3089"/>
          <ac:spMkLst>
            <pc:docMk/>
            <pc:sldMk cId="950004932" sldId="325"/>
            <ac:spMk id="6" creationId="{44569A92-4ED8-7148-9086-2F82B4C6F603}"/>
          </ac:spMkLst>
        </pc:spChg>
        <pc:spChg chg="add mod">
          <ac:chgData name="Mariah Helgeson" userId="51b1bd1c-374c-4333-91a8-ada6f1cc33a2" providerId="ADAL" clId="{2561BA1A-F32F-064E-9033-AAFC7156500D}" dt="2022-01-25T19:21:06.205" v="3089"/>
          <ac:spMkLst>
            <pc:docMk/>
            <pc:sldMk cId="950004932" sldId="325"/>
            <ac:spMk id="9" creationId="{E1766447-1A35-5345-A269-DED2B864315B}"/>
          </ac:spMkLst>
        </pc:spChg>
        <pc:spChg chg="add mod">
          <ac:chgData name="Mariah Helgeson" userId="51b1bd1c-374c-4333-91a8-ada6f1cc33a2" providerId="ADAL" clId="{2561BA1A-F32F-064E-9033-AAFC7156500D}" dt="2022-01-25T19:21:06.205" v="3089"/>
          <ac:spMkLst>
            <pc:docMk/>
            <pc:sldMk cId="950004932" sldId="325"/>
            <ac:spMk id="10" creationId="{E39C0C3D-840C-0742-856F-8B20FC0F735C}"/>
          </ac:spMkLst>
        </pc:spChg>
        <pc:spChg chg="add mod">
          <ac:chgData name="Mariah Helgeson" userId="51b1bd1c-374c-4333-91a8-ada6f1cc33a2" providerId="ADAL" clId="{2561BA1A-F32F-064E-9033-AAFC7156500D}" dt="2022-01-25T19:21:06.205" v="3089"/>
          <ac:spMkLst>
            <pc:docMk/>
            <pc:sldMk cId="950004932" sldId="325"/>
            <ac:spMk id="11" creationId="{8D8204E8-9BA8-194F-BA2F-B680970EC74C}"/>
          </ac:spMkLst>
        </pc:spChg>
        <pc:spChg chg="add mod">
          <ac:chgData name="Mariah Helgeson" userId="51b1bd1c-374c-4333-91a8-ada6f1cc33a2" providerId="ADAL" clId="{2561BA1A-F32F-064E-9033-AAFC7156500D}" dt="2022-01-25T19:21:06.205" v="3089"/>
          <ac:spMkLst>
            <pc:docMk/>
            <pc:sldMk cId="950004932" sldId="325"/>
            <ac:spMk id="12" creationId="{D703982C-D94F-A242-92A1-DC2FA0CEC58E}"/>
          </ac:spMkLst>
        </pc:spChg>
        <pc:spChg chg="add mod">
          <ac:chgData name="Mariah Helgeson" userId="51b1bd1c-374c-4333-91a8-ada6f1cc33a2" providerId="ADAL" clId="{2561BA1A-F32F-064E-9033-AAFC7156500D}" dt="2022-01-25T19:21:06.205" v="3089"/>
          <ac:spMkLst>
            <pc:docMk/>
            <pc:sldMk cId="950004932" sldId="325"/>
            <ac:spMk id="13" creationId="{50596C83-17C2-5042-92FF-DAE37DC500C4}"/>
          </ac:spMkLst>
        </pc:spChg>
        <pc:spChg chg="add mod">
          <ac:chgData name="Mariah Helgeson" userId="51b1bd1c-374c-4333-91a8-ada6f1cc33a2" providerId="ADAL" clId="{2561BA1A-F32F-064E-9033-AAFC7156500D}" dt="2022-01-25T19:21:06.205" v="3089"/>
          <ac:spMkLst>
            <pc:docMk/>
            <pc:sldMk cId="950004932" sldId="325"/>
            <ac:spMk id="14" creationId="{0BF37E1C-CD2F-D04C-93F3-248D208B63F4}"/>
          </ac:spMkLst>
        </pc:spChg>
        <pc:spChg chg="add mod">
          <ac:chgData name="Mariah Helgeson" userId="51b1bd1c-374c-4333-91a8-ada6f1cc33a2" providerId="ADAL" clId="{2561BA1A-F32F-064E-9033-AAFC7156500D}" dt="2022-01-25T19:21:06.205" v="3089"/>
          <ac:spMkLst>
            <pc:docMk/>
            <pc:sldMk cId="950004932" sldId="325"/>
            <ac:spMk id="15" creationId="{792EEB4A-AE82-5447-80B8-B519A6061EF3}"/>
          </ac:spMkLst>
        </pc:spChg>
        <pc:spChg chg="add mod">
          <ac:chgData name="Mariah Helgeson" userId="51b1bd1c-374c-4333-91a8-ada6f1cc33a2" providerId="ADAL" clId="{2561BA1A-F32F-064E-9033-AAFC7156500D}" dt="2022-01-25T19:21:06.205" v="3089"/>
          <ac:spMkLst>
            <pc:docMk/>
            <pc:sldMk cId="950004932" sldId="325"/>
            <ac:spMk id="16" creationId="{2E0DD048-5DDD-CB4D-9D11-57CD323130ED}"/>
          </ac:spMkLst>
        </pc:spChg>
        <pc:spChg chg="add mod">
          <ac:chgData name="Mariah Helgeson" userId="51b1bd1c-374c-4333-91a8-ada6f1cc33a2" providerId="ADAL" clId="{2561BA1A-F32F-064E-9033-AAFC7156500D}" dt="2022-01-25T19:21:06.205" v="3089"/>
          <ac:spMkLst>
            <pc:docMk/>
            <pc:sldMk cId="950004932" sldId="325"/>
            <ac:spMk id="17" creationId="{083A8261-F199-B740-924E-A21F01CF0DC1}"/>
          </ac:spMkLst>
        </pc:spChg>
        <pc:spChg chg="add mod">
          <ac:chgData name="Mariah Helgeson" userId="51b1bd1c-374c-4333-91a8-ada6f1cc33a2" providerId="ADAL" clId="{2561BA1A-F32F-064E-9033-AAFC7156500D}" dt="2022-01-25T19:21:06.205" v="3089"/>
          <ac:spMkLst>
            <pc:docMk/>
            <pc:sldMk cId="950004932" sldId="325"/>
            <ac:spMk id="18" creationId="{4AA72851-130D-3842-AD30-1513E6E1606F}"/>
          </ac:spMkLst>
        </pc:spChg>
        <pc:spChg chg="add mod">
          <ac:chgData name="Mariah Helgeson" userId="51b1bd1c-374c-4333-91a8-ada6f1cc33a2" providerId="ADAL" clId="{2561BA1A-F32F-064E-9033-AAFC7156500D}" dt="2022-01-25T19:21:06.205" v="3089"/>
          <ac:spMkLst>
            <pc:docMk/>
            <pc:sldMk cId="950004932" sldId="325"/>
            <ac:spMk id="19" creationId="{AA4F3DE9-B952-AC47-95DE-E40E52534624}"/>
          </ac:spMkLst>
        </pc:spChg>
        <pc:spChg chg="add mod">
          <ac:chgData name="Mariah Helgeson" userId="51b1bd1c-374c-4333-91a8-ada6f1cc33a2" providerId="ADAL" clId="{2561BA1A-F32F-064E-9033-AAFC7156500D}" dt="2022-01-25T19:21:06.205" v="3089"/>
          <ac:spMkLst>
            <pc:docMk/>
            <pc:sldMk cId="950004932" sldId="325"/>
            <ac:spMk id="20" creationId="{BAF75F84-5796-AE4E-97D6-73EA00741968}"/>
          </ac:spMkLst>
        </pc:spChg>
        <pc:spChg chg="add mod">
          <ac:chgData name="Mariah Helgeson" userId="51b1bd1c-374c-4333-91a8-ada6f1cc33a2" providerId="ADAL" clId="{2561BA1A-F32F-064E-9033-AAFC7156500D}" dt="2022-01-25T19:21:06.205" v="3089"/>
          <ac:spMkLst>
            <pc:docMk/>
            <pc:sldMk cId="950004932" sldId="325"/>
            <ac:spMk id="21" creationId="{800A6119-6BFC-074A-A017-6CE6975D0D12}"/>
          </ac:spMkLst>
        </pc:spChg>
        <pc:spChg chg="add mod">
          <ac:chgData name="Mariah Helgeson" userId="51b1bd1c-374c-4333-91a8-ada6f1cc33a2" providerId="ADAL" clId="{2561BA1A-F32F-064E-9033-AAFC7156500D}" dt="2022-01-25T19:21:06.205" v="3089"/>
          <ac:spMkLst>
            <pc:docMk/>
            <pc:sldMk cId="950004932" sldId="325"/>
            <ac:spMk id="22" creationId="{3F69C363-949D-CE4B-B08F-A1B2F925F1C9}"/>
          </ac:spMkLst>
        </pc:spChg>
        <pc:spChg chg="add mod">
          <ac:chgData name="Mariah Helgeson" userId="51b1bd1c-374c-4333-91a8-ada6f1cc33a2" providerId="ADAL" clId="{2561BA1A-F32F-064E-9033-AAFC7156500D}" dt="2022-01-25T19:21:06.205" v="3089"/>
          <ac:spMkLst>
            <pc:docMk/>
            <pc:sldMk cId="950004932" sldId="325"/>
            <ac:spMk id="23" creationId="{CA470FF3-8D6E-C547-9D7C-09015795B52E}"/>
          </ac:spMkLst>
        </pc:spChg>
        <pc:spChg chg="add mod">
          <ac:chgData name="Mariah Helgeson" userId="51b1bd1c-374c-4333-91a8-ada6f1cc33a2" providerId="ADAL" clId="{2561BA1A-F32F-064E-9033-AAFC7156500D}" dt="2022-01-25T19:21:06.205" v="3089"/>
          <ac:spMkLst>
            <pc:docMk/>
            <pc:sldMk cId="950004932" sldId="325"/>
            <ac:spMk id="24" creationId="{CD159A40-5CC9-C343-BA4D-1E80750C3931}"/>
          </ac:spMkLst>
        </pc:spChg>
        <pc:spChg chg="add mod">
          <ac:chgData name="Mariah Helgeson" userId="51b1bd1c-374c-4333-91a8-ada6f1cc33a2" providerId="ADAL" clId="{2561BA1A-F32F-064E-9033-AAFC7156500D}" dt="2022-01-25T19:21:06.205" v="3089"/>
          <ac:spMkLst>
            <pc:docMk/>
            <pc:sldMk cId="950004932" sldId="325"/>
            <ac:spMk id="25" creationId="{1F6E3EA2-129E-394A-9F03-CBDFBB73904A}"/>
          </ac:spMkLst>
        </pc:spChg>
        <pc:spChg chg="add mod">
          <ac:chgData name="Mariah Helgeson" userId="51b1bd1c-374c-4333-91a8-ada6f1cc33a2" providerId="ADAL" clId="{2561BA1A-F32F-064E-9033-AAFC7156500D}" dt="2022-01-25T19:21:06.205" v="3089"/>
          <ac:spMkLst>
            <pc:docMk/>
            <pc:sldMk cId="950004932" sldId="325"/>
            <ac:spMk id="26" creationId="{F3656F05-94A9-6F4D-8516-B510C8CA1BDB}"/>
          </ac:spMkLst>
        </pc:spChg>
        <pc:spChg chg="add mod">
          <ac:chgData name="Mariah Helgeson" userId="51b1bd1c-374c-4333-91a8-ada6f1cc33a2" providerId="ADAL" clId="{2561BA1A-F32F-064E-9033-AAFC7156500D}" dt="2022-01-25T19:21:06.205" v="3089"/>
          <ac:spMkLst>
            <pc:docMk/>
            <pc:sldMk cId="950004932" sldId="325"/>
            <ac:spMk id="27" creationId="{E2958ECF-4199-DD41-AF75-B322C9F8EB2A}"/>
          </ac:spMkLst>
        </pc:spChg>
        <pc:spChg chg="add mod">
          <ac:chgData name="Mariah Helgeson" userId="51b1bd1c-374c-4333-91a8-ada6f1cc33a2" providerId="ADAL" clId="{2561BA1A-F32F-064E-9033-AAFC7156500D}" dt="2022-01-25T19:21:06.205" v="3089"/>
          <ac:spMkLst>
            <pc:docMk/>
            <pc:sldMk cId="950004932" sldId="325"/>
            <ac:spMk id="28" creationId="{0990376D-477D-7646-83F2-6E9F99B15E84}"/>
          </ac:spMkLst>
        </pc:spChg>
      </pc:sldChg>
      <pc:sldChg chg="addSp modSp mod">
        <pc:chgData name="Mariah Helgeson" userId="51b1bd1c-374c-4333-91a8-ada6f1cc33a2" providerId="ADAL" clId="{2561BA1A-F32F-064E-9033-AAFC7156500D}" dt="2022-02-02T00:11:10.680" v="20745" actId="20577"/>
        <pc:sldMkLst>
          <pc:docMk/>
          <pc:sldMk cId="2797458871" sldId="326"/>
        </pc:sldMkLst>
        <pc:spChg chg="mod">
          <ac:chgData name="Mariah Helgeson" userId="51b1bd1c-374c-4333-91a8-ada6f1cc33a2" providerId="ADAL" clId="{2561BA1A-F32F-064E-9033-AAFC7156500D}" dt="2022-02-02T00:09:45.326" v="20727" actId="20577"/>
          <ac:spMkLst>
            <pc:docMk/>
            <pc:sldMk cId="2797458871" sldId="326"/>
            <ac:spMk id="4" creationId="{7E552CBA-E63D-4BDC-974D-8EEEBC8806B8}"/>
          </ac:spMkLst>
        </pc:spChg>
        <pc:spChg chg="add mod">
          <ac:chgData name="Mariah Helgeson" userId="51b1bd1c-374c-4333-91a8-ada6f1cc33a2" providerId="ADAL" clId="{2561BA1A-F32F-064E-9033-AAFC7156500D}" dt="2022-01-25T19:21:08.501" v="3090"/>
          <ac:spMkLst>
            <pc:docMk/>
            <pc:sldMk cId="2797458871" sldId="326"/>
            <ac:spMk id="6" creationId="{98036B71-0EE9-5E47-994B-B06D9DFE1CD6}"/>
          </ac:spMkLst>
        </pc:spChg>
        <pc:spChg chg="add mod">
          <ac:chgData name="Mariah Helgeson" userId="51b1bd1c-374c-4333-91a8-ada6f1cc33a2" providerId="ADAL" clId="{2561BA1A-F32F-064E-9033-AAFC7156500D}" dt="2022-01-25T19:21:08.501" v="3090"/>
          <ac:spMkLst>
            <pc:docMk/>
            <pc:sldMk cId="2797458871" sldId="326"/>
            <ac:spMk id="7" creationId="{0695DA50-F1E8-6A4F-91B9-D14035D924E5}"/>
          </ac:spMkLst>
        </pc:spChg>
        <pc:spChg chg="add mod">
          <ac:chgData name="Mariah Helgeson" userId="51b1bd1c-374c-4333-91a8-ada6f1cc33a2" providerId="ADAL" clId="{2561BA1A-F32F-064E-9033-AAFC7156500D}" dt="2022-01-25T19:21:08.501" v="3090"/>
          <ac:spMkLst>
            <pc:docMk/>
            <pc:sldMk cId="2797458871" sldId="326"/>
            <ac:spMk id="10" creationId="{D6155083-4F92-B04B-AF76-EE7F0AD3F212}"/>
          </ac:spMkLst>
        </pc:spChg>
        <pc:spChg chg="add mod">
          <ac:chgData name="Mariah Helgeson" userId="51b1bd1c-374c-4333-91a8-ada6f1cc33a2" providerId="ADAL" clId="{2561BA1A-F32F-064E-9033-AAFC7156500D}" dt="2022-01-25T19:21:08.501" v="3090"/>
          <ac:spMkLst>
            <pc:docMk/>
            <pc:sldMk cId="2797458871" sldId="326"/>
            <ac:spMk id="11" creationId="{56A844E4-C8EF-1B42-A7FC-99FB2FEE2B6A}"/>
          </ac:spMkLst>
        </pc:spChg>
        <pc:spChg chg="add mod">
          <ac:chgData name="Mariah Helgeson" userId="51b1bd1c-374c-4333-91a8-ada6f1cc33a2" providerId="ADAL" clId="{2561BA1A-F32F-064E-9033-AAFC7156500D}" dt="2022-01-25T19:21:08.501" v="3090"/>
          <ac:spMkLst>
            <pc:docMk/>
            <pc:sldMk cId="2797458871" sldId="326"/>
            <ac:spMk id="12" creationId="{4FB7B151-467D-A542-972A-F16443AC75FD}"/>
          </ac:spMkLst>
        </pc:spChg>
        <pc:spChg chg="add mod">
          <ac:chgData name="Mariah Helgeson" userId="51b1bd1c-374c-4333-91a8-ada6f1cc33a2" providerId="ADAL" clId="{2561BA1A-F32F-064E-9033-AAFC7156500D}" dt="2022-01-25T19:21:08.501" v="3090"/>
          <ac:spMkLst>
            <pc:docMk/>
            <pc:sldMk cId="2797458871" sldId="326"/>
            <ac:spMk id="13" creationId="{C0E53705-1B18-2A43-8A96-9D008FAE77FB}"/>
          </ac:spMkLst>
        </pc:spChg>
        <pc:spChg chg="add mod">
          <ac:chgData name="Mariah Helgeson" userId="51b1bd1c-374c-4333-91a8-ada6f1cc33a2" providerId="ADAL" clId="{2561BA1A-F32F-064E-9033-AAFC7156500D}" dt="2022-01-25T19:21:08.501" v="3090"/>
          <ac:spMkLst>
            <pc:docMk/>
            <pc:sldMk cId="2797458871" sldId="326"/>
            <ac:spMk id="14" creationId="{26110CC4-0B3E-DF4F-9F53-D193A969FA08}"/>
          </ac:spMkLst>
        </pc:spChg>
        <pc:spChg chg="add mod">
          <ac:chgData name="Mariah Helgeson" userId="51b1bd1c-374c-4333-91a8-ada6f1cc33a2" providerId="ADAL" clId="{2561BA1A-F32F-064E-9033-AAFC7156500D}" dt="2022-01-25T19:21:08.501" v="3090"/>
          <ac:spMkLst>
            <pc:docMk/>
            <pc:sldMk cId="2797458871" sldId="326"/>
            <ac:spMk id="15" creationId="{7CEB1B37-ED42-B946-A7C8-6C84B517D7C8}"/>
          </ac:spMkLst>
        </pc:spChg>
        <pc:spChg chg="add mod">
          <ac:chgData name="Mariah Helgeson" userId="51b1bd1c-374c-4333-91a8-ada6f1cc33a2" providerId="ADAL" clId="{2561BA1A-F32F-064E-9033-AAFC7156500D}" dt="2022-01-25T19:21:08.501" v="3090"/>
          <ac:spMkLst>
            <pc:docMk/>
            <pc:sldMk cId="2797458871" sldId="326"/>
            <ac:spMk id="16" creationId="{3A12BA75-48C5-2D48-B2E6-7B57EF1D4AC2}"/>
          </ac:spMkLst>
        </pc:spChg>
        <pc:spChg chg="add mod">
          <ac:chgData name="Mariah Helgeson" userId="51b1bd1c-374c-4333-91a8-ada6f1cc33a2" providerId="ADAL" clId="{2561BA1A-F32F-064E-9033-AAFC7156500D}" dt="2022-01-25T19:21:08.501" v="3090"/>
          <ac:spMkLst>
            <pc:docMk/>
            <pc:sldMk cId="2797458871" sldId="326"/>
            <ac:spMk id="17" creationId="{D694C2C6-C5F5-BE41-8A89-0B4908B53BBF}"/>
          </ac:spMkLst>
        </pc:spChg>
        <pc:spChg chg="add mod">
          <ac:chgData name="Mariah Helgeson" userId="51b1bd1c-374c-4333-91a8-ada6f1cc33a2" providerId="ADAL" clId="{2561BA1A-F32F-064E-9033-AAFC7156500D}" dt="2022-01-25T19:21:08.501" v="3090"/>
          <ac:spMkLst>
            <pc:docMk/>
            <pc:sldMk cId="2797458871" sldId="326"/>
            <ac:spMk id="18" creationId="{9DC76C7B-E091-A54A-AE00-49F6BDC8FE01}"/>
          </ac:spMkLst>
        </pc:spChg>
        <pc:spChg chg="add mod">
          <ac:chgData name="Mariah Helgeson" userId="51b1bd1c-374c-4333-91a8-ada6f1cc33a2" providerId="ADAL" clId="{2561BA1A-F32F-064E-9033-AAFC7156500D}" dt="2022-01-25T19:21:08.501" v="3090"/>
          <ac:spMkLst>
            <pc:docMk/>
            <pc:sldMk cId="2797458871" sldId="326"/>
            <ac:spMk id="19" creationId="{DA39C6FD-2331-DE4A-94D3-5441077EB515}"/>
          </ac:spMkLst>
        </pc:spChg>
        <pc:spChg chg="add mod">
          <ac:chgData name="Mariah Helgeson" userId="51b1bd1c-374c-4333-91a8-ada6f1cc33a2" providerId="ADAL" clId="{2561BA1A-F32F-064E-9033-AAFC7156500D}" dt="2022-01-25T19:21:08.501" v="3090"/>
          <ac:spMkLst>
            <pc:docMk/>
            <pc:sldMk cId="2797458871" sldId="326"/>
            <ac:spMk id="20" creationId="{E2BE14AF-284C-C146-810C-11DD2F2B13A3}"/>
          </ac:spMkLst>
        </pc:spChg>
        <pc:spChg chg="add mod">
          <ac:chgData name="Mariah Helgeson" userId="51b1bd1c-374c-4333-91a8-ada6f1cc33a2" providerId="ADAL" clId="{2561BA1A-F32F-064E-9033-AAFC7156500D}" dt="2022-01-25T19:21:08.501" v="3090"/>
          <ac:spMkLst>
            <pc:docMk/>
            <pc:sldMk cId="2797458871" sldId="326"/>
            <ac:spMk id="21" creationId="{D53B2FD2-F787-D345-88AB-BBB478E497AA}"/>
          </ac:spMkLst>
        </pc:spChg>
        <pc:spChg chg="add mod">
          <ac:chgData name="Mariah Helgeson" userId="51b1bd1c-374c-4333-91a8-ada6f1cc33a2" providerId="ADAL" clId="{2561BA1A-F32F-064E-9033-AAFC7156500D}" dt="2022-01-25T19:21:08.501" v="3090"/>
          <ac:spMkLst>
            <pc:docMk/>
            <pc:sldMk cId="2797458871" sldId="326"/>
            <ac:spMk id="22" creationId="{A938C30C-E087-E348-8F1A-B6BDCD752130}"/>
          </ac:spMkLst>
        </pc:spChg>
        <pc:spChg chg="add mod">
          <ac:chgData name="Mariah Helgeson" userId="51b1bd1c-374c-4333-91a8-ada6f1cc33a2" providerId="ADAL" clId="{2561BA1A-F32F-064E-9033-AAFC7156500D}" dt="2022-01-25T19:21:08.501" v="3090"/>
          <ac:spMkLst>
            <pc:docMk/>
            <pc:sldMk cId="2797458871" sldId="326"/>
            <ac:spMk id="23" creationId="{95E36CBD-0B91-5D42-9142-B32868867294}"/>
          </ac:spMkLst>
        </pc:spChg>
        <pc:spChg chg="add mod">
          <ac:chgData name="Mariah Helgeson" userId="51b1bd1c-374c-4333-91a8-ada6f1cc33a2" providerId="ADAL" clId="{2561BA1A-F32F-064E-9033-AAFC7156500D}" dt="2022-01-25T19:21:08.501" v="3090"/>
          <ac:spMkLst>
            <pc:docMk/>
            <pc:sldMk cId="2797458871" sldId="326"/>
            <ac:spMk id="24" creationId="{A222135E-744D-6F4F-97A9-1476E29853F0}"/>
          </ac:spMkLst>
        </pc:spChg>
        <pc:spChg chg="add mod">
          <ac:chgData name="Mariah Helgeson" userId="51b1bd1c-374c-4333-91a8-ada6f1cc33a2" providerId="ADAL" clId="{2561BA1A-F32F-064E-9033-AAFC7156500D}" dt="2022-01-25T19:21:08.501" v="3090"/>
          <ac:spMkLst>
            <pc:docMk/>
            <pc:sldMk cId="2797458871" sldId="326"/>
            <ac:spMk id="25" creationId="{B03359BB-873D-5E45-9FBA-82406E6A3936}"/>
          </ac:spMkLst>
        </pc:spChg>
        <pc:spChg chg="add mod">
          <ac:chgData name="Mariah Helgeson" userId="51b1bd1c-374c-4333-91a8-ada6f1cc33a2" providerId="ADAL" clId="{2561BA1A-F32F-064E-9033-AAFC7156500D}" dt="2022-01-25T19:21:08.501" v="3090"/>
          <ac:spMkLst>
            <pc:docMk/>
            <pc:sldMk cId="2797458871" sldId="326"/>
            <ac:spMk id="26" creationId="{321E6239-253B-6C42-889E-D81419CD7B35}"/>
          </ac:spMkLst>
        </pc:spChg>
        <pc:spChg chg="add mod">
          <ac:chgData name="Mariah Helgeson" userId="51b1bd1c-374c-4333-91a8-ada6f1cc33a2" providerId="ADAL" clId="{2561BA1A-F32F-064E-9033-AAFC7156500D}" dt="2022-01-25T19:21:08.501" v="3090"/>
          <ac:spMkLst>
            <pc:docMk/>
            <pc:sldMk cId="2797458871" sldId="326"/>
            <ac:spMk id="27" creationId="{2762889B-F309-A14C-8339-53F6E964EB15}"/>
          </ac:spMkLst>
        </pc:spChg>
        <pc:spChg chg="add mod">
          <ac:chgData name="Mariah Helgeson" userId="51b1bd1c-374c-4333-91a8-ada6f1cc33a2" providerId="ADAL" clId="{2561BA1A-F32F-064E-9033-AAFC7156500D}" dt="2022-01-25T19:21:08.501" v="3090"/>
          <ac:spMkLst>
            <pc:docMk/>
            <pc:sldMk cId="2797458871" sldId="326"/>
            <ac:spMk id="28" creationId="{BB97EAC3-B9A5-4549-A2CD-ACC01C290E39}"/>
          </ac:spMkLst>
        </pc:spChg>
        <pc:spChg chg="add mod">
          <ac:chgData name="Mariah Helgeson" userId="51b1bd1c-374c-4333-91a8-ada6f1cc33a2" providerId="ADAL" clId="{2561BA1A-F32F-064E-9033-AAFC7156500D}" dt="2022-02-02T00:11:10.680" v="20745" actId="20577"/>
          <ac:spMkLst>
            <pc:docMk/>
            <pc:sldMk cId="2797458871" sldId="326"/>
            <ac:spMk id="29" creationId="{AA0276A1-2286-9D40-9832-62B9EB4ED1A3}"/>
          </ac:spMkLst>
        </pc:spChg>
      </pc:sldChg>
      <pc:sldChg chg="addSp delSp modSp mod">
        <pc:chgData name="Mariah Helgeson" userId="51b1bd1c-374c-4333-91a8-ada6f1cc33a2" providerId="ADAL" clId="{2561BA1A-F32F-064E-9033-AAFC7156500D}" dt="2022-02-02T00:11:36.035" v="20754" actId="20577"/>
        <pc:sldMkLst>
          <pc:docMk/>
          <pc:sldMk cId="1287018122" sldId="327"/>
        </pc:sldMkLst>
        <pc:spChg chg="mod">
          <ac:chgData name="Mariah Helgeson" userId="51b1bd1c-374c-4333-91a8-ada6f1cc33a2" providerId="ADAL" clId="{2561BA1A-F32F-064E-9033-AAFC7156500D}" dt="2022-02-02T00:11:26.136" v="20748" actId="20577"/>
          <ac:spMkLst>
            <pc:docMk/>
            <pc:sldMk cId="1287018122" sldId="327"/>
            <ac:spMk id="4" creationId="{7E552CBA-E63D-4BDC-974D-8EEEBC8806B8}"/>
          </ac:spMkLst>
        </pc:spChg>
        <pc:spChg chg="add del mod">
          <ac:chgData name="Mariah Helgeson" userId="51b1bd1c-374c-4333-91a8-ada6f1cc33a2" providerId="ADAL" clId="{2561BA1A-F32F-064E-9033-AAFC7156500D}" dt="2022-01-25T19:21:46.021" v="3110"/>
          <ac:spMkLst>
            <pc:docMk/>
            <pc:sldMk cId="1287018122" sldId="327"/>
            <ac:spMk id="7" creationId="{2BBA149C-3967-C241-92BC-0DDA4903BE2D}"/>
          </ac:spMkLst>
        </pc:spChg>
        <pc:spChg chg="add del mod">
          <ac:chgData name="Mariah Helgeson" userId="51b1bd1c-374c-4333-91a8-ada6f1cc33a2" providerId="ADAL" clId="{2561BA1A-F32F-064E-9033-AAFC7156500D}" dt="2022-01-25T19:21:46.021" v="3110"/>
          <ac:spMkLst>
            <pc:docMk/>
            <pc:sldMk cId="1287018122" sldId="327"/>
            <ac:spMk id="8" creationId="{56902872-C331-2842-A020-9D4212402D76}"/>
          </ac:spMkLst>
        </pc:spChg>
        <pc:spChg chg="add del mod">
          <ac:chgData name="Mariah Helgeson" userId="51b1bd1c-374c-4333-91a8-ada6f1cc33a2" providerId="ADAL" clId="{2561BA1A-F32F-064E-9033-AAFC7156500D}" dt="2022-01-25T19:21:46.021" v="3110"/>
          <ac:spMkLst>
            <pc:docMk/>
            <pc:sldMk cId="1287018122" sldId="327"/>
            <ac:spMk id="9" creationId="{C26EECD7-ABE2-8D47-891E-5203D6D8602D}"/>
          </ac:spMkLst>
        </pc:spChg>
        <pc:spChg chg="add del mod">
          <ac:chgData name="Mariah Helgeson" userId="51b1bd1c-374c-4333-91a8-ada6f1cc33a2" providerId="ADAL" clId="{2561BA1A-F32F-064E-9033-AAFC7156500D}" dt="2022-01-25T19:21:46.021" v="3110"/>
          <ac:spMkLst>
            <pc:docMk/>
            <pc:sldMk cId="1287018122" sldId="327"/>
            <ac:spMk id="10" creationId="{517164FE-2E4B-0645-95F0-AB3947AA3AFC}"/>
          </ac:spMkLst>
        </pc:spChg>
        <pc:spChg chg="add del mod">
          <ac:chgData name="Mariah Helgeson" userId="51b1bd1c-374c-4333-91a8-ada6f1cc33a2" providerId="ADAL" clId="{2561BA1A-F32F-064E-9033-AAFC7156500D}" dt="2022-01-25T19:21:46.021" v="3110"/>
          <ac:spMkLst>
            <pc:docMk/>
            <pc:sldMk cId="1287018122" sldId="327"/>
            <ac:spMk id="11" creationId="{3A814BB7-B061-8641-A242-BAE485C72DF8}"/>
          </ac:spMkLst>
        </pc:spChg>
        <pc:spChg chg="add del mod">
          <ac:chgData name="Mariah Helgeson" userId="51b1bd1c-374c-4333-91a8-ada6f1cc33a2" providerId="ADAL" clId="{2561BA1A-F32F-064E-9033-AAFC7156500D}" dt="2022-01-25T19:21:46.021" v="3110"/>
          <ac:spMkLst>
            <pc:docMk/>
            <pc:sldMk cId="1287018122" sldId="327"/>
            <ac:spMk id="12" creationId="{18FBBF0A-A6EF-C54E-B681-727AB0E001BD}"/>
          </ac:spMkLst>
        </pc:spChg>
        <pc:spChg chg="add del mod">
          <ac:chgData name="Mariah Helgeson" userId="51b1bd1c-374c-4333-91a8-ada6f1cc33a2" providerId="ADAL" clId="{2561BA1A-F32F-064E-9033-AAFC7156500D}" dt="2022-01-25T19:21:46.021" v="3110"/>
          <ac:spMkLst>
            <pc:docMk/>
            <pc:sldMk cId="1287018122" sldId="327"/>
            <ac:spMk id="13" creationId="{004C163F-6397-4B40-A22A-2DDF13C5B437}"/>
          </ac:spMkLst>
        </pc:spChg>
        <pc:spChg chg="add del mod">
          <ac:chgData name="Mariah Helgeson" userId="51b1bd1c-374c-4333-91a8-ada6f1cc33a2" providerId="ADAL" clId="{2561BA1A-F32F-064E-9033-AAFC7156500D}" dt="2022-01-25T19:21:46.021" v="3110"/>
          <ac:spMkLst>
            <pc:docMk/>
            <pc:sldMk cId="1287018122" sldId="327"/>
            <ac:spMk id="14" creationId="{338EED09-1AC2-174C-888A-A81BA8A164DF}"/>
          </ac:spMkLst>
        </pc:spChg>
        <pc:spChg chg="add del mod">
          <ac:chgData name="Mariah Helgeson" userId="51b1bd1c-374c-4333-91a8-ada6f1cc33a2" providerId="ADAL" clId="{2561BA1A-F32F-064E-9033-AAFC7156500D}" dt="2022-01-25T19:21:46.021" v="3110"/>
          <ac:spMkLst>
            <pc:docMk/>
            <pc:sldMk cId="1287018122" sldId="327"/>
            <ac:spMk id="15" creationId="{B5E10489-FC0E-A640-9CE6-8FF55D8A699F}"/>
          </ac:spMkLst>
        </pc:spChg>
        <pc:spChg chg="add del mod">
          <ac:chgData name="Mariah Helgeson" userId="51b1bd1c-374c-4333-91a8-ada6f1cc33a2" providerId="ADAL" clId="{2561BA1A-F32F-064E-9033-AAFC7156500D}" dt="2022-01-25T19:21:46.021" v="3110"/>
          <ac:spMkLst>
            <pc:docMk/>
            <pc:sldMk cId="1287018122" sldId="327"/>
            <ac:spMk id="19" creationId="{327912F0-8505-D446-B0F4-ABAAF9F932F1}"/>
          </ac:spMkLst>
        </pc:spChg>
        <pc:spChg chg="add del mod">
          <ac:chgData name="Mariah Helgeson" userId="51b1bd1c-374c-4333-91a8-ada6f1cc33a2" providerId="ADAL" clId="{2561BA1A-F32F-064E-9033-AAFC7156500D}" dt="2022-01-25T19:21:46.021" v="3110"/>
          <ac:spMkLst>
            <pc:docMk/>
            <pc:sldMk cId="1287018122" sldId="327"/>
            <ac:spMk id="20" creationId="{8B4C3510-4F1B-AA42-BEAE-0F7735D8D090}"/>
          </ac:spMkLst>
        </pc:spChg>
        <pc:spChg chg="add del mod">
          <ac:chgData name="Mariah Helgeson" userId="51b1bd1c-374c-4333-91a8-ada6f1cc33a2" providerId="ADAL" clId="{2561BA1A-F32F-064E-9033-AAFC7156500D}" dt="2022-01-25T19:21:46.021" v="3110"/>
          <ac:spMkLst>
            <pc:docMk/>
            <pc:sldMk cId="1287018122" sldId="327"/>
            <ac:spMk id="21" creationId="{2CE22241-18EB-9D4F-A6AD-97BA0FCAF7A3}"/>
          </ac:spMkLst>
        </pc:spChg>
        <pc:spChg chg="add del mod">
          <ac:chgData name="Mariah Helgeson" userId="51b1bd1c-374c-4333-91a8-ada6f1cc33a2" providerId="ADAL" clId="{2561BA1A-F32F-064E-9033-AAFC7156500D}" dt="2022-01-25T19:21:46.021" v="3110"/>
          <ac:spMkLst>
            <pc:docMk/>
            <pc:sldMk cId="1287018122" sldId="327"/>
            <ac:spMk id="22" creationId="{F6649640-6304-D346-9512-27A1F2EB62E3}"/>
          </ac:spMkLst>
        </pc:spChg>
        <pc:spChg chg="add del mod">
          <ac:chgData name="Mariah Helgeson" userId="51b1bd1c-374c-4333-91a8-ada6f1cc33a2" providerId="ADAL" clId="{2561BA1A-F32F-064E-9033-AAFC7156500D}" dt="2022-01-25T19:21:46.021" v="3110"/>
          <ac:spMkLst>
            <pc:docMk/>
            <pc:sldMk cId="1287018122" sldId="327"/>
            <ac:spMk id="23" creationId="{02F557CA-D519-7949-A192-4E8661D962F9}"/>
          </ac:spMkLst>
        </pc:spChg>
        <pc:spChg chg="add del mod">
          <ac:chgData name="Mariah Helgeson" userId="51b1bd1c-374c-4333-91a8-ada6f1cc33a2" providerId="ADAL" clId="{2561BA1A-F32F-064E-9033-AAFC7156500D}" dt="2022-01-25T19:21:46.021" v="3110"/>
          <ac:spMkLst>
            <pc:docMk/>
            <pc:sldMk cId="1287018122" sldId="327"/>
            <ac:spMk id="24" creationId="{16365B0C-F697-B44B-B27F-0B9919866815}"/>
          </ac:spMkLst>
        </pc:spChg>
        <pc:spChg chg="add del mod">
          <ac:chgData name="Mariah Helgeson" userId="51b1bd1c-374c-4333-91a8-ada6f1cc33a2" providerId="ADAL" clId="{2561BA1A-F32F-064E-9033-AAFC7156500D}" dt="2022-01-25T19:21:46.021" v="3110"/>
          <ac:spMkLst>
            <pc:docMk/>
            <pc:sldMk cId="1287018122" sldId="327"/>
            <ac:spMk id="25" creationId="{5388505B-9987-EB4A-A350-BF5C8A1B9D1A}"/>
          </ac:spMkLst>
        </pc:spChg>
        <pc:spChg chg="add del mod">
          <ac:chgData name="Mariah Helgeson" userId="51b1bd1c-374c-4333-91a8-ada6f1cc33a2" providerId="ADAL" clId="{2561BA1A-F32F-064E-9033-AAFC7156500D}" dt="2022-01-25T19:21:46.021" v="3110"/>
          <ac:spMkLst>
            <pc:docMk/>
            <pc:sldMk cId="1287018122" sldId="327"/>
            <ac:spMk id="26" creationId="{45C90CC5-7829-D34E-89B5-8F4DD38EB006}"/>
          </ac:spMkLst>
        </pc:spChg>
        <pc:spChg chg="add del mod">
          <ac:chgData name="Mariah Helgeson" userId="51b1bd1c-374c-4333-91a8-ada6f1cc33a2" providerId="ADAL" clId="{2561BA1A-F32F-064E-9033-AAFC7156500D}" dt="2022-01-25T19:21:46.021" v="3110"/>
          <ac:spMkLst>
            <pc:docMk/>
            <pc:sldMk cId="1287018122" sldId="327"/>
            <ac:spMk id="27" creationId="{0FF06D0B-82A7-BB47-BBD0-65EA32B08959}"/>
          </ac:spMkLst>
        </pc:spChg>
        <pc:spChg chg="add del mod">
          <ac:chgData name="Mariah Helgeson" userId="51b1bd1c-374c-4333-91a8-ada6f1cc33a2" providerId="ADAL" clId="{2561BA1A-F32F-064E-9033-AAFC7156500D}" dt="2022-01-25T19:21:46.021" v="3110"/>
          <ac:spMkLst>
            <pc:docMk/>
            <pc:sldMk cId="1287018122" sldId="327"/>
            <ac:spMk id="28" creationId="{9059028C-44C3-EB43-89D1-FCA4E7900167}"/>
          </ac:spMkLst>
        </pc:spChg>
        <pc:spChg chg="add mod">
          <ac:chgData name="Mariah Helgeson" userId="51b1bd1c-374c-4333-91a8-ada6f1cc33a2" providerId="ADAL" clId="{2561BA1A-F32F-064E-9033-AAFC7156500D}" dt="2022-02-02T00:11:36.035" v="20754" actId="20577"/>
          <ac:spMkLst>
            <pc:docMk/>
            <pc:sldMk cId="1287018122" sldId="327"/>
            <ac:spMk id="28" creationId="{E772C6DA-5269-E748-89DA-87E592F7D51A}"/>
          </ac:spMkLst>
        </pc:spChg>
        <pc:spChg chg="add del mod">
          <ac:chgData name="Mariah Helgeson" userId="51b1bd1c-374c-4333-91a8-ada6f1cc33a2" providerId="ADAL" clId="{2561BA1A-F32F-064E-9033-AAFC7156500D}" dt="2022-01-25T19:21:46.021" v="3110"/>
          <ac:spMkLst>
            <pc:docMk/>
            <pc:sldMk cId="1287018122" sldId="327"/>
            <ac:spMk id="29" creationId="{033B69B8-64B1-684A-B3EA-27925985800B}"/>
          </ac:spMkLst>
        </pc:spChg>
        <pc:spChg chg="add del mod">
          <ac:chgData name="Mariah Helgeson" userId="51b1bd1c-374c-4333-91a8-ada6f1cc33a2" providerId="ADAL" clId="{2561BA1A-F32F-064E-9033-AAFC7156500D}" dt="2022-01-25T19:21:46.021" v="3110"/>
          <ac:spMkLst>
            <pc:docMk/>
            <pc:sldMk cId="1287018122" sldId="327"/>
            <ac:spMk id="30" creationId="{AB8A8A74-4ECF-904C-A60B-7064A5A9FA2B}"/>
          </ac:spMkLst>
        </pc:spChg>
        <pc:spChg chg="add mod">
          <ac:chgData name="Mariah Helgeson" userId="51b1bd1c-374c-4333-91a8-ada6f1cc33a2" providerId="ADAL" clId="{2561BA1A-F32F-064E-9033-AAFC7156500D}" dt="2022-01-25T19:22:50.024" v="3113"/>
          <ac:spMkLst>
            <pc:docMk/>
            <pc:sldMk cId="1287018122" sldId="327"/>
            <ac:spMk id="31" creationId="{EBDB7034-472A-484E-82F2-A8A1BB7D2479}"/>
          </ac:spMkLst>
        </pc:spChg>
        <pc:spChg chg="add mod">
          <ac:chgData name="Mariah Helgeson" userId="51b1bd1c-374c-4333-91a8-ada6f1cc33a2" providerId="ADAL" clId="{2561BA1A-F32F-064E-9033-AAFC7156500D}" dt="2022-01-25T19:22:50.024" v="3113"/>
          <ac:spMkLst>
            <pc:docMk/>
            <pc:sldMk cId="1287018122" sldId="327"/>
            <ac:spMk id="32" creationId="{AD7320BE-DBAD-F341-B7DF-5B0F34FE3075}"/>
          </ac:spMkLst>
        </pc:spChg>
        <pc:spChg chg="add mod">
          <ac:chgData name="Mariah Helgeson" userId="51b1bd1c-374c-4333-91a8-ada6f1cc33a2" providerId="ADAL" clId="{2561BA1A-F32F-064E-9033-AAFC7156500D}" dt="2022-01-25T19:22:50.024" v="3113"/>
          <ac:spMkLst>
            <pc:docMk/>
            <pc:sldMk cId="1287018122" sldId="327"/>
            <ac:spMk id="33" creationId="{18FEC704-AC50-3841-BABD-EF891BD5A65D}"/>
          </ac:spMkLst>
        </pc:spChg>
        <pc:spChg chg="add mod">
          <ac:chgData name="Mariah Helgeson" userId="51b1bd1c-374c-4333-91a8-ada6f1cc33a2" providerId="ADAL" clId="{2561BA1A-F32F-064E-9033-AAFC7156500D}" dt="2022-01-25T19:22:50.024" v="3113"/>
          <ac:spMkLst>
            <pc:docMk/>
            <pc:sldMk cId="1287018122" sldId="327"/>
            <ac:spMk id="34" creationId="{44135CFD-7E8B-CA41-83D4-D984B2D95D5E}"/>
          </ac:spMkLst>
        </pc:spChg>
        <pc:spChg chg="add mod">
          <ac:chgData name="Mariah Helgeson" userId="51b1bd1c-374c-4333-91a8-ada6f1cc33a2" providerId="ADAL" clId="{2561BA1A-F32F-064E-9033-AAFC7156500D}" dt="2022-01-25T19:22:50.024" v="3113"/>
          <ac:spMkLst>
            <pc:docMk/>
            <pc:sldMk cId="1287018122" sldId="327"/>
            <ac:spMk id="35" creationId="{E2E26289-D34F-4E45-B6FA-E40B61E9C4EB}"/>
          </ac:spMkLst>
        </pc:spChg>
        <pc:spChg chg="add mod">
          <ac:chgData name="Mariah Helgeson" userId="51b1bd1c-374c-4333-91a8-ada6f1cc33a2" providerId="ADAL" clId="{2561BA1A-F32F-064E-9033-AAFC7156500D}" dt="2022-01-25T19:22:50.024" v="3113"/>
          <ac:spMkLst>
            <pc:docMk/>
            <pc:sldMk cId="1287018122" sldId="327"/>
            <ac:spMk id="36" creationId="{9BCF2FD6-3BEA-564D-AB07-C0C537CFF246}"/>
          </ac:spMkLst>
        </pc:spChg>
        <pc:spChg chg="add mod">
          <ac:chgData name="Mariah Helgeson" userId="51b1bd1c-374c-4333-91a8-ada6f1cc33a2" providerId="ADAL" clId="{2561BA1A-F32F-064E-9033-AAFC7156500D}" dt="2022-01-25T19:22:50.024" v="3113"/>
          <ac:spMkLst>
            <pc:docMk/>
            <pc:sldMk cId="1287018122" sldId="327"/>
            <ac:spMk id="37" creationId="{C6D9D8C3-859F-734D-BA27-4DCC22F154CA}"/>
          </ac:spMkLst>
        </pc:spChg>
        <pc:spChg chg="add mod">
          <ac:chgData name="Mariah Helgeson" userId="51b1bd1c-374c-4333-91a8-ada6f1cc33a2" providerId="ADAL" clId="{2561BA1A-F32F-064E-9033-AAFC7156500D}" dt="2022-01-25T19:22:50.024" v="3113"/>
          <ac:spMkLst>
            <pc:docMk/>
            <pc:sldMk cId="1287018122" sldId="327"/>
            <ac:spMk id="38" creationId="{B5C7452D-E3EE-8449-B389-8BC36ACE7ECC}"/>
          </ac:spMkLst>
        </pc:spChg>
        <pc:spChg chg="add mod">
          <ac:chgData name="Mariah Helgeson" userId="51b1bd1c-374c-4333-91a8-ada6f1cc33a2" providerId="ADAL" clId="{2561BA1A-F32F-064E-9033-AAFC7156500D}" dt="2022-01-25T19:22:50.024" v="3113"/>
          <ac:spMkLst>
            <pc:docMk/>
            <pc:sldMk cId="1287018122" sldId="327"/>
            <ac:spMk id="39" creationId="{3A545BB2-3DAC-0846-BCD4-45C21773C112}"/>
          </ac:spMkLst>
        </pc:spChg>
        <pc:spChg chg="add mod">
          <ac:chgData name="Mariah Helgeson" userId="51b1bd1c-374c-4333-91a8-ada6f1cc33a2" providerId="ADAL" clId="{2561BA1A-F32F-064E-9033-AAFC7156500D}" dt="2022-01-25T19:22:50.024" v="3113"/>
          <ac:spMkLst>
            <pc:docMk/>
            <pc:sldMk cId="1287018122" sldId="327"/>
            <ac:spMk id="40" creationId="{4E4619E8-F4E7-6147-9271-7161E1B4DF83}"/>
          </ac:spMkLst>
        </pc:spChg>
        <pc:spChg chg="add mod">
          <ac:chgData name="Mariah Helgeson" userId="51b1bd1c-374c-4333-91a8-ada6f1cc33a2" providerId="ADAL" clId="{2561BA1A-F32F-064E-9033-AAFC7156500D}" dt="2022-01-25T19:22:50.024" v="3113"/>
          <ac:spMkLst>
            <pc:docMk/>
            <pc:sldMk cId="1287018122" sldId="327"/>
            <ac:spMk id="41" creationId="{A7686329-BC49-0F49-9065-0C2EE10426FE}"/>
          </ac:spMkLst>
        </pc:spChg>
        <pc:spChg chg="add mod">
          <ac:chgData name="Mariah Helgeson" userId="51b1bd1c-374c-4333-91a8-ada6f1cc33a2" providerId="ADAL" clId="{2561BA1A-F32F-064E-9033-AAFC7156500D}" dt="2022-01-25T19:22:50.024" v="3113"/>
          <ac:spMkLst>
            <pc:docMk/>
            <pc:sldMk cId="1287018122" sldId="327"/>
            <ac:spMk id="42" creationId="{A2A2E4AD-639E-AE4C-B878-091A870A1213}"/>
          </ac:spMkLst>
        </pc:spChg>
        <pc:spChg chg="add mod">
          <ac:chgData name="Mariah Helgeson" userId="51b1bd1c-374c-4333-91a8-ada6f1cc33a2" providerId="ADAL" clId="{2561BA1A-F32F-064E-9033-AAFC7156500D}" dt="2022-01-25T19:22:50.024" v="3113"/>
          <ac:spMkLst>
            <pc:docMk/>
            <pc:sldMk cId="1287018122" sldId="327"/>
            <ac:spMk id="43" creationId="{9E8DE79C-1FEF-4D40-8843-98EE8E3DC6B2}"/>
          </ac:spMkLst>
        </pc:spChg>
        <pc:spChg chg="add mod">
          <ac:chgData name="Mariah Helgeson" userId="51b1bd1c-374c-4333-91a8-ada6f1cc33a2" providerId="ADAL" clId="{2561BA1A-F32F-064E-9033-AAFC7156500D}" dt="2022-01-25T19:22:50.024" v="3113"/>
          <ac:spMkLst>
            <pc:docMk/>
            <pc:sldMk cId="1287018122" sldId="327"/>
            <ac:spMk id="44" creationId="{630EBC89-EB2E-2B44-8C8C-2A126904E3A6}"/>
          </ac:spMkLst>
        </pc:spChg>
        <pc:spChg chg="add mod">
          <ac:chgData name="Mariah Helgeson" userId="51b1bd1c-374c-4333-91a8-ada6f1cc33a2" providerId="ADAL" clId="{2561BA1A-F32F-064E-9033-AAFC7156500D}" dt="2022-01-25T19:22:50.024" v="3113"/>
          <ac:spMkLst>
            <pc:docMk/>
            <pc:sldMk cId="1287018122" sldId="327"/>
            <ac:spMk id="45" creationId="{0F836E7D-60B0-7E4B-9DC4-435F8D6E0D5A}"/>
          </ac:spMkLst>
        </pc:spChg>
        <pc:spChg chg="add mod">
          <ac:chgData name="Mariah Helgeson" userId="51b1bd1c-374c-4333-91a8-ada6f1cc33a2" providerId="ADAL" clId="{2561BA1A-F32F-064E-9033-AAFC7156500D}" dt="2022-01-25T19:22:50.024" v="3113"/>
          <ac:spMkLst>
            <pc:docMk/>
            <pc:sldMk cId="1287018122" sldId="327"/>
            <ac:spMk id="46" creationId="{2B9C6019-3426-E64F-A388-5AA1AF87C476}"/>
          </ac:spMkLst>
        </pc:spChg>
        <pc:spChg chg="add mod">
          <ac:chgData name="Mariah Helgeson" userId="51b1bd1c-374c-4333-91a8-ada6f1cc33a2" providerId="ADAL" clId="{2561BA1A-F32F-064E-9033-AAFC7156500D}" dt="2022-01-25T19:22:50.024" v="3113"/>
          <ac:spMkLst>
            <pc:docMk/>
            <pc:sldMk cId="1287018122" sldId="327"/>
            <ac:spMk id="47" creationId="{A9C67628-FB8E-3A41-BD95-184B1FAFF6ED}"/>
          </ac:spMkLst>
        </pc:spChg>
        <pc:spChg chg="add mod">
          <ac:chgData name="Mariah Helgeson" userId="51b1bd1c-374c-4333-91a8-ada6f1cc33a2" providerId="ADAL" clId="{2561BA1A-F32F-064E-9033-AAFC7156500D}" dt="2022-01-25T19:22:50.024" v="3113"/>
          <ac:spMkLst>
            <pc:docMk/>
            <pc:sldMk cId="1287018122" sldId="327"/>
            <ac:spMk id="48" creationId="{04038872-666D-9448-846F-087A09E3DDD8}"/>
          </ac:spMkLst>
        </pc:spChg>
        <pc:spChg chg="add mod">
          <ac:chgData name="Mariah Helgeson" userId="51b1bd1c-374c-4333-91a8-ada6f1cc33a2" providerId="ADAL" clId="{2561BA1A-F32F-064E-9033-AAFC7156500D}" dt="2022-01-25T19:22:50.024" v="3113"/>
          <ac:spMkLst>
            <pc:docMk/>
            <pc:sldMk cId="1287018122" sldId="327"/>
            <ac:spMk id="49" creationId="{9F33C2F7-6E1C-484D-BCC8-C157BB87D7C7}"/>
          </ac:spMkLst>
        </pc:spChg>
        <pc:spChg chg="add mod">
          <ac:chgData name="Mariah Helgeson" userId="51b1bd1c-374c-4333-91a8-ada6f1cc33a2" providerId="ADAL" clId="{2561BA1A-F32F-064E-9033-AAFC7156500D}" dt="2022-01-25T19:22:50.024" v="3113"/>
          <ac:spMkLst>
            <pc:docMk/>
            <pc:sldMk cId="1287018122" sldId="327"/>
            <ac:spMk id="50" creationId="{C14CE982-9B40-F141-A80C-1FD9A6955741}"/>
          </ac:spMkLst>
        </pc:spChg>
        <pc:spChg chg="add mod">
          <ac:chgData name="Mariah Helgeson" userId="51b1bd1c-374c-4333-91a8-ada6f1cc33a2" providerId="ADAL" clId="{2561BA1A-F32F-064E-9033-AAFC7156500D}" dt="2022-01-25T19:22:50.024" v="3113"/>
          <ac:spMkLst>
            <pc:docMk/>
            <pc:sldMk cId="1287018122" sldId="327"/>
            <ac:spMk id="51" creationId="{2B5B6800-0D40-D24A-AC91-2AC011251A3A}"/>
          </ac:spMkLst>
        </pc:spChg>
      </pc:sldChg>
      <pc:sldChg chg="addSp modSp mod">
        <pc:chgData name="Mariah Helgeson" userId="51b1bd1c-374c-4333-91a8-ada6f1cc33a2" providerId="ADAL" clId="{2561BA1A-F32F-064E-9033-AAFC7156500D}" dt="2022-02-02T00:14:40.236" v="20817" actId="20577"/>
        <pc:sldMkLst>
          <pc:docMk/>
          <pc:sldMk cId="1383084383" sldId="328"/>
        </pc:sldMkLst>
        <pc:spChg chg="mod">
          <ac:chgData name="Mariah Helgeson" userId="51b1bd1c-374c-4333-91a8-ada6f1cc33a2" providerId="ADAL" clId="{2561BA1A-F32F-064E-9033-AAFC7156500D}" dt="2022-02-02T00:14:17.301" v="20784" actId="20577"/>
          <ac:spMkLst>
            <pc:docMk/>
            <pc:sldMk cId="1383084383" sldId="328"/>
            <ac:spMk id="4" creationId="{7E552CBA-E63D-4BDC-974D-8EEEBC8806B8}"/>
          </ac:spMkLst>
        </pc:spChg>
        <pc:spChg chg="add mod">
          <ac:chgData name="Mariah Helgeson" userId="51b1bd1c-374c-4333-91a8-ada6f1cc33a2" providerId="ADAL" clId="{2561BA1A-F32F-064E-9033-AAFC7156500D}" dt="2022-01-25T19:23:38.226" v="3133"/>
          <ac:spMkLst>
            <pc:docMk/>
            <pc:sldMk cId="1383084383" sldId="328"/>
            <ac:spMk id="7" creationId="{C7714A20-35B1-0D41-8507-3B36344A45EB}"/>
          </ac:spMkLst>
        </pc:spChg>
        <pc:spChg chg="add mod">
          <ac:chgData name="Mariah Helgeson" userId="51b1bd1c-374c-4333-91a8-ada6f1cc33a2" providerId="ADAL" clId="{2561BA1A-F32F-064E-9033-AAFC7156500D}" dt="2022-01-25T19:23:38.226" v="3133"/>
          <ac:spMkLst>
            <pc:docMk/>
            <pc:sldMk cId="1383084383" sldId="328"/>
            <ac:spMk id="11" creationId="{D5826F1A-27D1-D74A-AC19-567CD528A3F7}"/>
          </ac:spMkLst>
        </pc:spChg>
        <pc:spChg chg="add mod">
          <ac:chgData name="Mariah Helgeson" userId="51b1bd1c-374c-4333-91a8-ada6f1cc33a2" providerId="ADAL" clId="{2561BA1A-F32F-064E-9033-AAFC7156500D}" dt="2022-01-25T19:23:38.226" v="3133"/>
          <ac:spMkLst>
            <pc:docMk/>
            <pc:sldMk cId="1383084383" sldId="328"/>
            <ac:spMk id="12" creationId="{F88EE9C2-0560-474D-A3A1-8B7E63CE3BE1}"/>
          </ac:spMkLst>
        </pc:spChg>
        <pc:spChg chg="add mod">
          <ac:chgData name="Mariah Helgeson" userId="51b1bd1c-374c-4333-91a8-ada6f1cc33a2" providerId="ADAL" clId="{2561BA1A-F32F-064E-9033-AAFC7156500D}" dt="2022-01-25T19:23:38.226" v="3133"/>
          <ac:spMkLst>
            <pc:docMk/>
            <pc:sldMk cId="1383084383" sldId="328"/>
            <ac:spMk id="13" creationId="{5E18D5B8-1F3B-554D-BF74-FAC4E248FAF8}"/>
          </ac:spMkLst>
        </pc:spChg>
        <pc:spChg chg="add mod">
          <ac:chgData name="Mariah Helgeson" userId="51b1bd1c-374c-4333-91a8-ada6f1cc33a2" providerId="ADAL" clId="{2561BA1A-F32F-064E-9033-AAFC7156500D}" dt="2022-01-25T19:23:38.226" v="3133"/>
          <ac:spMkLst>
            <pc:docMk/>
            <pc:sldMk cId="1383084383" sldId="328"/>
            <ac:spMk id="14" creationId="{644E4D4D-5D4C-E940-80A2-03075EF3B803}"/>
          </ac:spMkLst>
        </pc:spChg>
        <pc:spChg chg="add mod">
          <ac:chgData name="Mariah Helgeson" userId="51b1bd1c-374c-4333-91a8-ada6f1cc33a2" providerId="ADAL" clId="{2561BA1A-F32F-064E-9033-AAFC7156500D}" dt="2022-01-25T19:23:38.226" v="3133"/>
          <ac:spMkLst>
            <pc:docMk/>
            <pc:sldMk cId="1383084383" sldId="328"/>
            <ac:spMk id="15" creationId="{D63880AD-5F89-5F4F-8F34-313897B72A75}"/>
          </ac:spMkLst>
        </pc:spChg>
        <pc:spChg chg="add mod">
          <ac:chgData name="Mariah Helgeson" userId="51b1bd1c-374c-4333-91a8-ada6f1cc33a2" providerId="ADAL" clId="{2561BA1A-F32F-064E-9033-AAFC7156500D}" dt="2022-01-25T19:23:38.226" v="3133"/>
          <ac:spMkLst>
            <pc:docMk/>
            <pc:sldMk cId="1383084383" sldId="328"/>
            <ac:spMk id="16" creationId="{F7F48A36-25BE-B54F-89EE-7EE83C6C57C2}"/>
          </ac:spMkLst>
        </pc:spChg>
        <pc:spChg chg="add mod">
          <ac:chgData name="Mariah Helgeson" userId="51b1bd1c-374c-4333-91a8-ada6f1cc33a2" providerId="ADAL" clId="{2561BA1A-F32F-064E-9033-AAFC7156500D}" dt="2022-01-25T19:23:38.226" v="3133"/>
          <ac:spMkLst>
            <pc:docMk/>
            <pc:sldMk cId="1383084383" sldId="328"/>
            <ac:spMk id="17" creationId="{C7F50D39-065A-7440-B6A6-E2DCB6FC3182}"/>
          </ac:spMkLst>
        </pc:spChg>
        <pc:spChg chg="add mod">
          <ac:chgData name="Mariah Helgeson" userId="51b1bd1c-374c-4333-91a8-ada6f1cc33a2" providerId="ADAL" clId="{2561BA1A-F32F-064E-9033-AAFC7156500D}" dt="2022-01-25T19:23:38.226" v="3133"/>
          <ac:spMkLst>
            <pc:docMk/>
            <pc:sldMk cId="1383084383" sldId="328"/>
            <ac:spMk id="18" creationId="{BBAE882F-F470-DE40-8172-9186C4432E30}"/>
          </ac:spMkLst>
        </pc:spChg>
        <pc:spChg chg="add mod">
          <ac:chgData name="Mariah Helgeson" userId="51b1bd1c-374c-4333-91a8-ada6f1cc33a2" providerId="ADAL" clId="{2561BA1A-F32F-064E-9033-AAFC7156500D}" dt="2022-01-25T19:23:38.226" v="3133"/>
          <ac:spMkLst>
            <pc:docMk/>
            <pc:sldMk cId="1383084383" sldId="328"/>
            <ac:spMk id="19" creationId="{BF3CF7CE-8DB1-7142-A78D-1DCC1CF42D51}"/>
          </ac:spMkLst>
        </pc:spChg>
        <pc:spChg chg="add mod">
          <ac:chgData name="Mariah Helgeson" userId="51b1bd1c-374c-4333-91a8-ada6f1cc33a2" providerId="ADAL" clId="{2561BA1A-F32F-064E-9033-AAFC7156500D}" dt="2022-01-25T19:23:38.226" v="3133"/>
          <ac:spMkLst>
            <pc:docMk/>
            <pc:sldMk cId="1383084383" sldId="328"/>
            <ac:spMk id="20" creationId="{48123569-0A49-894C-A258-20D76AE60C48}"/>
          </ac:spMkLst>
        </pc:spChg>
        <pc:spChg chg="add mod">
          <ac:chgData name="Mariah Helgeson" userId="51b1bd1c-374c-4333-91a8-ada6f1cc33a2" providerId="ADAL" clId="{2561BA1A-F32F-064E-9033-AAFC7156500D}" dt="2022-01-25T19:23:38.226" v="3133"/>
          <ac:spMkLst>
            <pc:docMk/>
            <pc:sldMk cId="1383084383" sldId="328"/>
            <ac:spMk id="21" creationId="{A764EFDB-82BC-BB4C-8955-69CEDF7AB1F1}"/>
          </ac:spMkLst>
        </pc:spChg>
        <pc:spChg chg="add mod">
          <ac:chgData name="Mariah Helgeson" userId="51b1bd1c-374c-4333-91a8-ada6f1cc33a2" providerId="ADAL" clId="{2561BA1A-F32F-064E-9033-AAFC7156500D}" dt="2022-01-25T19:23:38.226" v="3133"/>
          <ac:spMkLst>
            <pc:docMk/>
            <pc:sldMk cId="1383084383" sldId="328"/>
            <ac:spMk id="22" creationId="{A783B8EE-CBE7-964F-9C67-13AD6B2F7155}"/>
          </ac:spMkLst>
        </pc:spChg>
        <pc:spChg chg="add mod">
          <ac:chgData name="Mariah Helgeson" userId="51b1bd1c-374c-4333-91a8-ada6f1cc33a2" providerId="ADAL" clId="{2561BA1A-F32F-064E-9033-AAFC7156500D}" dt="2022-01-25T19:23:38.226" v="3133"/>
          <ac:spMkLst>
            <pc:docMk/>
            <pc:sldMk cId="1383084383" sldId="328"/>
            <ac:spMk id="23" creationId="{9A8D9500-FAD8-534E-8D33-D9C7AC80596C}"/>
          </ac:spMkLst>
        </pc:spChg>
        <pc:spChg chg="add mod">
          <ac:chgData name="Mariah Helgeson" userId="51b1bd1c-374c-4333-91a8-ada6f1cc33a2" providerId="ADAL" clId="{2561BA1A-F32F-064E-9033-AAFC7156500D}" dt="2022-01-25T19:23:38.226" v="3133"/>
          <ac:spMkLst>
            <pc:docMk/>
            <pc:sldMk cId="1383084383" sldId="328"/>
            <ac:spMk id="24" creationId="{126A5537-19AF-C84A-B0E5-369E66F31CF7}"/>
          </ac:spMkLst>
        </pc:spChg>
        <pc:spChg chg="add mod">
          <ac:chgData name="Mariah Helgeson" userId="51b1bd1c-374c-4333-91a8-ada6f1cc33a2" providerId="ADAL" clId="{2561BA1A-F32F-064E-9033-AAFC7156500D}" dt="2022-01-25T19:23:38.226" v="3133"/>
          <ac:spMkLst>
            <pc:docMk/>
            <pc:sldMk cId="1383084383" sldId="328"/>
            <ac:spMk id="25" creationId="{601DC121-5964-D044-B841-D9D085D795E5}"/>
          </ac:spMkLst>
        </pc:spChg>
        <pc:spChg chg="add mod">
          <ac:chgData name="Mariah Helgeson" userId="51b1bd1c-374c-4333-91a8-ada6f1cc33a2" providerId="ADAL" clId="{2561BA1A-F32F-064E-9033-AAFC7156500D}" dt="2022-01-25T19:23:38.226" v="3133"/>
          <ac:spMkLst>
            <pc:docMk/>
            <pc:sldMk cId="1383084383" sldId="328"/>
            <ac:spMk id="26" creationId="{71622DCF-9A6D-8847-9B42-B40F1D46639A}"/>
          </ac:spMkLst>
        </pc:spChg>
        <pc:spChg chg="add mod">
          <ac:chgData name="Mariah Helgeson" userId="51b1bd1c-374c-4333-91a8-ada6f1cc33a2" providerId="ADAL" clId="{2561BA1A-F32F-064E-9033-AAFC7156500D}" dt="2022-01-25T19:23:38.226" v="3133"/>
          <ac:spMkLst>
            <pc:docMk/>
            <pc:sldMk cId="1383084383" sldId="328"/>
            <ac:spMk id="27" creationId="{6FE04AD2-CEA4-BB41-9CF3-BEC76A266300}"/>
          </ac:spMkLst>
        </pc:spChg>
        <pc:spChg chg="add mod">
          <ac:chgData name="Mariah Helgeson" userId="51b1bd1c-374c-4333-91a8-ada6f1cc33a2" providerId="ADAL" clId="{2561BA1A-F32F-064E-9033-AAFC7156500D}" dt="2022-01-25T19:23:38.226" v="3133"/>
          <ac:spMkLst>
            <pc:docMk/>
            <pc:sldMk cId="1383084383" sldId="328"/>
            <ac:spMk id="28" creationId="{AB516762-AC5E-A848-A327-44D93F30C3B6}"/>
          </ac:spMkLst>
        </pc:spChg>
        <pc:spChg chg="add mod">
          <ac:chgData name="Mariah Helgeson" userId="51b1bd1c-374c-4333-91a8-ada6f1cc33a2" providerId="ADAL" clId="{2561BA1A-F32F-064E-9033-AAFC7156500D}" dt="2022-01-25T19:23:38.226" v="3133"/>
          <ac:spMkLst>
            <pc:docMk/>
            <pc:sldMk cId="1383084383" sldId="328"/>
            <ac:spMk id="29" creationId="{AA49D4D4-2A96-8D45-AC4C-8B83EE4A6BB9}"/>
          </ac:spMkLst>
        </pc:spChg>
        <pc:spChg chg="add mod">
          <ac:chgData name="Mariah Helgeson" userId="51b1bd1c-374c-4333-91a8-ada6f1cc33a2" providerId="ADAL" clId="{2561BA1A-F32F-064E-9033-AAFC7156500D}" dt="2022-02-02T00:14:40.236" v="20817" actId="20577"/>
          <ac:spMkLst>
            <pc:docMk/>
            <pc:sldMk cId="1383084383" sldId="328"/>
            <ac:spMk id="30" creationId="{6BA7D32E-2D28-3F42-A546-7F45D886948C}"/>
          </ac:spMkLst>
        </pc:spChg>
      </pc:sldChg>
      <pc:sldChg chg="addSp delSp modSp mod">
        <pc:chgData name="Mariah Helgeson" userId="51b1bd1c-374c-4333-91a8-ada6f1cc33a2" providerId="ADAL" clId="{2561BA1A-F32F-064E-9033-AAFC7156500D}" dt="2022-02-02T00:21:21.097" v="20884" actId="113"/>
        <pc:sldMkLst>
          <pc:docMk/>
          <pc:sldMk cId="4165753129" sldId="329"/>
        </pc:sldMkLst>
        <pc:spChg chg="mod">
          <ac:chgData name="Mariah Helgeson" userId="51b1bd1c-374c-4333-91a8-ada6f1cc33a2" providerId="ADAL" clId="{2561BA1A-F32F-064E-9033-AAFC7156500D}" dt="2022-02-02T00:21:21.097" v="20884" actId="113"/>
          <ac:spMkLst>
            <pc:docMk/>
            <pc:sldMk cId="4165753129" sldId="329"/>
            <ac:spMk id="4" creationId="{7E552CBA-E63D-4BDC-974D-8EEEBC8806B8}"/>
          </ac:spMkLst>
        </pc:spChg>
        <pc:spChg chg="add mod">
          <ac:chgData name="Mariah Helgeson" userId="51b1bd1c-374c-4333-91a8-ada6f1cc33a2" providerId="ADAL" clId="{2561BA1A-F32F-064E-9033-AAFC7156500D}" dt="2022-01-25T19:25:13.129" v="3149"/>
          <ac:spMkLst>
            <pc:docMk/>
            <pc:sldMk cId="4165753129" sldId="329"/>
            <ac:spMk id="6" creationId="{913E598B-0BE9-BE4B-8025-99C408773B0C}"/>
          </ac:spMkLst>
        </pc:spChg>
        <pc:spChg chg="add mod">
          <ac:chgData name="Mariah Helgeson" userId="51b1bd1c-374c-4333-91a8-ada6f1cc33a2" providerId="ADAL" clId="{2561BA1A-F32F-064E-9033-AAFC7156500D}" dt="2022-01-25T19:25:13.129" v="3149"/>
          <ac:spMkLst>
            <pc:docMk/>
            <pc:sldMk cId="4165753129" sldId="329"/>
            <ac:spMk id="9" creationId="{364E0CD5-223F-3246-A3FF-1E0D788474EC}"/>
          </ac:spMkLst>
        </pc:spChg>
        <pc:spChg chg="add mod">
          <ac:chgData name="Mariah Helgeson" userId="51b1bd1c-374c-4333-91a8-ada6f1cc33a2" providerId="ADAL" clId="{2561BA1A-F32F-064E-9033-AAFC7156500D}" dt="2022-01-25T19:25:13.129" v="3149"/>
          <ac:spMkLst>
            <pc:docMk/>
            <pc:sldMk cId="4165753129" sldId="329"/>
            <ac:spMk id="10" creationId="{0A7D5D33-1C99-3F42-B1BE-6FC1FCFE51DC}"/>
          </ac:spMkLst>
        </pc:spChg>
        <pc:spChg chg="add mod">
          <ac:chgData name="Mariah Helgeson" userId="51b1bd1c-374c-4333-91a8-ada6f1cc33a2" providerId="ADAL" clId="{2561BA1A-F32F-064E-9033-AAFC7156500D}" dt="2022-01-25T19:25:13.129" v="3149"/>
          <ac:spMkLst>
            <pc:docMk/>
            <pc:sldMk cId="4165753129" sldId="329"/>
            <ac:spMk id="11" creationId="{18D066B1-6118-1542-8198-D60F466AEAA2}"/>
          </ac:spMkLst>
        </pc:spChg>
        <pc:spChg chg="add mod">
          <ac:chgData name="Mariah Helgeson" userId="51b1bd1c-374c-4333-91a8-ada6f1cc33a2" providerId="ADAL" clId="{2561BA1A-F32F-064E-9033-AAFC7156500D}" dt="2022-01-25T19:25:13.129" v="3149"/>
          <ac:spMkLst>
            <pc:docMk/>
            <pc:sldMk cId="4165753129" sldId="329"/>
            <ac:spMk id="12" creationId="{1CDD9019-EE75-8948-A44D-73C0987CFE7C}"/>
          </ac:spMkLst>
        </pc:spChg>
        <pc:spChg chg="add mod">
          <ac:chgData name="Mariah Helgeson" userId="51b1bd1c-374c-4333-91a8-ada6f1cc33a2" providerId="ADAL" clId="{2561BA1A-F32F-064E-9033-AAFC7156500D}" dt="2022-01-25T19:25:13.129" v="3149"/>
          <ac:spMkLst>
            <pc:docMk/>
            <pc:sldMk cId="4165753129" sldId="329"/>
            <ac:spMk id="13" creationId="{F524F566-B623-0848-AF2D-66DF5DA9E420}"/>
          </ac:spMkLst>
        </pc:spChg>
        <pc:spChg chg="add mod">
          <ac:chgData name="Mariah Helgeson" userId="51b1bd1c-374c-4333-91a8-ada6f1cc33a2" providerId="ADAL" clId="{2561BA1A-F32F-064E-9033-AAFC7156500D}" dt="2022-01-25T19:25:13.129" v="3149"/>
          <ac:spMkLst>
            <pc:docMk/>
            <pc:sldMk cId="4165753129" sldId="329"/>
            <ac:spMk id="14" creationId="{953BF7EF-041C-8A49-8CC7-0F7498EC1D34}"/>
          </ac:spMkLst>
        </pc:spChg>
        <pc:spChg chg="add mod">
          <ac:chgData name="Mariah Helgeson" userId="51b1bd1c-374c-4333-91a8-ada6f1cc33a2" providerId="ADAL" clId="{2561BA1A-F32F-064E-9033-AAFC7156500D}" dt="2022-01-25T19:25:13.129" v="3149"/>
          <ac:spMkLst>
            <pc:docMk/>
            <pc:sldMk cId="4165753129" sldId="329"/>
            <ac:spMk id="15" creationId="{78C9B9A4-6DA4-3645-84AD-4714B1D37ED2}"/>
          </ac:spMkLst>
        </pc:spChg>
        <pc:spChg chg="add mod">
          <ac:chgData name="Mariah Helgeson" userId="51b1bd1c-374c-4333-91a8-ada6f1cc33a2" providerId="ADAL" clId="{2561BA1A-F32F-064E-9033-AAFC7156500D}" dt="2022-01-25T19:25:13.129" v="3149"/>
          <ac:spMkLst>
            <pc:docMk/>
            <pc:sldMk cId="4165753129" sldId="329"/>
            <ac:spMk id="16" creationId="{6354C63C-94B6-8140-B75B-BF13E459D484}"/>
          </ac:spMkLst>
        </pc:spChg>
        <pc:spChg chg="add mod">
          <ac:chgData name="Mariah Helgeson" userId="51b1bd1c-374c-4333-91a8-ada6f1cc33a2" providerId="ADAL" clId="{2561BA1A-F32F-064E-9033-AAFC7156500D}" dt="2022-01-25T19:25:13.129" v="3149"/>
          <ac:spMkLst>
            <pc:docMk/>
            <pc:sldMk cId="4165753129" sldId="329"/>
            <ac:spMk id="17" creationId="{CCE92B1F-4272-1940-BFB6-F4D0B4E5D1E2}"/>
          </ac:spMkLst>
        </pc:spChg>
        <pc:spChg chg="add mod">
          <ac:chgData name="Mariah Helgeson" userId="51b1bd1c-374c-4333-91a8-ada6f1cc33a2" providerId="ADAL" clId="{2561BA1A-F32F-064E-9033-AAFC7156500D}" dt="2022-01-25T19:25:13.129" v="3149"/>
          <ac:spMkLst>
            <pc:docMk/>
            <pc:sldMk cId="4165753129" sldId="329"/>
            <ac:spMk id="18" creationId="{BDB7D4C7-EFE5-0843-95FA-066E5209524A}"/>
          </ac:spMkLst>
        </pc:spChg>
        <pc:spChg chg="add mod">
          <ac:chgData name="Mariah Helgeson" userId="51b1bd1c-374c-4333-91a8-ada6f1cc33a2" providerId="ADAL" clId="{2561BA1A-F32F-064E-9033-AAFC7156500D}" dt="2022-01-25T19:25:13.129" v="3149"/>
          <ac:spMkLst>
            <pc:docMk/>
            <pc:sldMk cId="4165753129" sldId="329"/>
            <ac:spMk id="19" creationId="{50DD976B-81A6-ED47-ACDA-2C2A4BA1973E}"/>
          </ac:spMkLst>
        </pc:spChg>
        <pc:spChg chg="add mod">
          <ac:chgData name="Mariah Helgeson" userId="51b1bd1c-374c-4333-91a8-ada6f1cc33a2" providerId="ADAL" clId="{2561BA1A-F32F-064E-9033-AAFC7156500D}" dt="2022-01-25T19:25:13.129" v="3149"/>
          <ac:spMkLst>
            <pc:docMk/>
            <pc:sldMk cId="4165753129" sldId="329"/>
            <ac:spMk id="20" creationId="{1C05CF12-B6BA-5048-9704-71253E53A507}"/>
          </ac:spMkLst>
        </pc:spChg>
        <pc:spChg chg="add mod">
          <ac:chgData name="Mariah Helgeson" userId="51b1bd1c-374c-4333-91a8-ada6f1cc33a2" providerId="ADAL" clId="{2561BA1A-F32F-064E-9033-AAFC7156500D}" dt="2022-01-25T19:25:13.129" v="3149"/>
          <ac:spMkLst>
            <pc:docMk/>
            <pc:sldMk cId="4165753129" sldId="329"/>
            <ac:spMk id="21" creationId="{5899E5B1-72CC-3B43-A2F8-26B87CC4339F}"/>
          </ac:spMkLst>
        </pc:spChg>
        <pc:spChg chg="add mod">
          <ac:chgData name="Mariah Helgeson" userId="51b1bd1c-374c-4333-91a8-ada6f1cc33a2" providerId="ADAL" clId="{2561BA1A-F32F-064E-9033-AAFC7156500D}" dt="2022-01-25T19:25:13.129" v="3149"/>
          <ac:spMkLst>
            <pc:docMk/>
            <pc:sldMk cId="4165753129" sldId="329"/>
            <ac:spMk id="22" creationId="{2FE2DABE-52E4-FA49-B8FB-862D3DED5BE3}"/>
          </ac:spMkLst>
        </pc:spChg>
        <pc:spChg chg="add mod">
          <ac:chgData name="Mariah Helgeson" userId="51b1bd1c-374c-4333-91a8-ada6f1cc33a2" providerId="ADAL" clId="{2561BA1A-F32F-064E-9033-AAFC7156500D}" dt="2022-01-25T19:25:13.129" v="3149"/>
          <ac:spMkLst>
            <pc:docMk/>
            <pc:sldMk cId="4165753129" sldId="329"/>
            <ac:spMk id="23" creationId="{21B79283-1C9F-2B4B-9469-64C43293F661}"/>
          </ac:spMkLst>
        </pc:spChg>
        <pc:spChg chg="add mod">
          <ac:chgData name="Mariah Helgeson" userId="51b1bd1c-374c-4333-91a8-ada6f1cc33a2" providerId="ADAL" clId="{2561BA1A-F32F-064E-9033-AAFC7156500D}" dt="2022-01-25T19:25:13.129" v="3149"/>
          <ac:spMkLst>
            <pc:docMk/>
            <pc:sldMk cId="4165753129" sldId="329"/>
            <ac:spMk id="24" creationId="{A2DBD0C7-A9BA-F64F-AB77-590336E4989E}"/>
          </ac:spMkLst>
        </pc:spChg>
        <pc:spChg chg="add mod">
          <ac:chgData name="Mariah Helgeson" userId="51b1bd1c-374c-4333-91a8-ada6f1cc33a2" providerId="ADAL" clId="{2561BA1A-F32F-064E-9033-AAFC7156500D}" dt="2022-01-25T19:25:13.129" v="3149"/>
          <ac:spMkLst>
            <pc:docMk/>
            <pc:sldMk cId="4165753129" sldId="329"/>
            <ac:spMk id="25" creationId="{39FE76E5-C5B0-2140-86A1-FFD045A15AA0}"/>
          </ac:spMkLst>
        </pc:spChg>
        <pc:spChg chg="add mod">
          <ac:chgData name="Mariah Helgeson" userId="51b1bd1c-374c-4333-91a8-ada6f1cc33a2" providerId="ADAL" clId="{2561BA1A-F32F-064E-9033-AAFC7156500D}" dt="2022-01-25T19:25:13.129" v="3149"/>
          <ac:spMkLst>
            <pc:docMk/>
            <pc:sldMk cId="4165753129" sldId="329"/>
            <ac:spMk id="26" creationId="{0C396001-7528-5D40-81C0-65B7720D3D9E}"/>
          </ac:spMkLst>
        </pc:spChg>
        <pc:spChg chg="add mod">
          <ac:chgData name="Mariah Helgeson" userId="51b1bd1c-374c-4333-91a8-ada6f1cc33a2" providerId="ADAL" clId="{2561BA1A-F32F-064E-9033-AAFC7156500D}" dt="2022-01-25T19:25:13.129" v="3149"/>
          <ac:spMkLst>
            <pc:docMk/>
            <pc:sldMk cId="4165753129" sldId="329"/>
            <ac:spMk id="27" creationId="{C4A8BEB1-E26B-F842-8E60-F48DB24331C4}"/>
          </ac:spMkLst>
        </pc:spChg>
        <pc:spChg chg="add mod">
          <ac:chgData name="Mariah Helgeson" userId="51b1bd1c-374c-4333-91a8-ada6f1cc33a2" providerId="ADAL" clId="{2561BA1A-F32F-064E-9033-AAFC7156500D}" dt="2022-01-25T19:25:13.129" v="3149"/>
          <ac:spMkLst>
            <pc:docMk/>
            <pc:sldMk cId="4165753129" sldId="329"/>
            <ac:spMk id="28" creationId="{7A5960C6-8D11-F44F-A620-17BDD2FDAC49}"/>
          </ac:spMkLst>
        </pc:spChg>
        <pc:spChg chg="add mod">
          <ac:chgData name="Mariah Helgeson" userId="51b1bd1c-374c-4333-91a8-ada6f1cc33a2" providerId="ADAL" clId="{2561BA1A-F32F-064E-9033-AAFC7156500D}" dt="2022-01-25T19:25:13.129" v="3149"/>
          <ac:spMkLst>
            <pc:docMk/>
            <pc:sldMk cId="4165753129" sldId="329"/>
            <ac:spMk id="29" creationId="{CF0A72A9-213F-DB4A-A7D8-B651CED1BA74}"/>
          </ac:spMkLst>
        </pc:spChg>
        <pc:spChg chg="add mod">
          <ac:chgData name="Mariah Helgeson" userId="51b1bd1c-374c-4333-91a8-ada6f1cc33a2" providerId="ADAL" clId="{2561BA1A-F32F-064E-9033-AAFC7156500D}" dt="2022-01-25T19:25:13.129" v="3149"/>
          <ac:spMkLst>
            <pc:docMk/>
            <pc:sldMk cId="4165753129" sldId="329"/>
            <ac:spMk id="30" creationId="{58923E29-848D-7246-BC45-B4CC4B16CE88}"/>
          </ac:spMkLst>
        </pc:spChg>
        <pc:spChg chg="add del mod">
          <ac:chgData name="Mariah Helgeson" userId="51b1bd1c-374c-4333-91a8-ada6f1cc33a2" providerId="ADAL" clId="{2561BA1A-F32F-064E-9033-AAFC7156500D}" dt="2022-02-02T00:21:11.889" v="20876" actId="21"/>
          <ac:spMkLst>
            <pc:docMk/>
            <pc:sldMk cId="4165753129" sldId="329"/>
            <ac:spMk id="31" creationId="{C63C4BFD-5722-F544-A25A-81DB5E3F768D}"/>
          </ac:spMkLst>
        </pc:spChg>
      </pc:sldChg>
      <pc:sldChg chg="addSp modSp mod">
        <pc:chgData name="Mariah Helgeson" userId="51b1bd1c-374c-4333-91a8-ada6f1cc33a2" providerId="ADAL" clId="{2561BA1A-F32F-064E-9033-AAFC7156500D}" dt="2022-02-02T00:55:49.228" v="21281" actId="1076"/>
        <pc:sldMkLst>
          <pc:docMk/>
          <pc:sldMk cId="2868695662" sldId="330"/>
        </pc:sldMkLst>
        <pc:spChg chg="mod">
          <ac:chgData name="Mariah Helgeson" userId="51b1bd1c-374c-4333-91a8-ada6f1cc33a2" providerId="ADAL" clId="{2561BA1A-F32F-064E-9033-AAFC7156500D}" dt="2022-02-02T00:55:49.228" v="21281" actId="1076"/>
          <ac:spMkLst>
            <pc:docMk/>
            <pc:sldMk cId="2868695662" sldId="330"/>
            <ac:spMk id="4" creationId="{7E552CBA-E63D-4BDC-974D-8EEEBC8806B8}"/>
          </ac:spMkLst>
        </pc:spChg>
        <pc:spChg chg="add mod">
          <ac:chgData name="Mariah Helgeson" userId="51b1bd1c-374c-4333-91a8-ada6f1cc33a2" providerId="ADAL" clId="{2561BA1A-F32F-064E-9033-AAFC7156500D}" dt="2022-01-25T19:25:15.738" v="3150"/>
          <ac:spMkLst>
            <pc:docMk/>
            <pc:sldMk cId="2868695662" sldId="330"/>
            <ac:spMk id="6" creationId="{D2FDF768-84EA-5F47-99BC-79ED478491B8}"/>
          </ac:spMkLst>
        </pc:spChg>
        <pc:spChg chg="add mod">
          <ac:chgData name="Mariah Helgeson" userId="51b1bd1c-374c-4333-91a8-ada6f1cc33a2" providerId="ADAL" clId="{2561BA1A-F32F-064E-9033-AAFC7156500D}" dt="2022-01-25T19:25:15.738" v="3150"/>
          <ac:spMkLst>
            <pc:docMk/>
            <pc:sldMk cId="2868695662" sldId="330"/>
            <ac:spMk id="9" creationId="{6FC1FBDD-B4BE-4142-A91C-15215D904A3A}"/>
          </ac:spMkLst>
        </pc:spChg>
        <pc:spChg chg="add mod">
          <ac:chgData name="Mariah Helgeson" userId="51b1bd1c-374c-4333-91a8-ada6f1cc33a2" providerId="ADAL" clId="{2561BA1A-F32F-064E-9033-AAFC7156500D}" dt="2022-01-25T19:25:15.738" v="3150"/>
          <ac:spMkLst>
            <pc:docMk/>
            <pc:sldMk cId="2868695662" sldId="330"/>
            <ac:spMk id="10" creationId="{18791858-F289-DB47-B915-B68E49464A18}"/>
          </ac:spMkLst>
        </pc:spChg>
        <pc:spChg chg="add mod">
          <ac:chgData name="Mariah Helgeson" userId="51b1bd1c-374c-4333-91a8-ada6f1cc33a2" providerId="ADAL" clId="{2561BA1A-F32F-064E-9033-AAFC7156500D}" dt="2022-01-25T19:25:15.738" v="3150"/>
          <ac:spMkLst>
            <pc:docMk/>
            <pc:sldMk cId="2868695662" sldId="330"/>
            <ac:spMk id="11" creationId="{AB0B8052-4D9E-9448-AE7B-9652D8CCEAE1}"/>
          </ac:spMkLst>
        </pc:spChg>
        <pc:spChg chg="add mod">
          <ac:chgData name="Mariah Helgeson" userId="51b1bd1c-374c-4333-91a8-ada6f1cc33a2" providerId="ADAL" clId="{2561BA1A-F32F-064E-9033-AAFC7156500D}" dt="2022-01-25T19:25:15.738" v="3150"/>
          <ac:spMkLst>
            <pc:docMk/>
            <pc:sldMk cId="2868695662" sldId="330"/>
            <ac:spMk id="12" creationId="{A15169C7-ACE2-B943-9FC1-784C5AB5CDB1}"/>
          </ac:spMkLst>
        </pc:spChg>
        <pc:spChg chg="add mod">
          <ac:chgData name="Mariah Helgeson" userId="51b1bd1c-374c-4333-91a8-ada6f1cc33a2" providerId="ADAL" clId="{2561BA1A-F32F-064E-9033-AAFC7156500D}" dt="2022-01-25T19:25:15.738" v="3150"/>
          <ac:spMkLst>
            <pc:docMk/>
            <pc:sldMk cId="2868695662" sldId="330"/>
            <ac:spMk id="13" creationId="{6B06681C-1D88-4F4C-AC5F-E3057A50EF21}"/>
          </ac:spMkLst>
        </pc:spChg>
        <pc:spChg chg="add mod">
          <ac:chgData name="Mariah Helgeson" userId="51b1bd1c-374c-4333-91a8-ada6f1cc33a2" providerId="ADAL" clId="{2561BA1A-F32F-064E-9033-AAFC7156500D}" dt="2022-01-25T19:25:15.738" v="3150"/>
          <ac:spMkLst>
            <pc:docMk/>
            <pc:sldMk cId="2868695662" sldId="330"/>
            <ac:spMk id="14" creationId="{437D77B3-F5F0-D740-8D86-3BD9D3D93A54}"/>
          </ac:spMkLst>
        </pc:spChg>
        <pc:spChg chg="add mod">
          <ac:chgData name="Mariah Helgeson" userId="51b1bd1c-374c-4333-91a8-ada6f1cc33a2" providerId="ADAL" clId="{2561BA1A-F32F-064E-9033-AAFC7156500D}" dt="2022-01-25T19:25:15.738" v="3150"/>
          <ac:spMkLst>
            <pc:docMk/>
            <pc:sldMk cId="2868695662" sldId="330"/>
            <ac:spMk id="15" creationId="{5E8DA30C-2117-6C41-B749-E6FAC10EA83D}"/>
          </ac:spMkLst>
        </pc:spChg>
        <pc:spChg chg="add mod">
          <ac:chgData name="Mariah Helgeson" userId="51b1bd1c-374c-4333-91a8-ada6f1cc33a2" providerId="ADAL" clId="{2561BA1A-F32F-064E-9033-AAFC7156500D}" dt="2022-01-25T19:25:15.738" v="3150"/>
          <ac:spMkLst>
            <pc:docMk/>
            <pc:sldMk cId="2868695662" sldId="330"/>
            <ac:spMk id="16" creationId="{DC61C977-F972-4C45-9ADE-A3B42E56E79E}"/>
          </ac:spMkLst>
        </pc:spChg>
        <pc:spChg chg="add mod">
          <ac:chgData name="Mariah Helgeson" userId="51b1bd1c-374c-4333-91a8-ada6f1cc33a2" providerId="ADAL" clId="{2561BA1A-F32F-064E-9033-AAFC7156500D}" dt="2022-01-25T19:25:15.738" v="3150"/>
          <ac:spMkLst>
            <pc:docMk/>
            <pc:sldMk cId="2868695662" sldId="330"/>
            <ac:spMk id="17" creationId="{3058849C-F4C1-7F42-B982-BFEEE3962582}"/>
          </ac:spMkLst>
        </pc:spChg>
        <pc:spChg chg="add mod">
          <ac:chgData name="Mariah Helgeson" userId="51b1bd1c-374c-4333-91a8-ada6f1cc33a2" providerId="ADAL" clId="{2561BA1A-F32F-064E-9033-AAFC7156500D}" dt="2022-01-25T19:25:15.738" v="3150"/>
          <ac:spMkLst>
            <pc:docMk/>
            <pc:sldMk cId="2868695662" sldId="330"/>
            <ac:spMk id="18" creationId="{22C2882B-5A6C-EC45-B385-35201AB4F9C1}"/>
          </ac:spMkLst>
        </pc:spChg>
        <pc:spChg chg="add mod">
          <ac:chgData name="Mariah Helgeson" userId="51b1bd1c-374c-4333-91a8-ada6f1cc33a2" providerId="ADAL" clId="{2561BA1A-F32F-064E-9033-AAFC7156500D}" dt="2022-01-25T19:25:15.738" v="3150"/>
          <ac:spMkLst>
            <pc:docMk/>
            <pc:sldMk cId="2868695662" sldId="330"/>
            <ac:spMk id="19" creationId="{FF3E1FC3-F307-A841-BC20-92059FAC05C0}"/>
          </ac:spMkLst>
        </pc:spChg>
        <pc:spChg chg="add mod">
          <ac:chgData name="Mariah Helgeson" userId="51b1bd1c-374c-4333-91a8-ada6f1cc33a2" providerId="ADAL" clId="{2561BA1A-F32F-064E-9033-AAFC7156500D}" dt="2022-01-25T19:25:15.738" v="3150"/>
          <ac:spMkLst>
            <pc:docMk/>
            <pc:sldMk cId="2868695662" sldId="330"/>
            <ac:spMk id="20" creationId="{A5186242-5602-EE4F-BE0E-4F752C823199}"/>
          </ac:spMkLst>
        </pc:spChg>
        <pc:spChg chg="add mod">
          <ac:chgData name="Mariah Helgeson" userId="51b1bd1c-374c-4333-91a8-ada6f1cc33a2" providerId="ADAL" clId="{2561BA1A-F32F-064E-9033-AAFC7156500D}" dt="2022-01-25T19:25:15.738" v="3150"/>
          <ac:spMkLst>
            <pc:docMk/>
            <pc:sldMk cId="2868695662" sldId="330"/>
            <ac:spMk id="21" creationId="{6AE31698-7927-FC4B-82E0-C7DC51640DEA}"/>
          </ac:spMkLst>
        </pc:spChg>
        <pc:spChg chg="add mod">
          <ac:chgData name="Mariah Helgeson" userId="51b1bd1c-374c-4333-91a8-ada6f1cc33a2" providerId="ADAL" clId="{2561BA1A-F32F-064E-9033-AAFC7156500D}" dt="2022-01-25T19:25:15.738" v="3150"/>
          <ac:spMkLst>
            <pc:docMk/>
            <pc:sldMk cId="2868695662" sldId="330"/>
            <ac:spMk id="22" creationId="{3CC21EDE-6D1A-AD49-9235-9B00CD1A7F3C}"/>
          </ac:spMkLst>
        </pc:spChg>
        <pc:spChg chg="add mod">
          <ac:chgData name="Mariah Helgeson" userId="51b1bd1c-374c-4333-91a8-ada6f1cc33a2" providerId="ADAL" clId="{2561BA1A-F32F-064E-9033-AAFC7156500D}" dt="2022-01-25T19:25:15.738" v="3150"/>
          <ac:spMkLst>
            <pc:docMk/>
            <pc:sldMk cId="2868695662" sldId="330"/>
            <ac:spMk id="23" creationId="{38213B80-B183-C342-9F30-EE5A1FC465C9}"/>
          </ac:spMkLst>
        </pc:spChg>
        <pc:spChg chg="add mod">
          <ac:chgData name="Mariah Helgeson" userId="51b1bd1c-374c-4333-91a8-ada6f1cc33a2" providerId="ADAL" clId="{2561BA1A-F32F-064E-9033-AAFC7156500D}" dt="2022-01-25T19:25:15.738" v="3150"/>
          <ac:spMkLst>
            <pc:docMk/>
            <pc:sldMk cId="2868695662" sldId="330"/>
            <ac:spMk id="24" creationId="{9420F9BB-F111-9E4F-BAF2-0E85E57A5E66}"/>
          </ac:spMkLst>
        </pc:spChg>
        <pc:spChg chg="add mod">
          <ac:chgData name="Mariah Helgeson" userId="51b1bd1c-374c-4333-91a8-ada6f1cc33a2" providerId="ADAL" clId="{2561BA1A-F32F-064E-9033-AAFC7156500D}" dt="2022-01-25T19:25:15.738" v="3150"/>
          <ac:spMkLst>
            <pc:docMk/>
            <pc:sldMk cId="2868695662" sldId="330"/>
            <ac:spMk id="25" creationId="{1CDC3BD0-54D0-7E4F-89DF-48B63E684752}"/>
          </ac:spMkLst>
        </pc:spChg>
        <pc:spChg chg="add mod">
          <ac:chgData name="Mariah Helgeson" userId="51b1bd1c-374c-4333-91a8-ada6f1cc33a2" providerId="ADAL" clId="{2561BA1A-F32F-064E-9033-AAFC7156500D}" dt="2022-01-25T19:25:15.738" v="3150"/>
          <ac:spMkLst>
            <pc:docMk/>
            <pc:sldMk cId="2868695662" sldId="330"/>
            <ac:spMk id="26" creationId="{04645C1F-0760-384C-B5FF-9C2CD33A8C9D}"/>
          </ac:spMkLst>
        </pc:spChg>
        <pc:spChg chg="add mod">
          <ac:chgData name="Mariah Helgeson" userId="51b1bd1c-374c-4333-91a8-ada6f1cc33a2" providerId="ADAL" clId="{2561BA1A-F32F-064E-9033-AAFC7156500D}" dt="2022-01-25T19:25:15.738" v="3150"/>
          <ac:spMkLst>
            <pc:docMk/>
            <pc:sldMk cId="2868695662" sldId="330"/>
            <ac:spMk id="27" creationId="{1BF1A2DF-FF93-E144-8302-32F9A64FBBE1}"/>
          </ac:spMkLst>
        </pc:spChg>
        <pc:spChg chg="add mod">
          <ac:chgData name="Mariah Helgeson" userId="51b1bd1c-374c-4333-91a8-ada6f1cc33a2" providerId="ADAL" clId="{2561BA1A-F32F-064E-9033-AAFC7156500D}" dt="2022-01-25T19:25:15.738" v="3150"/>
          <ac:spMkLst>
            <pc:docMk/>
            <pc:sldMk cId="2868695662" sldId="330"/>
            <ac:spMk id="28" creationId="{E7B1692C-50A3-574C-922C-7AAFAA32E7C1}"/>
          </ac:spMkLst>
        </pc:spChg>
        <pc:spChg chg="add mod">
          <ac:chgData name="Mariah Helgeson" userId="51b1bd1c-374c-4333-91a8-ada6f1cc33a2" providerId="ADAL" clId="{2561BA1A-F32F-064E-9033-AAFC7156500D}" dt="2022-01-25T19:25:15.738" v="3150"/>
          <ac:spMkLst>
            <pc:docMk/>
            <pc:sldMk cId="2868695662" sldId="330"/>
            <ac:spMk id="29" creationId="{F2A4FDBB-8AE9-B74B-8B01-007A23D117D5}"/>
          </ac:spMkLst>
        </pc:spChg>
        <pc:spChg chg="add mod">
          <ac:chgData name="Mariah Helgeson" userId="51b1bd1c-374c-4333-91a8-ada6f1cc33a2" providerId="ADAL" clId="{2561BA1A-F32F-064E-9033-AAFC7156500D}" dt="2022-01-25T19:25:15.738" v="3150"/>
          <ac:spMkLst>
            <pc:docMk/>
            <pc:sldMk cId="2868695662" sldId="330"/>
            <ac:spMk id="30" creationId="{21AC19E7-914F-024F-84F5-11C55464EB5E}"/>
          </ac:spMkLst>
        </pc:spChg>
        <pc:spChg chg="add mod">
          <ac:chgData name="Mariah Helgeson" userId="51b1bd1c-374c-4333-91a8-ada6f1cc33a2" providerId="ADAL" clId="{2561BA1A-F32F-064E-9033-AAFC7156500D}" dt="2022-02-02T00:21:13.034" v="20877"/>
          <ac:spMkLst>
            <pc:docMk/>
            <pc:sldMk cId="2868695662" sldId="330"/>
            <ac:spMk id="31" creationId="{8C65E383-63EE-8E49-A384-C2ACF5C0B59E}"/>
          </ac:spMkLst>
        </pc:spChg>
      </pc:sldChg>
      <pc:sldChg chg="addSp delSp modSp mod">
        <pc:chgData name="Mariah Helgeson" userId="51b1bd1c-374c-4333-91a8-ada6f1cc33a2" providerId="ADAL" clId="{2561BA1A-F32F-064E-9033-AAFC7156500D}" dt="2022-02-02T00:22:33.818" v="20910" actId="20577"/>
        <pc:sldMkLst>
          <pc:docMk/>
          <pc:sldMk cId="751573517" sldId="331"/>
        </pc:sldMkLst>
        <pc:spChg chg="mod">
          <ac:chgData name="Mariah Helgeson" userId="51b1bd1c-374c-4333-91a8-ada6f1cc33a2" providerId="ADAL" clId="{2561BA1A-F32F-064E-9033-AAFC7156500D}" dt="2022-02-02T00:21:43.482" v="20886" actId="20577"/>
          <ac:spMkLst>
            <pc:docMk/>
            <pc:sldMk cId="751573517" sldId="331"/>
            <ac:spMk id="4" creationId="{7E552CBA-E63D-4BDC-974D-8EEEBC8806B8}"/>
          </ac:spMkLst>
        </pc:spChg>
        <pc:spChg chg="add mod">
          <ac:chgData name="Mariah Helgeson" userId="51b1bd1c-374c-4333-91a8-ada6f1cc33a2" providerId="ADAL" clId="{2561BA1A-F32F-064E-9033-AAFC7156500D}" dt="2022-01-25T19:26:03.110" v="3164"/>
          <ac:spMkLst>
            <pc:docMk/>
            <pc:sldMk cId="751573517" sldId="331"/>
            <ac:spMk id="12" creationId="{5285CCBC-6CFB-0F48-80F8-7A83D4CA8112}"/>
          </ac:spMkLst>
        </pc:spChg>
        <pc:spChg chg="add mod">
          <ac:chgData name="Mariah Helgeson" userId="51b1bd1c-374c-4333-91a8-ada6f1cc33a2" providerId="ADAL" clId="{2561BA1A-F32F-064E-9033-AAFC7156500D}" dt="2022-01-25T19:26:03.110" v="3164"/>
          <ac:spMkLst>
            <pc:docMk/>
            <pc:sldMk cId="751573517" sldId="331"/>
            <ac:spMk id="13" creationId="{B11C6DB7-EEB9-2A49-B26A-B2EF744F5B6F}"/>
          </ac:spMkLst>
        </pc:spChg>
        <pc:spChg chg="add mod">
          <ac:chgData name="Mariah Helgeson" userId="51b1bd1c-374c-4333-91a8-ada6f1cc33a2" providerId="ADAL" clId="{2561BA1A-F32F-064E-9033-AAFC7156500D}" dt="2022-01-25T19:26:03.110" v="3164"/>
          <ac:spMkLst>
            <pc:docMk/>
            <pc:sldMk cId="751573517" sldId="331"/>
            <ac:spMk id="14" creationId="{8A5BA733-C4B2-0042-A4D0-11AB918B5E65}"/>
          </ac:spMkLst>
        </pc:spChg>
        <pc:spChg chg="add mod">
          <ac:chgData name="Mariah Helgeson" userId="51b1bd1c-374c-4333-91a8-ada6f1cc33a2" providerId="ADAL" clId="{2561BA1A-F32F-064E-9033-AAFC7156500D}" dt="2022-01-25T19:26:03.110" v="3164"/>
          <ac:spMkLst>
            <pc:docMk/>
            <pc:sldMk cId="751573517" sldId="331"/>
            <ac:spMk id="15" creationId="{7043FEDF-7875-D140-B3F8-C4D01EF87D06}"/>
          </ac:spMkLst>
        </pc:spChg>
        <pc:spChg chg="add mod">
          <ac:chgData name="Mariah Helgeson" userId="51b1bd1c-374c-4333-91a8-ada6f1cc33a2" providerId="ADAL" clId="{2561BA1A-F32F-064E-9033-AAFC7156500D}" dt="2022-01-25T19:26:03.110" v="3164"/>
          <ac:spMkLst>
            <pc:docMk/>
            <pc:sldMk cId="751573517" sldId="331"/>
            <ac:spMk id="16" creationId="{46A53A8B-9D8D-A749-96C3-29D77D29E4EC}"/>
          </ac:spMkLst>
        </pc:spChg>
        <pc:spChg chg="add mod">
          <ac:chgData name="Mariah Helgeson" userId="51b1bd1c-374c-4333-91a8-ada6f1cc33a2" providerId="ADAL" clId="{2561BA1A-F32F-064E-9033-AAFC7156500D}" dt="2022-01-25T19:26:03.110" v="3164"/>
          <ac:spMkLst>
            <pc:docMk/>
            <pc:sldMk cId="751573517" sldId="331"/>
            <ac:spMk id="17" creationId="{A7263743-B336-5144-B9EC-F0CEB3B42A94}"/>
          </ac:spMkLst>
        </pc:spChg>
        <pc:spChg chg="add mod">
          <ac:chgData name="Mariah Helgeson" userId="51b1bd1c-374c-4333-91a8-ada6f1cc33a2" providerId="ADAL" clId="{2561BA1A-F32F-064E-9033-AAFC7156500D}" dt="2022-01-25T19:26:03.110" v="3164"/>
          <ac:spMkLst>
            <pc:docMk/>
            <pc:sldMk cId="751573517" sldId="331"/>
            <ac:spMk id="18" creationId="{DB462A6E-D778-F34E-A77C-8D9166BA9142}"/>
          </ac:spMkLst>
        </pc:spChg>
        <pc:spChg chg="add mod">
          <ac:chgData name="Mariah Helgeson" userId="51b1bd1c-374c-4333-91a8-ada6f1cc33a2" providerId="ADAL" clId="{2561BA1A-F32F-064E-9033-AAFC7156500D}" dt="2022-01-25T19:26:03.110" v="3164"/>
          <ac:spMkLst>
            <pc:docMk/>
            <pc:sldMk cId="751573517" sldId="331"/>
            <ac:spMk id="19" creationId="{945BDF8A-CF41-8A44-83A3-20EE47274D16}"/>
          </ac:spMkLst>
        </pc:spChg>
        <pc:spChg chg="add mod">
          <ac:chgData name="Mariah Helgeson" userId="51b1bd1c-374c-4333-91a8-ada6f1cc33a2" providerId="ADAL" clId="{2561BA1A-F32F-064E-9033-AAFC7156500D}" dt="2022-01-25T19:26:03.110" v="3164"/>
          <ac:spMkLst>
            <pc:docMk/>
            <pc:sldMk cId="751573517" sldId="331"/>
            <ac:spMk id="20" creationId="{EC1DC7FA-96E4-3D42-9E4A-4203FB1F26F4}"/>
          </ac:spMkLst>
        </pc:spChg>
        <pc:spChg chg="add mod">
          <ac:chgData name="Mariah Helgeson" userId="51b1bd1c-374c-4333-91a8-ada6f1cc33a2" providerId="ADAL" clId="{2561BA1A-F32F-064E-9033-AAFC7156500D}" dt="2022-01-25T19:26:03.110" v="3164"/>
          <ac:spMkLst>
            <pc:docMk/>
            <pc:sldMk cId="751573517" sldId="331"/>
            <ac:spMk id="21" creationId="{76F82542-7185-AB42-A868-043AF3A1EA30}"/>
          </ac:spMkLst>
        </pc:spChg>
        <pc:spChg chg="add mod">
          <ac:chgData name="Mariah Helgeson" userId="51b1bd1c-374c-4333-91a8-ada6f1cc33a2" providerId="ADAL" clId="{2561BA1A-F32F-064E-9033-AAFC7156500D}" dt="2022-01-25T19:26:03.110" v="3164"/>
          <ac:spMkLst>
            <pc:docMk/>
            <pc:sldMk cId="751573517" sldId="331"/>
            <ac:spMk id="22" creationId="{CA7A1D0D-5F5B-C948-B398-C6022BA2DE48}"/>
          </ac:spMkLst>
        </pc:spChg>
        <pc:spChg chg="add mod">
          <ac:chgData name="Mariah Helgeson" userId="51b1bd1c-374c-4333-91a8-ada6f1cc33a2" providerId="ADAL" clId="{2561BA1A-F32F-064E-9033-AAFC7156500D}" dt="2022-01-25T19:26:03.110" v="3164"/>
          <ac:spMkLst>
            <pc:docMk/>
            <pc:sldMk cId="751573517" sldId="331"/>
            <ac:spMk id="23" creationId="{C2FCA2F1-E6C4-6845-93A7-5E1F672EF3A9}"/>
          </ac:spMkLst>
        </pc:spChg>
        <pc:spChg chg="add mod">
          <ac:chgData name="Mariah Helgeson" userId="51b1bd1c-374c-4333-91a8-ada6f1cc33a2" providerId="ADAL" clId="{2561BA1A-F32F-064E-9033-AAFC7156500D}" dt="2022-01-25T19:26:03.110" v="3164"/>
          <ac:spMkLst>
            <pc:docMk/>
            <pc:sldMk cId="751573517" sldId="331"/>
            <ac:spMk id="24" creationId="{974F2949-A0C8-8242-B2D9-9A2C18EA673C}"/>
          </ac:spMkLst>
        </pc:spChg>
        <pc:spChg chg="add mod">
          <ac:chgData name="Mariah Helgeson" userId="51b1bd1c-374c-4333-91a8-ada6f1cc33a2" providerId="ADAL" clId="{2561BA1A-F32F-064E-9033-AAFC7156500D}" dt="2022-01-25T19:26:03.110" v="3164"/>
          <ac:spMkLst>
            <pc:docMk/>
            <pc:sldMk cId="751573517" sldId="331"/>
            <ac:spMk id="25" creationId="{659F289F-751C-A841-8DFF-7F048FA568BE}"/>
          </ac:spMkLst>
        </pc:spChg>
        <pc:spChg chg="add mod">
          <ac:chgData name="Mariah Helgeson" userId="51b1bd1c-374c-4333-91a8-ada6f1cc33a2" providerId="ADAL" clId="{2561BA1A-F32F-064E-9033-AAFC7156500D}" dt="2022-01-25T19:26:03.110" v="3164"/>
          <ac:spMkLst>
            <pc:docMk/>
            <pc:sldMk cId="751573517" sldId="331"/>
            <ac:spMk id="26" creationId="{A5CE9CF1-BC53-B944-98CB-F951042E91D9}"/>
          </ac:spMkLst>
        </pc:spChg>
        <pc:spChg chg="add mod">
          <ac:chgData name="Mariah Helgeson" userId="51b1bd1c-374c-4333-91a8-ada6f1cc33a2" providerId="ADAL" clId="{2561BA1A-F32F-064E-9033-AAFC7156500D}" dt="2022-01-25T19:26:03.110" v="3164"/>
          <ac:spMkLst>
            <pc:docMk/>
            <pc:sldMk cId="751573517" sldId="331"/>
            <ac:spMk id="27" creationId="{1832488D-CF3B-DD4D-ABA1-ED18703C1383}"/>
          </ac:spMkLst>
        </pc:spChg>
        <pc:spChg chg="add mod">
          <ac:chgData name="Mariah Helgeson" userId="51b1bd1c-374c-4333-91a8-ada6f1cc33a2" providerId="ADAL" clId="{2561BA1A-F32F-064E-9033-AAFC7156500D}" dt="2022-01-25T19:26:03.110" v="3164"/>
          <ac:spMkLst>
            <pc:docMk/>
            <pc:sldMk cId="751573517" sldId="331"/>
            <ac:spMk id="28" creationId="{8BD0E27A-A701-F444-BF9C-3AE467EB2E4F}"/>
          </ac:spMkLst>
        </pc:spChg>
        <pc:spChg chg="add mod">
          <ac:chgData name="Mariah Helgeson" userId="51b1bd1c-374c-4333-91a8-ada6f1cc33a2" providerId="ADAL" clId="{2561BA1A-F32F-064E-9033-AAFC7156500D}" dt="2022-01-25T19:26:03.110" v="3164"/>
          <ac:spMkLst>
            <pc:docMk/>
            <pc:sldMk cId="751573517" sldId="331"/>
            <ac:spMk id="29" creationId="{626011A5-4E8A-AE43-BCCB-0A8AE4FF03C1}"/>
          </ac:spMkLst>
        </pc:spChg>
        <pc:spChg chg="add mod">
          <ac:chgData name="Mariah Helgeson" userId="51b1bd1c-374c-4333-91a8-ada6f1cc33a2" providerId="ADAL" clId="{2561BA1A-F32F-064E-9033-AAFC7156500D}" dt="2022-01-25T19:26:03.110" v="3164"/>
          <ac:spMkLst>
            <pc:docMk/>
            <pc:sldMk cId="751573517" sldId="331"/>
            <ac:spMk id="30" creationId="{B4D363C4-D87F-F643-A3DA-E5190CE3B3A6}"/>
          </ac:spMkLst>
        </pc:spChg>
        <pc:spChg chg="add mod">
          <ac:chgData name="Mariah Helgeson" userId="51b1bd1c-374c-4333-91a8-ada6f1cc33a2" providerId="ADAL" clId="{2561BA1A-F32F-064E-9033-AAFC7156500D}" dt="2022-02-02T00:22:33.818" v="20910" actId="20577"/>
          <ac:spMkLst>
            <pc:docMk/>
            <pc:sldMk cId="751573517" sldId="331"/>
            <ac:spMk id="31" creationId="{3F74DE18-BC79-954E-B6EC-4975C24828AA}"/>
          </ac:spMkLst>
        </pc:spChg>
        <pc:spChg chg="add del mod">
          <ac:chgData name="Mariah Helgeson" userId="51b1bd1c-374c-4333-91a8-ada6f1cc33a2" providerId="ADAL" clId="{2561BA1A-F32F-064E-9033-AAFC7156500D}" dt="2022-01-25T19:29:06.694" v="3189"/>
          <ac:spMkLst>
            <pc:docMk/>
            <pc:sldMk cId="751573517" sldId="331"/>
            <ac:spMk id="31" creationId="{F0DCF807-A314-8843-8D35-FE7A78CE665E}"/>
          </ac:spMkLst>
        </pc:spChg>
        <pc:spChg chg="add del mod">
          <ac:chgData name="Mariah Helgeson" userId="51b1bd1c-374c-4333-91a8-ada6f1cc33a2" providerId="ADAL" clId="{2561BA1A-F32F-064E-9033-AAFC7156500D}" dt="2022-01-25T19:29:06.694" v="3189"/>
          <ac:spMkLst>
            <pc:docMk/>
            <pc:sldMk cId="751573517" sldId="331"/>
            <ac:spMk id="32" creationId="{ECD90275-A2A0-654F-8F29-EE5493994145}"/>
          </ac:spMkLst>
        </pc:spChg>
        <pc:spChg chg="add del mod">
          <ac:chgData name="Mariah Helgeson" userId="51b1bd1c-374c-4333-91a8-ada6f1cc33a2" providerId="ADAL" clId="{2561BA1A-F32F-064E-9033-AAFC7156500D}" dt="2022-01-25T19:29:06.694" v="3189"/>
          <ac:spMkLst>
            <pc:docMk/>
            <pc:sldMk cId="751573517" sldId="331"/>
            <ac:spMk id="33" creationId="{24FDECBD-7C3C-FE44-9585-C00B5CFE15C4}"/>
          </ac:spMkLst>
        </pc:spChg>
        <pc:spChg chg="add del mod">
          <ac:chgData name="Mariah Helgeson" userId="51b1bd1c-374c-4333-91a8-ada6f1cc33a2" providerId="ADAL" clId="{2561BA1A-F32F-064E-9033-AAFC7156500D}" dt="2022-01-25T19:29:06.694" v="3189"/>
          <ac:spMkLst>
            <pc:docMk/>
            <pc:sldMk cId="751573517" sldId="331"/>
            <ac:spMk id="34" creationId="{22BEE822-1B58-4449-B813-A618211818E1}"/>
          </ac:spMkLst>
        </pc:spChg>
        <pc:spChg chg="add del mod">
          <ac:chgData name="Mariah Helgeson" userId="51b1bd1c-374c-4333-91a8-ada6f1cc33a2" providerId="ADAL" clId="{2561BA1A-F32F-064E-9033-AAFC7156500D}" dt="2022-01-25T19:29:06.694" v="3189"/>
          <ac:spMkLst>
            <pc:docMk/>
            <pc:sldMk cId="751573517" sldId="331"/>
            <ac:spMk id="35" creationId="{F3B6B7C5-E530-144E-9984-C21C879CBADE}"/>
          </ac:spMkLst>
        </pc:spChg>
        <pc:spChg chg="add del mod">
          <ac:chgData name="Mariah Helgeson" userId="51b1bd1c-374c-4333-91a8-ada6f1cc33a2" providerId="ADAL" clId="{2561BA1A-F32F-064E-9033-AAFC7156500D}" dt="2022-01-25T19:29:06.694" v="3189"/>
          <ac:spMkLst>
            <pc:docMk/>
            <pc:sldMk cId="751573517" sldId="331"/>
            <ac:spMk id="36" creationId="{7AA26B15-09A7-1B45-9605-F066072F24AB}"/>
          </ac:spMkLst>
        </pc:spChg>
        <pc:spChg chg="add del mod">
          <ac:chgData name="Mariah Helgeson" userId="51b1bd1c-374c-4333-91a8-ada6f1cc33a2" providerId="ADAL" clId="{2561BA1A-F32F-064E-9033-AAFC7156500D}" dt="2022-01-25T19:29:06.694" v="3189"/>
          <ac:spMkLst>
            <pc:docMk/>
            <pc:sldMk cId="751573517" sldId="331"/>
            <ac:spMk id="37" creationId="{124F2256-20EE-F74E-9586-5CA48408504E}"/>
          </ac:spMkLst>
        </pc:spChg>
        <pc:spChg chg="add del mod">
          <ac:chgData name="Mariah Helgeson" userId="51b1bd1c-374c-4333-91a8-ada6f1cc33a2" providerId="ADAL" clId="{2561BA1A-F32F-064E-9033-AAFC7156500D}" dt="2022-01-25T19:29:06.694" v="3189"/>
          <ac:spMkLst>
            <pc:docMk/>
            <pc:sldMk cId="751573517" sldId="331"/>
            <ac:spMk id="38" creationId="{54FB3E66-B4F6-FE47-97A2-A5616A38FF39}"/>
          </ac:spMkLst>
        </pc:spChg>
        <pc:spChg chg="add del mod">
          <ac:chgData name="Mariah Helgeson" userId="51b1bd1c-374c-4333-91a8-ada6f1cc33a2" providerId="ADAL" clId="{2561BA1A-F32F-064E-9033-AAFC7156500D}" dt="2022-01-25T19:29:06.694" v="3189"/>
          <ac:spMkLst>
            <pc:docMk/>
            <pc:sldMk cId="751573517" sldId="331"/>
            <ac:spMk id="39" creationId="{86781DEB-F3C0-CC41-92EB-8748232CDD9A}"/>
          </ac:spMkLst>
        </pc:spChg>
        <pc:spChg chg="add del mod">
          <ac:chgData name="Mariah Helgeson" userId="51b1bd1c-374c-4333-91a8-ada6f1cc33a2" providerId="ADAL" clId="{2561BA1A-F32F-064E-9033-AAFC7156500D}" dt="2022-01-25T19:29:06.694" v="3189"/>
          <ac:spMkLst>
            <pc:docMk/>
            <pc:sldMk cId="751573517" sldId="331"/>
            <ac:spMk id="40" creationId="{7852C7C8-D25B-C44C-9A55-60EE57CD7B6F}"/>
          </ac:spMkLst>
        </pc:spChg>
        <pc:spChg chg="add del mod">
          <ac:chgData name="Mariah Helgeson" userId="51b1bd1c-374c-4333-91a8-ada6f1cc33a2" providerId="ADAL" clId="{2561BA1A-F32F-064E-9033-AAFC7156500D}" dt="2022-01-25T19:29:06.694" v="3189"/>
          <ac:spMkLst>
            <pc:docMk/>
            <pc:sldMk cId="751573517" sldId="331"/>
            <ac:spMk id="41" creationId="{AE4736EE-A73B-9445-ADDF-8183073D5EF6}"/>
          </ac:spMkLst>
        </pc:spChg>
        <pc:spChg chg="add del mod">
          <ac:chgData name="Mariah Helgeson" userId="51b1bd1c-374c-4333-91a8-ada6f1cc33a2" providerId="ADAL" clId="{2561BA1A-F32F-064E-9033-AAFC7156500D}" dt="2022-01-25T19:29:06.694" v="3189"/>
          <ac:spMkLst>
            <pc:docMk/>
            <pc:sldMk cId="751573517" sldId="331"/>
            <ac:spMk id="42" creationId="{AC78BA72-407F-3748-951F-3D80D6DAC9CB}"/>
          </ac:spMkLst>
        </pc:spChg>
        <pc:spChg chg="add del mod">
          <ac:chgData name="Mariah Helgeson" userId="51b1bd1c-374c-4333-91a8-ada6f1cc33a2" providerId="ADAL" clId="{2561BA1A-F32F-064E-9033-AAFC7156500D}" dt="2022-01-25T19:29:06.694" v="3189"/>
          <ac:spMkLst>
            <pc:docMk/>
            <pc:sldMk cId="751573517" sldId="331"/>
            <ac:spMk id="43" creationId="{56E63DD0-3602-3F49-8035-7F2DB6A11BE0}"/>
          </ac:spMkLst>
        </pc:spChg>
        <pc:spChg chg="add del mod">
          <ac:chgData name="Mariah Helgeson" userId="51b1bd1c-374c-4333-91a8-ada6f1cc33a2" providerId="ADAL" clId="{2561BA1A-F32F-064E-9033-AAFC7156500D}" dt="2022-01-25T19:29:06.694" v="3189"/>
          <ac:spMkLst>
            <pc:docMk/>
            <pc:sldMk cId="751573517" sldId="331"/>
            <ac:spMk id="44" creationId="{A6606DA2-75BA-094D-878C-B16E9E9EE88E}"/>
          </ac:spMkLst>
        </pc:spChg>
        <pc:spChg chg="add del mod">
          <ac:chgData name="Mariah Helgeson" userId="51b1bd1c-374c-4333-91a8-ada6f1cc33a2" providerId="ADAL" clId="{2561BA1A-F32F-064E-9033-AAFC7156500D}" dt="2022-01-25T19:29:06.694" v="3189"/>
          <ac:spMkLst>
            <pc:docMk/>
            <pc:sldMk cId="751573517" sldId="331"/>
            <ac:spMk id="45" creationId="{60CFDF26-478D-834C-A314-E95353823CED}"/>
          </ac:spMkLst>
        </pc:spChg>
        <pc:spChg chg="add del mod">
          <ac:chgData name="Mariah Helgeson" userId="51b1bd1c-374c-4333-91a8-ada6f1cc33a2" providerId="ADAL" clId="{2561BA1A-F32F-064E-9033-AAFC7156500D}" dt="2022-01-25T19:29:06.694" v="3189"/>
          <ac:spMkLst>
            <pc:docMk/>
            <pc:sldMk cId="751573517" sldId="331"/>
            <ac:spMk id="46" creationId="{CB541B33-5780-0542-9083-EBAADE7BAECA}"/>
          </ac:spMkLst>
        </pc:spChg>
        <pc:spChg chg="add del mod">
          <ac:chgData name="Mariah Helgeson" userId="51b1bd1c-374c-4333-91a8-ada6f1cc33a2" providerId="ADAL" clId="{2561BA1A-F32F-064E-9033-AAFC7156500D}" dt="2022-01-25T19:29:06.694" v="3189"/>
          <ac:spMkLst>
            <pc:docMk/>
            <pc:sldMk cId="751573517" sldId="331"/>
            <ac:spMk id="47" creationId="{EA80F584-82E4-494F-9CBE-887481ED5F4F}"/>
          </ac:spMkLst>
        </pc:spChg>
        <pc:spChg chg="add mod">
          <ac:chgData name="Mariah Helgeson" userId="51b1bd1c-374c-4333-91a8-ada6f1cc33a2" providerId="ADAL" clId="{2561BA1A-F32F-064E-9033-AAFC7156500D}" dt="2022-01-25T19:29:18.041" v="3190"/>
          <ac:spMkLst>
            <pc:docMk/>
            <pc:sldMk cId="751573517" sldId="331"/>
            <ac:spMk id="48" creationId="{AE64AB19-151B-834B-90D9-364E7D3757FF}"/>
          </ac:spMkLst>
        </pc:spChg>
        <pc:spChg chg="add mod">
          <ac:chgData name="Mariah Helgeson" userId="51b1bd1c-374c-4333-91a8-ada6f1cc33a2" providerId="ADAL" clId="{2561BA1A-F32F-064E-9033-AAFC7156500D}" dt="2022-01-25T19:43:00.534" v="3406"/>
          <ac:spMkLst>
            <pc:docMk/>
            <pc:sldMk cId="751573517" sldId="331"/>
            <ac:spMk id="49" creationId="{EEFCF4C3-446C-1341-83CD-157BB899387E}"/>
          </ac:spMkLst>
        </pc:spChg>
      </pc:sldChg>
      <pc:sldChg chg="addSp modSp mod">
        <pc:chgData name="Mariah Helgeson" userId="51b1bd1c-374c-4333-91a8-ada6f1cc33a2" providerId="ADAL" clId="{2561BA1A-F32F-064E-9033-AAFC7156500D}" dt="2022-02-02T00:22:57.769" v="20921" actId="20577"/>
        <pc:sldMkLst>
          <pc:docMk/>
          <pc:sldMk cId="3365236957" sldId="332"/>
        </pc:sldMkLst>
        <pc:spChg chg="mod">
          <ac:chgData name="Mariah Helgeson" userId="51b1bd1c-374c-4333-91a8-ada6f1cc33a2" providerId="ADAL" clId="{2561BA1A-F32F-064E-9033-AAFC7156500D}" dt="2022-02-02T00:22:57.769" v="20921" actId="20577"/>
          <ac:spMkLst>
            <pc:docMk/>
            <pc:sldMk cId="3365236957" sldId="332"/>
            <ac:spMk id="4" creationId="{7E552CBA-E63D-4BDC-974D-8EEEBC8806B8}"/>
          </ac:spMkLst>
        </pc:spChg>
        <pc:spChg chg="add mod">
          <ac:chgData name="Mariah Helgeson" userId="51b1bd1c-374c-4333-91a8-ada6f1cc33a2" providerId="ADAL" clId="{2561BA1A-F32F-064E-9033-AAFC7156500D}" dt="2022-01-25T19:26:30.823" v="3171"/>
          <ac:spMkLst>
            <pc:docMk/>
            <pc:sldMk cId="3365236957" sldId="332"/>
            <ac:spMk id="10" creationId="{BB6F5322-58C3-5645-B723-2EB2D3A9727E}"/>
          </ac:spMkLst>
        </pc:spChg>
        <pc:spChg chg="add mod">
          <ac:chgData name="Mariah Helgeson" userId="51b1bd1c-374c-4333-91a8-ada6f1cc33a2" providerId="ADAL" clId="{2561BA1A-F32F-064E-9033-AAFC7156500D}" dt="2022-01-25T19:26:30.823" v="3171"/>
          <ac:spMkLst>
            <pc:docMk/>
            <pc:sldMk cId="3365236957" sldId="332"/>
            <ac:spMk id="11" creationId="{D22FB8A0-5932-E54E-9355-BC1E0CFE60E7}"/>
          </ac:spMkLst>
        </pc:spChg>
        <pc:spChg chg="add mod">
          <ac:chgData name="Mariah Helgeson" userId="51b1bd1c-374c-4333-91a8-ada6f1cc33a2" providerId="ADAL" clId="{2561BA1A-F32F-064E-9033-AAFC7156500D}" dt="2022-01-25T19:26:30.823" v="3171"/>
          <ac:spMkLst>
            <pc:docMk/>
            <pc:sldMk cId="3365236957" sldId="332"/>
            <ac:spMk id="12" creationId="{F3AFEE12-83E0-7E43-869B-99C2F9CCF6F4}"/>
          </ac:spMkLst>
        </pc:spChg>
        <pc:spChg chg="add mod">
          <ac:chgData name="Mariah Helgeson" userId="51b1bd1c-374c-4333-91a8-ada6f1cc33a2" providerId="ADAL" clId="{2561BA1A-F32F-064E-9033-AAFC7156500D}" dt="2022-01-25T19:26:30.823" v="3171"/>
          <ac:spMkLst>
            <pc:docMk/>
            <pc:sldMk cId="3365236957" sldId="332"/>
            <ac:spMk id="13" creationId="{320FBE1A-5BC8-F145-93D0-1029BDA5C22B}"/>
          </ac:spMkLst>
        </pc:spChg>
        <pc:spChg chg="add mod">
          <ac:chgData name="Mariah Helgeson" userId="51b1bd1c-374c-4333-91a8-ada6f1cc33a2" providerId="ADAL" clId="{2561BA1A-F32F-064E-9033-AAFC7156500D}" dt="2022-01-25T19:26:30.823" v="3171"/>
          <ac:spMkLst>
            <pc:docMk/>
            <pc:sldMk cId="3365236957" sldId="332"/>
            <ac:spMk id="14" creationId="{C4801678-2652-AA42-BA4C-146487E74382}"/>
          </ac:spMkLst>
        </pc:spChg>
        <pc:spChg chg="add mod">
          <ac:chgData name="Mariah Helgeson" userId="51b1bd1c-374c-4333-91a8-ada6f1cc33a2" providerId="ADAL" clId="{2561BA1A-F32F-064E-9033-AAFC7156500D}" dt="2022-01-25T19:26:30.823" v="3171"/>
          <ac:spMkLst>
            <pc:docMk/>
            <pc:sldMk cId="3365236957" sldId="332"/>
            <ac:spMk id="15" creationId="{5D1C5952-05A2-EF43-857B-2E33CD7E2129}"/>
          </ac:spMkLst>
        </pc:spChg>
        <pc:spChg chg="add mod">
          <ac:chgData name="Mariah Helgeson" userId="51b1bd1c-374c-4333-91a8-ada6f1cc33a2" providerId="ADAL" clId="{2561BA1A-F32F-064E-9033-AAFC7156500D}" dt="2022-01-25T19:26:30.823" v="3171"/>
          <ac:spMkLst>
            <pc:docMk/>
            <pc:sldMk cId="3365236957" sldId="332"/>
            <ac:spMk id="16" creationId="{65D0F226-55E3-9641-B6F2-71E1F4881365}"/>
          </ac:spMkLst>
        </pc:spChg>
        <pc:spChg chg="add mod">
          <ac:chgData name="Mariah Helgeson" userId="51b1bd1c-374c-4333-91a8-ada6f1cc33a2" providerId="ADAL" clId="{2561BA1A-F32F-064E-9033-AAFC7156500D}" dt="2022-01-25T19:26:30.823" v="3171"/>
          <ac:spMkLst>
            <pc:docMk/>
            <pc:sldMk cId="3365236957" sldId="332"/>
            <ac:spMk id="17" creationId="{9382D0AE-62A0-C042-BA5D-BA941725B7E5}"/>
          </ac:spMkLst>
        </pc:spChg>
        <pc:spChg chg="add mod">
          <ac:chgData name="Mariah Helgeson" userId="51b1bd1c-374c-4333-91a8-ada6f1cc33a2" providerId="ADAL" clId="{2561BA1A-F32F-064E-9033-AAFC7156500D}" dt="2022-01-25T19:26:30.823" v="3171"/>
          <ac:spMkLst>
            <pc:docMk/>
            <pc:sldMk cId="3365236957" sldId="332"/>
            <ac:spMk id="18" creationId="{DBEFCF9D-94D3-EF43-8019-AD65DCD49A6C}"/>
          </ac:spMkLst>
        </pc:spChg>
        <pc:spChg chg="add mod">
          <ac:chgData name="Mariah Helgeson" userId="51b1bd1c-374c-4333-91a8-ada6f1cc33a2" providerId="ADAL" clId="{2561BA1A-F32F-064E-9033-AAFC7156500D}" dt="2022-01-25T19:26:30.823" v="3171"/>
          <ac:spMkLst>
            <pc:docMk/>
            <pc:sldMk cId="3365236957" sldId="332"/>
            <ac:spMk id="19" creationId="{40E9B4D1-CDDA-7D4B-AC0C-AE6C30575445}"/>
          </ac:spMkLst>
        </pc:spChg>
        <pc:spChg chg="add mod">
          <ac:chgData name="Mariah Helgeson" userId="51b1bd1c-374c-4333-91a8-ada6f1cc33a2" providerId="ADAL" clId="{2561BA1A-F32F-064E-9033-AAFC7156500D}" dt="2022-01-25T19:26:30.823" v="3171"/>
          <ac:spMkLst>
            <pc:docMk/>
            <pc:sldMk cId="3365236957" sldId="332"/>
            <ac:spMk id="20" creationId="{97149B39-5281-BD44-B651-8FAB8912C725}"/>
          </ac:spMkLst>
        </pc:spChg>
        <pc:spChg chg="add mod">
          <ac:chgData name="Mariah Helgeson" userId="51b1bd1c-374c-4333-91a8-ada6f1cc33a2" providerId="ADAL" clId="{2561BA1A-F32F-064E-9033-AAFC7156500D}" dt="2022-01-25T19:26:30.823" v="3171"/>
          <ac:spMkLst>
            <pc:docMk/>
            <pc:sldMk cId="3365236957" sldId="332"/>
            <ac:spMk id="21" creationId="{1318ED15-45E8-2143-8D5A-4C66702CA237}"/>
          </ac:spMkLst>
        </pc:spChg>
        <pc:spChg chg="add mod">
          <ac:chgData name="Mariah Helgeson" userId="51b1bd1c-374c-4333-91a8-ada6f1cc33a2" providerId="ADAL" clId="{2561BA1A-F32F-064E-9033-AAFC7156500D}" dt="2022-01-25T19:26:30.823" v="3171"/>
          <ac:spMkLst>
            <pc:docMk/>
            <pc:sldMk cId="3365236957" sldId="332"/>
            <ac:spMk id="22" creationId="{5034EB11-46B5-AC46-A4C1-27B9EACFF8A2}"/>
          </ac:spMkLst>
        </pc:spChg>
        <pc:spChg chg="add mod">
          <ac:chgData name="Mariah Helgeson" userId="51b1bd1c-374c-4333-91a8-ada6f1cc33a2" providerId="ADAL" clId="{2561BA1A-F32F-064E-9033-AAFC7156500D}" dt="2022-01-25T19:26:30.823" v="3171"/>
          <ac:spMkLst>
            <pc:docMk/>
            <pc:sldMk cId="3365236957" sldId="332"/>
            <ac:spMk id="23" creationId="{672DFE2C-F568-0C4A-BEF8-AB7D8913EB49}"/>
          </ac:spMkLst>
        </pc:spChg>
        <pc:spChg chg="add mod">
          <ac:chgData name="Mariah Helgeson" userId="51b1bd1c-374c-4333-91a8-ada6f1cc33a2" providerId="ADAL" clId="{2561BA1A-F32F-064E-9033-AAFC7156500D}" dt="2022-01-25T19:26:30.823" v="3171"/>
          <ac:spMkLst>
            <pc:docMk/>
            <pc:sldMk cId="3365236957" sldId="332"/>
            <ac:spMk id="24" creationId="{0F39A020-E95E-6949-B8BA-C826054943FA}"/>
          </ac:spMkLst>
        </pc:spChg>
        <pc:spChg chg="add mod">
          <ac:chgData name="Mariah Helgeson" userId="51b1bd1c-374c-4333-91a8-ada6f1cc33a2" providerId="ADAL" clId="{2561BA1A-F32F-064E-9033-AAFC7156500D}" dt="2022-01-25T19:26:30.823" v="3171"/>
          <ac:spMkLst>
            <pc:docMk/>
            <pc:sldMk cId="3365236957" sldId="332"/>
            <ac:spMk id="25" creationId="{7FB06602-1CA0-F649-9CFC-CF67A7AFE9C0}"/>
          </ac:spMkLst>
        </pc:spChg>
        <pc:spChg chg="add mod">
          <ac:chgData name="Mariah Helgeson" userId="51b1bd1c-374c-4333-91a8-ada6f1cc33a2" providerId="ADAL" clId="{2561BA1A-F32F-064E-9033-AAFC7156500D}" dt="2022-01-25T19:26:30.823" v="3171"/>
          <ac:spMkLst>
            <pc:docMk/>
            <pc:sldMk cId="3365236957" sldId="332"/>
            <ac:spMk id="26" creationId="{F5011FBE-D75F-FC4C-8CCA-2C310D55E9D4}"/>
          </ac:spMkLst>
        </pc:spChg>
        <pc:spChg chg="add mod">
          <ac:chgData name="Mariah Helgeson" userId="51b1bd1c-374c-4333-91a8-ada6f1cc33a2" providerId="ADAL" clId="{2561BA1A-F32F-064E-9033-AAFC7156500D}" dt="2022-01-25T19:26:30.823" v="3171"/>
          <ac:spMkLst>
            <pc:docMk/>
            <pc:sldMk cId="3365236957" sldId="332"/>
            <ac:spMk id="27" creationId="{A3A3A02D-1C5E-644A-A3C9-8EBAB3461D24}"/>
          </ac:spMkLst>
        </pc:spChg>
        <pc:spChg chg="add mod">
          <ac:chgData name="Mariah Helgeson" userId="51b1bd1c-374c-4333-91a8-ada6f1cc33a2" providerId="ADAL" clId="{2561BA1A-F32F-064E-9033-AAFC7156500D}" dt="2022-01-25T19:26:30.823" v="3171"/>
          <ac:spMkLst>
            <pc:docMk/>
            <pc:sldMk cId="3365236957" sldId="332"/>
            <ac:spMk id="28" creationId="{F476F388-4D27-5547-B061-D7097F14B3D1}"/>
          </ac:spMkLst>
        </pc:spChg>
        <pc:spChg chg="add mod">
          <ac:chgData name="Mariah Helgeson" userId="51b1bd1c-374c-4333-91a8-ada6f1cc33a2" providerId="ADAL" clId="{2561BA1A-F32F-064E-9033-AAFC7156500D}" dt="2022-01-25T19:26:30.823" v="3171"/>
          <ac:spMkLst>
            <pc:docMk/>
            <pc:sldMk cId="3365236957" sldId="332"/>
            <ac:spMk id="29" creationId="{AA12AA49-53DD-9244-8F3B-A7C6A71EEDC0}"/>
          </ac:spMkLst>
        </pc:spChg>
        <pc:spChg chg="add mod">
          <ac:chgData name="Mariah Helgeson" userId="51b1bd1c-374c-4333-91a8-ada6f1cc33a2" providerId="ADAL" clId="{2561BA1A-F32F-064E-9033-AAFC7156500D}" dt="2022-01-25T19:26:30.823" v="3171"/>
          <ac:spMkLst>
            <pc:docMk/>
            <pc:sldMk cId="3365236957" sldId="332"/>
            <ac:spMk id="30" creationId="{1F0E9F0B-96D1-4742-A271-A86ABC061B24}"/>
          </ac:spMkLst>
        </pc:spChg>
        <pc:spChg chg="add mod">
          <ac:chgData name="Mariah Helgeson" userId="51b1bd1c-374c-4333-91a8-ada6f1cc33a2" providerId="ADAL" clId="{2561BA1A-F32F-064E-9033-AAFC7156500D}" dt="2022-01-25T19:26:30.823" v="3171"/>
          <ac:spMkLst>
            <pc:docMk/>
            <pc:sldMk cId="3365236957" sldId="332"/>
            <ac:spMk id="31" creationId="{571D5C42-C8BE-0448-BEFB-CACBC7DE33F2}"/>
          </ac:spMkLst>
        </pc:spChg>
        <pc:spChg chg="add mod">
          <ac:chgData name="Mariah Helgeson" userId="51b1bd1c-374c-4333-91a8-ada6f1cc33a2" providerId="ADAL" clId="{2561BA1A-F32F-064E-9033-AAFC7156500D}" dt="2022-01-25T19:26:30.823" v="3171"/>
          <ac:spMkLst>
            <pc:docMk/>
            <pc:sldMk cId="3365236957" sldId="332"/>
            <ac:spMk id="32" creationId="{043E54F9-0DDD-984F-A1B0-D81039B73367}"/>
          </ac:spMkLst>
        </pc:spChg>
        <pc:spChg chg="add mod">
          <ac:chgData name="Mariah Helgeson" userId="51b1bd1c-374c-4333-91a8-ada6f1cc33a2" providerId="ADAL" clId="{2561BA1A-F32F-064E-9033-AAFC7156500D}" dt="2022-01-25T19:26:30.823" v="3171"/>
          <ac:spMkLst>
            <pc:docMk/>
            <pc:sldMk cId="3365236957" sldId="332"/>
            <ac:spMk id="33" creationId="{62D0B2E9-EBB5-FD42-A3DC-5B7AF6691AAB}"/>
          </ac:spMkLst>
        </pc:spChg>
        <pc:spChg chg="add mod">
          <ac:chgData name="Mariah Helgeson" userId="51b1bd1c-374c-4333-91a8-ada6f1cc33a2" providerId="ADAL" clId="{2561BA1A-F32F-064E-9033-AAFC7156500D}" dt="2022-01-25T19:26:30.823" v="3171"/>
          <ac:spMkLst>
            <pc:docMk/>
            <pc:sldMk cId="3365236957" sldId="332"/>
            <ac:spMk id="34" creationId="{898F8CF3-6DCA-BC49-8F62-1E910FA72B6E}"/>
          </ac:spMkLst>
        </pc:spChg>
        <pc:spChg chg="add mod">
          <ac:chgData name="Mariah Helgeson" userId="51b1bd1c-374c-4333-91a8-ada6f1cc33a2" providerId="ADAL" clId="{2561BA1A-F32F-064E-9033-AAFC7156500D}" dt="2022-01-25T19:43:07.556" v="3411"/>
          <ac:spMkLst>
            <pc:docMk/>
            <pc:sldMk cId="3365236957" sldId="332"/>
            <ac:spMk id="35" creationId="{5D42C95A-015A-F142-8B76-6425A5D98172}"/>
          </ac:spMkLst>
        </pc:spChg>
        <pc:spChg chg="add mod">
          <ac:chgData name="Mariah Helgeson" userId="51b1bd1c-374c-4333-91a8-ada6f1cc33a2" providerId="ADAL" clId="{2561BA1A-F32F-064E-9033-AAFC7156500D}" dt="2022-02-02T00:22:55.304" v="20919" actId="20577"/>
          <ac:spMkLst>
            <pc:docMk/>
            <pc:sldMk cId="3365236957" sldId="332"/>
            <ac:spMk id="36" creationId="{8C1AFE87-F7D2-4642-9372-1E403EFB904F}"/>
          </ac:spMkLst>
        </pc:spChg>
      </pc:sldChg>
      <pc:sldChg chg="addSp modSp mod">
        <pc:chgData name="Mariah Helgeson" userId="51b1bd1c-374c-4333-91a8-ada6f1cc33a2" providerId="ADAL" clId="{2561BA1A-F32F-064E-9033-AAFC7156500D}" dt="2022-01-25T19:29:39.445" v="3197"/>
        <pc:sldMkLst>
          <pc:docMk/>
          <pc:sldMk cId="2053896516" sldId="333"/>
        </pc:sldMkLst>
        <pc:spChg chg="mod">
          <ac:chgData name="Mariah Helgeson" userId="51b1bd1c-374c-4333-91a8-ada6f1cc33a2" providerId="ADAL" clId="{2561BA1A-F32F-064E-9033-AAFC7156500D}" dt="2022-01-25T19:26:57.653" v="3187" actId="20577"/>
          <ac:spMkLst>
            <pc:docMk/>
            <pc:sldMk cId="2053896516" sldId="333"/>
            <ac:spMk id="4" creationId="{7E552CBA-E63D-4BDC-974D-8EEEBC8806B8}"/>
          </ac:spMkLst>
        </pc:spChg>
        <pc:spChg chg="add mod">
          <ac:chgData name="Mariah Helgeson" userId="51b1bd1c-374c-4333-91a8-ada6f1cc33a2" providerId="ADAL" clId="{2561BA1A-F32F-064E-9033-AAFC7156500D}" dt="2022-01-25T19:29:39.445" v="3197"/>
          <ac:spMkLst>
            <pc:docMk/>
            <pc:sldMk cId="2053896516" sldId="333"/>
            <ac:spMk id="7" creationId="{39AA3EFC-6CA2-7348-9476-1A6ECF4C1AFF}"/>
          </ac:spMkLst>
        </pc:spChg>
        <pc:spChg chg="add mod">
          <ac:chgData name="Mariah Helgeson" userId="51b1bd1c-374c-4333-91a8-ada6f1cc33a2" providerId="ADAL" clId="{2561BA1A-F32F-064E-9033-AAFC7156500D}" dt="2022-01-25T19:29:39.445" v="3197"/>
          <ac:spMkLst>
            <pc:docMk/>
            <pc:sldMk cId="2053896516" sldId="333"/>
            <ac:spMk id="8" creationId="{1CCF0A3F-975D-6D47-93D2-AD5AEAC8FB1C}"/>
          </ac:spMkLst>
        </pc:spChg>
        <pc:spChg chg="add mod">
          <ac:chgData name="Mariah Helgeson" userId="51b1bd1c-374c-4333-91a8-ada6f1cc33a2" providerId="ADAL" clId="{2561BA1A-F32F-064E-9033-AAFC7156500D}" dt="2022-01-25T19:29:39.445" v="3197"/>
          <ac:spMkLst>
            <pc:docMk/>
            <pc:sldMk cId="2053896516" sldId="333"/>
            <ac:spMk id="9" creationId="{EB15CC95-5C5E-8D43-9172-4270DD07BDC2}"/>
          </ac:spMkLst>
        </pc:spChg>
        <pc:spChg chg="add mod">
          <ac:chgData name="Mariah Helgeson" userId="51b1bd1c-374c-4333-91a8-ada6f1cc33a2" providerId="ADAL" clId="{2561BA1A-F32F-064E-9033-AAFC7156500D}" dt="2022-01-25T19:29:39.445" v="3197"/>
          <ac:spMkLst>
            <pc:docMk/>
            <pc:sldMk cId="2053896516" sldId="333"/>
            <ac:spMk id="13" creationId="{5A334A6A-FA04-A64E-AF9E-06CDB1660159}"/>
          </ac:spMkLst>
        </pc:spChg>
        <pc:spChg chg="add mod">
          <ac:chgData name="Mariah Helgeson" userId="51b1bd1c-374c-4333-91a8-ada6f1cc33a2" providerId="ADAL" clId="{2561BA1A-F32F-064E-9033-AAFC7156500D}" dt="2022-01-25T19:29:39.445" v="3197"/>
          <ac:spMkLst>
            <pc:docMk/>
            <pc:sldMk cId="2053896516" sldId="333"/>
            <ac:spMk id="14" creationId="{43FB6E66-6502-1645-B617-B99475607100}"/>
          </ac:spMkLst>
        </pc:spChg>
        <pc:spChg chg="add mod">
          <ac:chgData name="Mariah Helgeson" userId="51b1bd1c-374c-4333-91a8-ada6f1cc33a2" providerId="ADAL" clId="{2561BA1A-F32F-064E-9033-AAFC7156500D}" dt="2022-01-25T19:29:39.445" v="3197"/>
          <ac:spMkLst>
            <pc:docMk/>
            <pc:sldMk cId="2053896516" sldId="333"/>
            <ac:spMk id="15" creationId="{9666B6F3-2A7B-2B4C-A6A4-032D8F10B212}"/>
          </ac:spMkLst>
        </pc:spChg>
        <pc:spChg chg="add mod">
          <ac:chgData name="Mariah Helgeson" userId="51b1bd1c-374c-4333-91a8-ada6f1cc33a2" providerId="ADAL" clId="{2561BA1A-F32F-064E-9033-AAFC7156500D}" dt="2022-01-25T19:29:39.445" v="3197"/>
          <ac:spMkLst>
            <pc:docMk/>
            <pc:sldMk cId="2053896516" sldId="333"/>
            <ac:spMk id="16" creationId="{025627BD-0361-DB44-8354-7FB508BA547C}"/>
          </ac:spMkLst>
        </pc:spChg>
        <pc:spChg chg="add mod">
          <ac:chgData name="Mariah Helgeson" userId="51b1bd1c-374c-4333-91a8-ada6f1cc33a2" providerId="ADAL" clId="{2561BA1A-F32F-064E-9033-AAFC7156500D}" dt="2022-01-25T19:29:39.445" v="3197"/>
          <ac:spMkLst>
            <pc:docMk/>
            <pc:sldMk cId="2053896516" sldId="333"/>
            <ac:spMk id="17" creationId="{F047AE25-AE97-864A-9E72-9FEFEDB3AAA4}"/>
          </ac:spMkLst>
        </pc:spChg>
        <pc:spChg chg="add mod">
          <ac:chgData name="Mariah Helgeson" userId="51b1bd1c-374c-4333-91a8-ada6f1cc33a2" providerId="ADAL" clId="{2561BA1A-F32F-064E-9033-AAFC7156500D}" dt="2022-01-25T19:29:39.445" v="3197"/>
          <ac:spMkLst>
            <pc:docMk/>
            <pc:sldMk cId="2053896516" sldId="333"/>
            <ac:spMk id="18" creationId="{CA569AF4-CB94-214C-9357-9F64314DE499}"/>
          </ac:spMkLst>
        </pc:spChg>
        <pc:spChg chg="add mod">
          <ac:chgData name="Mariah Helgeson" userId="51b1bd1c-374c-4333-91a8-ada6f1cc33a2" providerId="ADAL" clId="{2561BA1A-F32F-064E-9033-AAFC7156500D}" dt="2022-01-25T19:29:39.445" v="3197"/>
          <ac:spMkLst>
            <pc:docMk/>
            <pc:sldMk cId="2053896516" sldId="333"/>
            <ac:spMk id="19" creationId="{374A9329-E019-1246-AFA2-E4B97C3E16AF}"/>
          </ac:spMkLst>
        </pc:spChg>
        <pc:spChg chg="add mod">
          <ac:chgData name="Mariah Helgeson" userId="51b1bd1c-374c-4333-91a8-ada6f1cc33a2" providerId="ADAL" clId="{2561BA1A-F32F-064E-9033-AAFC7156500D}" dt="2022-01-25T19:29:39.445" v="3197"/>
          <ac:spMkLst>
            <pc:docMk/>
            <pc:sldMk cId="2053896516" sldId="333"/>
            <ac:spMk id="20" creationId="{045F03E4-8B64-3A4C-A154-C82A9FBA0A64}"/>
          </ac:spMkLst>
        </pc:spChg>
        <pc:spChg chg="add mod">
          <ac:chgData name="Mariah Helgeson" userId="51b1bd1c-374c-4333-91a8-ada6f1cc33a2" providerId="ADAL" clId="{2561BA1A-F32F-064E-9033-AAFC7156500D}" dt="2022-01-25T19:29:39.445" v="3197"/>
          <ac:spMkLst>
            <pc:docMk/>
            <pc:sldMk cId="2053896516" sldId="333"/>
            <ac:spMk id="21" creationId="{14968C38-9F50-AA4F-AD9C-D6D592B5EB21}"/>
          </ac:spMkLst>
        </pc:spChg>
        <pc:spChg chg="add mod">
          <ac:chgData name="Mariah Helgeson" userId="51b1bd1c-374c-4333-91a8-ada6f1cc33a2" providerId="ADAL" clId="{2561BA1A-F32F-064E-9033-AAFC7156500D}" dt="2022-01-25T19:29:39.445" v="3197"/>
          <ac:spMkLst>
            <pc:docMk/>
            <pc:sldMk cId="2053896516" sldId="333"/>
            <ac:spMk id="22" creationId="{BCD6BE1E-A506-7043-B0CD-41565A4ED271}"/>
          </ac:spMkLst>
        </pc:spChg>
        <pc:spChg chg="add mod">
          <ac:chgData name="Mariah Helgeson" userId="51b1bd1c-374c-4333-91a8-ada6f1cc33a2" providerId="ADAL" clId="{2561BA1A-F32F-064E-9033-AAFC7156500D}" dt="2022-01-25T19:29:39.445" v="3197"/>
          <ac:spMkLst>
            <pc:docMk/>
            <pc:sldMk cId="2053896516" sldId="333"/>
            <ac:spMk id="23" creationId="{A0A23938-3335-124C-B7B2-3DBEE1425B25}"/>
          </ac:spMkLst>
        </pc:spChg>
        <pc:spChg chg="add mod">
          <ac:chgData name="Mariah Helgeson" userId="51b1bd1c-374c-4333-91a8-ada6f1cc33a2" providerId="ADAL" clId="{2561BA1A-F32F-064E-9033-AAFC7156500D}" dt="2022-01-25T19:29:39.445" v="3197"/>
          <ac:spMkLst>
            <pc:docMk/>
            <pc:sldMk cId="2053896516" sldId="333"/>
            <ac:spMk id="24" creationId="{EE28870A-6873-8D47-8F83-050D12C3F638}"/>
          </ac:spMkLst>
        </pc:spChg>
        <pc:spChg chg="add mod">
          <ac:chgData name="Mariah Helgeson" userId="51b1bd1c-374c-4333-91a8-ada6f1cc33a2" providerId="ADAL" clId="{2561BA1A-F32F-064E-9033-AAFC7156500D}" dt="2022-01-25T19:29:39.445" v="3197"/>
          <ac:spMkLst>
            <pc:docMk/>
            <pc:sldMk cId="2053896516" sldId="333"/>
            <ac:spMk id="25" creationId="{AAC6D4E3-EB3F-5941-AF7A-212AADE9D9F7}"/>
          </ac:spMkLst>
        </pc:spChg>
        <pc:spChg chg="add mod">
          <ac:chgData name="Mariah Helgeson" userId="51b1bd1c-374c-4333-91a8-ada6f1cc33a2" providerId="ADAL" clId="{2561BA1A-F32F-064E-9033-AAFC7156500D}" dt="2022-01-25T19:29:39.445" v="3197"/>
          <ac:spMkLst>
            <pc:docMk/>
            <pc:sldMk cId="2053896516" sldId="333"/>
            <ac:spMk id="26" creationId="{4D52E0DF-59C4-094B-B6D3-8ED473647BC6}"/>
          </ac:spMkLst>
        </pc:spChg>
        <pc:spChg chg="add mod">
          <ac:chgData name="Mariah Helgeson" userId="51b1bd1c-374c-4333-91a8-ada6f1cc33a2" providerId="ADAL" clId="{2561BA1A-F32F-064E-9033-AAFC7156500D}" dt="2022-01-25T19:29:39.445" v="3197"/>
          <ac:spMkLst>
            <pc:docMk/>
            <pc:sldMk cId="2053896516" sldId="333"/>
            <ac:spMk id="27" creationId="{DA6EF3D6-9480-554A-86E4-1A32A70AECCA}"/>
          </ac:spMkLst>
        </pc:spChg>
        <pc:spChg chg="add mod">
          <ac:chgData name="Mariah Helgeson" userId="51b1bd1c-374c-4333-91a8-ada6f1cc33a2" providerId="ADAL" clId="{2561BA1A-F32F-064E-9033-AAFC7156500D}" dt="2022-01-25T19:29:39.445" v="3197"/>
          <ac:spMkLst>
            <pc:docMk/>
            <pc:sldMk cId="2053896516" sldId="333"/>
            <ac:spMk id="28" creationId="{992CFB30-1118-1949-A890-1426731965D2}"/>
          </ac:spMkLst>
        </pc:spChg>
        <pc:spChg chg="add mod">
          <ac:chgData name="Mariah Helgeson" userId="51b1bd1c-374c-4333-91a8-ada6f1cc33a2" providerId="ADAL" clId="{2561BA1A-F32F-064E-9033-AAFC7156500D}" dt="2022-01-25T19:29:39.445" v="3197"/>
          <ac:spMkLst>
            <pc:docMk/>
            <pc:sldMk cId="2053896516" sldId="333"/>
            <ac:spMk id="29" creationId="{F8A55988-F6F8-344C-81BE-490651A54057}"/>
          </ac:spMkLst>
        </pc:spChg>
      </pc:sldChg>
      <pc:sldChg chg="addSp modSp mod">
        <pc:chgData name="Mariah Helgeson" userId="51b1bd1c-374c-4333-91a8-ada6f1cc33a2" providerId="ADAL" clId="{2561BA1A-F32F-064E-9033-AAFC7156500D}" dt="2022-02-02T00:24:48.796" v="20950" actId="1076"/>
        <pc:sldMkLst>
          <pc:docMk/>
          <pc:sldMk cId="188838379" sldId="334"/>
        </pc:sldMkLst>
        <pc:spChg chg="mod">
          <ac:chgData name="Mariah Helgeson" userId="51b1bd1c-374c-4333-91a8-ada6f1cc33a2" providerId="ADAL" clId="{2561BA1A-F32F-064E-9033-AAFC7156500D}" dt="2022-02-02T00:23:18.911" v="20923" actId="20577"/>
          <ac:spMkLst>
            <pc:docMk/>
            <pc:sldMk cId="188838379" sldId="334"/>
            <ac:spMk id="4" creationId="{7E552CBA-E63D-4BDC-974D-8EEEBC8806B8}"/>
          </ac:spMkLst>
        </pc:spChg>
        <pc:spChg chg="add mod">
          <ac:chgData name="Mariah Helgeson" userId="51b1bd1c-374c-4333-91a8-ada6f1cc33a2" providerId="ADAL" clId="{2561BA1A-F32F-064E-9033-AAFC7156500D}" dt="2022-01-25T19:30:42.316" v="3198"/>
          <ac:spMkLst>
            <pc:docMk/>
            <pc:sldMk cId="188838379" sldId="334"/>
            <ac:spMk id="12" creationId="{E6880FDB-047D-1548-AD0A-76D209538AC3}"/>
          </ac:spMkLst>
        </pc:spChg>
        <pc:spChg chg="add mod">
          <ac:chgData name="Mariah Helgeson" userId="51b1bd1c-374c-4333-91a8-ada6f1cc33a2" providerId="ADAL" clId="{2561BA1A-F32F-064E-9033-AAFC7156500D}" dt="2022-01-25T19:30:42.316" v="3198"/>
          <ac:spMkLst>
            <pc:docMk/>
            <pc:sldMk cId="188838379" sldId="334"/>
            <ac:spMk id="13" creationId="{04DD51D7-A295-D845-9699-A0606DCC04CF}"/>
          </ac:spMkLst>
        </pc:spChg>
        <pc:spChg chg="add mod">
          <ac:chgData name="Mariah Helgeson" userId="51b1bd1c-374c-4333-91a8-ada6f1cc33a2" providerId="ADAL" clId="{2561BA1A-F32F-064E-9033-AAFC7156500D}" dt="2022-01-25T19:30:42.316" v="3198"/>
          <ac:spMkLst>
            <pc:docMk/>
            <pc:sldMk cId="188838379" sldId="334"/>
            <ac:spMk id="14" creationId="{B481E561-4A25-824E-B3E9-D5289650C856}"/>
          </ac:spMkLst>
        </pc:spChg>
        <pc:spChg chg="add mod">
          <ac:chgData name="Mariah Helgeson" userId="51b1bd1c-374c-4333-91a8-ada6f1cc33a2" providerId="ADAL" clId="{2561BA1A-F32F-064E-9033-AAFC7156500D}" dt="2022-01-25T19:30:42.316" v="3198"/>
          <ac:spMkLst>
            <pc:docMk/>
            <pc:sldMk cId="188838379" sldId="334"/>
            <ac:spMk id="15" creationId="{FD31D8AC-9F22-D844-9E4B-1B15413058EC}"/>
          </ac:spMkLst>
        </pc:spChg>
        <pc:spChg chg="add mod">
          <ac:chgData name="Mariah Helgeson" userId="51b1bd1c-374c-4333-91a8-ada6f1cc33a2" providerId="ADAL" clId="{2561BA1A-F32F-064E-9033-AAFC7156500D}" dt="2022-01-25T19:30:42.316" v="3198"/>
          <ac:spMkLst>
            <pc:docMk/>
            <pc:sldMk cId="188838379" sldId="334"/>
            <ac:spMk id="16" creationId="{2A16A585-E4BF-444E-9B86-1D25612D6F10}"/>
          </ac:spMkLst>
        </pc:spChg>
        <pc:spChg chg="add mod">
          <ac:chgData name="Mariah Helgeson" userId="51b1bd1c-374c-4333-91a8-ada6f1cc33a2" providerId="ADAL" clId="{2561BA1A-F32F-064E-9033-AAFC7156500D}" dt="2022-01-25T19:30:42.316" v="3198"/>
          <ac:spMkLst>
            <pc:docMk/>
            <pc:sldMk cId="188838379" sldId="334"/>
            <ac:spMk id="17" creationId="{BFA87D0A-E3AC-CD41-A4FB-B01D01639A93}"/>
          </ac:spMkLst>
        </pc:spChg>
        <pc:spChg chg="add mod">
          <ac:chgData name="Mariah Helgeson" userId="51b1bd1c-374c-4333-91a8-ada6f1cc33a2" providerId="ADAL" clId="{2561BA1A-F32F-064E-9033-AAFC7156500D}" dt="2022-01-25T19:43:12.793" v="3413"/>
          <ac:spMkLst>
            <pc:docMk/>
            <pc:sldMk cId="188838379" sldId="334"/>
            <ac:spMk id="18" creationId="{1CE5D52E-EE10-A647-B608-D51EB5CD2BAF}"/>
          </ac:spMkLst>
        </pc:spChg>
        <pc:spChg chg="add mod">
          <ac:chgData name="Mariah Helgeson" userId="51b1bd1c-374c-4333-91a8-ada6f1cc33a2" providerId="ADAL" clId="{2561BA1A-F32F-064E-9033-AAFC7156500D}" dt="2022-02-02T00:24:48.796" v="20950" actId="1076"/>
          <ac:spMkLst>
            <pc:docMk/>
            <pc:sldMk cId="188838379" sldId="334"/>
            <ac:spMk id="19" creationId="{DA683CEE-CFDA-FA44-9C8B-64DFF84B9116}"/>
          </ac:spMkLst>
        </pc:spChg>
      </pc:sldChg>
      <pc:sldChg chg="addSp delSp modSp mod">
        <pc:chgData name="Mariah Helgeson" userId="51b1bd1c-374c-4333-91a8-ada6f1cc33a2" providerId="ADAL" clId="{2561BA1A-F32F-064E-9033-AAFC7156500D}" dt="2022-02-02T00:56:13.207" v="21285" actId="20577"/>
        <pc:sldMkLst>
          <pc:docMk/>
          <pc:sldMk cId="2103337789" sldId="335"/>
        </pc:sldMkLst>
        <pc:spChg chg="mod">
          <ac:chgData name="Mariah Helgeson" userId="51b1bd1c-374c-4333-91a8-ada6f1cc33a2" providerId="ADAL" clId="{2561BA1A-F32F-064E-9033-AAFC7156500D}" dt="2022-02-02T00:24:56.407" v="20952" actId="20577"/>
          <ac:spMkLst>
            <pc:docMk/>
            <pc:sldMk cId="2103337789" sldId="335"/>
            <ac:spMk id="6" creationId="{59990A13-8258-4836-A1DD-FAE7B08A8CA1}"/>
          </ac:spMkLst>
        </pc:spChg>
        <pc:spChg chg="add del mod">
          <ac:chgData name="Mariah Helgeson" userId="51b1bd1c-374c-4333-91a8-ada6f1cc33a2" providerId="ADAL" clId="{2561BA1A-F32F-064E-9033-AAFC7156500D}" dt="2022-01-25T19:31:44.194" v="3211"/>
          <ac:spMkLst>
            <pc:docMk/>
            <pc:sldMk cId="2103337789" sldId="335"/>
            <ac:spMk id="10" creationId="{A2C0A01E-13C3-544C-8FBB-7B04942E8D3A}"/>
          </ac:spMkLst>
        </pc:spChg>
        <pc:spChg chg="add del mod">
          <ac:chgData name="Mariah Helgeson" userId="51b1bd1c-374c-4333-91a8-ada6f1cc33a2" providerId="ADAL" clId="{2561BA1A-F32F-064E-9033-AAFC7156500D}" dt="2022-01-25T19:31:44.194" v="3211"/>
          <ac:spMkLst>
            <pc:docMk/>
            <pc:sldMk cId="2103337789" sldId="335"/>
            <ac:spMk id="11" creationId="{89A66169-5398-EC4D-B96A-B798CD13D80B}"/>
          </ac:spMkLst>
        </pc:spChg>
        <pc:spChg chg="add del mod">
          <ac:chgData name="Mariah Helgeson" userId="51b1bd1c-374c-4333-91a8-ada6f1cc33a2" providerId="ADAL" clId="{2561BA1A-F32F-064E-9033-AAFC7156500D}" dt="2022-01-25T19:31:44.194" v="3211"/>
          <ac:spMkLst>
            <pc:docMk/>
            <pc:sldMk cId="2103337789" sldId="335"/>
            <ac:spMk id="12" creationId="{2CC5D249-24A0-694D-ACD3-E17B4095AFA0}"/>
          </ac:spMkLst>
        </pc:spChg>
        <pc:spChg chg="add del mod">
          <ac:chgData name="Mariah Helgeson" userId="51b1bd1c-374c-4333-91a8-ada6f1cc33a2" providerId="ADAL" clId="{2561BA1A-F32F-064E-9033-AAFC7156500D}" dt="2022-01-25T19:31:44.194" v="3211"/>
          <ac:spMkLst>
            <pc:docMk/>
            <pc:sldMk cId="2103337789" sldId="335"/>
            <ac:spMk id="13" creationId="{CE1B4221-B919-8E42-A500-2C5CD5DDC5F8}"/>
          </ac:spMkLst>
        </pc:spChg>
        <pc:spChg chg="add del mod">
          <ac:chgData name="Mariah Helgeson" userId="51b1bd1c-374c-4333-91a8-ada6f1cc33a2" providerId="ADAL" clId="{2561BA1A-F32F-064E-9033-AAFC7156500D}" dt="2022-01-25T19:31:44.194" v="3211"/>
          <ac:spMkLst>
            <pc:docMk/>
            <pc:sldMk cId="2103337789" sldId="335"/>
            <ac:spMk id="14" creationId="{E4E52611-CAA2-994B-AB2E-D6FB7F3D2618}"/>
          </ac:spMkLst>
        </pc:spChg>
        <pc:spChg chg="add del mod">
          <ac:chgData name="Mariah Helgeson" userId="51b1bd1c-374c-4333-91a8-ada6f1cc33a2" providerId="ADAL" clId="{2561BA1A-F32F-064E-9033-AAFC7156500D}" dt="2022-01-25T19:31:44.194" v="3211"/>
          <ac:spMkLst>
            <pc:docMk/>
            <pc:sldMk cId="2103337789" sldId="335"/>
            <ac:spMk id="15" creationId="{40BFC908-18CC-2646-ACF3-61329C9861FC}"/>
          </ac:spMkLst>
        </pc:spChg>
        <pc:spChg chg="add mod">
          <ac:chgData name="Mariah Helgeson" userId="51b1bd1c-374c-4333-91a8-ada6f1cc33a2" providerId="ADAL" clId="{2561BA1A-F32F-064E-9033-AAFC7156500D}" dt="2022-01-25T19:32:12.799" v="3212"/>
          <ac:spMkLst>
            <pc:docMk/>
            <pc:sldMk cId="2103337789" sldId="335"/>
            <ac:spMk id="16" creationId="{8D824599-4076-6849-8F68-BB8335035ED8}"/>
          </ac:spMkLst>
        </pc:spChg>
        <pc:spChg chg="add mod">
          <ac:chgData name="Mariah Helgeson" userId="51b1bd1c-374c-4333-91a8-ada6f1cc33a2" providerId="ADAL" clId="{2561BA1A-F32F-064E-9033-AAFC7156500D}" dt="2022-01-25T19:32:12.799" v="3212"/>
          <ac:spMkLst>
            <pc:docMk/>
            <pc:sldMk cId="2103337789" sldId="335"/>
            <ac:spMk id="17" creationId="{696260DE-8DDB-6545-A438-C2EF588C710F}"/>
          </ac:spMkLst>
        </pc:spChg>
        <pc:spChg chg="add mod">
          <ac:chgData name="Mariah Helgeson" userId="51b1bd1c-374c-4333-91a8-ada6f1cc33a2" providerId="ADAL" clId="{2561BA1A-F32F-064E-9033-AAFC7156500D}" dt="2022-01-25T19:32:12.799" v="3212"/>
          <ac:spMkLst>
            <pc:docMk/>
            <pc:sldMk cId="2103337789" sldId="335"/>
            <ac:spMk id="18" creationId="{965BE872-0B53-0444-A4E9-E06ECFC831A6}"/>
          </ac:spMkLst>
        </pc:spChg>
        <pc:spChg chg="add mod">
          <ac:chgData name="Mariah Helgeson" userId="51b1bd1c-374c-4333-91a8-ada6f1cc33a2" providerId="ADAL" clId="{2561BA1A-F32F-064E-9033-AAFC7156500D}" dt="2022-01-25T19:32:12.799" v="3212"/>
          <ac:spMkLst>
            <pc:docMk/>
            <pc:sldMk cId="2103337789" sldId="335"/>
            <ac:spMk id="19" creationId="{D26C8348-2926-A244-94F6-65D19D01904D}"/>
          </ac:spMkLst>
        </pc:spChg>
        <pc:spChg chg="add mod">
          <ac:chgData name="Mariah Helgeson" userId="51b1bd1c-374c-4333-91a8-ada6f1cc33a2" providerId="ADAL" clId="{2561BA1A-F32F-064E-9033-AAFC7156500D}" dt="2022-01-25T19:32:12.799" v="3212"/>
          <ac:spMkLst>
            <pc:docMk/>
            <pc:sldMk cId="2103337789" sldId="335"/>
            <ac:spMk id="20" creationId="{E53BB5AE-F3F8-6F4B-BFC4-F5FEF2279F52}"/>
          </ac:spMkLst>
        </pc:spChg>
        <pc:spChg chg="add mod">
          <ac:chgData name="Mariah Helgeson" userId="51b1bd1c-374c-4333-91a8-ada6f1cc33a2" providerId="ADAL" clId="{2561BA1A-F32F-064E-9033-AAFC7156500D}" dt="2022-01-25T19:32:12.799" v="3212"/>
          <ac:spMkLst>
            <pc:docMk/>
            <pc:sldMk cId="2103337789" sldId="335"/>
            <ac:spMk id="21" creationId="{766819BC-CA3C-384D-9FCE-C8EEC7298CF1}"/>
          </ac:spMkLst>
        </pc:spChg>
        <pc:spChg chg="add mod">
          <ac:chgData name="Mariah Helgeson" userId="51b1bd1c-374c-4333-91a8-ada6f1cc33a2" providerId="ADAL" clId="{2561BA1A-F32F-064E-9033-AAFC7156500D}" dt="2022-01-25T19:32:12.799" v="3212"/>
          <ac:spMkLst>
            <pc:docMk/>
            <pc:sldMk cId="2103337789" sldId="335"/>
            <ac:spMk id="22" creationId="{571AC01A-11F6-D241-AEAF-0959C485B615}"/>
          </ac:spMkLst>
        </pc:spChg>
        <pc:spChg chg="add mod">
          <ac:chgData name="Mariah Helgeson" userId="51b1bd1c-374c-4333-91a8-ada6f1cc33a2" providerId="ADAL" clId="{2561BA1A-F32F-064E-9033-AAFC7156500D}" dt="2022-01-25T19:32:12.799" v="3212"/>
          <ac:spMkLst>
            <pc:docMk/>
            <pc:sldMk cId="2103337789" sldId="335"/>
            <ac:spMk id="23" creationId="{3E8295B4-56AC-4D40-8C55-B50133DC38CA}"/>
          </ac:spMkLst>
        </pc:spChg>
        <pc:spChg chg="add mod">
          <ac:chgData name="Mariah Helgeson" userId="51b1bd1c-374c-4333-91a8-ada6f1cc33a2" providerId="ADAL" clId="{2561BA1A-F32F-064E-9033-AAFC7156500D}" dt="2022-01-25T19:32:12.799" v="3212"/>
          <ac:spMkLst>
            <pc:docMk/>
            <pc:sldMk cId="2103337789" sldId="335"/>
            <ac:spMk id="24" creationId="{E740F368-C34D-DB44-9186-814E41376C67}"/>
          </ac:spMkLst>
        </pc:spChg>
        <pc:spChg chg="add mod">
          <ac:chgData name="Mariah Helgeson" userId="51b1bd1c-374c-4333-91a8-ada6f1cc33a2" providerId="ADAL" clId="{2561BA1A-F32F-064E-9033-AAFC7156500D}" dt="2022-01-25T19:32:12.799" v="3212"/>
          <ac:spMkLst>
            <pc:docMk/>
            <pc:sldMk cId="2103337789" sldId="335"/>
            <ac:spMk id="25" creationId="{CF95C819-3E26-4D48-8F89-3A6A4A46E1A4}"/>
          </ac:spMkLst>
        </pc:spChg>
        <pc:spChg chg="add mod">
          <ac:chgData name="Mariah Helgeson" userId="51b1bd1c-374c-4333-91a8-ada6f1cc33a2" providerId="ADAL" clId="{2561BA1A-F32F-064E-9033-AAFC7156500D}" dt="2022-01-25T19:32:12.799" v="3212"/>
          <ac:spMkLst>
            <pc:docMk/>
            <pc:sldMk cId="2103337789" sldId="335"/>
            <ac:spMk id="26" creationId="{A55C2EB7-CA05-F04C-A0A5-27189F05A038}"/>
          </ac:spMkLst>
        </pc:spChg>
        <pc:spChg chg="add mod">
          <ac:chgData name="Mariah Helgeson" userId="51b1bd1c-374c-4333-91a8-ada6f1cc33a2" providerId="ADAL" clId="{2561BA1A-F32F-064E-9033-AAFC7156500D}" dt="2022-01-25T19:32:12.799" v="3212"/>
          <ac:spMkLst>
            <pc:docMk/>
            <pc:sldMk cId="2103337789" sldId="335"/>
            <ac:spMk id="27" creationId="{393B3483-02AE-654D-9F4D-ADCE1D456A95}"/>
          </ac:spMkLst>
        </pc:spChg>
        <pc:spChg chg="add mod">
          <ac:chgData name="Mariah Helgeson" userId="51b1bd1c-374c-4333-91a8-ada6f1cc33a2" providerId="ADAL" clId="{2561BA1A-F32F-064E-9033-AAFC7156500D}" dt="2022-01-25T19:43:27.530" v="3425"/>
          <ac:spMkLst>
            <pc:docMk/>
            <pc:sldMk cId="2103337789" sldId="335"/>
            <ac:spMk id="28" creationId="{2130AA50-A5B1-224D-8E1F-10E6D222B765}"/>
          </ac:spMkLst>
        </pc:spChg>
        <pc:spChg chg="add mod">
          <ac:chgData name="Mariah Helgeson" userId="51b1bd1c-374c-4333-91a8-ada6f1cc33a2" providerId="ADAL" clId="{2561BA1A-F32F-064E-9033-AAFC7156500D}" dt="2022-02-02T00:56:13.207" v="21285" actId="20577"/>
          <ac:spMkLst>
            <pc:docMk/>
            <pc:sldMk cId="2103337789" sldId="335"/>
            <ac:spMk id="29" creationId="{A2C72EAF-975E-844E-A8C8-299689983284}"/>
          </ac:spMkLst>
        </pc:spChg>
      </pc:sldChg>
      <pc:sldChg chg="addSp modSp mod">
        <pc:chgData name="Mariah Helgeson" userId="51b1bd1c-374c-4333-91a8-ada6f1cc33a2" providerId="ADAL" clId="{2561BA1A-F32F-064E-9033-AAFC7156500D}" dt="2022-02-02T00:27:25.040" v="21009" actId="20577"/>
        <pc:sldMkLst>
          <pc:docMk/>
          <pc:sldMk cId="667067281" sldId="336"/>
        </pc:sldMkLst>
        <pc:spChg chg="mod">
          <ac:chgData name="Mariah Helgeson" userId="51b1bd1c-374c-4333-91a8-ada6f1cc33a2" providerId="ADAL" clId="{2561BA1A-F32F-064E-9033-AAFC7156500D}" dt="2022-02-02T00:25:47.845" v="20966" actId="20577"/>
          <ac:spMkLst>
            <pc:docMk/>
            <pc:sldMk cId="667067281" sldId="336"/>
            <ac:spMk id="4" creationId="{7E552CBA-E63D-4BDC-974D-8EEEBC8806B8}"/>
          </ac:spMkLst>
        </pc:spChg>
        <pc:spChg chg="add mod">
          <ac:chgData name="Mariah Helgeson" userId="51b1bd1c-374c-4333-91a8-ada6f1cc33a2" providerId="ADAL" clId="{2561BA1A-F32F-064E-9033-AAFC7156500D}" dt="2022-01-25T19:33:36.116" v="3216"/>
          <ac:spMkLst>
            <pc:docMk/>
            <pc:sldMk cId="667067281" sldId="336"/>
            <ac:spMk id="9" creationId="{B9AB104C-BC2F-7940-8C9F-45D1989742D1}"/>
          </ac:spMkLst>
        </pc:spChg>
        <pc:spChg chg="add mod">
          <ac:chgData name="Mariah Helgeson" userId="51b1bd1c-374c-4333-91a8-ada6f1cc33a2" providerId="ADAL" clId="{2561BA1A-F32F-064E-9033-AAFC7156500D}" dt="2022-01-25T19:33:36.116" v="3216"/>
          <ac:spMkLst>
            <pc:docMk/>
            <pc:sldMk cId="667067281" sldId="336"/>
            <ac:spMk id="10" creationId="{B2183D4F-4DDC-3248-B242-81040A315FB2}"/>
          </ac:spMkLst>
        </pc:spChg>
        <pc:spChg chg="add mod">
          <ac:chgData name="Mariah Helgeson" userId="51b1bd1c-374c-4333-91a8-ada6f1cc33a2" providerId="ADAL" clId="{2561BA1A-F32F-064E-9033-AAFC7156500D}" dt="2022-01-25T19:33:36.116" v="3216"/>
          <ac:spMkLst>
            <pc:docMk/>
            <pc:sldMk cId="667067281" sldId="336"/>
            <ac:spMk id="15" creationId="{302E1BE5-A241-134C-92D5-095A7D656D50}"/>
          </ac:spMkLst>
        </pc:spChg>
        <pc:spChg chg="add mod">
          <ac:chgData name="Mariah Helgeson" userId="51b1bd1c-374c-4333-91a8-ada6f1cc33a2" providerId="ADAL" clId="{2561BA1A-F32F-064E-9033-AAFC7156500D}" dt="2022-01-25T19:33:36.116" v="3216"/>
          <ac:spMkLst>
            <pc:docMk/>
            <pc:sldMk cId="667067281" sldId="336"/>
            <ac:spMk id="16" creationId="{34EB884F-B155-C54F-AA02-E185960FC127}"/>
          </ac:spMkLst>
        </pc:spChg>
        <pc:spChg chg="add mod">
          <ac:chgData name="Mariah Helgeson" userId="51b1bd1c-374c-4333-91a8-ada6f1cc33a2" providerId="ADAL" clId="{2561BA1A-F32F-064E-9033-AAFC7156500D}" dt="2022-01-25T19:33:36.116" v="3216"/>
          <ac:spMkLst>
            <pc:docMk/>
            <pc:sldMk cId="667067281" sldId="336"/>
            <ac:spMk id="17" creationId="{BFF2FCBD-D1A5-B04D-ADF3-E9A8EB99DE28}"/>
          </ac:spMkLst>
        </pc:spChg>
        <pc:spChg chg="add mod">
          <ac:chgData name="Mariah Helgeson" userId="51b1bd1c-374c-4333-91a8-ada6f1cc33a2" providerId="ADAL" clId="{2561BA1A-F32F-064E-9033-AAFC7156500D}" dt="2022-01-25T19:33:36.116" v="3216"/>
          <ac:spMkLst>
            <pc:docMk/>
            <pc:sldMk cId="667067281" sldId="336"/>
            <ac:spMk id="18" creationId="{321D7090-C5C4-6547-9912-B86F83B4D731}"/>
          </ac:spMkLst>
        </pc:spChg>
        <pc:spChg chg="add mod">
          <ac:chgData name="Mariah Helgeson" userId="51b1bd1c-374c-4333-91a8-ada6f1cc33a2" providerId="ADAL" clId="{2561BA1A-F32F-064E-9033-AAFC7156500D}" dt="2022-01-25T19:33:36.116" v="3216"/>
          <ac:spMkLst>
            <pc:docMk/>
            <pc:sldMk cId="667067281" sldId="336"/>
            <ac:spMk id="19" creationId="{525A44EA-5EA2-A042-B848-825D4C304B69}"/>
          </ac:spMkLst>
        </pc:spChg>
        <pc:spChg chg="add mod">
          <ac:chgData name="Mariah Helgeson" userId="51b1bd1c-374c-4333-91a8-ada6f1cc33a2" providerId="ADAL" clId="{2561BA1A-F32F-064E-9033-AAFC7156500D}" dt="2022-01-25T19:33:36.116" v="3216"/>
          <ac:spMkLst>
            <pc:docMk/>
            <pc:sldMk cId="667067281" sldId="336"/>
            <ac:spMk id="20" creationId="{322E8290-12F3-224C-882D-3B1957C946A6}"/>
          </ac:spMkLst>
        </pc:spChg>
        <pc:spChg chg="add mod">
          <ac:chgData name="Mariah Helgeson" userId="51b1bd1c-374c-4333-91a8-ada6f1cc33a2" providerId="ADAL" clId="{2561BA1A-F32F-064E-9033-AAFC7156500D}" dt="2022-01-25T19:33:36.116" v="3216"/>
          <ac:spMkLst>
            <pc:docMk/>
            <pc:sldMk cId="667067281" sldId="336"/>
            <ac:spMk id="21" creationId="{D86A62A0-C096-544E-9C65-9E6613AA043A}"/>
          </ac:spMkLst>
        </pc:spChg>
        <pc:spChg chg="add mod">
          <ac:chgData name="Mariah Helgeson" userId="51b1bd1c-374c-4333-91a8-ada6f1cc33a2" providerId="ADAL" clId="{2561BA1A-F32F-064E-9033-AAFC7156500D}" dt="2022-01-25T19:33:36.116" v="3216"/>
          <ac:spMkLst>
            <pc:docMk/>
            <pc:sldMk cId="667067281" sldId="336"/>
            <ac:spMk id="22" creationId="{90219CEE-9DF2-B248-A4AA-A0EC99167E3C}"/>
          </ac:spMkLst>
        </pc:spChg>
        <pc:spChg chg="add mod">
          <ac:chgData name="Mariah Helgeson" userId="51b1bd1c-374c-4333-91a8-ada6f1cc33a2" providerId="ADAL" clId="{2561BA1A-F32F-064E-9033-AAFC7156500D}" dt="2022-01-25T19:33:36.116" v="3216"/>
          <ac:spMkLst>
            <pc:docMk/>
            <pc:sldMk cId="667067281" sldId="336"/>
            <ac:spMk id="23" creationId="{0A99C5A3-4DE1-0A45-9158-F01E35E6D238}"/>
          </ac:spMkLst>
        </pc:spChg>
        <pc:spChg chg="add mod">
          <ac:chgData name="Mariah Helgeson" userId="51b1bd1c-374c-4333-91a8-ada6f1cc33a2" providerId="ADAL" clId="{2561BA1A-F32F-064E-9033-AAFC7156500D}" dt="2022-01-25T19:33:36.116" v="3216"/>
          <ac:spMkLst>
            <pc:docMk/>
            <pc:sldMk cId="667067281" sldId="336"/>
            <ac:spMk id="24" creationId="{1B1E3781-5AC1-6246-A05C-D9868D472C26}"/>
          </ac:spMkLst>
        </pc:spChg>
        <pc:spChg chg="add mod">
          <ac:chgData name="Mariah Helgeson" userId="51b1bd1c-374c-4333-91a8-ada6f1cc33a2" providerId="ADAL" clId="{2561BA1A-F32F-064E-9033-AAFC7156500D}" dt="2022-01-25T19:33:36.116" v="3216"/>
          <ac:spMkLst>
            <pc:docMk/>
            <pc:sldMk cId="667067281" sldId="336"/>
            <ac:spMk id="25" creationId="{E9A54ACC-92D7-0041-9790-87A534D8F4CE}"/>
          </ac:spMkLst>
        </pc:spChg>
        <pc:spChg chg="add mod">
          <ac:chgData name="Mariah Helgeson" userId="51b1bd1c-374c-4333-91a8-ada6f1cc33a2" providerId="ADAL" clId="{2561BA1A-F32F-064E-9033-AAFC7156500D}" dt="2022-01-25T19:33:36.116" v="3216"/>
          <ac:spMkLst>
            <pc:docMk/>
            <pc:sldMk cId="667067281" sldId="336"/>
            <ac:spMk id="26" creationId="{3618A024-A7AD-1E48-94DB-D24FFECAD180}"/>
          </ac:spMkLst>
        </pc:spChg>
        <pc:spChg chg="add mod">
          <ac:chgData name="Mariah Helgeson" userId="51b1bd1c-374c-4333-91a8-ada6f1cc33a2" providerId="ADAL" clId="{2561BA1A-F32F-064E-9033-AAFC7156500D}" dt="2022-01-25T19:33:36.116" v="3216"/>
          <ac:spMkLst>
            <pc:docMk/>
            <pc:sldMk cId="667067281" sldId="336"/>
            <ac:spMk id="27" creationId="{9DFC731A-EB31-8947-94C6-B94C4C84E267}"/>
          </ac:spMkLst>
        </pc:spChg>
        <pc:spChg chg="add mod">
          <ac:chgData name="Mariah Helgeson" userId="51b1bd1c-374c-4333-91a8-ada6f1cc33a2" providerId="ADAL" clId="{2561BA1A-F32F-064E-9033-AAFC7156500D}" dt="2022-01-25T19:33:36.116" v="3216"/>
          <ac:spMkLst>
            <pc:docMk/>
            <pc:sldMk cId="667067281" sldId="336"/>
            <ac:spMk id="28" creationId="{2779904A-9F7F-CB4F-9569-0EEA6AB6B2F6}"/>
          </ac:spMkLst>
        </pc:spChg>
        <pc:spChg chg="add mod">
          <ac:chgData name="Mariah Helgeson" userId="51b1bd1c-374c-4333-91a8-ada6f1cc33a2" providerId="ADAL" clId="{2561BA1A-F32F-064E-9033-AAFC7156500D}" dt="2022-01-25T19:33:36.116" v="3216"/>
          <ac:spMkLst>
            <pc:docMk/>
            <pc:sldMk cId="667067281" sldId="336"/>
            <ac:spMk id="29" creationId="{6AB6ABC9-3260-5349-8B53-7F70BEF905C3}"/>
          </ac:spMkLst>
        </pc:spChg>
        <pc:spChg chg="add mod">
          <ac:chgData name="Mariah Helgeson" userId="51b1bd1c-374c-4333-91a8-ada6f1cc33a2" providerId="ADAL" clId="{2561BA1A-F32F-064E-9033-AAFC7156500D}" dt="2022-01-25T19:33:36.116" v="3216"/>
          <ac:spMkLst>
            <pc:docMk/>
            <pc:sldMk cId="667067281" sldId="336"/>
            <ac:spMk id="30" creationId="{DB3A5E76-E6FF-DC4C-9E5C-2FC84DE7630A}"/>
          </ac:spMkLst>
        </pc:spChg>
        <pc:spChg chg="add mod">
          <ac:chgData name="Mariah Helgeson" userId="51b1bd1c-374c-4333-91a8-ada6f1cc33a2" providerId="ADAL" clId="{2561BA1A-F32F-064E-9033-AAFC7156500D}" dt="2022-01-25T19:33:36.116" v="3216"/>
          <ac:spMkLst>
            <pc:docMk/>
            <pc:sldMk cId="667067281" sldId="336"/>
            <ac:spMk id="31" creationId="{1E82724E-7A92-1C44-BA4C-1FFF4112F533}"/>
          </ac:spMkLst>
        </pc:spChg>
        <pc:spChg chg="add mod">
          <ac:chgData name="Mariah Helgeson" userId="51b1bd1c-374c-4333-91a8-ada6f1cc33a2" providerId="ADAL" clId="{2561BA1A-F32F-064E-9033-AAFC7156500D}" dt="2022-01-25T19:33:36.116" v="3216"/>
          <ac:spMkLst>
            <pc:docMk/>
            <pc:sldMk cId="667067281" sldId="336"/>
            <ac:spMk id="32" creationId="{FB229398-EA39-F646-AF8B-884BA918C521}"/>
          </ac:spMkLst>
        </pc:spChg>
        <pc:spChg chg="add mod">
          <ac:chgData name="Mariah Helgeson" userId="51b1bd1c-374c-4333-91a8-ada6f1cc33a2" providerId="ADAL" clId="{2561BA1A-F32F-064E-9033-AAFC7156500D}" dt="2022-01-25T19:43:32.665" v="3429"/>
          <ac:spMkLst>
            <pc:docMk/>
            <pc:sldMk cId="667067281" sldId="336"/>
            <ac:spMk id="33" creationId="{A44C70CE-BC0A-D649-9A73-F33314E52055}"/>
          </ac:spMkLst>
        </pc:spChg>
        <pc:spChg chg="add mod">
          <ac:chgData name="Mariah Helgeson" userId="51b1bd1c-374c-4333-91a8-ada6f1cc33a2" providerId="ADAL" clId="{2561BA1A-F32F-064E-9033-AAFC7156500D}" dt="2022-02-02T00:27:25.040" v="21009" actId="20577"/>
          <ac:spMkLst>
            <pc:docMk/>
            <pc:sldMk cId="667067281" sldId="336"/>
            <ac:spMk id="34" creationId="{E74E6869-6F42-524E-8CE8-3E94266B7346}"/>
          </ac:spMkLst>
        </pc:spChg>
      </pc:sldChg>
      <pc:sldChg chg="addSp modSp mod">
        <pc:chgData name="Mariah Helgeson" userId="51b1bd1c-374c-4333-91a8-ada6f1cc33a2" providerId="ADAL" clId="{2561BA1A-F32F-064E-9033-AAFC7156500D}" dt="2022-02-02T00:28:42.039" v="21031" actId="20577"/>
        <pc:sldMkLst>
          <pc:docMk/>
          <pc:sldMk cId="176867656" sldId="337"/>
        </pc:sldMkLst>
        <pc:spChg chg="mod">
          <ac:chgData name="Mariah Helgeson" userId="51b1bd1c-374c-4333-91a8-ada6f1cc33a2" providerId="ADAL" clId="{2561BA1A-F32F-064E-9033-AAFC7156500D}" dt="2022-02-02T00:26:58.039" v="20981" actId="20577"/>
          <ac:spMkLst>
            <pc:docMk/>
            <pc:sldMk cId="176867656" sldId="337"/>
            <ac:spMk id="4" creationId="{7E552CBA-E63D-4BDC-974D-8EEEBC8806B8}"/>
          </ac:spMkLst>
        </pc:spChg>
        <pc:spChg chg="add mod">
          <ac:chgData name="Mariah Helgeson" userId="51b1bd1c-374c-4333-91a8-ada6f1cc33a2" providerId="ADAL" clId="{2561BA1A-F32F-064E-9033-AAFC7156500D}" dt="2022-01-25T19:33:50.733" v="3225"/>
          <ac:spMkLst>
            <pc:docMk/>
            <pc:sldMk cId="176867656" sldId="337"/>
            <ac:spMk id="7" creationId="{11A03A0F-F98A-3847-B164-A4822662CBCD}"/>
          </ac:spMkLst>
        </pc:spChg>
        <pc:spChg chg="add mod">
          <ac:chgData name="Mariah Helgeson" userId="51b1bd1c-374c-4333-91a8-ada6f1cc33a2" providerId="ADAL" clId="{2561BA1A-F32F-064E-9033-AAFC7156500D}" dt="2022-01-25T19:33:50.733" v="3225"/>
          <ac:spMkLst>
            <pc:docMk/>
            <pc:sldMk cId="176867656" sldId="337"/>
            <ac:spMk id="11" creationId="{BF6AEB1E-1F98-674C-AD61-FE64B8797703}"/>
          </ac:spMkLst>
        </pc:spChg>
        <pc:spChg chg="add mod">
          <ac:chgData name="Mariah Helgeson" userId="51b1bd1c-374c-4333-91a8-ada6f1cc33a2" providerId="ADAL" clId="{2561BA1A-F32F-064E-9033-AAFC7156500D}" dt="2022-01-25T19:33:50.733" v="3225"/>
          <ac:spMkLst>
            <pc:docMk/>
            <pc:sldMk cId="176867656" sldId="337"/>
            <ac:spMk id="12" creationId="{F550EE64-413E-0745-8E90-A5DC0EE722DF}"/>
          </ac:spMkLst>
        </pc:spChg>
        <pc:spChg chg="add mod">
          <ac:chgData name="Mariah Helgeson" userId="51b1bd1c-374c-4333-91a8-ada6f1cc33a2" providerId="ADAL" clId="{2561BA1A-F32F-064E-9033-AAFC7156500D}" dt="2022-01-25T19:33:50.733" v="3225"/>
          <ac:spMkLst>
            <pc:docMk/>
            <pc:sldMk cId="176867656" sldId="337"/>
            <ac:spMk id="13" creationId="{F39315C9-7D00-F24C-A406-B6ABCCA5B371}"/>
          </ac:spMkLst>
        </pc:spChg>
        <pc:spChg chg="add mod">
          <ac:chgData name="Mariah Helgeson" userId="51b1bd1c-374c-4333-91a8-ada6f1cc33a2" providerId="ADAL" clId="{2561BA1A-F32F-064E-9033-AAFC7156500D}" dt="2022-01-25T19:33:50.733" v="3225"/>
          <ac:spMkLst>
            <pc:docMk/>
            <pc:sldMk cId="176867656" sldId="337"/>
            <ac:spMk id="14" creationId="{7F15006F-C079-3A4A-8564-A883C5D9C0DE}"/>
          </ac:spMkLst>
        </pc:spChg>
        <pc:spChg chg="add mod">
          <ac:chgData name="Mariah Helgeson" userId="51b1bd1c-374c-4333-91a8-ada6f1cc33a2" providerId="ADAL" clId="{2561BA1A-F32F-064E-9033-AAFC7156500D}" dt="2022-01-25T19:33:50.733" v="3225"/>
          <ac:spMkLst>
            <pc:docMk/>
            <pc:sldMk cId="176867656" sldId="337"/>
            <ac:spMk id="15" creationId="{C0CB4CEC-F707-F24C-B27B-2875EF872312}"/>
          </ac:spMkLst>
        </pc:spChg>
        <pc:spChg chg="add mod">
          <ac:chgData name="Mariah Helgeson" userId="51b1bd1c-374c-4333-91a8-ada6f1cc33a2" providerId="ADAL" clId="{2561BA1A-F32F-064E-9033-AAFC7156500D}" dt="2022-01-25T19:33:50.733" v="3225"/>
          <ac:spMkLst>
            <pc:docMk/>
            <pc:sldMk cId="176867656" sldId="337"/>
            <ac:spMk id="16" creationId="{3429B88F-7EE8-C040-9185-5E4EDD116FBF}"/>
          </ac:spMkLst>
        </pc:spChg>
        <pc:spChg chg="add mod">
          <ac:chgData name="Mariah Helgeson" userId="51b1bd1c-374c-4333-91a8-ada6f1cc33a2" providerId="ADAL" clId="{2561BA1A-F32F-064E-9033-AAFC7156500D}" dt="2022-01-25T19:33:50.733" v="3225"/>
          <ac:spMkLst>
            <pc:docMk/>
            <pc:sldMk cId="176867656" sldId="337"/>
            <ac:spMk id="17" creationId="{CEA89048-9F50-244C-9C25-3E575F4C9BA3}"/>
          </ac:spMkLst>
        </pc:spChg>
        <pc:spChg chg="add mod">
          <ac:chgData name="Mariah Helgeson" userId="51b1bd1c-374c-4333-91a8-ada6f1cc33a2" providerId="ADAL" clId="{2561BA1A-F32F-064E-9033-AAFC7156500D}" dt="2022-01-25T19:33:50.733" v="3225"/>
          <ac:spMkLst>
            <pc:docMk/>
            <pc:sldMk cId="176867656" sldId="337"/>
            <ac:spMk id="18" creationId="{BCFBC496-1AD3-E848-836B-52056F9C917E}"/>
          </ac:spMkLst>
        </pc:spChg>
        <pc:spChg chg="add mod">
          <ac:chgData name="Mariah Helgeson" userId="51b1bd1c-374c-4333-91a8-ada6f1cc33a2" providerId="ADAL" clId="{2561BA1A-F32F-064E-9033-AAFC7156500D}" dt="2022-01-25T19:33:50.733" v="3225"/>
          <ac:spMkLst>
            <pc:docMk/>
            <pc:sldMk cId="176867656" sldId="337"/>
            <ac:spMk id="19" creationId="{D9956150-E73F-C64F-BBFE-3AF43868A5D4}"/>
          </ac:spMkLst>
        </pc:spChg>
        <pc:spChg chg="add mod">
          <ac:chgData name="Mariah Helgeson" userId="51b1bd1c-374c-4333-91a8-ada6f1cc33a2" providerId="ADAL" clId="{2561BA1A-F32F-064E-9033-AAFC7156500D}" dt="2022-01-25T19:33:50.733" v="3225"/>
          <ac:spMkLst>
            <pc:docMk/>
            <pc:sldMk cId="176867656" sldId="337"/>
            <ac:spMk id="20" creationId="{FD0EF986-83DB-E24E-9D0C-75C3234C48FD}"/>
          </ac:spMkLst>
        </pc:spChg>
        <pc:spChg chg="add mod">
          <ac:chgData name="Mariah Helgeson" userId="51b1bd1c-374c-4333-91a8-ada6f1cc33a2" providerId="ADAL" clId="{2561BA1A-F32F-064E-9033-AAFC7156500D}" dt="2022-01-25T19:33:50.733" v="3225"/>
          <ac:spMkLst>
            <pc:docMk/>
            <pc:sldMk cId="176867656" sldId="337"/>
            <ac:spMk id="21" creationId="{7DEFA7DF-7F99-9441-A089-CFB6BE3E7C9A}"/>
          </ac:spMkLst>
        </pc:spChg>
        <pc:spChg chg="add mod">
          <ac:chgData name="Mariah Helgeson" userId="51b1bd1c-374c-4333-91a8-ada6f1cc33a2" providerId="ADAL" clId="{2561BA1A-F32F-064E-9033-AAFC7156500D}" dt="2022-01-25T19:33:50.733" v="3225"/>
          <ac:spMkLst>
            <pc:docMk/>
            <pc:sldMk cId="176867656" sldId="337"/>
            <ac:spMk id="22" creationId="{B8048C72-3F7D-A645-9D59-83A023A987E0}"/>
          </ac:spMkLst>
        </pc:spChg>
        <pc:spChg chg="add mod">
          <ac:chgData name="Mariah Helgeson" userId="51b1bd1c-374c-4333-91a8-ada6f1cc33a2" providerId="ADAL" clId="{2561BA1A-F32F-064E-9033-AAFC7156500D}" dt="2022-01-25T19:33:50.733" v="3225"/>
          <ac:spMkLst>
            <pc:docMk/>
            <pc:sldMk cId="176867656" sldId="337"/>
            <ac:spMk id="23" creationId="{75A87811-A6E0-B14A-B7A9-71850326B968}"/>
          </ac:spMkLst>
        </pc:spChg>
        <pc:spChg chg="add mod">
          <ac:chgData name="Mariah Helgeson" userId="51b1bd1c-374c-4333-91a8-ada6f1cc33a2" providerId="ADAL" clId="{2561BA1A-F32F-064E-9033-AAFC7156500D}" dt="2022-01-25T19:33:50.733" v="3225"/>
          <ac:spMkLst>
            <pc:docMk/>
            <pc:sldMk cId="176867656" sldId="337"/>
            <ac:spMk id="24" creationId="{4201A407-BBEC-E640-9984-89AD92706066}"/>
          </ac:spMkLst>
        </pc:spChg>
        <pc:spChg chg="add mod">
          <ac:chgData name="Mariah Helgeson" userId="51b1bd1c-374c-4333-91a8-ada6f1cc33a2" providerId="ADAL" clId="{2561BA1A-F32F-064E-9033-AAFC7156500D}" dt="2022-01-25T19:33:50.733" v="3225"/>
          <ac:spMkLst>
            <pc:docMk/>
            <pc:sldMk cId="176867656" sldId="337"/>
            <ac:spMk id="25" creationId="{9F2F5DD0-4554-BD4D-B1F7-90B27F287F88}"/>
          </ac:spMkLst>
        </pc:spChg>
        <pc:spChg chg="add mod">
          <ac:chgData name="Mariah Helgeson" userId="51b1bd1c-374c-4333-91a8-ada6f1cc33a2" providerId="ADAL" clId="{2561BA1A-F32F-064E-9033-AAFC7156500D}" dt="2022-01-25T19:33:50.733" v="3225"/>
          <ac:spMkLst>
            <pc:docMk/>
            <pc:sldMk cId="176867656" sldId="337"/>
            <ac:spMk id="26" creationId="{F42E7490-F4FF-8B40-AB5F-C026CD24300D}"/>
          </ac:spMkLst>
        </pc:spChg>
        <pc:spChg chg="add mod">
          <ac:chgData name="Mariah Helgeson" userId="51b1bd1c-374c-4333-91a8-ada6f1cc33a2" providerId="ADAL" clId="{2561BA1A-F32F-064E-9033-AAFC7156500D}" dt="2022-01-25T19:33:50.733" v="3225"/>
          <ac:spMkLst>
            <pc:docMk/>
            <pc:sldMk cId="176867656" sldId="337"/>
            <ac:spMk id="27" creationId="{C775667E-EC35-5A42-BFEF-01720D54C2DA}"/>
          </ac:spMkLst>
        </pc:spChg>
        <pc:spChg chg="add mod">
          <ac:chgData name="Mariah Helgeson" userId="51b1bd1c-374c-4333-91a8-ada6f1cc33a2" providerId="ADAL" clId="{2561BA1A-F32F-064E-9033-AAFC7156500D}" dt="2022-01-25T19:33:50.733" v="3225"/>
          <ac:spMkLst>
            <pc:docMk/>
            <pc:sldMk cId="176867656" sldId="337"/>
            <ac:spMk id="28" creationId="{8C346747-ADA6-314B-89F4-89A6A2B76623}"/>
          </ac:spMkLst>
        </pc:spChg>
        <pc:spChg chg="add mod">
          <ac:chgData name="Mariah Helgeson" userId="51b1bd1c-374c-4333-91a8-ada6f1cc33a2" providerId="ADAL" clId="{2561BA1A-F32F-064E-9033-AAFC7156500D}" dt="2022-01-25T19:33:50.733" v="3225"/>
          <ac:spMkLst>
            <pc:docMk/>
            <pc:sldMk cId="176867656" sldId="337"/>
            <ac:spMk id="29" creationId="{DF84F8A9-7570-4440-A7C7-6F7FC8CCD651}"/>
          </ac:spMkLst>
        </pc:spChg>
        <pc:spChg chg="add mod">
          <ac:chgData name="Mariah Helgeson" userId="51b1bd1c-374c-4333-91a8-ada6f1cc33a2" providerId="ADAL" clId="{2561BA1A-F32F-064E-9033-AAFC7156500D}" dt="2022-02-02T00:28:42.039" v="21031" actId="20577"/>
          <ac:spMkLst>
            <pc:docMk/>
            <pc:sldMk cId="176867656" sldId="337"/>
            <ac:spMk id="30" creationId="{B602EDBC-EFE6-0747-B736-834EF3F88358}"/>
          </ac:spMkLst>
        </pc:spChg>
      </pc:sldChg>
      <pc:sldChg chg="addSp modSp mod">
        <pc:chgData name="Mariah Helgeson" userId="51b1bd1c-374c-4333-91a8-ada6f1cc33a2" providerId="ADAL" clId="{2561BA1A-F32F-064E-9033-AAFC7156500D}" dt="2022-02-02T00:31:03.695" v="21060" actId="20577"/>
        <pc:sldMkLst>
          <pc:docMk/>
          <pc:sldMk cId="431440845" sldId="338"/>
        </pc:sldMkLst>
        <pc:spChg chg="mod">
          <ac:chgData name="Mariah Helgeson" userId="51b1bd1c-374c-4333-91a8-ada6f1cc33a2" providerId="ADAL" clId="{2561BA1A-F32F-064E-9033-AAFC7156500D}" dt="2022-02-02T00:31:03.695" v="21060" actId="20577"/>
          <ac:spMkLst>
            <pc:docMk/>
            <pc:sldMk cId="431440845" sldId="338"/>
            <ac:spMk id="4" creationId="{7E552CBA-E63D-4BDC-974D-8EEEBC8806B8}"/>
          </ac:spMkLst>
        </pc:spChg>
        <pc:spChg chg="add mod">
          <ac:chgData name="Mariah Helgeson" userId="51b1bd1c-374c-4333-91a8-ada6f1cc33a2" providerId="ADAL" clId="{2561BA1A-F32F-064E-9033-AAFC7156500D}" dt="2022-01-25T19:35:07.060" v="3238"/>
          <ac:spMkLst>
            <pc:docMk/>
            <pc:sldMk cId="431440845" sldId="338"/>
            <ac:spMk id="7" creationId="{43D6FD0A-593A-8745-BE91-92C9F6AED825}"/>
          </ac:spMkLst>
        </pc:spChg>
        <pc:spChg chg="add mod">
          <ac:chgData name="Mariah Helgeson" userId="51b1bd1c-374c-4333-91a8-ada6f1cc33a2" providerId="ADAL" clId="{2561BA1A-F32F-064E-9033-AAFC7156500D}" dt="2022-01-25T19:35:07.060" v="3238"/>
          <ac:spMkLst>
            <pc:docMk/>
            <pc:sldMk cId="431440845" sldId="338"/>
            <ac:spMk id="11" creationId="{7891686A-1306-8543-8F8C-A7183A8BA79C}"/>
          </ac:spMkLst>
        </pc:spChg>
        <pc:spChg chg="add mod">
          <ac:chgData name="Mariah Helgeson" userId="51b1bd1c-374c-4333-91a8-ada6f1cc33a2" providerId="ADAL" clId="{2561BA1A-F32F-064E-9033-AAFC7156500D}" dt="2022-01-25T19:35:07.060" v="3238"/>
          <ac:spMkLst>
            <pc:docMk/>
            <pc:sldMk cId="431440845" sldId="338"/>
            <ac:spMk id="12" creationId="{6874D850-3550-C94B-9391-9CCADE680D7F}"/>
          </ac:spMkLst>
        </pc:spChg>
        <pc:spChg chg="add mod">
          <ac:chgData name="Mariah Helgeson" userId="51b1bd1c-374c-4333-91a8-ada6f1cc33a2" providerId="ADAL" clId="{2561BA1A-F32F-064E-9033-AAFC7156500D}" dt="2022-01-25T19:35:07.060" v="3238"/>
          <ac:spMkLst>
            <pc:docMk/>
            <pc:sldMk cId="431440845" sldId="338"/>
            <ac:spMk id="13" creationId="{ACB2ADEB-9401-5745-B56C-FBBB28BA8BFB}"/>
          </ac:spMkLst>
        </pc:spChg>
        <pc:spChg chg="add mod">
          <ac:chgData name="Mariah Helgeson" userId="51b1bd1c-374c-4333-91a8-ada6f1cc33a2" providerId="ADAL" clId="{2561BA1A-F32F-064E-9033-AAFC7156500D}" dt="2022-01-25T19:35:07.060" v="3238"/>
          <ac:spMkLst>
            <pc:docMk/>
            <pc:sldMk cId="431440845" sldId="338"/>
            <ac:spMk id="14" creationId="{E952AF5C-8D47-1F4E-BFFA-64C70107BBE9}"/>
          </ac:spMkLst>
        </pc:spChg>
        <pc:spChg chg="add mod">
          <ac:chgData name="Mariah Helgeson" userId="51b1bd1c-374c-4333-91a8-ada6f1cc33a2" providerId="ADAL" clId="{2561BA1A-F32F-064E-9033-AAFC7156500D}" dt="2022-01-25T19:35:07.060" v="3238"/>
          <ac:spMkLst>
            <pc:docMk/>
            <pc:sldMk cId="431440845" sldId="338"/>
            <ac:spMk id="15" creationId="{BD974BD5-D1A6-4B46-92C9-8E8F4870F9F1}"/>
          </ac:spMkLst>
        </pc:spChg>
        <pc:spChg chg="add mod">
          <ac:chgData name="Mariah Helgeson" userId="51b1bd1c-374c-4333-91a8-ada6f1cc33a2" providerId="ADAL" clId="{2561BA1A-F32F-064E-9033-AAFC7156500D}" dt="2022-01-25T19:35:07.060" v="3238"/>
          <ac:spMkLst>
            <pc:docMk/>
            <pc:sldMk cId="431440845" sldId="338"/>
            <ac:spMk id="16" creationId="{AA78B245-2107-1440-9FD3-62ADAB46CBF3}"/>
          </ac:spMkLst>
        </pc:spChg>
        <pc:spChg chg="add mod">
          <ac:chgData name="Mariah Helgeson" userId="51b1bd1c-374c-4333-91a8-ada6f1cc33a2" providerId="ADAL" clId="{2561BA1A-F32F-064E-9033-AAFC7156500D}" dt="2022-01-25T19:35:07.060" v="3238"/>
          <ac:spMkLst>
            <pc:docMk/>
            <pc:sldMk cId="431440845" sldId="338"/>
            <ac:spMk id="17" creationId="{EE142595-AAD5-3841-8EDC-53E37CA6F0A7}"/>
          </ac:spMkLst>
        </pc:spChg>
        <pc:spChg chg="add mod">
          <ac:chgData name="Mariah Helgeson" userId="51b1bd1c-374c-4333-91a8-ada6f1cc33a2" providerId="ADAL" clId="{2561BA1A-F32F-064E-9033-AAFC7156500D}" dt="2022-01-25T19:35:07.060" v="3238"/>
          <ac:spMkLst>
            <pc:docMk/>
            <pc:sldMk cId="431440845" sldId="338"/>
            <ac:spMk id="18" creationId="{7D216D43-C152-EC4F-9D67-D4FEEA595654}"/>
          </ac:spMkLst>
        </pc:spChg>
        <pc:spChg chg="add mod">
          <ac:chgData name="Mariah Helgeson" userId="51b1bd1c-374c-4333-91a8-ada6f1cc33a2" providerId="ADAL" clId="{2561BA1A-F32F-064E-9033-AAFC7156500D}" dt="2022-01-25T19:35:07.060" v="3238"/>
          <ac:spMkLst>
            <pc:docMk/>
            <pc:sldMk cId="431440845" sldId="338"/>
            <ac:spMk id="19" creationId="{3FA901FA-BE3F-6147-81AF-282870753400}"/>
          </ac:spMkLst>
        </pc:spChg>
        <pc:spChg chg="add mod">
          <ac:chgData name="Mariah Helgeson" userId="51b1bd1c-374c-4333-91a8-ada6f1cc33a2" providerId="ADAL" clId="{2561BA1A-F32F-064E-9033-AAFC7156500D}" dt="2022-01-25T19:35:07.060" v="3238"/>
          <ac:spMkLst>
            <pc:docMk/>
            <pc:sldMk cId="431440845" sldId="338"/>
            <ac:spMk id="20" creationId="{B66A2095-AD13-FC4F-86A2-0E866D76C980}"/>
          </ac:spMkLst>
        </pc:spChg>
        <pc:spChg chg="add mod">
          <ac:chgData name="Mariah Helgeson" userId="51b1bd1c-374c-4333-91a8-ada6f1cc33a2" providerId="ADAL" clId="{2561BA1A-F32F-064E-9033-AAFC7156500D}" dt="2022-01-25T19:35:07.060" v="3238"/>
          <ac:spMkLst>
            <pc:docMk/>
            <pc:sldMk cId="431440845" sldId="338"/>
            <ac:spMk id="21" creationId="{C9E6CC41-CC2B-0C4B-9F38-9AEFC62031B9}"/>
          </ac:spMkLst>
        </pc:spChg>
        <pc:spChg chg="add mod">
          <ac:chgData name="Mariah Helgeson" userId="51b1bd1c-374c-4333-91a8-ada6f1cc33a2" providerId="ADAL" clId="{2561BA1A-F32F-064E-9033-AAFC7156500D}" dt="2022-01-25T19:35:07.060" v="3238"/>
          <ac:spMkLst>
            <pc:docMk/>
            <pc:sldMk cId="431440845" sldId="338"/>
            <ac:spMk id="22" creationId="{12A85917-ACDA-2341-A30D-F6B1CDFCE6AC}"/>
          </ac:spMkLst>
        </pc:spChg>
        <pc:spChg chg="add mod">
          <ac:chgData name="Mariah Helgeson" userId="51b1bd1c-374c-4333-91a8-ada6f1cc33a2" providerId="ADAL" clId="{2561BA1A-F32F-064E-9033-AAFC7156500D}" dt="2022-01-25T19:35:07.060" v="3238"/>
          <ac:spMkLst>
            <pc:docMk/>
            <pc:sldMk cId="431440845" sldId="338"/>
            <ac:spMk id="23" creationId="{DECCA011-98D3-C546-99B8-BDA3BB22754B}"/>
          </ac:spMkLst>
        </pc:spChg>
        <pc:spChg chg="add mod">
          <ac:chgData name="Mariah Helgeson" userId="51b1bd1c-374c-4333-91a8-ada6f1cc33a2" providerId="ADAL" clId="{2561BA1A-F32F-064E-9033-AAFC7156500D}" dt="2022-01-25T19:35:07.060" v="3238"/>
          <ac:spMkLst>
            <pc:docMk/>
            <pc:sldMk cId="431440845" sldId="338"/>
            <ac:spMk id="24" creationId="{06D1C024-5242-7A4D-B282-7E9DB9DF77BB}"/>
          </ac:spMkLst>
        </pc:spChg>
        <pc:spChg chg="add mod">
          <ac:chgData name="Mariah Helgeson" userId="51b1bd1c-374c-4333-91a8-ada6f1cc33a2" providerId="ADAL" clId="{2561BA1A-F32F-064E-9033-AAFC7156500D}" dt="2022-01-25T19:35:07.060" v="3238"/>
          <ac:spMkLst>
            <pc:docMk/>
            <pc:sldMk cId="431440845" sldId="338"/>
            <ac:spMk id="25" creationId="{3B14D5D3-288F-1445-974C-E368A4A625BB}"/>
          </ac:spMkLst>
        </pc:spChg>
        <pc:spChg chg="add mod">
          <ac:chgData name="Mariah Helgeson" userId="51b1bd1c-374c-4333-91a8-ada6f1cc33a2" providerId="ADAL" clId="{2561BA1A-F32F-064E-9033-AAFC7156500D}" dt="2022-01-25T19:35:07.060" v="3238"/>
          <ac:spMkLst>
            <pc:docMk/>
            <pc:sldMk cId="431440845" sldId="338"/>
            <ac:spMk id="26" creationId="{8224246F-152D-EF4F-A069-E7F40BCE65CE}"/>
          </ac:spMkLst>
        </pc:spChg>
        <pc:spChg chg="add mod">
          <ac:chgData name="Mariah Helgeson" userId="51b1bd1c-374c-4333-91a8-ada6f1cc33a2" providerId="ADAL" clId="{2561BA1A-F32F-064E-9033-AAFC7156500D}" dt="2022-01-25T19:35:07.060" v="3238"/>
          <ac:spMkLst>
            <pc:docMk/>
            <pc:sldMk cId="431440845" sldId="338"/>
            <ac:spMk id="27" creationId="{4B5CFF04-6143-A048-856F-E374FA4E134F}"/>
          </ac:spMkLst>
        </pc:spChg>
        <pc:spChg chg="add mod">
          <ac:chgData name="Mariah Helgeson" userId="51b1bd1c-374c-4333-91a8-ada6f1cc33a2" providerId="ADAL" clId="{2561BA1A-F32F-064E-9033-AAFC7156500D}" dt="2022-01-25T19:35:07.060" v="3238"/>
          <ac:spMkLst>
            <pc:docMk/>
            <pc:sldMk cId="431440845" sldId="338"/>
            <ac:spMk id="28" creationId="{1981EAC5-F0CB-774A-B495-BCA43E25C5A7}"/>
          </ac:spMkLst>
        </pc:spChg>
        <pc:spChg chg="add mod">
          <ac:chgData name="Mariah Helgeson" userId="51b1bd1c-374c-4333-91a8-ada6f1cc33a2" providerId="ADAL" clId="{2561BA1A-F32F-064E-9033-AAFC7156500D}" dt="2022-01-25T19:35:07.060" v="3238"/>
          <ac:spMkLst>
            <pc:docMk/>
            <pc:sldMk cId="431440845" sldId="338"/>
            <ac:spMk id="29" creationId="{B65CAD8A-E59D-A448-BE3B-C28ABA0FA51F}"/>
          </ac:spMkLst>
        </pc:spChg>
        <pc:spChg chg="add mod">
          <ac:chgData name="Mariah Helgeson" userId="51b1bd1c-374c-4333-91a8-ada6f1cc33a2" providerId="ADAL" clId="{2561BA1A-F32F-064E-9033-AAFC7156500D}" dt="2022-01-25T19:35:07.060" v="3238"/>
          <ac:spMkLst>
            <pc:docMk/>
            <pc:sldMk cId="431440845" sldId="338"/>
            <ac:spMk id="30" creationId="{F25849C4-692D-DE40-98AA-AEA11997EEBA}"/>
          </ac:spMkLst>
        </pc:spChg>
        <pc:spChg chg="add mod">
          <ac:chgData name="Mariah Helgeson" userId="51b1bd1c-374c-4333-91a8-ada6f1cc33a2" providerId="ADAL" clId="{2561BA1A-F32F-064E-9033-AAFC7156500D}" dt="2022-02-02T00:30:54.094" v="21058" actId="20577"/>
          <ac:spMkLst>
            <pc:docMk/>
            <pc:sldMk cId="431440845" sldId="338"/>
            <ac:spMk id="31" creationId="{E8658594-6E8D-A54A-96CA-0DC20114D593}"/>
          </ac:spMkLst>
        </pc:spChg>
      </pc:sldChg>
      <pc:sldChg chg="addSp modSp mod">
        <pc:chgData name="Mariah Helgeson" userId="51b1bd1c-374c-4333-91a8-ada6f1cc33a2" providerId="ADAL" clId="{2561BA1A-F32F-064E-9033-AAFC7156500D}" dt="2022-02-02T00:37:19.399" v="21093" actId="20577"/>
        <pc:sldMkLst>
          <pc:docMk/>
          <pc:sldMk cId="279714895" sldId="339"/>
        </pc:sldMkLst>
        <pc:spChg chg="mod">
          <ac:chgData name="Mariah Helgeson" userId="51b1bd1c-374c-4333-91a8-ada6f1cc33a2" providerId="ADAL" clId="{2561BA1A-F32F-064E-9033-AAFC7156500D}" dt="2022-02-02T00:31:12.566" v="21062" actId="20577"/>
          <ac:spMkLst>
            <pc:docMk/>
            <pc:sldMk cId="279714895" sldId="339"/>
            <ac:spMk id="4" creationId="{7E552CBA-E63D-4BDC-974D-8EEEBC8806B8}"/>
          </ac:spMkLst>
        </pc:spChg>
        <pc:spChg chg="add mod">
          <ac:chgData name="Mariah Helgeson" userId="51b1bd1c-374c-4333-91a8-ada6f1cc33a2" providerId="ADAL" clId="{2561BA1A-F32F-064E-9033-AAFC7156500D}" dt="2022-01-25T19:36:18.851" v="3260"/>
          <ac:spMkLst>
            <pc:docMk/>
            <pc:sldMk cId="279714895" sldId="339"/>
            <ac:spMk id="9" creationId="{298AF610-92DD-B746-A327-88255A579637}"/>
          </ac:spMkLst>
        </pc:spChg>
        <pc:spChg chg="add mod">
          <ac:chgData name="Mariah Helgeson" userId="51b1bd1c-374c-4333-91a8-ada6f1cc33a2" providerId="ADAL" clId="{2561BA1A-F32F-064E-9033-AAFC7156500D}" dt="2022-01-25T19:36:18.851" v="3260"/>
          <ac:spMkLst>
            <pc:docMk/>
            <pc:sldMk cId="279714895" sldId="339"/>
            <ac:spMk id="10" creationId="{4517F104-A1C8-1C44-A0ED-3B2DBC96D229}"/>
          </ac:spMkLst>
        </pc:spChg>
        <pc:spChg chg="add mod">
          <ac:chgData name="Mariah Helgeson" userId="51b1bd1c-374c-4333-91a8-ada6f1cc33a2" providerId="ADAL" clId="{2561BA1A-F32F-064E-9033-AAFC7156500D}" dt="2022-01-25T19:36:18.851" v="3260"/>
          <ac:spMkLst>
            <pc:docMk/>
            <pc:sldMk cId="279714895" sldId="339"/>
            <ac:spMk id="11" creationId="{E0127F25-17AE-FB49-8EB0-4AAEA8FB7DD5}"/>
          </ac:spMkLst>
        </pc:spChg>
        <pc:spChg chg="add mod">
          <ac:chgData name="Mariah Helgeson" userId="51b1bd1c-374c-4333-91a8-ada6f1cc33a2" providerId="ADAL" clId="{2561BA1A-F32F-064E-9033-AAFC7156500D}" dt="2022-01-25T19:36:18.851" v="3260"/>
          <ac:spMkLst>
            <pc:docMk/>
            <pc:sldMk cId="279714895" sldId="339"/>
            <ac:spMk id="12" creationId="{1D16D431-111F-364A-8DCB-60947963B5F6}"/>
          </ac:spMkLst>
        </pc:spChg>
        <pc:spChg chg="add mod">
          <ac:chgData name="Mariah Helgeson" userId="51b1bd1c-374c-4333-91a8-ada6f1cc33a2" providerId="ADAL" clId="{2561BA1A-F32F-064E-9033-AAFC7156500D}" dt="2022-01-25T19:36:18.851" v="3260"/>
          <ac:spMkLst>
            <pc:docMk/>
            <pc:sldMk cId="279714895" sldId="339"/>
            <ac:spMk id="13" creationId="{DE3C7A34-7637-6E4D-87E0-94E4D762E577}"/>
          </ac:spMkLst>
        </pc:spChg>
        <pc:spChg chg="add mod">
          <ac:chgData name="Mariah Helgeson" userId="51b1bd1c-374c-4333-91a8-ada6f1cc33a2" providerId="ADAL" clId="{2561BA1A-F32F-064E-9033-AAFC7156500D}" dt="2022-01-25T19:36:18.851" v="3260"/>
          <ac:spMkLst>
            <pc:docMk/>
            <pc:sldMk cId="279714895" sldId="339"/>
            <ac:spMk id="14" creationId="{AE8230AE-5948-2C4A-B2AD-DA1122EB2782}"/>
          </ac:spMkLst>
        </pc:spChg>
        <pc:spChg chg="add mod">
          <ac:chgData name="Mariah Helgeson" userId="51b1bd1c-374c-4333-91a8-ada6f1cc33a2" providerId="ADAL" clId="{2561BA1A-F32F-064E-9033-AAFC7156500D}" dt="2022-01-25T19:36:18.851" v="3260"/>
          <ac:spMkLst>
            <pc:docMk/>
            <pc:sldMk cId="279714895" sldId="339"/>
            <ac:spMk id="15" creationId="{3789D2A2-8ECA-1F4F-B365-BDFA49A9B2D4}"/>
          </ac:spMkLst>
        </pc:spChg>
        <pc:spChg chg="add mod">
          <ac:chgData name="Mariah Helgeson" userId="51b1bd1c-374c-4333-91a8-ada6f1cc33a2" providerId="ADAL" clId="{2561BA1A-F32F-064E-9033-AAFC7156500D}" dt="2022-01-25T19:36:18.851" v="3260"/>
          <ac:spMkLst>
            <pc:docMk/>
            <pc:sldMk cId="279714895" sldId="339"/>
            <ac:spMk id="16" creationId="{056802CA-2733-A34A-9FE6-2388FAFFC460}"/>
          </ac:spMkLst>
        </pc:spChg>
        <pc:spChg chg="add mod">
          <ac:chgData name="Mariah Helgeson" userId="51b1bd1c-374c-4333-91a8-ada6f1cc33a2" providerId="ADAL" clId="{2561BA1A-F32F-064E-9033-AAFC7156500D}" dt="2022-01-25T19:36:18.851" v="3260"/>
          <ac:spMkLst>
            <pc:docMk/>
            <pc:sldMk cId="279714895" sldId="339"/>
            <ac:spMk id="17" creationId="{9B1E59DC-336F-774A-B085-8B64AFD661C2}"/>
          </ac:spMkLst>
        </pc:spChg>
        <pc:spChg chg="add mod">
          <ac:chgData name="Mariah Helgeson" userId="51b1bd1c-374c-4333-91a8-ada6f1cc33a2" providerId="ADAL" clId="{2561BA1A-F32F-064E-9033-AAFC7156500D}" dt="2022-01-25T19:36:18.851" v="3260"/>
          <ac:spMkLst>
            <pc:docMk/>
            <pc:sldMk cId="279714895" sldId="339"/>
            <ac:spMk id="18" creationId="{A05A6051-9BCC-A14A-86DC-443B1E9726E6}"/>
          </ac:spMkLst>
        </pc:spChg>
        <pc:spChg chg="add mod">
          <ac:chgData name="Mariah Helgeson" userId="51b1bd1c-374c-4333-91a8-ada6f1cc33a2" providerId="ADAL" clId="{2561BA1A-F32F-064E-9033-AAFC7156500D}" dt="2022-01-25T19:36:18.851" v="3260"/>
          <ac:spMkLst>
            <pc:docMk/>
            <pc:sldMk cId="279714895" sldId="339"/>
            <ac:spMk id="19" creationId="{E4CEE659-E84C-B243-9A38-179E88777514}"/>
          </ac:spMkLst>
        </pc:spChg>
        <pc:spChg chg="add mod">
          <ac:chgData name="Mariah Helgeson" userId="51b1bd1c-374c-4333-91a8-ada6f1cc33a2" providerId="ADAL" clId="{2561BA1A-F32F-064E-9033-AAFC7156500D}" dt="2022-01-25T19:36:18.851" v="3260"/>
          <ac:spMkLst>
            <pc:docMk/>
            <pc:sldMk cId="279714895" sldId="339"/>
            <ac:spMk id="20" creationId="{284FAD57-0249-5F45-A394-F0031EFCDFBC}"/>
          </ac:spMkLst>
        </pc:spChg>
        <pc:spChg chg="add mod">
          <ac:chgData name="Mariah Helgeson" userId="51b1bd1c-374c-4333-91a8-ada6f1cc33a2" providerId="ADAL" clId="{2561BA1A-F32F-064E-9033-AAFC7156500D}" dt="2022-01-25T19:36:18.851" v="3260"/>
          <ac:spMkLst>
            <pc:docMk/>
            <pc:sldMk cId="279714895" sldId="339"/>
            <ac:spMk id="21" creationId="{2F3AB37B-57E0-1E40-9BAE-EA329C3DEC76}"/>
          </ac:spMkLst>
        </pc:spChg>
        <pc:spChg chg="add mod">
          <ac:chgData name="Mariah Helgeson" userId="51b1bd1c-374c-4333-91a8-ada6f1cc33a2" providerId="ADAL" clId="{2561BA1A-F32F-064E-9033-AAFC7156500D}" dt="2022-01-25T19:36:18.851" v="3260"/>
          <ac:spMkLst>
            <pc:docMk/>
            <pc:sldMk cId="279714895" sldId="339"/>
            <ac:spMk id="22" creationId="{01A9B12C-B1BB-E74C-BBC5-5F88ED75776E}"/>
          </ac:spMkLst>
        </pc:spChg>
        <pc:spChg chg="add mod">
          <ac:chgData name="Mariah Helgeson" userId="51b1bd1c-374c-4333-91a8-ada6f1cc33a2" providerId="ADAL" clId="{2561BA1A-F32F-064E-9033-AAFC7156500D}" dt="2022-01-25T19:43:50.524" v="3438"/>
          <ac:spMkLst>
            <pc:docMk/>
            <pc:sldMk cId="279714895" sldId="339"/>
            <ac:spMk id="23" creationId="{B937F729-8CFF-0A46-8712-89C50856CA3F}"/>
          </ac:spMkLst>
        </pc:spChg>
        <pc:spChg chg="add mod">
          <ac:chgData name="Mariah Helgeson" userId="51b1bd1c-374c-4333-91a8-ada6f1cc33a2" providerId="ADAL" clId="{2561BA1A-F32F-064E-9033-AAFC7156500D}" dt="2022-02-02T00:37:19.399" v="21093" actId="20577"/>
          <ac:spMkLst>
            <pc:docMk/>
            <pc:sldMk cId="279714895" sldId="339"/>
            <ac:spMk id="24" creationId="{872DD003-3A11-6E46-BAB4-9716F359FC9A}"/>
          </ac:spMkLst>
        </pc:spChg>
      </pc:sldChg>
      <pc:sldChg chg="addSp delSp modSp mod">
        <pc:chgData name="Mariah Helgeson" userId="51b1bd1c-374c-4333-91a8-ada6f1cc33a2" providerId="ADAL" clId="{2561BA1A-F32F-064E-9033-AAFC7156500D}" dt="2022-02-02T00:37:12.725" v="21089" actId="20577"/>
        <pc:sldMkLst>
          <pc:docMk/>
          <pc:sldMk cId="2704550424" sldId="340"/>
        </pc:sldMkLst>
        <pc:spChg chg="add del mod">
          <ac:chgData name="Mariah Helgeson" userId="51b1bd1c-374c-4333-91a8-ada6f1cc33a2" providerId="ADAL" clId="{2561BA1A-F32F-064E-9033-AAFC7156500D}" dt="2022-02-02T00:36:54.436" v="21080"/>
          <ac:spMkLst>
            <pc:docMk/>
            <pc:sldMk cId="2704550424" sldId="340"/>
            <ac:spMk id="2" creationId="{D62B74BD-F91A-B242-B380-8CD342758C5C}"/>
          </ac:spMkLst>
        </pc:spChg>
        <pc:spChg chg="mod">
          <ac:chgData name="Mariah Helgeson" userId="51b1bd1c-374c-4333-91a8-ada6f1cc33a2" providerId="ADAL" clId="{2561BA1A-F32F-064E-9033-AAFC7156500D}" dt="2022-02-02T00:36:50.692" v="21078" actId="20577"/>
          <ac:spMkLst>
            <pc:docMk/>
            <pc:sldMk cId="2704550424" sldId="340"/>
            <ac:spMk id="4" creationId="{7E552CBA-E63D-4BDC-974D-8EEEBC8806B8}"/>
          </ac:spMkLst>
        </pc:spChg>
        <pc:spChg chg="add mod">
          <ac:chgData name="Mariah Helgeson" userId="51b1bd1c-374c-4333-91a8-ada6f1cc33a2" providerId="ADAL" clId="{2561BA1A-F32F-064E-9033-AAFC7156500D}" dt="2022-01-25T19:36:28.185" v="3267"/>
          <ac:spMkLst>
            <pc:docMk/>
            <pc:sldMk cId="2704550424" sldId="340"/>
            <ac:spMk id="7" creationId="{E85C6C66-C60E-4E4A-B203-3329059526EF}"/>
          </ac:spMkLst>
        </pc:spChg>
        <pc:spChg chg="add mod">
          <ac:chgData name="Mariah Helgeson" userId="51b1bd1c-374c-4333-91a8-ada6f1cc33a2" providerId="ADAL" clId="{2561BA1A-F32F-064E-9033-AAFC7156500D}" dt="2022-01-25T19:36:28.185" v="3267"/>
          <ac:spMkLst>
            <pc:docMk/>
            <pc:sldMk cId="2704550424" sldId="340"/>
            <ac:spMk id="8" creationId="{C47E8377-113C-8B47-B930-5B3F7D268C53}"/>
          </ac:spMkLst>
        </pc:spChg>
        <pc:spChg chg="add mod">
          <ac:chgData name="Mariah Helgeson" userId="51b1bd1c-374c-4333-91a8-ada6f1cc33a2" providerId="ADAL" clId="{2561BA1A-F32F-064E-9033-AAFC7156500D}" dt="2022-01-25T19:36:28.185" v="3267"/>
          <ac:spMkLst>
            <pc:docMk/>
            <pc:sldMk cId="2704550424" sldId="340"/>
            <ac:spMk id="9" creationId="{FF6D87A4-BBCC-6B49-BFD4-14EAC0094532}"/>
          </ac:spMkLst>
        </pc:spChg>
        <pc:spChg chg="add mod">
          <ac:chgData name="Mariah Helgeson" userId="51b1bd1c-374c-4333-91a8-ada6f1cc33a2" providerId="ADAL" clId="{2561BA1A-F32F-064E-9033-AAFC7156500D}" dt="2022-01-25T19:36:28.185" v="3267"/>
          <ac:spMkLst>
            <pc:docMk/>
            <pc:sldMk cId="2704550424" sldId="340"/>
            <ac:spMk id="13" creationId="{BDAAB35C-7168-474C-819E-30F54E240526}"/>
          </ac:spMkLst>
        </pc:spChg>
        <pc:spChg chg="add mod">
          <ac:chgData name="Mariah Helgeson" userId="51b1bd1c-374c-4333-91a8-ada6f1cc33a2" providerId="ADAL" clId="{2561BA1A-F32F-064E-9033-AAFC7156500D}" dt="2022-01-25T19:36:28.185" v="3267"/>
          <ac:spMkLst>
            <pc:docMk/>
            <pc:sldMk cId="2704550424" sldId="340"/>
            <ac:spMk id="14" creationId="{27AE0732-9A10-354A-B0FB-1FCEC39D679C}"/>
          </ac:spMkLst>
        </pc:spChg>
        <pc:spChg chg="add mod">
          <ac:chgData name="Mariah Helgeson" userId="51b1bd1c-374c-4333-91a8-ada6f1cc33a2" providerId="ADAL" clId="{2561BA1A-F32F-064E-9033-AAFC7156500D}" dt="2022-01-25T19:36:28.185" v="3267"/>
          <ac:spMkLst>
            <pc:docMk/>
            <pc:sldMk cId="2704550424" sldId="340"/>
            <ac:spMk id="15" creationId="{8CDDCA45-5DFE-8447-AFD4-962AED16F822}"/>
          </ac:spMkLst>
        </pc:spChg>
        <pc:spChg chg="add mod">
          <ac:chgData name="Mariah Helgeson" userId="51b1bd1c-374c-4333-91a8-ada6f1cc33a2" providerId="ADAL" clId="{2561BA1A-F32F-064E-9033-AAFC7156500D}" dt="2022-01-25T19:36:28.185" v="3267"/>
          <ac:spMkLst>
            <pc:docMk/>
            <pc:sldMk cId="2704550424" sldId="340"/>
            <ac:spMk id="16" creationId="{8EFD14E5-5290-824D-97F0-112438674C23}"/>
          </ac:spMkLst>
        </pc:spChg>
        <pc:spChg chg="add mod">
          <ac:chgData name="Mariah Helgeson" userId="51b1bd1c-374c-4333-91a8-ada6f1cc33a2" providerId="ADAL" clId="{2561BA1A-F32F-064E-9033-AAFC7156500D}" dt="2022-01-25T19:36:28.185" v="3267"/>
          <ac:spMkLst>
            <pc:docMk/>
            <pc:sldMk cId="2704550424" sldId="340"/>
            <ac:spMk id="17" creationId="{59D40037-53CB-8B49-BDC0-746378BCBA3C}"/>
          </ac:spMkLst>
        </pc:spChg>
        <pc:spChg chg="add mod">
          <ac:chgData name="Mariah Helgeson" userId="51b1bd1c-374c-4333-91a8-ada6f1cc33a2" providerId="ADAL" clId="{2561BA1A-F32F-064E-9033-AAFC7156500D}" dt="2022-01-25T19:36:28.185" v="3267"/>
          <ac:spMkLst>
            <pc:docMk/>
            <pc:sldMk cId="2704550424" sldId="340"/>
            <ac:spMk id="18" creationId="{78BF6BDA-B049-684A-BD8B-7AE1C9520C32}"/>
          </ac:spMkLst>
        </pc:spChg>
        <pc:spChg chg="add mod">
          <ac:chgData name="Mariah Helgeson" userId="51b1bd1c-374c-4333-91a8-ada6f1cc33a2" providerId="ADAL" clId="{2561BA1A-F32F-064E-9033-AAFC7156500D}" dt="2022-01-25T19:36:28.185" v="3267"/>
          <ac:spMkLst>
            <pc:docMk/>
            <pc:sldMk cId="2704550424" sldId="340"/>
            <ac:spMk id="19" creationId="{30327078-48A7-A440-807B-450A2FA77CD1}"/>
          </ac:spMkLst>
        </pc:spChg>
        <pc:spChg chg="add mod">
          <ac:chgData name="Mariah Helgeson" userId="51b1bd1c-374c-4333-91a8-ada6f1cc33a2" providerId="ADAL" clId="{2561BA1A-F32F-064E-9033-AAFC7156500D}" dt="2022-01-25T19:36:28.185" v="3267"/>
          <ac:spMkLst>
            <pc:docMk/>
            <pc:sldMk cId="2704550424" sldId="340"/>
            <ac:spMk id="20" creationId="{5E4FADDA-7D8F-4E46-9988-5D6245EB9D6B}"/>
          </ac:spMkLst>
        </pc:spChg>
        <pc:spChg chg="add mod">
          <ac:chgData name="Mariah Helgeson" userId="51b1bd1c-374c-4333-91a8-ada6f1cc33a2" providerId="ADAL" clId="{2561BA1A-F32F-064E-9033-AAFC7156500D}" dt="2022-01-25T19:36:28.185" v="3267"/>
          <ac:spMkLst>
            <pc:docMk/>
            <pc:sldMk cId="2704550424" sldId="340"/>
            <ac:spMk id="21" creationId="{94E1536B-A3AD-EC4B-9C04-3A91C270E04C}"/>
          </ac:spMkLst>
        </pc:spChg>
        <pc:spChg chg="add mod">
          <ac:chgData name="Mariah Helgeson" userId="51b1bd1c-374c-4333-91a8-ada6f1cc33a2" providerId="ADAL" clId="{2561BA1A-F32F-064E-9033-AAFC7156500D}" dt="2022-01-25T19:36:28.185" v="3267"/>
          <ac:spMkLst>
            <pc:docMk/>
            <pc:sldMk cId="2704550424" sldId="340"/>
            <ac:spMk id="22" creationId="{242BC287-F59B-004F-BA82-F86ABD7E58C5}"/>
          </ac:spMkLst>
        </pc:spChg>
        <pc:spChg chg="add mod">
          <ac:chgData name="Mariah Helgeson" userId="51b1bd1c-374c-4333-91a8-ada6f1cc33a2" providerId="ADAL" clId="{2561BA1A-F32F-064E-9033-AAFC7156500D}" dt="2022-01-25T19:36:28.185" v="3267"/>
          <ac:spMkLst>
            <pc:docMk/>
            <pc:sldMk cId="2704550424" sldId="340"/>
            <ac:spMk id="23" creationId="{1A78E954-F666-CE44-BEA6-A39DDBFEB125}"/>
          </ac:spMkLst>
        </pc:spChg>
        <pc:spChg chg="add mod">
          <ac:chgData name="Mariah Helgeson" userId="51b1bd1c-374c-4333-91a8-ada6f1cc33a2" providerId="ADAL" clId="{2561BA1A-F32F-064E-9033-AAFC7156500D}" dt="2022-01-25T19:44:04.899" v="3445"/>
          <ac:spMkLst>
            <pc:docMk/>
            <pc:sldMk cId="2704550424" sldId="340"/>
            <ac:spMk id="24" creationId="{BD165666-703F-3F4A-BD5D-7D2EDA70C3D4}"/>
          </ac:spMkLst>
        </pc:spChg>
        <pc:spChg chg="add mod">
          <ac:chgData name="Mariah Helgeson" userId="51b1bd1c-374c-4333-91a8-ada6f1cc33a2" providerId="ADAL" clId="{2561BA1A-F32F-064E-9033-AAFC7156500D}" dt="2022-02-02T00:37:12.725" v="21089" actId="20577"/>
          <ac:spMkLst>
            <pc:docMk/>
            <pc:sldMk cId="2704550424" sldId="340"/>
            <ac:spMk id="25" creationId="{CCBFA4CD-0178-C64B-837F-7F1F2965B3AF}"/>
          </ac:spMkLst>
        </pc:spChg>
      </pc:sldChg>
      <pc:sldChg chg="addSp modSp mod">
        <pc:chgData name="Mariah Helgeson" userId="51b1bd1c-374c-4333-91a8-ada6f1cc33a2" providerId="ADAL" clId="{2561BA1A-F32F-064E-9033-AAFC7156500D}" dt="2022-02-02T00:37:42.954" v="21104" actId="20577"/>
        <pc:sldMkLst>
          <pc:docMk/>
          <pc:sldMk cId="2177656682" sldId="341"/>
        </pc:sldMkLst>
        <pc:spChg chg="mod">
          <ac:chgData name="Mariah Helgeson" userId="51b1bd1c-374c-4333-91a8-ada6f1cc33a2" providerId="ADAL" clId="{2561BA1A-F32F-064E-9033-AAFC7156500D}" dt="2022-02-02T00:37:25.350" v="21096" actId="20577"/>
          <ac:spMkLst>
            <pc:docMk/>
            <pc:sldMk cId="2177656682" sldId="341"/>
            <ac:spMk id="4" creationId="{7E552CBA-E63D-4BDC-974D-8EEEBC8806B8}"/>
          </ac:spMkLst>
        </pc:spChg>
        <pc:spChg chg="add mod">
          <ac:chgData name="Mariah Helgeson" userId="51b1bd1c-374c-4333-91a8-ada6f1cc33a2" providerId="ADAL" clId="{2561BA1A-F32F-064E-9033-AAFC7156500D}" dt="2022-01-25T19:36:37.235" v="3272"/>
          <ac:spMkLst>
            <pc:docMk/>
            <pc:sldMk cId="2177656682" sldId="341"/>
            <ac:spMk id="6" creationId="{8AE11431-5551-1541-9D08-B38198412246}"/>
          </ac:spMkLst>
        </pc:spChg>
        <pc:spChg chg="add mod">
          <ac:chgData name="Mariah Helgeson" userId="51b1bd1c-374c-4333-91a8-ada6f1cc33a2" providerId="ADAL" clId="{2561BA1A-F32F-064E-9033-AAFC7156500D}" dt="2022-01-25T19:36:37.235" v="3272"/>
          <ac:spMkLst>
            <pc:docMk/>
            <pc:sldMk cId="2177656682" sldId="341"/>
            <ac:spMk id="9" creationId="{3BDC0D36-5055-4C44-8469-02AF861FD323}"/>
          </ac:spMkLst>
        </pc:spChg>
        <pc:spChg chg="add mod">
          <ac:chgData name="Mariah Helgeson" userId="51b1bd1c-374c-4333-91a8-ada6f1cc33a2" providerId="ADAL" clId="{2561BA1A-F32F-064E-9033-AAFC7156500D}" dt="2022-01-25T19:36:37.235" v="3272"/>
          <ac:spMkLst>
            <pc:docMk/>
            <pc:sldMk cId="2177656682" sldId="341"/>
            <ac:spMk id="10" creationId="{CC014546-0037-CE48-8F0C-92F8033C755B}"/>
          </ac:spMkLst>
        </pc:spChg>
        <pc:spChg chg="add mod">
          <ac:chgData name="Mariah Helgeson" userId="51b1bd1c-374c-4333-91a8-ada6f1cc33a2" providerId="ADAL" clId="{2561BA1A-F32F-064E-9033-AAFC7156500D}" dt="2022-01-25T19:36:37.235" v="3272"/>
          <ac:spMkLst>
            <pc:docMk/>
            <pc:sldMk cId="2177656682" sldId="341"/>
            <ac:spMk id="11" creationId="{92B4FE40-ED6D-024A-9BA3-7BC7F300489D}"/>
          </ac:spMkLst>
        </pc:spChg>
        <pc:spChg chg="add mod">
          <ac:chgData name="Mariah Helgeson" userId="51b1bd1c-374c-4333-91a8-ada6f1cc33a2" providerId="ADAL" clId="{2561BA1A-F32F-064E-9033-AAFC7156500D}" dt="2022-01-25T19:36:37.235" v="3272"/>
          <ac:spMkLst>
            <pc:docMk/>
            <pc:sldMk cId="2177656682" sldId="341"/>
            <ac:spMk id="12" creationId="{0F5A7C82-68A0-6D41-B883-BED280FB191E}"/>
          </ac:spMkLst>
        </pc:spChg>
        <pc:spChg chg="add mod">
          <ac:chgData name="Mariah Helgeson" userId="51b1bd1c-374c-4333-91a8-ada6f1cc33a2" providerId="ADAL" clId="{2561BA1A-F32F-064E-9033-AAFC7156500D}" dt="2022-01-25T19:36:37.235" v="3272"/>
          <ac:spMkLst>
            <pc:docMk/>
            <pc:sldMk cId="2177656682" sldId="341"/>
            <ac:spMk id="13" creationId="{3F1BCD45-E828-244D-9F80-24E0524028FC}"/>
          </ac:spMkLst>
        </pc:spChg>
        <pc:spChg chg="add mod">
          <ac:chgData name="Mariah Helgeson" userId="51b1bd1c-374c-4333-91a8-ada6f1cc33a2" providerId="ADAL" clId="{2561BA1A-F32F-064E-9033-AAFC7156500D}" dt="2022-01-25T19:36:37.235" v="3272"/>
          <ac:spMkLst>
            <pc:docMk/>
            <pc:sldMk cId="2177656682" sldId="341"/>
            <ac:spMk id="14" creationId="{121FD18C-93F9-BC47-9BD7-65C429B86544}"/>
          </ac:spMkLst>
        </pc:spChg>
        <pc:spChg chg="add mod">
          <ac:chgData name="Mariah Helgeson" userId="51b1bd1c-374c-4333-91a8-ada6f1cc33a2" providerId="ADAL" clId="{2561BA1A-F32F-064E-9033-AAFC7156500D}" dt="2022-01-25T19:36:37.235" v="3272"/>
          <ac:spMkLst>
            <pc:docMk/>
            <pc:sldMk cId="2177656682" sldId="341"/>
            <ac:spMk id="15" creationId="{6E23C31D-1F3D-7241-9491-42BD8967D74C}"/>
          </ac:spMkLst>
        </pc:spChg>
        <pc:spChg chg="add mod">
          <ac:chgData name="Mariah Helgeson" userId="51b1bd1c-374c-4333-91a8-ada6f1cc33a2" providerId="ADAL" clId="{2561BA1A-F32F-064E-9033-AAFC7156500D}" dt="2022-01-25T19:36:37.235" v="3272"/>
          <ac:spMkLst>
            <pc:docMk/>
            <pc:sldMk cId="2177656682" sldId="341"/>
            <ac:spMk id="16" creationId="{D676A3ED-B559-8941-8CAA-ED40F26E94A8}"/>
          </ac:spMkLst>
        </pc:spChg>
        <pc:spChg chg="add mod">
          <ac:chgData name="Mariah Helgeson" userId="51b1bd1c-374c-4333-91a8-ada6f1cc33a2" providerId="ADAL" clId="{2561BA1A-F32F-064E-9033-AAFC7156500D}" dt="2022-01-25T19:36:37.235" v="3272"/>
          <ac:spMkLst>
            <pc:docMk/>
            <pc:sldMk cId="2177656682" sldId="341"/>
            <ac:spMk id="17" creationId="{0EB9736F-518D-8744-91E4-0FF4B9470AF8}"/>
          </ac:spMkLst>
        </pc:spChg>
        <pc:spChg chg="add mod">
          <ac:chgData name="Mariah Helgeson" userId="51b1bd1c-374c-4333-91a8-ada6f1cc33a2" providerId="ADAL" clId="{2561BA1A-F32F-064E-9033-AAFC7156500D}" dt="2022-01-25T19:36:37.235" v="3272"/>
          <ac:spMkLst>
            <pc:docMk/>
            <pc:sldMk cId="2177656682" sldId="341"/>
            <ac:spMk id="18" creationId="{94C64961-82F7-144D-8984-CFAF9201A49E}"/>
          </ac:spMkLst>
        </pc:spChg>
        <pc:spChg chg="add mod">
          <ac:chgData name="Mariah Helgeson" userId="51b1bd1c-374c-4333-91a8-ada6f1cc33a2" providerId="ADAL" clId="{2561BA1A-F32F-064E-9033-AAFC7156500D}" dt="2022-01-25T19:36:37.235" v="3272"/>
          <ac:spMkLst>
            <pc:docMk/>
            <pc:sldMk cId="2177656682" sldId="341"/>
            <ac:spMk id="19" creationId="{961684F4-73D7-7343-BA1D-95379B41DF29}"/>
          </ac:spMkLst>
        </pc:spChg>
        <pc:spChg chg="add mod">
          <ac:chgData name="Mariah Helgeson" userId="51b1bd1c-374c-4333-91a8-ada6f1cc33a2" providerId="ADAL" clId="{2561BA1A-F32F-064E-9033-AAFC7156500D}" dt="2022-01-25T19:36:37.235" v="3272"/>
          <ac:spMkLst>
            <pc:docMk/>
            <pc:sldMk cId="2177656682" sldId="341"/>
            <ac:spMk id="20" creationId="{8311FAAB-6DC5-E148-B0AA-A41089CC4E9C}"/>
          </ac:spMkLst>
        </pc:spChg>
        <pc:spChg chg="add mod">
          <ac:chgData name="Mariah Helgeson" userId="51b1bd1c-374c-4333-91a8-ada6f1cc33a2" providerId="ADAL" clId="{2561BA1A-F32F-064E-9033-AAFC7156500D}" dt="2022-01-25T19:36:37.235" v="3272"/>
          <ac:spMkLst>
            <pc:docMk/>
            <pc:sldMk cId="2177656682" sldId="341"/>
            <ac:spMk id="21" creationId="{66DCC9A3-5761-DA48-A38A-87B70249300A}"/>
          </ac:spMkLst>
        </pc:spChg>
        <pc:spChg chg="add mod">
          <ac:chgData name="Mariah Helgeson" userId="51b1bd1c-374c-4333-91a8-ada6f1cc33a2" providerId="ADAL" clId="{2561BA1A-F32F-064E-9033-AAFC7156500D}" dt="2022-02-02T00:37:42.954" v="21104" actId="20577"/>
          <ac:spMkLst>
            <pc:docMk/>
            <pc:sldMk cId="2177656682" sldId="341"/>
            <ac:spMk id="22" creationId="{F81C9D4F-7A42-3844-BA92-1D6708FB9E67}"/>
          </ac:spMkLst>
        </pc:spChg>
      </pc:sldChg>
      <pc:sldChg chg="addSp modSp mod">
        <pc:chgData name="Mariah Helgeson" userId="51b1bd1c-374c-4333-91a8-ada6f1cc33a2" providerId="ADAL" clId="{2561BA1A-F32F-064E-9033-AAFC7156500D}" dt="2022-02-02T00:44:09.460" v="21115" actId="1076"/>
        <pc:sldMkLst>
          <pc:docMk/>
          <pc:sldMk cId="1356684889" sldId="342"/>
        </pc:sldMkLst>
        <pc:spChg chg="add mod">
          <ac:chgData name="Mariah Helgeson" userId="51b1bd1c-374c-4333-91a8-ada6f1cc33a2" providerId="ADAL" clId="{2561BA1A-F32F-064E-9033-AAFC7156500D}" dt="2022-01-25T19:36:56.734" v="3280"/>
          <ac:spMkLst>
            <pc:docMk/>
            <pc:sldMk cId="1356684889" sldId="342"/>
            <ac:spMk id="10" creationId="{F67BAC1B-343E-D64A-A166-E0308699E14C}"/>
          </ac:spMkLst>
        </pc:spChg>
        <pc:spChg chg="add mod">
          <ac:chgData name="Mariah Helgeson" userId="51b1bd1c-374c-4333-91a8-ada6f1cc33a2" providerId="ADAL" clId="{2561BA1A-F32F-064E-9033-AAFC7156500D}" dt="2022-01-25T19:36:56.734" v="3280"/>
          <ac:spMkLst>
            <pc:docMk/>
            <pc:sldMk cId="1356684889" sldId="342"/>
            <ac:spMk id="11" creationId="{FBF5BD21-AAC5-654F-93D0-2D21CA288E73}"/>
          </ac:spMkLst>
        </pc:spChg>
        <pc:spChg chg="add mod">
          <ac:chgData name="Mariah Helgeson" userId="51b1bd1c-374c-4333-91a8-ada6f1cc33a2" providerId="ADAL" clId="{2561BA1A-F32F-064E-9033-AAFC7156500D}" dt="2022-01-25T19:36:56.734" v="3280"/>
          <ac:spMkLst>
            <pc:docMk/>
            <pc:sldMk cId="1356684889" sldId="342"/>
            <ac:spMk id="12" creationId="{0B7AEC1F-8827-1A4A-9AE2-FCCB05819F45}"/>
          </ac:spMkLst>
        </pc:spChg>
        <pc:spChg chg="add mod">
          <ac:chgData name="Mariah Helgeson" userId="51b1bd1c-374c-4333-91a8-ada6f1cc33a2" providerId="ADAL" clId="{2561BA1A-F32F-064E-9033-AAFC7156500D}" dt="2022-01-25T19:36:56.734" v="3280"/>
          <ac:spMkLst>
            <pc:docMk/>
            <pc:sldMk cId="1356684889" sldId="342"/>
            <ac:spMk id="13" creationId="{45E43584-1AA4-2B48-8D71-3A3A707D852A}"/>
          </ac:spMkLst>
        </pc:spChg>
        <pc:spChg chg="add mod">
          <ac:chgData name="Mariah Helgeson" userId="51b1bd1c-374c-4333-91a8-ada6f1cc33a2" providerId="ADAL" clId="{2561BA1A-F32F-064E-9033-AAFC7156500D}" dt="2022-01-25T19:36:56.734" v="3280"/>
          <ac:spMkLst>
            <pc:docMk/>
            <pc:sldMk cId="1356684889" sldId="342"/>
            <ac:spMk id="14" creationId="{41CD7F32-C9D8-5848-8198-706711E6957B}"/>
          </ac:spMkLst>
        </pc:spChg>
        <pc:spChg chg="add mod">
          <ac:chgData name="Mariah Helgeson" userId="51b1bd1c-374c-4333-91a8-ada6f1cc33a2" providerId="ADAL" clId="{2561BA1A-F32F-064E-9033-AAFC7156500D}" dt="2022-01-25T19:36:56.734" v="3280"/>
          <ac:spMkLst>
            <pc:docMk/>
            <pc:sldMk cId="1356684889" sldId="342"/>
            <ac:spMk id="15" creationId="{0D6A9094-C29A-2849-88C4-F2EDE4103768}"/>
          </ac:spMkLst>
        </pc:spChg>
        <pc:spChg chg="add mod">
          <ac:chgData name="Mariah Helgeson" userId="51b1bd1c-374c-4333-91a8-ada6f1cc33a2" providerId="ADAL" clId="{2561BA1A-F32F-064E-9033-AAFC7156500D}" dt="2022-01-25T19:36:56.734" v="3280"/>
          <ac:spMkLst>
            <pc:docMk/>
            <pc:sldMk cId="1356684889" sldId="342"/>
            <ac:spMk id="16" creationId="{E96BD282-1FCD-4849-9E8E-E664DCB8E896}"/>
          </ac:spMkLst>
        </pc:spChg>
        <pc:spChg chg="add mod">
          <ac:chgData name="Mariah Helgeson" userId="51b1bd1c-374c-4333-91a8-ada6f1cc33a2" providerId="ADAL" clId="{2561BA1A-F32F-064E-9033-AAFC7156500D}" dt="2022-01-25T19:36:56.734" v="3280"/>
          <ac:spMkLst>
            <pc:docMk/>
            <pc:sldMk cId="1356684889" sldId="342"/>
            <ac:spMk id="17" creationId="{1F82280F-9CF8-4D46-B38F-2079EE4651EA}"/>
          </ac:spMkLst>
        </pc:spChg>
        <pc:spChg chg="add mod">
          <ac:chgData name="Mariah Helgeson" userId="51b1bd1c-374c-4333-91a8-ada6f1cc33a2" providerId="ADAL" clId="{2561BA1A-F32F-064E-9033-AAFC7156500D}" dt="2022-01-25T19:36:56.734" v="3280"/>
          <ac:spMkLst>
            <pc:docMk/>
            <pc:sldMk cId="1356684889" sldId="342"/>
            <ac:spMk id="18" creationId="{0607B931-461E-1545-8C4D-61D28420ED8D}"/>
          </ac:spMkLst>
        </pc:spChg>
        <pc:spChg chg="add mod">
          <ac:chgData name="Mariah Helgeson" userId="51b1bd1c-374c-4333-91a8-ada6f1cc33a2" providerId="ADAL" clId="{2561BA1A-F32F-064E-9033-AAFC7156500D}" dt="2022-01-25T19:36:56.734" v="3280"/>
          <ac:spMkLst>
            <pc:docMk/>
            <pc:sldMk cId="1356684889" sldId="342"/>
            <ac:spMk id="19" creationId="{D6BC9D4C-30D2-A849-AE29-6C9415202020}"/>
          </ac:spMkLst>
        </pc:spChg>
        <pc:spChg chg="add mod">
          <ac:chgData name="Mariah Helgeson" userId="51b1bd1c-374c-4333-91a8-ada6f1cc33a2" providerId="ADAL" clId="{2561BA1A-F32F-064E-9033-AAFC7156500D}" dt="2022-01-25T19:36:56.734" v="3280"/>
          <ac:spMkLst>
            <pc:docMk/>
            <pc:sldMk cId="1356684889" sldId="342"/>
            <ac:spMk id="20" creationId="{07393F8E-A64C-E449-B69A-7BC24F9E6346}"/>
          </ac:spMkLst>
        </pc:spChg>
        <pc:spChg chg="add mod">
          <ac:chgData name="Mariah Helgeson" userId="51b1bd1c-374c-4333-91a8-ada6f1cc33a2" providerId="ADAL" clId="{2561BA1A-F32F-064E-9033-AAFC7156500D}" dt="2022-01-25T19:36:56.734" v="3280"/>
          <ac:spMkLst>
            <pc:docMk/>
            <pc:sldMk cId="1356684889" sldId="342"/>
            <ac:spMk id="21" creationId="{6D21CFB0-02CC-C448-B6E6-BF9EF72B822A}"/>
          </ac:spMkLst>
        </pc:spChg>
        <pc:spChg chg="add mod">
          <ac:chgData name="Mariah Helgeson" userId="51b1bd1c-374c-4333-91a8-ada6f1cc33a2" providerId="ADAL" clId="{2561BA1A-F32F-064E-9033-AAFC7156500D}" dt="2022-01-25T19:36:56.734" v="3280"/>
          <ac:spMkLst>
            <pc:docMk/>
            <pc:sldMk cId="1356684889" sldId="342"/>
            <ac:spMk id="22" creationId="{47F83D72-829E-D748-BBEE-B19E2105B5B1}"/>
          </ac:spMkLst>
        </pc:spChg>
        <pc:spChg chg="add mod">
          <ac:chgData name="Mariah Helgeson" userId="51b1bd1c-374c-4333-91a8-ada6f1cc33a2" providerId="ADAL" clId="{2561BA1A-F32F-064E-9033-AAFC7156500D}" dt="2022-01-25T19:36:56.734" v="3280"/>
          <ac:spMkLst>
            <pc:docMk/>
            <pc:sldMk cId="1356684889" sldId="342"/>
            <ac:spMk id="23" creationId="{AB40EDAE-D95B-F844-B692-23511BF8BFE1}"/>
          </ac:spMkLst>
        </pc:spChg>
        <pc:spChg chg="add mod">
          <ac:chgData name="Mariah Helgeson" userId="51b1bd1c-374c-4333-91a8-ada6f1cc33a2" providerId="ADAL" clId="{2561BA1A-F32F-064E-9033-AAFC7156500D}" dt="2022-02-02T00:44:09.460" v="21115" actId="1076"/>
          <ac:spMkLst>
            <pc:docMk/>
            <pc:sldMk cId="1356684889" sldId="342"/>
            <ac:spMk id="24" creationId="{433C838F-491F-F741-B6F0-195D44B76ED7}"/>
          </ac:spMkLst>
        </pc:spChg>
        <pc:spChg chg="add mod">
          <ac:chgData name="Mariah Helgeson" userId="51b1bd1c-374c-4333-91a8-ada6f1cc33a2" providerId="ADAL" clId="{2561BA1A-F32F-064E-9033-AAFC7156500D}" dt="2022-01-25T19:44:19.439" v="3457"/>
          <ac:spMkLst>
            <pc:docMk/>
            <pc:sldMk cId="1356684889" sldId="342"/>
            <ac:spMk id="24" creationId="{EC6B78E7-2292-1242-A6C5-C96761FEB8E6}"/>
          </ac:spMkLst>
        </pc:spChg>
      </pc:sldChg>
      <pc:sldChg chg="addSp modSp mod">
        <pc:chgData name="Mariah Helgeson" userId="51b1bd1c-374c-4333-91a8-ada6f1cc33a2" providerId="ADAL" clId="{2561BA1A-F32F-064E-9033-AAFC7156500D}" dt="2022-02-02T00:44:59.167" v="21139" actId="1076"/>
        <pc:sldMkLst>
          <pc:docMk/>
          <pc:sldMk cId="21679745" sldId="343"/>
        </pc:sldMkLst>
        <pc:spChg chg="mod">
          <ac:chgData name="Mariah Helgeson" userId="51b1bd1c-374c-4333-91a8-ada6f1cc33a2" providerId="ADAL" clId="{2561BA1A-F32F-064E-9033-AAFC7156500D}" dt="2022-02-02T00:44:20.370" v="21121" actId="20577"/>
          <ac:spMkLst>
            <pc:docMk/>
            <pc:sldMk cId="21679745" sldId="343"/>
            <ac:spMk id="4" creationId="{7E552CBA-E63D-4BDC-974D-8EEEBC8806B8}"/>
          </ac:spMkLst>
        </pc:spChg>
        <pc:spChg chg="add mod">
          <ac:chgData name="Mariah Helgeson" userId="51b1bd1c-374c-4333-91a8-ada6f1cc33a2" providerId="ADAL" clId="{2561BA1A-F32F-064E-9033-AAFC7156500D}" dt="2022-01-25T19:37:25.058" v="3284"/>
          <ac:spMkLst>
            <pc:docMk/>
            <pc:sldMk cId="21679745" sldId="343"/>
            <ac:spMk id="9" creationId="{C22D5AF3-D7FF-F84F-B83D-636247649842}"/>
          </ac:spMkLst>
        </pc:spChg>
        <pc:spChg chg="add mod">
          <ac:chgData name="Mariah Helgeson" userId="51b1bd1c-374c-4333-91a8-ada6f1cc33a2" providerId="ADAL" clId="{2561BA1A-F32F-064E-9033-AAFC7156500D}" dt="2022-01-25T19:37:25.058" v="3284"/>
          <ac:spMkLst>
            <pc:docMk/>
            <pc:sldMk cId="21679745" sldId="343"/>
            <ac:spMk id="10" creationId="{5CB49A53-B828-6B4D-8627-D7AB84E38032}"/>
          </ac:spMkLst>
        </pc:spChg>
        <pc:spChg chg="add mod">
          <ac:chgData name="Mariah Helgeson" userId="51b1bd1c-374c-4333-91a8-ada6f1cc33a2" providerId="ADAL" clId="{2561BA1A-F32F-064E-9033-AAFC7156500D}" dt="2022-01-25T19:37:25.058" v="3284"/>
          <ac:spMkLst>
            <pc:docMk/>
            <pc:sldMk cId="21679745" sldId="343"/>
            <ac:spMk id="11" creationId="{2436F6D0-2041-0843-8790-E4D3F25B1F47}"/>
          </ac:spMkLst>
        </pc:spChg>
        <pc:spChg chg="add mod">
          <ac:chgData name="Mariah Helgeson" userId="51b1bd1c-374c-4333-91a8-ada6f1cc33a2" providerId="ADAL" clId="{2561BA1A-F32F-064E-9033-AAFC7156500D}" dt="2022-01-25T19:37:25.058" v="3284"/>
          <ac:spMkLst>
            <pc:docMk/>
            <pc:sldMk cId="21679745" sldId="343"/>
            <ac:spMk id="12" creationId="{F9DECA71-AAA5-AF4A-98E4-FFA3D02F1276}"/>
          </ac:spMkLst>
        </pc:spChg>
        <pc:spChg chg="add mod">
          <ac:chgData name="Mariah Helgeson" userId="51b1bd1c-374c-4333-91a8-ada6f1cc33a2" providerId="ADAL" clId="{2561BA1A-F32F-064E-9033-AAFC7156500D}" dt="2022-01-25T19:37:25.058" v="3284"/>
          <ac:spMkLst>
            <pc:docMk/>
            <pc:sldMk cId="21679745" sldId="343"/>
            <ac:spMk id="13" creationId="{F4861FD2-8D95-354C-AA88-0423B7583883}"/>
          </ac:spMkLst>
        </pc:spChg>
        <pc:spChg chg="add mod">
          <ac:chgData name="Mariah Helgeson" userId="51b1bd1c-374c-4333-91a8-ada6f1cc33a2" providerId="ADAL" clId="{2561BA1A-F32F-064E-9033-AAFC7156500D}" dt="2022-01-25T19:37:25.058" v="3284"/>
          <ac:spMkLst>
            <pc:docMk/>
            <pc:sldMk cId="21679745" sldId="343"/>
            <ac:spMk id="14" creationId="{BB933F48-82E2-B34F-9AA0-F37076C334BD}"/>
          </ac:spMkLst>
        </pc:spChg>
        <pc:spChg chg="add mod">
          <ac:chgData name="Mariah Helgeson" userId="51b1bd1c-374c-4333-91a8-ada6f1cc33a2" providerId="ADAL" clId="{2561BA1A-F32F-064E-9033-AAFC7156500D}" dt="2022-01-25T19:37:25.058" v="3284"/>
          <ac:spMkLst>
            <pc:docMk/>
            <pc:sldMk cId="21679745" sldId="343"/>
            <ac:spMk id="15" creationId="{A9A8D9FD-8C64-2A41-B4CD-19CF3E77B9AF}"/>
          </ac:spMkLst>
        </pc:spChg>
        <pc:spChg chg="add mod">
          <ac:chgData name="Mariah Helgeson" userId="51b1bd1c-374c-4333-91a8-ada6f1cc33a2" providerId="ADAL" clId="{2561BA1A-F32F-064E-9033-AAFC7156500D}" dt="2022-01-25T19:37:25.058" v="3284"/>
          <ac:spMkLst>
            <pc:docMk/>
            <pc:sldMk cId="21679745" sldId="343"/>
            <ac:spMk id="16" creationId="{8A4B48BE-9F47-4044-8746-F5149BD7B7CD}"/>
          </ac:spMkLst>
        </pc:spChg>
        <pc:spChg chg="add mod">
          <ac:chgData name="Mariah Helgeson" userId="51b1bd1c-374c-4333-91a8-ada6f1cc33a2" providerId="ADAL" clId="{2561BA1A-F32F-064E-9033-AAFC7156500D}" dt="2022-01-25T19:37:25.058" v="3284"/>
          <ac:spMkLst>
            <pc:docMk/>
            <pc:sldMk cId="21679745" sldId="343"/>
            <ac:spMk id="17" creationId="{08B48CE9-6EE8-A643-BD5D-255C35AE5DFA}"/>
          </ac:spMkLst>
        </pc:spChg>
        <pc:spChg chg="add mod">
          <ac:chgData name="Mariah Helgeson" userId="51b1bd1c-374c-4333-91a8-ada6f1cc33a2" providerId="ADAL" clId="{2561BA1A-F32F-064E-9033-AAFC7156500D}" dt="2022-01-25T19:37:25.058" v="3284"/>
          <ac:spMkLst>
            <pc:docMk/>
            <pc:sldMk cId="21679745" sldId="343"/>
            <ac:spMk id="18" creationId="{5E5008FA-FC49-4249-A2BD-3D0E39FCFFD6}"/>
          </ac:spMkLst>
        </pc:spChg>
        <pc:spChg chg="add mod">
          <ac:chgData name="Mariah Helgeson" userId="51b1bd1c-374c-4333-91a8-ada6f1cc33a2" providerId="ADAL" clId="{2561BA1A-F32F-064E-9033-AAFC7156500D}" dt="2022-01-25T19:37:25.058" v="3284"/>
          <ac:spMkLst>
            <pc:docMk/>
            <pc:sldMk cId="21679745" sldId="343"/>
            <ac:spMk id="19" creationId="{F2AFF1E7-0657-4E45-AB71-FE8B38C6F7C1}"/>
          </ac:spMkLst>
        </pc:spChg>
        <pc:spChg chg="add mod">
          <ac:chgData name="Mariah Helgeson" userId="51b1bd1c-374c-4333-91a8-ada6f1cc33a2" providerId="ADAL" clId="{2561BA1A-F32F-064E-9033-AAFC7156500D}" dt="2022-01-25T19:37:25.058" v="3284"/>
          <ac:spMkLst>
            <pc:docMk/>
            <pc:sldMk cId="21679745" sldId="343"/>
            <ac:spMk id="20" creationId="{96BB120E-82E6-9048-A11D-35E713F81687}"/>
          </ac:spMkLst>
        </pc:spChg>
        <pc:spChg chg="add mod">
          <ac:chgData name="Mariah Helgeson" userId="51b1bd1c-374c-4333-91a8-ada6f1cc33a2" providerId="ADAL" clId="{2561BA1A-F32F-064E-9033-AAFC7156500D}" dt="2022-01-25T19:37:25.058" v="3284"/>
          <ac:spMkLst>
            <pc:docMk/>
            <pc:sldMk cId="21679745" sldId="343"/>
            <ac:spMk id="21" creationId="{863D8A08-9DBD-0A41-9ADD-83742B727173}"/>
          </ac:spMkLst>
        </pc:spChg>
        <pc:spChg chg="add mod">
          <ac:chgData name="Mariah Helgeson" userId="51b1bd1c-374c-4333-91a8-ada6f1cc33a2" providerId="ADAL" clId="{2561BA1A-F32F-064E-9033-AAFC7156500D}" dt="2022-01-25T19:37:25.058" v="3284"/>
          <ac:spMkLst>
            <pc:docMk/>
            <pc:sldMk cId="21679745" sldId="343"/>
            <ac:spMk id="22" creationId="{AB5A645F-5031-8248-8AC8-8FD4DF1AB108}"/>
          </ac:spMkLst>
        </pc:spChg>
        <pc:spChg chg="add mod">
          <ac:chgData name="Mariah Helgeson" userId="51b1bd1c-374c-4333-91a8-ada6f1cc33a2" providerId="ADAL" clId="{2561BA1A-F32F-064E-9033-AAFC7156500D}" dt="2022-02-02T00:44:59.167" v="21139" actId="1076"/>
          <ac:spMkLst>
            <pc:docMk/>
            <pc:sldMk cId="21679745" sldId="343"/>
            <ac:spMk id="23" creationId="{9639DE33-0066-6B42-8B89-339C17D3B090}"/>
          </ac:spMkLst>
        </pc:spChg>
      </pc:sldChg>
      <pc:sldChg chg="addSp modSp mod">
        <pc:chgData name="Mariah Helgeson" userId="51b1bd1c-374c-4333-91a8-ada6f1cc33a2" providerId="ADAL" clId="{2561BA1A-F32F-064E-9033-AAFC7156500D}" dt="2022-02-02T00:45:37.843" v="21152" actId="1076"/>
        <pc:sldMkLst>
          <pc:docMk/>
          <pc:sldMk cId="1342688492" sldId="349"/>
        </pc:sldMkLst>
        <pc:spChg chg="mod">
          <ac:chgData name="Mariah Helgeson" userId="51b1bd1c-374c-4333-91a8-ada6f1cc33a2" providerId="ADAL" clId="{2561BA1A-F32F-064E-9033-AAFC7156500D}" dt="2022-02-02T00:44:55.649" v="21138" actId="20577"/>
          <ac:spMkLst>
            <pc:docMk/>
            <pc:sldMk cId="1342688492" sldId="349"/>
            <ac:spMk id="4" creationId="{7E552CBA-E63D-4BDC-974D-8EEEBC8806B8}"/>
          </ac:spMkLst>
        </pc:spChg>
        <pc:spChg chg="add mod">
          <ac:chgData name="Mariah Helgeson" userId="51b1bd1c-374c-4333-91a8-ada6f1cc33a2" providerId="ADAL" clId="{2561BA1A-F32F-064E-9033-AAFC7156500D}" dt="2022-01-25T19:38:33.168" v="3298"/>
          <ac:spMkLst>
            <pc:docMk/>
            <pc:sldMk cId="1342688492" sldId="349"/>
            <ac:spMk id="5" creationId="{339E92A1-74AE-9F4C-8B58-5B85013407D1}"/>
          </ac:spMkLst>
        </pc:spChg>
        <pc:spChg chg="add mod">
          <ac:chgData name="Mariah Helgeson" userId="51b1bd1c-374c-4333-91a8-ada6f1cc33a2" providerId="ADAL" clId="{2561BA1A-F32F-064E-9033-AAFC7156500D}" dt="2022-01-25T19:38:33.168" v="3298"/>
          <ac:spMkLst>
            <pc:docMk/>
            <pc:sldMk cId="1342688492" sldId="349"/>
            <ac:spMk id="7" creationId="{A206CD81-6132-1444-A7F2-C4DDA3CB7B75}"/>
          </ac:spMkLst>
        </pc:spChg>
        <pc:spChg chg="add mod">
          <ac:chgData name="Mariah Helgeson" userId="51b1bd1c-374c-4333-91a8-ada6f1cc33a2" providerId="ADAL" clId="{2561BA1A-F32F-064E-9033-AAFC7156500D}" dt="2022-02-02T00:45:37.843" v="21152" actId="1076"/>
          <ac:spMkLst>
            <pc:docMk/>
            <pc:sldMk cId="1342688492" sldId="349"/>
            <ac:spMk id="8" creationId="{C40E73CA-BCB9-1D4D-9450-C44982A889BF}"/>
          </ac:spMkLst>
        </pc:spChg>
      </pc:sldChg>
      <pc:sldChg chg="addSp delSp modSp mod">
        <pc:chgData name="Mariah Helgeson" userId="51b1bd1c-374c-4333-91a8-ada6f1cc33a2" providerId="ADAL" clId="{2561BA1A-F32F-064E-9033-AAFC7156500D}" dt="2022-02-02T00:46:04.038" v="21161" actId="20577"/>
        <pc:sldMkLst>
          <pc:docMk/>
          <pc:sldMk cId="3777414442" sldId="350"/>
        </pc:sldMkLst>
        <pc:spChg chg="mod">
          <ac:chgData name="Mariah Helgeson" userId="51b1bd1c-374c-4333-91a8-ada6f1cc33a2" providerId="ADAL" clId="{2561BA1A-F32F-064E-9033-AAFC7156500D}" dt="2022-02-02T00:45:51.505" v="21159" actId="20577"/>
          <ac:spMkLst>
            <pc:docMk/>
            <pc:sldMk cId="3777414442" sldId="350"/>
            <ac:spMk id="4" creationId="{7E552CBA-E63D-4BDC-974D-8EEEBC8806B8}"/>
          </ac:spMkLst>
        </pc:spChg>
        <pc:spChg chg="add mod">
          <ac:chgData name="Mariah Helgeson" userId="51b1bd1c-374c-4333-91a8-ada6f1cc33a2" providerId="ADAL" clId="{2561BA1A-F32F-064E-9033-AAFC7156500D}" dt="2022-01-25T19:38:36.858" v="3300"/>
          <ac:spMkLst>
            <pc:docMk/>
            <pc:sldMk cId="3777414442" sldId="350"/>
            <ac:spMk id="5" creationId="{E9AD9170-4F3A-A049-B6F9-8CDD1D3B927F}"/>
          </ac:spMkLst>
        </pc:spChg>
        <pc:spChg chg="add mod">
          <ac:chgData name="Mariah Helgeson" userId="51b1bd1c-374c-4333-91a8-ada6f1cc33a2" providerId="ADAL" clId="{2561BA1A-F32F-064E-9033-AAFC7156500D}" dt="2022-01-25T19:38:36.858" v="3300"/>
          <ac:spMkLst>
            <pc:docMk/>
            <pc:sldMk cId="3777414442" sldId="350"/>
            <ac:spMk id="6" creationId="{F4BB9CD0-8647-0640-A8D2-A0EE0C22823C}"/>
          </ac:spMkLst>
        </pc:spChg>
        <pc:spChg chg="add del mod">
          <ac:chgData name="Mariah Helgeson" userId="51b1bd1c-374c-4333-91a8-ada6f1cc33a2" providerId="ADAL" clId="{2561BA1A-F32F-064E-9033-AAFC7156500D}" dt="2022-02-02T00:45:47.296" v="21154" actId="478"/>
          <ac:spMkLst>
            <pc:docMk/>
            <pc:sldMk cId="3777414442" sldId="350"/>
            <ac:spMk id="7" creationId="{B55ABA11-F93D-7F42-AB74-4CCD1AC1B21F}"/>
          </ac:spMkLst>
        </pc:spChg>
        <pc:spChg chg="add mod">
          <ac:chgData name="Mariah Helgeson" userId="51b1bd1c-374c-4333-91a8-ada6f1cc33a2" providerId="ADAL" clId="{2561BA1A-F32F-064E-9033-AAFC7156500D}" dt="2022-02-02T00:46:04.038" v="21161" actId="20577"/>
          <ac:spMkLst>
            <pc:docMk/>
            <pc:sldMk cId="3777414442" sldId="350"/>
            <ac:spMk id="8" creationId="{1F0EF2AC-A53D-9E45-BC9F-3516A2B769A7}"/>
          </ac:spMkLst>
        </pc:spChg>
      </pc:sldChg>
      <pc:sldChg chg="addSp delSp modSp mod">
        <pc:chgData name="Mariah Helgeson" userId="51b1bd1c-374c-4333-91a8-ada6f1cc33a2" providerId="ADAL" clId="{2561BA1A-F32F-064E-9033-AAFC7156500D}" dt="2022-02-02T00:46:38.011" v="21174" actId="20577"/>
        <pc:sldMkLst>
          <pc:docMk/>
          <pc:sldMk cId="3208024575" sldId="352"/>
        </pc:sldMkLst>
        <pc:spChg chg="del">
          <ac:chgData name="Mariah Helgeson" userId="51b1bd1c-374c-4333-91a8-ada6f1cc33a2" providerId="ADAL" clId="{2561BA1A-F32F-064E-9033-AAFC7156500D}" dt="2022-01-27T18:07:29.305" v="4545" actId="478"/>
          <ac:spMkLst>
            <pc:docMk/>
            <pc:sldMk cId="3208024575" sldId="352"/>
            <ac:spMk id="3" creationId="{18EB4EAD-D97A-4206-A1D3-E0CDABB964AF}"/>
          </ac:spMkLst>
        </pc:spChg>
        <pc:spChg chg="mod">
          <ac:chgData name="Mariah Helgeson" userId="51b1bd1c-374c-4333-91a8-ada6f1cc33a2" providerId="ADAL" clId="{2561BA1A-F32F-064E-9033-AAFC7156500D}" dt="2022-02-02T00:46:34.602" v="21172" actId="20577"/>
          <ac:spMkLst>
            <pc:docMk/>
            <pc:sldMk cId="3208024575" sldId="352"/>
            <ac:spMk id="4" creationId="{7E552CBA-E63D-4BDC-974D-8EEEBC8806B8}"/>
          </ac:spMkLst>
        </pc:spChg>
        <pc:spChg chg="add mod">
          <ac:chgData name="Mariah Helgeson" userId="51b1bd1c-374c-4333-91a8-ada6f1cc33a2" providerId="ADAL" clId="{2561BA1A-F32F-064E-9033-AAFC7156500D}" dt="2022-01-25T19:38:42.027" v="3304"/>
          <ac:spMkLst>
            <pc:docMk/>
            <pc:sldMk cId="3208024575" sldId="352"/>
            <ac:spMk id="6" creationId="{94E3443F-B079-534A-A05F-E3D8A56BECBB}"/>
          </ac:spMkLst>
        </pc:spChg>
        <pc:spChg chg="add mod">
          <ac:chgData name="Mariah Helgeson" userId="51b1bd1c-374c-4333-91a8-ada6f1cc33a2" providerId="ADAL" clId="{2561BA1A-F32F-064E-9033-AAFC7156500D}" dt="2022-01-25T19:38:42.027" v="3304"/>
          <ac:spMkLst>
            <pc:docMk/>
            <pc:sldMk cId="3208024575" sldId="352"/>
            <ac:spMk id="7" creationId="{B35DD51F-7538-4548-83C6-F29A656ACF9B}"/>
          </ac:spMkLst>
        </pc:spChg>
        <pc:spChg chg="add mod">
          <ac:chgData name="Mariah Helgeson" userId="51b1bd1c-374c-4333-91a8-ada6f1cc33a2" providerId="ADAL" clId="{2561BA1A-F32F-064E-9033-AAFC7156500D}" dt="2022-02-02T00:46:19.904" v="21163"/>
          <ac:spMkLst>
            <pc:docMk/>
            <pc:sldMk cId="3208024575" sldId="352"/>
            <ac:spMk id="8" creationId="{5CD8BCFD-269D-3845-B329-30718E3BC13F}"/>
          </ac:spMkLst>
        </pc:spChg>
        <pc:spChg chg="add del mod">
          <ac:chgData name="Mariah Helgeson" userId="51b1bd1c-374c-4333-91a8-ada6f1cc33a2" providerId="ADAL" clId="{2561BA1A-F32F-064E-9033-AAFC7156500D}" dt="2022-02-02T00:46:23.208" v="21165"/>
          <ac:spMkLst>
            <pc:docMk/>
            <pc:sldMk cId="3208024575" sldId="352"/>
            <ac:spMk id="9" creationId="{681C4433-9075-9843-AE25-F5A169DABA83}"/>
          </ac:spMkLst>
        </pc:spChg>
        <pc:spChg chg="add mod">
          <ac:chgData name="Mariah Helgeson" userId="51b1bd1c-374c-4333-91a8-ada6f1cc33a2" providerId="ADAL" clId="{2561BA1A-F32F-064E-9033-AAFC7156500D}" dt="2022-02-02T00:46:38.011" v="21174" actId="20577"/>
          <ac:spMkLst>
            <pc:docMk/>
            <pc:sldMk cId="3208024575" sldId="352"/>
            <ac:spMk id="10" creationId="{ADAEBC88-C448-004A-90F4-C279F52D7529}"/>
          </ac:spMkLst>
        </pc:spChg>
      </pc:sldChg>
      <pc:sldChg chg="addSp modSp mod">
        <pc:chgData name="Mariah Helgeson" userId="51b1bd1c-374c-4333-91a8-ada6f1cc33a2" providerId="ADAL" clId="{2561BA1A-F32F-064E-9033-AAFC7156500D}" dt="2022-02-02T00:47:32.420" v="21191" actId="20577"/>
        <pc:sldMkLst>
          <pc:docMk/>
          <pc:sldMk cId="322704847" sldId="353"/>
        </pc:sldMkLst>
        <pc:spChg chg="mod">
          <ac:chgData name="Mariah Helgeson" userId="51b1bd1c-374c-4333-91a8-ada6f1cc33a2" providerId="ADAL" clId="{2561BA1A-F32F-064E-9033-AAFC7156500D}" dt="2022-02-02T00:46:47.775" v="21179" actId="20577"/>
          <ac:spMkLst>
            <pc:docMk/>
            <pc:sldMk cId="322704847" sldId="353"/>
            <ac:spMk id="4" creationId="{7E552CBA-E63D-4BDC-974D-8EEEBC8806B8}"/>
          </ac:spMkLst>
        </pc:spChg>
        <pc:spChg chg="add mod">
          <ac:chgData name="Mariah Helgeson" userId="51b1bd1c-374c-4333-91a8-ada6f1cc33a2" providerId="ADAL" clId="{2561BA1A-F32F-064E-9033-AAFC7156500D}" dt="2022-01-25T19:38:47.350" v="3308"/>
          <ac:spMkLst>
            <pc:docMk/>
            <pc:sldMk cId="322704847" sldId="353"/>
            <ac:spMk id="6" creationId="{CED06597-E5A1-CE4F-9569-6DAFC034F653}"/>
          </ac:spMkLst>
        </pc:spChg>
        <pc:spChg chg="add mod">
          <ac:chgData name="Mariah Helgeson" userId="51b1bd1c-374c-4333-91a8-ada6f1cc33a2" providerId="ADAL" clId="{2561BA1A-F32F-064E-9033-AAFC7156500D}" dt="2022-01-25T19:38:47.350" v="3308"/>
          <ac:spMkLst>
            <pc:docMk/>
            <pc:sldMk cId="322704847" sldId="353"/>
            <ac:spMk id="7" creationId="{76704223-686D-EB4A-86D5-9363D8446D14}"/>
          </ac:spMkLst>
        </pc:spChg>
        <pc:spChg chg="add mod">
          <ac:chgData name="Mariah Helgeson" userId="51b1bd1c-374c-4333-91a8-ada6f1cc33a2" providerId="ADAL" clId="{2561BA1A-F32F-064E-9033-AAFC7156500D}" dt="2022-02-02T00:47:32.420" v="21191" actId="20577"/>
          <ac:spMkLst>
            <pc:docMk/>
            <pc:sldMk cId="322704847" sldId="353"/>
            <ac:spMk id="8" creationId="{0CF1868C-7267-4C44-BA7B-7911BD3F4357}"/>
          </ac:spMkLst>
        </pc:spChg>
      </pc:sldChg>
      <pc:sldChg chg="addSp modSp mod">
        <pc:chgData name="Mariah Helgeson" userId="51b1bd1c-374c-4333-91a8-ada6f1cc33a2" providerId="ADAL" clId="{2561BA1A-F32F-064E-9033-AAFC7156500D}" dt="2022-02-02T00:47:19.569" v="21189" actId="20577"/>
        <pc:sldMkLst>
          <pc:docMk/>
          <pc:sldMk cId="1334458646" sldId="354"/>
        </pc:sldMkLst>
        <pc:spChg chg="mod">
          <ac:chgData name="Mariah Helgeson" userId="51b1bd1c-374c-4333-91a8-ada6f1cc33a2" providerId="ADAL" clId="{2561BA1A-F32F-064E-9033-AAFC7156500D}" dt="2022-02-02T00:47:11.736" v="21185" actId="20577"/>
          <ac:spMkLst>
            <pc:docMk/>
            <pc:sldMk cId="1334458646" sldId="354"/>
            <ac:spMk id="4" creationId="{7E552CBA-E63D-4BDC-974D-8EEEBC8806B8}"/>
          </ac:spMkLst>
        </pc:spChg>
        <pc:spChg chg="add mod">
          <ac:chgData name="Mariah Helgeson" userId="51b1bd1c-374c-4333-91a8-ada6f1cc33a2" providerId="ADAL" clId="{2561BA1A-F32F-064E-9033-AAFC7156500D}" dt="2022-01-25T19:38:55.164" v="3314"/>
          <ac:spMkLst>
            <pc:docMk/>
            <pc:sldMk cId="1334458646" sldId="354"/>
            <ac:spMk id="6" creationId="{843A9C42-1893-8B4A-A2A6-4604E8937F14}"/>
          </ac:spMkLst>
        </pc:spChg>
        <pc:spChg chg="add mod">
          <ac:chgData name="Mariah Helgeson" userId="51b1bd1c-374c-4333-91a8-ada6f1cc33a2" providerId="ADAL" clId="{2561BA1A-F32F-064E-9033-AAFC7156500D}" dt="2022-01-25T19:38:55.164" v="3314"/>
          <ac:spMkLst>
            <pc:docMk/>
            <pc:sldMk cId="1334458646" sldId="354"/>
            <ac:spMk id="7" creationId="{B50F47BC-93F0-F44C-AE77-F3CE58581FF8}"/>
          </ac:spMkLst>
        </pc:spChg>
        <pc:spChg chg="add mod">
          <ac:chgData name="Mariah Helgeson" userId="51b1bd1c-374c-4333-91a8-ada6f1cc33a2" providerId="ADAL" clId="{2561BA1A-F32F-064E-9033-AAFC7156500D}" dt="2022-02-02T00:47:19.569" v="21189" actId="20577"/>
          <ac:spMkLst>
            <pc:docMk/>
            <pc:sldMk cId="1334458646" sldId="354"/>
            <ac:spMk id="8" creationId="{3D3C71E6-02F9-E54A-A13D-E927AD39D28D}"/>
          </ac:spMkLst>
        </pc:spChg>
      </pc:sldChg>
      <pc:sldChg chg="addSp modSp mod">
        <pc:chgData name="Mariah Helgeson" userId="51b1bd1c-374c-4333-91a8-ada6f1cc33a2" providerId="ADAL" clId="{2561BA1A-F32F-064E-9033-AAFC7156500D}" dt="2022-02-02T00:48:07.451" v="21199" actId="20577"/>
        <pc:sldMkLst>
          <pc:docMk/>
          <pc:sldMk cId="4278045741" sldId="355"/>
        </pc:sldMkLst>
        <pc:spChg chg="mod">
          <ac:chgData name="Mariah Helgeson" userId="51b1bd1c-374c-4333-91a8-ada6f1cc33a2" providerId="ADAL" clId="{2561BA1A-F32F-064E-9033-AAFC7156500D}" dt="2022-02-02T00:47:57.706" v="21195" actId="20577"/>
          <ac:spMkLst>
            <pc:docMk/>
            <pc:sldMk cId="4278045741" sldId="355"/>
            <ac:spMk id="4" creationId="{7E552CBA-E63D-4BDC-974D-8EEEBC8806B8}"/>
          </ac:spMkLst>
        </pc:spChg>
        <pc:spChg chg="add mod">
          <ac:chgData name="Mariah Helgeson" userId="51b1bd1c-374c-4333-91a8-ada6f1cc33a2" providerId="ADAL" clId="{2561BA1A-F32F-064E-9033-AAFC7156500D}" dt="2022-01-25T19:39:27.951" v="3339"/>
          <ac:spMkLst>
            <pc:docMk/>
            <pc:sldMk cId="4278045741" sldId="355"/>
            <ac:spMk id="5" creationId="{54854D7C-5C79-E646-8146-511241F6DECB}"/>
          </ac:spMkLst>
        </pc:spChg>
        <pc:spChg chg="add mod">
          <ac:chgData name="Mariah Helgeson" userId="51b1bd1c-374c-4333-91a8-ada6f1cc33a2" providerId="ADAL" clId="{2561BA1A-F32F-064E-9033-AAFC7156500D}" dt="2022-01-25T19:39:27.951" v="3339"/>
          <ac:spMkLst>
            <pc:docMk/>
            <pc:sldMk cId="4278045741" sldId="355"/>
            <ac:spMk id="7" creationId="{C14143DE-D74A-0F4A-A034-A352B6DF6406}"/>
          </ac:spMkLst>
        </pc:spChg>
        <pc:spChg chg="add mod">
          <ac:chgData name="Mariah Helgeson" userId="51b1bd1c-374c-4333-91a8-ada6f1cc33a2" providerId="ADAL" clId="{2561BA1A-F32F-064E-9033-AAFC7156500D}" dt="2022-02-02T00:48:07.451" v="21199" actId="20577"/>
          <ac:spMkLst>
            <pc:docMk/>
            <pc:sldMk cId="4278045741" sldId="355"/>
            <ac:spMk id="8" creationId="{43B82B3C-0EE2-5B4C-B6BF-FCB153E22ED0}"/>
          </ac:spMkLst>
        </pc:spChg>
      </pc:sldChg>
      <pc:sldChg chg="addSp modSp mod">
        <pc:chgData name="Mariah Helgeson" userId="51b1bd1c-374c-4333-91a8-ada6f1cc33a2" providerId="ADAL" clId="{2561BA1A-F32F-064E-9033-AAFC7156500D}" dt="2022-02-02T00:48:33.334" v="21209" actId="20577"/>
        <pc:sldMkLst>
          <pc:docMk/>
          <pc:sldMk cId="4082809536" sldId="357"/>
        </pc:sldMkLst>
        <pc:spChg chg="mod">
          <ac:chgData name="Mariah Helgeson" userId="51b1bd1c-374c-4333-91a8-ada6f1cc33a2" providerId="ADAL" clId="{2561BA1A-F32F-064E-9033-AAFC7156500D}" dt="2022-02-02T00:48:27.376" v="21206" actId="20577"/>
          <ac:spMkLst>
            <pc:docMk/>
            <pc:sldMk cId="4082809536" sldId="357"/>
            <ac:spMk id="4" creationId="{7E552CBA-E63D-4BDC-974D-8EEEBC8806B8}"/>
          </ac:spMkLst>
        </pc:spChg>
        <pc:spChg chg="add mod">
          <ac:chgData name="Mariah Helgeson" userId="51b1bd1c-374c-4333-91a8-ada6f1cc33a2" providerId="ADAL" clId="{2561BA1A-F32F-064E-9033-AAFC7156500D}" dt="2022-01-25T19:39:31.901" v="3342"/>
          <ac:spMkLst>
            <pc:docMk/>
            <pc:sldMk cId="4082809536" sldId="357"/>
            <ac:spMk id="8" creationId="{52FC0430-A57B-5B48-BA7F-ED9C145C94AE}"/>
          </ac:spMkLst>
        </pc:spChg>
        <pc:spChg chg="add mod">
          <ac:chgData name="Mariah Helgeson" userId="51b1bd1c-374c-4333-91a8-ada6f1cc33a2" providerId="ADAL" clId="{2561BA1A-F32F-064E-9033-AAFC7156500D}" dt="2022-01-25T19:39:31.901" v="3342"/>
          <ac:spMkLst>
            <pc:docMk/>
            <pc:sldMk cId="4082809536" sldId="357"/>
            <ac:spMk id="9" creationId="{6DC39BFC-8A39-654E-B4D9-9EF44E03B3EC}"/>
          </ac:spMkLst>
        </pc:spChg>
        <pc:spChg chg="add mod">
          <ac:chgData name="Mariah Helgeson" userId="51b1bd1c-374c-4333-91a8-ada6f1cc33a2" providerId="ADAL" clId="{2561BA1A-F32F-064E-9033-AAFC7156500D}" dt="2022-01-25T19:44:39.871" v="3466"/>
          <ac:spMkLst>
            <pc:docMk/>
            <pc:sldMk cId="4082809536" sldId="357"/>
            <ac:spMk id="10" creationId="{31184AB6-ABC8-CE47-8EF0-D6E34428FCF3}"/>
          </ac:spMkLst>
        </pc:spChg>
        <pc:spChg chg="add mod">
          <ac:chgData name="Mariah Helgeson" userId="51b1bd1c-374c-4333-91a8-ada6f1cc33a2" providerId="ADAL" clId="{2561BA1A-F32F-064E-9033-AAFC7156500D}" dt="2022-02-02T00:48:33.334" v="21209" actId="20577"/>
          <ac:spMkLst>
            <pc:docMk/>
            <pc:sldMk cId="4082809536" sldId="357"/>
            <ac:spMk id="11" creationId="{7F8499F1-2C5C-1B47-A957-D6526A508285}"/>
          </ac:spMkLst>
        </pc:spChg>
      </pc:sldChg>
      <pc:sldChg chg="addSp modSp mod">
        <pc:chgData name="Mariah Helgeson" userId="51b1bd1c-374c-4333-91a8-ada6f1cc33a2" providerId="ADAL" clId="{2561BA1A-F32F-064E-9033-AAFC7156500D}" dt="2022-02-02T00:48:46.510" v="21215" actId="20577"/>
        <pc:sldMkLst>
          <pc:docMk/>
          <pc:sldMk cId="3510961733" sldId="358"/>
        </pc:sldMkLst>
        <pc:spChg chg="mod">
          <ac:chgData name="Mariah Helgeson" userId="51b1bd1c-374c-4333-91a8-ada6f1cc33a2" providerId="ADAL" clId="{2561BA1A-F32F-064E-9033-AAFC7156500D}" dt="2022-02-02T00:48:46.510" v="21215" actId="20577"/>
          <ac:spMkLst>
            <pc:docMk/>
            <pc:sldMk cId="3510961733" sldId="358"/>
            <ac:spMk id="4" creationId="{7E552CBA-E63D-4BDC-974D-8EEEBC8806B8}"/>
          </ac:spMkLst>
        </pc:spChg>
        <pc:spChg chg="add mod">
          <ac:chgData name="Mariah Helgeson" userId="51b1bd1c-374c-4333-91a8-ada6f1cc33a2" providerId="ADAL" clId="{2561BA1A-F32F-064E-9033-AAFC7156500D}" dt="2022-01-25T19:39:48.926" v="3349"/>
          <ac:spMkLst>
            <pc:docMk/>
            <pc:sldMk cId="3510961733" sldId="358"/>
            <ac:spMk id="5" creationId="{F8FB0560-D6AE-4241-96E6-2553DB772F62}"/>
          </ac:spMkLst>
        </pc:spChg>
        <pc:spChg chg="add mod">
          <ac:chgData name="Mariah Helgeson" userId="51b1bd1c-374c-4333-91a8-ada6f1cc33a2" providerId="ADAL" clId="{2561BA1A-F32F-064E-9033-AAFC7156500D}" dt="2022-01-25T19:39:48.926" v="3349"/>
          <ac:spMkLst>
            <pc:docMk/>
            <pc:sldMk cId="3510961733" sldId="358"/>
            <ac:spMk id="6" creationId="{2C6EAC9B-0D45-4041-BBFB-94BB7307016B}"/>
          </ac:spMkLst>
        </pc:spChg>
        <pc:spChg chg="add mod">
          <ac:chgData name="Mariah Helgeson" userId="51b1bd1c-374c-4333-91a8-ada6f1cc33a2" providerId="ADAL" clId="{2561BA1A-F32F-064E-9033-AAFC7156500D}" dt="2022-02-02T00:48:41.809" v="21211" actId="20577"/>
          <ac:spMkLst>
            <pc:docMk/>
            <pc:sldMk cId="3510961733" sldId="358"/>
            <ac:spMk id="8" creationId="{0965F650-32DF-9348-AC4B-4858008BE93B}"/>
          </ac:spMkLst>
        </pc:spChg>
      </pc:sldChg>
      <pc:sldChg chg="addSp delSp modSp mod">
        <pc:chgData name="Mariah Helgeson" userId="51b1bd1c-374c-4333-91a8-ada6f1cc33a2" providerId="ADAL" clId="{2561BA1A-F32F-064E-9033-AAFC7156500D}" dt="2022-02-02T00:48:59.784" v="21223" actId="20577"/>
        <pc:sldMkLst>
          <pc:docMk/>
          <pc:sldMk cId="2110740417" sldId="360"/>
        </pc:sldMkLst>
        <pc:spChg chg="del">
          <ac:chgData name="Mariah Helgeson" userId="51b1bd1c-374c-4333-91a8-ada6f1cc33a2" providerId="ADAL" clId="{2561BA1A-F32F-064E-9033-AAFC7156500D}" dt="2022-01-25T19:40:07.610" v="3355" actId="478"/>
          <ac:spMkLst>
            <pc:docMk/>
            <pc:sldMk cId="2110740417" sldId="360"/>
            <ac:spMk id="2" creationId="{34DEE4F1-6368-4BF7-980D-143DCC6C44EF}"/>
          </ac:spMkLst>
        </pc:spChg>
        <pc:spChg chg="mod">
          <ac:chgData name="Mariah Helgeson" userId="51b1bd1c-374c-4333-91a8-ada6f1cc33a2" providerId="ADAL" clId="{2561BA1A-F32F-064E-9033-AAFC7156500D}" dt="2022-02-02T00:48:54.141" v="21219" actId="20577"/>
          <ac:spMkLst>
            <pc:docMk/>
            <pc:sldMk cId="2110740417" sldId="360"/>
            <ac:spMk id="4" creationId="{7E552CBA-E63D-4BDC-974D-8EEEBC8806B8}"/>
          </ac:spMkLst>
        </pc:spChg>
        <pc:spChg chg="add mod">
          <ac:chgData name="Mariah Helgeson" userId="51b1bd1c-374c-4333-91a8-ada6f1cc33a2" providerId="ADAL" clId="{2561BA1A-F32F-064E-9033-AAFC7156500D}" dt="2022-02-02T00:48:59.784" v="21223" actId="20577"/>
          <ac:spMkLst>
            <pc:docMk/>
            <pc:sldMk cId="2110740417" sldId="360"/>
            <ac:spMk id="6" creationId="{66CB232D-41E4-B54D-A2D0-0BB5F5DB5CB8}"/>
          </ac:spMkLst>
        </pc:spChg>
        <pc:spChg chg="del">
          <ac:chgData name="Mariah Helgeson" userId="51b1bd1c-374c-4333-91a8-ada6f1cc33a2" providerId="ADAL" clId="{2561BA1A-F32F-064E-9033-AAFC7156500D}" dt="2022-01-25T19:45:00.309" v="3475" actId="478"/>
          <ac:spMkLst>
            <pc:docMk/>
            <pc:sldMk cId="2110740417" sldId="360"/>
            <ac:spMk id="6" creationId="{789938D0-A409-1A44-856B-DEF43E198895}"/>
          </ac:spMkLst>
        </pc:spChg>
        <pc:spChg chg="add mod">
          <ac:chgData name="Mariah Helgeson" userId="51b1bd1c-374c-4333-91a8-ada6f1cc33a2" providerId="ADAL" clId="{2561BA1A-F32F-064E-9033-AAFC7156500D}" dt="2022-01-25T19:40:04.731" v="3354"/>
          <ac:spMkLst>
            <pc:docMk/>
            <pc:sldMk cId="2110740417" sldId="360"/>
            <ac:spMk id="7" creationId="{DC087A8B-1241-3646-86EE-46DBF7C4038D}"/>
          </ac:spMkLst>
        </pc:spChg>
        <pc:spChg chg="add mod">
          <ac:chgData name="Mariah Helgeson" userId="51b1bd1c-374c-4333-91a8-ada6f1cc33a2" providerId="ADAL" clId="{2561BA1A-F32F-064E-9033-AAFC7156500D}" dt="2022-01-25T19:40:04.731" v="3354"/>
          <ac:spMkLst>
            <pc:docMk/>
            <pc:sldMk cId="2110740417" sldId="360"/>
            <ac:spMk id="8" creationId="{46DDED07-C9C2-4F48-A39F-16CBFB137333}"/>
          </ac:spMkLst>
        </pc:spChg>
        <pc:spChg chg="add del mod">
          <ac:chgData name="Mariah Helgeson" userId="51b1bd1c-374c-4333-91a8-ada6f1cc33a2" providerId="ADAL" clId="{2561BA1A-F32F-064E-9033-AAFC7156500D}" dt="2022-01-25T19:44:58.800" v="3474" actId="478"/>
          <ac:spMkLst>
            <pc:docMk/>
            <pc:sldMk cId="2110740417" sldId="360"/>
            <ac:spMk id="9" creationId="{86578E8B-43A2-F643-9019-8E2E5235F81F}"/>
          </ac:spMkLst>
        </pc:spChg>
      </pc:sldChg>
      <pc:sldChg chg="addSp delSp modSp mod">
        <pc:chgData name="Mariah Helgeson" userId="51b1bd1c-374c-4333-91a8-ada6f1cc33a2" providerId="ADAL" clId="{2561BA1A-F32F-064E-9033-AAFC7156500D}" dt="2022-02-01T20:31:58.143" v="7718" actId="20577"/>
        <pc:sldMkLst>
          <pc:docMk/>
          <pc:sldMk cId="1226073186" sldId="385"/>
        </pc:sldMkLst>
        <pc:spChg chg="mod">
          <ac:chgData name="Mariah Helgeson" userId="51b1bd1c-374c-4333-91a8-ada6f1cc33a2" providerId="ADAL" clId="{2561BA1A-F32F-064E-9033-AAFC7156500D}" dt="2022-02-01T20:31:58.143" v="7718" actId="20577"/>
          <ac:spMkLst>
            <pc:docMk/>
            <pc:sldMk cId="1226073186" sldId="385"/>
            <ac:spMk id="4" creationId="{7E552CBA-E63D-4BDC-974D-8EEEBC8806B8}"/>
          </ac:spMkLst>
        </pc:spChg>
        <pc:spChg chg="add del mod">
          <ac:chgData name="Mariah Helgeson" userId="51b1bd1c-374c-4333-91a8-ada6f1cc33a2" providerId="ADAL" clId="{2561BA1A-F32F-064E-9033-AAFC7156500D}" dt="2022-01-25T18:11:05.605" v="185"/>
          <ac:spMkLst>
            <pc:docMk/>
            <pc:sldMk cId="1226073186" sldId="385"/>
            <ac:spMk id="7" creationId="{67212183-C5D7-9849-97BF-13092123EA97}"/>
          </ac:spMkLst>
        </pc:spChg>
        <pc:spChg chg="add del mod">
          <ac:chgData name="Mariah Helgeson" userId="51b1bd1c-374c-4333-91a8-ada6f1cc33a2" providerId="ADAL" clId="{2561BA1A-F32F-064E-9033-AAFC7156500D}" dt="2022-01-25T18:11:05.605" v="185"/>
          <ac:spMkLst>
            <pc:docMk/>
            <pc:sldMk cId="1226073186" sldId="385"/>
            <ac:spMk id="11" creationId="{84BF24A3-8962-3240-9F20-C104F56460C7}"/>
          </ac:spMkLst>
        </pc:spChg>
        <pc:spChg chg="add del mod">
          <ac:chgData name="Mariah Helgeson" userId="51b1bd1c-374c-4333-91a8-ada6f1cc33a2" providerId="ADAL" clId="{2561BA1A-F32F-064E-9033-AAFC7156500D}" dt="2022-01-25T18:11:05.605" v="185"/>
          <ac:spMkLst>
            <pc:docMk/>
            <pc:sldMk cId="1226073186" sldId="385"/>
            <ac:spMk id="12" creationId="{B8722606-0AD0-B749-94B2-5EE8296EE2BE}"/>
          </ac:spMkLst>
        </pc:spChg>
        <pc:spChg chg="add del mod">
          <ac:chgData name="Mariah Helgeson" userId="51b1bd1c-374c-4333-91a8-ada6f1cc33a2" providerId="ADAL" clId="{2561BA1A-F32F-064E-9033-AAFC7156500D}" dt="2022-01-25T18:11:05.605" v="185"/>
          <ac:spMkLst>
            <pc:docMk/>
            <pc:sldMk cId="1226073186" sldId="385"/>
            <ac:spMk id="13" creationId="{9D5D2B39-2A05-A349-9598-D8E455663AC2}"/>
          </ac:spMkLst>
        </pc:spChg>
        <pc:spChg chg="add del mod">
          <ac:chgData name="Mariah Helgeson" userId="51b1bd1c-374c-4333-91a8-ada6f1cc33a2" providerId="ADAL" clId="{2561BA1A-F32F-064E-9033-AAFC7156500D}" dt="2022-01-25T18:11:05.605" v="185"/>
          <ac:spMkLst>
            <pc:docMk/>
            <pc:sldMk cId="1226073186" sldId="385"/>
            <ac:spMk id="14" creationId="{23C89DC4-DE6A-FF47-8C54-8F30C2343B93}"/>
          </ac:spMkLst>
        </pc:spChg>
        <pc:spChg chg="add del mod">
          <ac:chgData name="Mariah Helgeson" userId="51b1bd1c-374c-4333-91a8-ada6f1cc33a2" providerId="ADAL" clId="{2561BA1A-F32F-064E-9033-AAFC7156500D}" dt="2022-01-25T18:11:05.605" v="185"/>
          <ac:spMkLst>
            <pc:docMk/>
            <pc:sldMk cId="1226073186" sldId="385"/>
            <ac:spMk id="15" creationId="{2867B067-E59B-9D4D-A943-20567F5D5E8F}"/>
          </ac:spMkLst>
        </pc:spChg>
        <pc:spChg chg="add del mod">
          <ac:chgData name="Mariah Helgeson" userId="51b1bd1c-374c-4333-91a8-ada6f1cc33a2" providerId="ADAL" clId="{2561BA1A-F32F-064E-9033-AAFC7156500D}" dt="2022-01-25T18:11:05.605" v="185"/>
          <ac:spMkLst>
            <pc:docMk/>
            <pc:sldMk cId="1226073186" sldId="385"/>
            <ac:spMk id="16" creationId="{35077D43-653C-0D4B-B4CA-35E053F5DF0A}"/>
          </ac:spMkLst>
        </pc:spChg>
        <pc:spChg chg="add del mod">
          <ac:chgData name="Mariah Helgeson" userId="51b1bd1c-374c-4333-91a8-ada6f1cc33a2" providerId="ADAL" clId="{2561BA1A-F32F-064E-9033-AAFC7156500D}" dt="2022-01-25T18:11:05.605" v="185"/>
          <ac:spMkLst>
            <pc:docMk/>
            <pc:sldMk cId="1226073186" sldId="385"/>
            <ac:spMk id="17" creationId="{B834E85A-B4EA-1646-AAFA-3E2458F88578}"/>
          </ac:spMkLst>
        </pc:spChg>
        <pc:spChg chg="add del mod">
          <ac:chgData name="Mariah Helgeson" userId="51b1bd1c-374c-4333-91a8-ada6f1cc33a2" providerId="ADAL" clId="{2561BA1A-F32F-064E-9033-AAFC7156500D}" dt="2022-01-25T18:11:05.605" v="185"/>
          <ac:spMkLst>
            <pc:docMk/>
            <pc:sldMk cId="1226073186" sldId="385"/>
            <ac:spMk id="18" creationId="{DB6D4175-4435-FF41-9C28-F9541A6AAB20}"/>
          </ac:spMkLst>
        </pc:spChg>
        <pc:spChg chg="add del mod">
          <ac:chgData name="Mariah Helgeson" userId="51b1bd1c-374c-4333-91a8-ada6f1cc33a2" providerId="ADAL" clId="{2561BA1A-F32F-064E-9033-AAFC7156500D}" dt="2022-01-25T18:11:05.605" v="185"/>
          <ac:spMkLst>
            <pc:docMk/>
            <pc:sldMk cId="1226073186" sldId="385"/>
            <ac:spMk id="19" creationId="{495B995A-5088-DA45-9784-E0B8ED87F1B2}"/>
          </ac:spMkLst>
        </pc:spChg>
        <pc:spChg chg="add del mod">
          <ac:chgData name="Mariah Helgeson" userId="51b1bd1c-374c-4333-91a8-ada6f1cc33a2" providerId="ADAL" clId="{2561BA1A-F32F-064E-9033-AAFC7156500D}" dt="2022-01-25T18:11:05.605" v="185"/>
          <ac:spMkLst>
            <pc:docMk/>
            <pc:sldMk cId="1226073186" sldId="385"/>
            <ac:spMk id="20" creationId="{FE328F57-8424-2B40-B1BA-57CCD29F893F}"/>
          </ac:spMkLst>
        </pc:spChg>
        <pc:spChg chg="add del mod">
          <ac:chgData name="Mariah Helgeson" userId="51b1bd1c-374c-4333-91a8-ada6f1cc33a2" providerId="ADAL" clId="{2561BA1A-F32F-064E-9033-AAFC7156500D}" dt="2022-01-25T18:11:05.605" v="185"/>
          <ac:spMkLst>
            <pc:docMk/>
            <pc:sldMk cId="1226073186" sldId="385"/>
            <ac:spMk id="21" creationId="{01F27929-995E-5D44-AA73-6E9A7F5A1B7C}"/>
          </ac:spMkLst>
        </pc:spChg>
        <pc:spChg chg="add mod">
          <ac:chgData name="Mariah Helgeson" userId="51b1bd1c-374c-4333-91a8-ada6f1cc33a2" providerId="ADAL" clId="{2561BA1A-F32F-064E-9033-AAFC7156500D}" dt="2022-01-25T18:22:50.497" v="1427"/>
          <ac:spMkLst>
            <pc:docMk/>
            <pc:sldMk cId="1226073186" sldId="385"/>
            <ac:spMk id="22" creationId="{0BC8F900-1BEE-2A44-AB47-8441260B1BF8}"/>
          </ac:spMkLst>
        </pc:spChg>
        <pc:spChg chg="add mod">
          <ac:chgData name="Mariah Helgeson" userId="51b1bd1c-374c-4333-91a8-ada6f1cc33a2" providerId="ADAL" clId="{2561BA1A-F32F-064E-9033-AAFC7156500D}" dt="2022-01-25T18:22:50.497" v="1427"/>
          <ac:spMkLst>
            <pc:docMk/>
            <pc:sldMk cId="1226073186" sldId="385"/>
            <ac:spMk id="23" creationId="{0CA0EB56-1DA7-654E-89B5-003210C5DA95}"/>
          </ac:spMkLst>
        </pc:spChg>
        <pc:spChg chg="add mod">
          <ac:chgData name="Mariah Helgeson" userId="51b1bd1c-374c-4333-91a8-ada6f1cc33a2" providerId="ADAL" clId="{2561BA1A-F32F-064E-9033-AAFC7156500D}" dt="2022-01-25T18:22:50.497" v="1427"/>
          <ac:spMkLst>
            <pc:docMk/>
            <pc:sldMk cId="1226073186" sldId="385"/>
            <ac:spMk id="24" creationId="{435556E8-13D6-CF4C-9E4D-BCB2B7F23D2D}"/>
          </ac:spMkLst>
        </pc:spChg>
        <pc:spChg chg="add mod">
          <ac:chgData name="Mariah Helgeson" userId="51b1bd1c-374c-4333-91a8-ada6f1cc33a2" providerId="ADAL" clId="{2561BA1A-F32F-064E-9033-AAFC7156500D}" dt="2022-01-25T18:22:50.497" v="1427"/>
          <ac:spMkLst>
            <pc:docMk/>
            <pc:sldMk cId="1226073186" sldId="385"/>
            <ac:spMk id="25" creationId="{59B25E9A-725A-BE41-8673-F2F744403137}"/>
          </ac:spMkLst>
        </pc:spChg>
        <pc:spChg chg="add mod">
          <ac:chgData name="Mariah Helgeson" userId="51b1bd1c-374c-4333-91a8-ada6f1cc33a2" providerId="ADAL" clId="{2561BA1A-F32F-064E-9033-AAFC7156500D}" dt="2022-01-25T18:22:50.497" v="1427"/>
          <ac:spMkLst>
            <pc:docMk/>
            <pc:sldMk cId="1226073186" sldId="385"/>
            <ac:spMk id="26" creationId="{9406FD12-6844-3643-895B-B0497EFD4232}"/>
          </ac:spMkLst>
        </pc:spChg>
        <pc:spChg chg="add mod">
          <ac:chgData name="Mariah Helgeson" userId="51b1bd1c-374c-4333-91a8-ada6f1cc33a2" providerId="ADAL" clId="{2561BA1A-F32F-064E-9033-AAFC7156500D}" dt="2022-01-25T18:22:50.497" v="1427"/>
          <ac:spMkLst>
            <pc:docMk/>
            <pc:sldMk cId="1226073186" sldId="385"/>
            <ac:spMk id="27" creationId="{9C3A46A9-16A8-4F40-B89F-DE44A116C290}"/>
          </ac:spMkLst>
        </pc:spChg>
        <pc:spChg chg="add mod">
          <ac:chgData name="Mariah Helgeson" userId="51b1bd1c-374c-4333-91a8-ada6f1cc33a2" providerId="ADAL" clId="{2561BA1A-F32F-064E-9033-AAFC7156500D}" dt="2022-01-25T18:22:50.497" v="1427"/>
          <ac:spMkLst>
            <pc:docMk/>
            <pc:sldMk cId="1226073186" sldId="385"/>
            <ac:spMk id="28" creationId="{481AE471-BD60-1B4B-95D2-16699E699198}"/>
          </ac:spMkLst>
        </pc:spChg>
        <pc:spChg chg="add mod">
          <ac:chgData name="Mariah Helgeson" userId="51b1bd1c-374c-4333-91a8-ada6f1cc33a2" providerId="ADAL" clId="{2561BA1A-F32F-064E-9033-AAFC7156500D}" dt="2022-01-25T18:22:50.497" v="1427"/>
          <ac:spMkLst>
            <pc:docMk/>
            <pc:sldMk cId="1226073186" sldId="385"/>
            <ac:spMk id="29" creationId="{594657B6-6A68-C94C-A58B-482088D7C2B3}"/>
          </ac:spMkLst>
        </pc:spChg>
        <pc:spChg chg="add mod">
          <ac:chgData name="Mariah Helgeson" userId="51b1bd1c-374c-4333-91a8-ada6f1cc33a2" providerId="ADAL" clId="{2561BA1A-F32F-064E-9033-AAFC7156500D}" dt="2022-01-25T18:22:50.497" v="1427"/>
          <ac:spMkLst>
            <pc:docMk/>
            <pc:sldMk cId="1226073186" sldId="385"/>
            <ac:spMk id="30" creationId="{A4FCF22D-77F8-FC46-994C-F85295F3EC39}"/>
          </ac:spMkLst>
        </pc:spChg>
        <pc:spChg chg="add mod">
          <ac:chgData name="Mariah Helgeson" userId="51b1bd1c-374c-4333-91a8-ada6f1cc33a2" providerId="ADAL" clId="{2561BA1A-F32F-064E-9033-AAFC7156500D}" dt="2022-01-25T18:22:50.497" v="1427"/>
          <ac:spMkLst>
            <pc:docMk/>
            <pc:sldMk cId="1226073186" sldId="385"/>
            <ac:spMk id="31" creationId="{C993FE4F-E237-6442-9BFF-8447CD5D5863}"/>
          </ac:spMkLst>
        </pc:spChg>
        <pc:spChg chg="add mod">
          <ac:chgData name="Mariah Helgeson" userId="51b1bd1c-374c-4333-91a8-ada6f1cc33a2" providerId="ADAL" clId="{2561BA1A-F32F-064E-9033-AAFC7156500D}" dt="2022-01-25T18:22:50.497" v="1427"/>
          <ac:spMkLst>
            <pc:docMk/>
            <pc:sldMk cId="1226073186" sldId="385"/>
            <ac:spMk id="32" creationId="{1EDBDBFF-B0F0-D94E-894C-19E1D76B12EC}"/>
          </ac:spMkLst>
        </pc:spChg>
        <pc:spChg chg="add mod">
          <ac:chgData name="Mariah Helgeson" userId="51b1bd1c-374c-4333-91a8-ada6f1cc33a2" providerId="ADAL" clId="{2561BA1A-F32F-064E-9033-AAFC7156500D}" dt="2022-01-25T18:22:50.497" v="1427"/>
          <ac:spMkLst>
            <pc:docMk/>
            <pc:sldMk cId="1226073186" sldId="385"/>
            <ac:spMk id="33" creationId="{11E593F4-2E7C-3D4C-A1D0-C075A8A0D28D}"/>
          </ac:spMkLst>
        </pc:spChg>
        <pc:spChg chg="add mod">
          <ac:chgData name="Mariah Helgeson" userId="51b1bd1c-374c-4333-91a8-ada6f1cc33a2" providerId="ADAL" clId="{2561BA1A-F32F-064E-9033-AAFC7156500D}" dt="2022-01-25T18:22:50.497" v="1427"/>
          <ac:spMkLst>
            <pc:docMk/>
            <pc:sldMk cId="1226073186" sldId="385"/>
            <ac:spMk id="34" creationId="{50E9C02E-DEC0-8F4C-A680-64ABCA6C7E53}"/>
          </ac:spMkLst>
        </pc:spChg>
        <pc:spChg chg="add mod">
          <ac:chgData name="Mariah Helgeson" userId="51b1bd1c-374c-4333-91a8-ada6f1cc33a2" providerId="ADAL" clId="{2561BA1A-F32F-064E-9033-AAFC7156500D}" dt="2022-01-25T18:22:50.497" v="1427"/>
          <ac:spMkLst>
            <pc:docMk/>
            <pc:sldMk cId="1226073186" sldId="385"/>
            <ac:spMk id="35" creationId="{0289DD8F-DD18-5446-9677-5C26DC5D8CE0}"/>
          </ac:spMkLst>
        </pc:spChg>
        <pc:spChg chg="add mod">
          <ac:chgData name="Mariah Helgeson" userId="51b1bd1c-374c-4333-91a8-ada6f1cc33a2" providerId="ADAL" clId="{2561BA1A-F32F-064E-9033-AAFC7156500D}" dt="2022-02-01T20:31:50.617" v="7716" actId="20577"/>
          <ac:spMkLst>
            <pc:docMk/>
            <pc:sldMk cId="1226073186" sldId="385"/>
            <ac:spMk id="36" creationId="{B3D2DDB0-E655-4F48-9124-540B0B56A3BC}"/>
          </ac:spMkLst>
        </pc:spChg>
      </pc:sldChg>
      <pc:sldChg chg="addSp modSp mod chgLayout">
        <pc:chgData name="Mariah Helgeson" userId="51b1bd1c-374c-4333-91a8-ada6f1cc33a2" providerId="ADAL" clId="{2561BA1A-F32F-064E-9033-AAFC7156500D}" dt="2022-01-25T20:02:29.854" v="3648" actId="700"/>
        <pc:sldMkLst>
          <pc:docMk/>
          <pc:sldMk cId="1499318983" sldId="386"/>
        </pc:sldMkLst>
        <pc:spChg chg="mod ord">
          <ac:chgData name="Mariah Helgeson" userId="51b1bd1c-374c-4333-91a8-ada6f1cc33a2" providerId="ADAL" clId="{2561BA1A-F32F-064E-9033-AAFC7156500D}" dt="2022-01-25T20:02:29.854" v="3648" actId="700"/>
          <ac:spMkLst>
            <pc:docMk/>
            <pc:sldMk cId="1499318983" sldId="386"/>
            <ac:spMk id="2" creationId="{51303710-29AC-4501-B2CA-BED2BF81C6A6}"/>
          </ac:spMkLst>
        </pc:spChg>
        <pc:spChg chg="mod ord">
          <ac:chgData name="Mariah Helgeson" userId="51b1bd1c-374c-4333-91a8-ada6f1cc33a2" providerId="ADAL" clId="{2561BA1A-F32F-064E-9033-AAFC7156500D}" dt="2022-01-25T20:02:29.854" v="3648" actId="700"/>
          <ac:spMkLst>
            <pc:docMk/>
            <pc:sldMk cId="1499318983" sldId="38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499318983" sldId="386"/>
            <ac:spMk id="4" creationId="{A18D334D-58FA-4BCA-9FFF-954C5B52610D}"/>
          </ac:spMkLst>
        </pc:spChg>
        <pc:spChg chg="add mod">
          <ac:chgData name="Mariah Helgeson" userId="51b1bd1c-374c-4333-91a8-ada6f1cc33a2" providerId="ADAL" clId="{2561BA1A-F32F-064E-9033-AAFC7156500D}" dt="2022-01-25T18:26:16.177" v="1598"/>
          <ac:spMkLst>
            <pc:docMk/>
            <pc:sldMk cId="1499318983" sldId="386"/>
            <ac:spMk id="8" creationId="{38986933-5889-8940-B43D-905E9FE7545C}"/>
          </ac:spMkLst>
        </pc:spChg>
        <pc:spChg chg="add mod">
          <ac:chgData name="Mariah Helgeson" userId="51b1bd1c-374c-4333-91a8-ada6f1cc33a2" providerId="ADAL" clId="{2561BA1A-F32F-064E-9033-AAFC7156500D}" dt="2022-01-25T18:26:16.177" v="1598"/>
          <ac:spMkLst>
            <pc:docMk/>
            <pc:sldMk cId="1499318983" sldId="386"/>
            <ac:spMk id="9" creationId="{CB228017-CBA6-5C46-93F4-695D1BAFE4EC}"/>
          </ac:spMkLst>
        </pc:spChg>
        <pc:spChg chg="add mod">
          <ac:chgData name="Mariah Helgeson" userId="51b1bd1c-374c-4333-91a8-ada6f1cc33a2" providerId="ADAL" clId="{2561BA1A-F32F-064E-9033-AAFC7156500D}" dt="2022-01-25T18:26:16.177" v="1598"/>
          <ac:spMkLst>
            <pc:docMk/>
            <pc:sldMk cId="1499318983" sldId="386"/>
            <ac:spMk id="13" creationId="{6AB01307-CF50-3647-9663-8022DD847CD2}"/>
          </ac:spMkLst>
        </pc:spChg>
        <pc:spChg chg="add mod">
          <ac:chgData name="Mariah Helgeson" userId="51b1bd1c-374c-4333-91a8-ada6f1cc33a2" providerId="ADAL" clId="{2561BA1A-F32F-064E-9033-AAFC7156500D}" dt="2022-01-25T18:26:16.177" v="1598"/>
          <ac:spMkLst>
            <pc:docMk/>
            <pc:sldMk cId="1499318983" sldId="386"/>
            <ac:spMk id="14" creationId="{C04BC3C2-D2B7-7946-BEBE-84D653A8583A}"/>
          </ac:spMkLst>
        </pc:spChg>
        <pc:spChg chg="add mod">
          <ac:chgData name="Mariah Helgeson" userId="51b1bd1c-374c-4333-91a8-ada6f1cc33a2" providerId="ADAL" clId="{2561BA1A-F32F-064E-9033-AAFC7156500D}" dt="2022-01-25T18:26:16.177" v="1598"/>
          <ac:spMkLst>
            <pc:docMk/>
            <pc:sldMk cId="1499318983" sldId="386"/>
            <ac:spMk id="15" creationId="{8B1B8108-A19E-3244-9F99-86056C2118F3}"/>
          </ac:spMkLst>
        </pc:spChg>
        <pc:spChg chg="add mod">
          <ac:chgData name="Mariah Helgeson" userId="51b1bd1c-374c-4333-91a8-ada6f1cc33a2" providerId="ADAL" clId="{2561BA1A-F32F-064E-9033-AAFC7156500D}" dt="2022-01-25T18:26:16.177" v="1598"/>
          <ac:spMkLst>
            <pc:docMk/>
            <pc:sldMk cId="1499318983" sldId="386"/>
            <ac:spMk id="16" creationId="{CC03A5D2-A09E-9A40-8A39-5DB4C12881B0}"/>
          </ac:spMkLst>
        </pc:spChg>
        <pc:spChg chg="add mod">
          <ac:chgData name="Mariah Helgeson" userId="51b1bd1c-374c-4333-91a8-ada6f1cc33a2" providerId="ADAL" clId="{2561BA1A-F32F-064E-9033-AAFC7156500D}" dt="2022-01-25T18:26:16.177" v="1598"/>
          <ac:spMkLst>
            <pc:docMk/>
            <pc:sldMk cId="1499318983" sldId="386"/>
            <ac:spMk id="17" creationId="{016FDECA-285D-7B44-A953-FA493B70C7D1}"/>
          </ac:spMkLst>
        </pc:spChg>
        <pc:spChg chg="add mod">
          <ac:chgData name="Mariah Helgeson" userId="51b1bd1c-374c-4333-91a8-ada6f1cc33a2" providerId="ADAL" clId="{2561BA1A-F32F-064E-9033-AAFC7156500D}" dt="2022-01-25T18:26:16.177" v="1598"/>
          <ac:spMkLst>
            <pc:docMk/>
            <pc:sldMk cId="1499318983" sldId="386"/>
            <ac:spMk id="18" creationId="{84F0EBCB-F4DB-B946-B0E0-8CAC0D76986A}"/>
          </ac:spMkLst>
        </pc:spChg>
        <pc:spChg chg="add mod">
          <ac:chgData name="Mariah Helgeson" userId="51b1bd1c-374c-4333-91a8-ada6f1cc33a2" providerId="ADAL" clId="{2561BA1A-F32F-064E-9033-AAFC7156500D}" dt="2022-01-25T18:26:16.177" v="1598"/>
          <ac:spMkLst>
            <pc:docMk/>
            <pc:sldMk cId="1499318983" sldId="386"/>
            <ac:spMk id="19" creationId="{5921850C-4D8F-1843-9E81-3372D935BC19}"/>
          </ac:spMkLst>
        </pc:spChg>
        <pc:spChg chg="add mod">
          <ac:chgData name="Mariah Helgeson" userId="51b1bd1c-374c-4333-91a8-ada6f1cc33a2" providerId="ADAL" clId="{2561BA1A-F32F-064E-9033-AAFC7156500D}" dt="2022-01-25T18:26:16.177" v="1598"/>
          <ac:spMkLst>
            <pc:docMk/>
            <pc:sldMk cId="1499318983" sldId="386"/>
            <ac:spMk id="20" creationId="{DCB49DA6-73AF-1B49-9FD2-C064DDFEFDAD}"/>
          </ac:spMkLst>
        </pc:spChg>
        <pc:spChg chg="add mod">
          <ac:chgData name="Mariah Helgeson" userId="51b1bd1c-374c-4333-91a8-ada6f1cc33a2" providerId="ADAL" clId="{2561BA1A-F32F-064E-9033-AAFC7156500D}" dt="2022-01-25T18:26:16.177" v="1598"/>
          <ac:spMkLst>
            <pc:docMk/>
            <pc:sldMk cId="1499318983" sldId="386"/>
            <ac:spMk id="21" creationId="{AC24B073-C380-E340-B2EB-913743298CD5}"/>
          </ac:spMkLst>
        </pc:spChg>
        <pc:spChg chg="add mod">
          <ac:chgData name="Mariah Helgeson" userId="51b1bd1c-374c-4333-91a8-ada6f1cc33a2" providerId="ADAL" clId="{2561BA1A-F32F-064E-9033-AAFC7156500D}" dt="2022-01-25T18:26:16.177" v="1598"/>
          <ac:spMkLst>
            <pc:docMk/>
            <pc:sldMk cId="1499318983" sldId="386"/>
            <ac:spMk id="22" creationId="{5E7DF0CD-09E5-7249-A3D5-AEA9DAC4D4B6}"/>
          </ac:spMkLst>
        </pc:spChg>
        <pc:spChg chg="add mod">
          <ac:chgData name="Mariah Helgeson" userId="51b1bd1c-374c-4333-91a8-ada6f1cc33a2" providerId="ADAL" clId="{2561BA1A-F32F-064E-9033-AAFC7156500D}" dt="2022-01-25T18:26:16.177" v="1598"/>
          <ac:spMkLst>
            <pc:docMk/>
            <pc:sldMk cId="1499318983" sldId="386"/>
            <ac:spMk id="23" creationId="{26BF03FA-7CC6-CC42-ABEA-1F1430A38856}"/>
          </ac:spMkLst>
        </pc:spChg>
        <pc:spChg chg="add mod">
          <ac:chgData name="Mariah Helgeson" userId="51b1bd1c-374c-4333-91a8-ada6f1cc33a2" providerId="ADAL" clId="{2561BA1A-F32F-064E-9033-AAFC7156500D}" dt="2022-01-25T18:26:16.177" v="1598"/>
          <ac:spMkLst>
            <pc:docMk/>
            <pc:sldMk cId="1499318983" sldId="386"/>
            <ac:spMk id="24" creationId="{21193F69-4376-B148-BE28-3BA127C0AB30}"/>
          </ac:spMkLst>
        </pc:spChg>
        <pc:spChg chg="add mod">
          <ac:chgData name="Mariah Helgeson" userId="51b1bd1c-374c-4333-91a8-ada6f1cc33a2" providerId="ADAL" clId="{2561BA1A-F32F-064E-9033-AAFC7156500D}" dt="2022-01-25T18:26:16.177" v="1598"/>
          <ac:spMkLst>
            <pc:docMk/>
            <pc:sldMk cId="1499318983" sldId="386"/>
            <ac:spMk id="25" creationId="{CDCAFC89-62C5-7E40-8AD3-D04A73482A4B}"/>
          </ac:spMkLst>
        </pc:spChg>
        <pc:spChg chg="add mod">
          <ac:chgData name="Mariah Helgeson" userId="51b1bd1c-374c-4333-91a8-ada6f1cc33a2" providerId="ADAL" clId="{2561BA1A-F32F-064E-9033-AAFC7156500D}" dt="2022-01-25T18:26:16.177" v="1598"/>
          <ac:spMkLst>
            <pc:docMk/>
            <pc:sldMk cId="1499318983" sldId="386"/>
            <ac:spMk id="26" creationId="{C0706956-AC38-4A4B-ACF0-ACE1F29DC44C}"/>
          </ac:spMkLst>
        </pc:spChg>
        <pc:spChg chg="add mod">
          <ac:chgData name="Mariah Helgeson" userId="51b1bd1c-374c-4333-91a8-ada6f1cc33a2" providerId="ADAL" clId="{2561BA1A-F32F-064E-9033-AAFC7156500D}" dt="2022-01-25T18:26:16.177" v="1598"/>
          <ac:spMkLst>
            <pc:docMk/>
            <pc:sldMk cId="1499318983" sldId="386"/>
            <ac:spMk id="27" creationId="{3C7B498D-22C7-074B-A825-EA97F1313C7F}"/>
          </ac:spMkLst>
        </pc:spChg>
      </pc:sldChg>
      <pc:sldChg chg="addSp delSp modSp mod modClrScheme chgLayout">
        <pc:chgData name="Mariah Helgeson" userId="51b1bd1c-374c-4333-91a8-ada6f1cc33a2" providerId="ADAL" clId="{2561BA1A-F32F-064E-9033-AAFC7156500D}" dt="2022-01-25T20:21:34.358" v="4000" actId="20577"/>
        <pc:sldMkLst>
          <pc:docMk/>
          <pc:sldMk cId="3344097452" sldId="391"/>
        </pc:sldMkLst>
        <pc:spChg chg="del mod ord">
          <ac:chgData name="Mariah Helgeson" userId="51b1bd1c-374c-4333-91a8-ada6f1cc33a2" providerId="ADAL" clId="{2561BA1A-F32F-064E-9033-AAFC7156500D}" dt="2022-01-25T20:21:17.314" v="3977" actId="700"/>
          <ac:spMkLst>
            <pc:docMk/>
            <pc:sldMk cId="3344097452" sldId="391"/>
            <ac:spMk id="2" creationId="{00000000-0000-0000-0000-000000000000}"/>
          </ac:spMkLst>
        </pc:spChg>
        <pc:spChg chg="mod ord">
          <ac:chgData name="Mariah Helgeson" userId="51b1bd1c-374c-4333-91a8-ada6f1cc33a2" providerId="ADAL" clId="{2561BA1A-F32F-064E-9033-AAFC7156500D}" dt="2022-01-25T20:21:17.314" v="3977" actId="700"/>
          <ac:spMkLst>
            <pc:docMk/>
            <pc:sldMk cId="3344097452" sldId="391"/>
            <ac:spMk id="3" creationId="{F34CA03D-06E5-4279-9073-9C064D494E78}"/>
          </ac:spMkLst>
        </pc:spChg>
        <pc:spChg chg="add del mod ord">
          <ac:chgData name="Mariah Helgeson" userId="51b1bd1c-374c-4333-91a8-ada6f1cc33a2" providerId="ADAL" clId="{2561BA1A-F32F-064E-9033-AAFC7156500D}" dt="2022-01-25T20:21:17.314" v="3977" actId="700"/>
          <ac:spMkLst>
            <pc:docMk/>
            <pc:sldMk cId="3344097452" sldId="391"/>
            <ac:spMk id="4" creationId="{D1ECA03F-AEB9-F04A-AF88-48D753588A85}"/>
          </ac:spMkLst>
        </pc:spChg>
        <pc:spChg chg="add mod ord">
          <ac:chgData name="Mariah Helgeson" userId="51b1bd1c-374c-4333-91a8-ada6f1cc33a2" providerId="ADAL" clId="{2561BA1A-F32F-064E-9033-AAFC7156500D}" dt="2022-01-25T20:21:34.358" v="4000" actId="20577"/>
          <ac:spMkLst>
            <pc:docMk/>
            <pc:sldMk cId="3344097452" sldId="391"/>
            <ac:spMk id="5" creationId="{FA83C369-AD96-2941-8F71-2768609DADD2}"/>
          </ac:spMkLst>
        </pc:spChg>
        <pc:spChg chg="add del mod ord">
          <ac:chgData name="Mariah Helgeson" userId="51b1bd1c-374c-4333-91a8-ada6f1cc33a2" providerId="ADAL" clId="{2561BA1A-F32F-064E-9033-AAFC7156500D}" dt="2022-01-25T20:21:25.328" v="3981" actId="478"/>
          <ac:spMkLst>
            <pc:docMk/>
            <pc:sldMk cId="3344097452" sldId="391"/>
            <ac:spMk id="6" creationId="{CDC6AE53-6D66-704E-8E6E-019849FFFAFE}"/>
          </ac:spMkLst>
        </pc:spChg>
        <pc:spChg chg="add mod ord">
          <ac:chgData name="Mariah Helgeson" userId="51b1bd1c-374c-4333-91a8-ada6f1cc33a2" providerId="ADAL" clId="{2561BA1A-F32F-064E-9033-AAFC7156500D}" dt="2022-01-25T20:21:20.864" v="3979" actId="5793"/>
          <ac:spMkLst>
            <pc:docMk/>
            <pc:sldMk cId="3344097452" sldId="391"/>
            <ac:spMk id="7" creationId="{40E7C778-0B8F-7948-9E07-02F0BDEB20E4}"/>
          </ac:spMkLst>
        </pc:spChg>
        <pc:spChg chg="add mod">
          <ac:chgData name="Mariah Helgeson" userId="51b1bd1c-374c-4333-91a8-ada6f1cc33a2" providerId="ADAL" clId="{2561BA1A-F32F-064E-9033-AAFC7156500D}" dt="2022-01-25T19:18:32.928" v="3041"/>
          <ac:spMkLst>
            <pc:docMk/>
            <pc:sldMk cId="3344097452" sldId="391"/>
            <ac:spMk id="11" creationId="{463CADFF-AB97-E141-8700-B8F8AA9570E0}"/>
          </ac:spMkLst>
        </pc:spChg>
        <pc:spChg chg="add mod">
          <ac:chgData name="Mariah Helgeson" userId="51b1bd1c-374c-4333-91a8-ada6f1cc33a2" providerId="ADAL" clId="{2561BA1A-F32F-064E-9033-AAFC7156500D}" dt="2022-01-25T19:18:32.928" v="3041"/>
          <ac:spMkLst>
            <pc:docMk/>
            <pc:sldMk cId="3344097452" sldId="391"/>
            <ac:spMk id="12" creationId="{6AEBDAE0-77C5-E042-AD81-13A354655603}"/>
          </ac:spMkLst>
        </pc:spChg>
        <pc:spChg chg="add mod">
          <ac:chgData name="Mariah Helgeson" userId="51b1bd1c-374c-4333-91a8-ada6f1cc33a2" providerId="ADAL" clId="{2561BA1A-F32F-064E-9033-AAFC7156500D}" dt="2022-01-25T19:18:32.928" v="3041"/>
          <ac:spMkLst>
            <pc:docMk/>
            <pc:sldMk cId="3344097452" sldId="391"/>
            <ac:spMk id="13" creationId="{709DF3C3-15F7-CD41-B29E-39484832B136}"/>
          </ac:spMkLst>
        </pc:spChg>
        <pc:spChg chg="add mod">
          <ac:chgData name="Mariah Helgeson" userId="51b1bd1c-374c-4333-91a8-ada6f1cc33a2" providerId="ADAL" clId="{2561BA1A-F32F-064E-9033-AAFC7156500D}" dt="2022-01-25T19:18:32.928" v="3041"/>
          <ac:spMkLst>
            <pc:docMk/>
            <pc:sldMk cId="3344097452" sldId="391"/>
            <ac:spMk id="14" creationId="{95C69CBE-0A94-2444-A06A-97A9471B8522}"/>
          </ac:spMkLst>
        </pc:spChg>
        <pc:spChg chg="add mod">
          <ac:chgData name="Mariah Helgeson" userId="51b1bd1c-374c-4333-91a8-ada6f1cc33a2" providerId="ADAL" clId="{2561BA1A-F32F-064E-9033-AAFC7156500D}" dt="2022-01-25T19:18:32.928" v="3041"/>
          <ac:spMkLst>
            <pc:docMk/>
            <pc:sldMk cId="3344097452" sldId="391"/>
            <ac:spMk id="15" creationId="{AEBDC6F3-3D1A-2A4E-8162-29BBD837F1DA}"/>
          </ac:spMkLst>
        </pc:spChg>
        <pc:spChg chg="add mod">
          <ac:chgData name="Mariah Helgeson" userId="51b1bd1c-374c-4333-91a8-ada6f1cc33a2" providerId="ADAL" clId="{2561BA1A-F32F-064E-9033-AAFC7156500D}" dt="2022-01-25T19:18:32.928" v="3041"/>
          <ac:spMkLst>
            <pc:docMk/>
            <pc:sldMk cId="3344097452" sldId="391"/>
            <ac:spMk id="16" creationId="{8AC67AFA-7F68-3941-A9F4-A02AD612241C}"/>
          </ac:spMkLst>
        </pc:spChg>
        <pc:spChg chg="add mod">
          <ac:chgData name="Mariah Helgeson" userId="51b1bd1c-374c-4333-91a8-ada6f1cc33a2" providerId="ADAL" clId="{2561BA1A-F32F-064E-9033-AAFC7156500D}" dt="2022-01-25T19:18:32.928" v="3041"/>
          <ac:spMkLst>
            <pc:docMk/>
            <pc:sldMk cId="3344097452" sldId="391"/>
            <ac:spMk id="17" creationId="{7097AFC3-C36A-A54C-9293-4B834291191B}"/>
          </ac:spMkLst>
        </pc:spChg>
        <pc:spChg chg="add mod">
          <ac:chgData name="Mariah Helgeson" userId="51b1bd1c-374c-4333-91a8-ada6f1cc33a2" providerId="ADAL" clId="{2561BA1A-F32F-064E-9033-AAFC7156500D}" dt="2022-01-25T19:18:32.928" v="3041"/>
          <ac:spMkLst>
            <pc:docMk/>
            <pc:sldMk cId="3344097452" sldId="391"/>
            <ac:spMk id="18" creationId="{C87282D4-5D72-D547-AA86-1FA1D7CAD41D}"/>
          </ac:spMkLst>
        </pc:spChg>
        <pc:spChg chg="add mod">
          <ac:chgData name="Mariah Helgeson" userId="51b1bd1c-374c-4333-91a8-ada6f1cc33a2" providerId="ADAL" clId="{2561BA1A-F32F-064E-9033-AAFC7156500D}" dt="2022-01-25T19:18:32.928" v="3041"/>
          <ac:spMkLst>
            <pc:docMk/>
            <pc:sldMk cId="3344097452" sldId="391"/>
            <ac:spMk id="19" creationId="{8777868C-264D-6D45-87A6-27334CA39A18}"/>
          </ac:spMkLst>
        </pc:spChg>
        <pc:spChg chg="add mod">
          <ac:chgData name="Mariah Helgeson" userId="51b1bd1c-374c-4333-91a8-ada6f1cc33a2" providerId="ADAL" clId="{2561BA1A-F32F-064E-9033-AAFC7156500D}" dt="2022-01-25T19:18:32.928" v="3041"/>
          <ac:spMkLst>
            <pc:docMk/>
            <pc:sldMk cId="3344097452" sldId="391"/>
            <ac:spMk id="20" creationId="{1A9A4421-614C-F048-99D8-9FE6C1D806FE}"/>
          </ac:spMkLst>
        </pc:spChg>
        <pc:spChg chg="add mod">
          <ac:chgData name="Mariah Helgeson" userId="51b1bd1c-374c-4333-91a8-ada6f1cc33a2" providerId="ADAL" clId="{2561BA1A-F32F-064E-9033-AAFC7156500D}" dt="2022-01-25T19:18:32.928" v="3041"/>
          <ac:spMkLst>
            <pc:docMk/>
            <pc:sldMk cId="3344097452" sldId="391"/>
            <ac:spMk id="21" creationId="{A9327939-E547-424C-8D92-724DBA7061F2}"/>
          </ac:spMkLst>
        </pc:spChg>
        <pc:spChg chg="add mod">
          <ac:chgData name="Mariah Helgeson" userId="51b1bd1c-374c-4333-91a8-ada6f1cc33a2" providerId="ADAL" clId="{2561BA1A-F32F-064E-9033-AAFC7156500D}" dt="2022-01-25T19:18:32.928" v="3041"/>
          <ac:spMkLst>
            <pc:docMk/>
            <pc:sldMk cId="3344097452" sldId="391"/>
            <ac:spMk id="22" creationId="{E6A7137A-626B-D14D-9BC6-36D0A3978BD0}"/>
          </ac:spMkLst>
        </pc:spChg>
        <pc:spChg chg="add mod">
          <ac:chgData name="Mariah Helgeson" userId="51b1bd1c-374c-4333-91a8-ada6f1cc33a2" providerId="ADAL" clId="{2561BA1A-F32F-064E-9033-AAFC7156500D}" dt="2022-01-25T19:18:32.928" v="3041"/>
          <ac:spMkLst>
            <pc:docMk/>
            <pc:sldMk cId="3344097452" sldId="391"/>
            <ac:spMk id="23" creationId="{8F8BCA5F-4729-FB44-8037-83DC3BC47132}"/>
          </ac:spMkLst>
        </pc:spChg>
        <pc:spChg chg="add mod">
          <ac:chgData name="Mariah Helgeson" userId="51b1bd1c-374c-4333-91a8-ada6f1cc33a2" providerId="ADAL" clId="{2561BA1A-F32F-064E-9033-AAFC7156500D}" dt="2022-01-25T19:18:32.928" v="3041"/>
          <ac:spMkLst>
            <pc:docMk/>
            <pc:sldMk cId="3344097452" sldId="391"/>
            <ac:spMk id="24" creationId="{B1213AAB-A8A2-6F46-8154-A4742A4F499A}"/>
          </ac:spMkLst>
        </pc:spChg>
        <pc:spChg chg="add mod">
          <ac:chgData name="Mariah Helgeson" userId="51b1bd1c-374c-4333-91a8-ada6f1cc33a2" providerId="ADAL" clId="{2561BA1A-F32F-064E-9033-AAFC7156500D}" dt="2022-01-25T19:18:32.928" v="3041"/>
          <ac:spMkLst>
            <pc:docMk/>
            <pc:sldMk cId="3344097452" sldId="391"/>
            <ac:spMk id="25" creationId="{A29F7E1A-F9FB-5348-86C4-CBC3DBC9B0DF}"/>
          </ac:spMkLst>
        </pc:spChg>
        <pc:spChg chg="add mod">
          <ac:chgData name="Mariah Helgeson" userId="51b1bd1c-374c-4333-91a8-ada6f1cc33a2" providerId="ADAL" clId="{2561BA1A-F32F-064E-9033-AAFC7156500D}" dt="2022-01-25T19:18:32.928" v="3041"/>
          <ac:spMkLst>
            <pc:docMk/>
            <pc:sldMk cId="3344097452" sldId="391"/>
            <ac:spMk id="26" creationId="{CCC96622-DD8D-F440-A902-A9D2A25796B5}"/>
          </ac:spMkLst>
        </pc:spChg>
        <pc:spChg chg="add mod">
          <ac:chgData name="Mariah Helgeson" userId="51b1bd1c-374c-4333-91a8-ada6f1cc33a2" providerId="ADAL" clId="{2561BA1A-F32F-064E-9033-AAFC7156500D}" dt="2022-01-25T19:18:32.928" v="3041"/>
          <ac:spMkLst>
            <pc:docMk/>
            <pc:sldMk cId="3344097452" sldId="391"/>
            <ac:spMk id="27" creationId="{A45888F5-F2AA-D646-88A6-C6B28DDA321E}"/>
          </ac:spMkLst>
        </pc:spChg>
        <pc:spChg chg="add mod">
          <ac:chgData name="Mariah Helgeson" userId="51b1bd1c-374c-4333-91a8-ada6f1cc33a2" providerId="ADAL" clId="{2561BA1A-F32F-064E-9033-AAFC7156500D}" dt="2022-01-25T19:18:32.928" v="3041"/>
          <ac:spMkLst>
            <pc:docMk/>
            <pc:sldMk cId="3344097452" sldId="391"/>
            <ac:spMk id="28" creationId="{D472D49C-F41B-E641-B4CB-AC1C4D5D00B9}"/>
          </ac:spMkLst>
        </pc:spChg>
        <pc:spChg chg="add mod">
          <ac:chgData name="Mariah Helgeson" userId="51b1bd1c-374c-4333-91a8-ada6f1cc33a2" providerId="ADAL" clId="{2561BA1A-F32F-064E-9033-AAFC7156500D}" dt="2022-01-25T19:18:32.928" v="3041"/>
          <ac:spMkLst>
            <pc:docMk/>
            <pc:sldMk cId="3344097452" sldId="391"/>
            <ac:spMk id="29" creationId="{966F5474-418E-1649-A9FB-98CA181DC931}"/>
          </ac:spMkLst>
        </pc:spChg>
        <pc:spChg chg="add mod">
          <ac:chgData name="Mariah Helgeson" userId="51b1bd1c-374c-4333-91a8-ada6f1cc33a2" providerId="ADAL" clId="{2561BA1A-F32F-064E-9033-AAFC7156500D}" dt="2022-01-25T19:18:32.928" v="3041"/>
          <ac:spMkLst>
            <pc:docMk/>
            <pc:sldMk cId="3344097452" sldId="391"/>
            <ac:spMk id="30" creationId="{32D7B38A-1260-5043-B2C3-4C9097BB13D5}"/>
          </ac:spMkLst>
        </pc:spChg>
        <pc:picChg chg="mod">
          <ac:chgData name="Mariah Helgeson" userId="51b1bd1c-374c-4333-91a8-ada6f1cc33a2" providerId="ADAL" clId="{2561BA1A-F32F-064E-9033-AAFC7156500D}" dt="2022-01-25T20:21:30.006" v="3983" actId="1076"/>
          <ac:picMkLst>
            <pc:docMk/>
            <pc:sldMk cId="3344097452" sldId="391"/>
            <ac:picMk id="109571" creationId="{00000000-0000-0000-0000-000000000000}"/>
          </ac:picMkLst>
        </pc:picChg>
      </pc:sldChg>
      <pc:sldChg chg="addSp modSp mod chgLayout">
        <pc:chgData name="Mariah Helgeson" userId="51b1bd1c-374c-4333-91a8-ada6f1cc33a2" providerId="ADAL" clId="{2561BA1A-F32F-064E-9033-AAFC7156500D}" dt="2022-01-25T20:02:29.854" v="3648" actId="700"/>
        <pc:sldMkLst>
          <pc:docMk/>
          <pc:sldMk cId="1263601749" sldId="392"/>
        </pc:sldMkLst>
        <pc:spChg chg="mod ord">
          <ac:chgData name="Mariah Helgeson" userId="51b1bd1c-374c-4333-91a8-ada6f1cc33a2" providerId="ADAL" clId="{2561BA1A-F32F-064E-9033-AAFC7156500D}" dt="2022-01-25T20:02:29.854" v="3648" actId="700"/>
          <ac:spMkLst>
            <pc:docMk/>
            <pc:sldMk cId="1263601749" sldId="392"/>
            <ac:spMk id="2" creationId="{E2FADF9D-0379-4E49-A0EB-DD02971D3DE4}"/>
          </ac:spMkLst>
        </pc:spChg>
        <pc:spChg chg="mod ord">
          <ac:chgData name="Mariah Helgeson" userId="51b1bd1c-374c-4333-91a8-ada6f1cc33a2" providerId="ADAL" clId="{2561BA1A-F32F-064E-9033-AAFC7156500D}" dt="2022-01-25T20:02:29.854" v="3648" actId="700"/>
          <ac:spMkLst>
            <pc:docMk/>
            <pc:sldMk cId="1263601749" sldId="392"/>
            <ac:spMk id="3" creationId="{29F1135D-2FA8-48AF-8DF2-3296371F00B6}"/>
          </ac:spMkLst>
        </pc:spChg>
        <pc:spChg chg="add mod">
          <ac:chgData name="Mariah Helgeson" userId="51b1bd1c-374c-4333-91a8-ada6f1cc33a2" providerId="ADAL" clId="{2561BA1A-F32F-064E-9033-AAFC7156500D}" dt="2022-01-25T19:18:31.871" v="3040"/>
          <ac:spMkLst>
            <pc:docMk/>
            <pc:sldMk cId="1263601749" sldId="392"/>
            <ac:spMk id="11" creationId="{2F00C9F3-971A-914A-BEAF-24308ACAFDED}"/>
          </ac:spMkLst>
        </pc:spChg>
        <pc:spChg chg="add mod">
          <ac:chgData name="Mariah Helgeson" userId="51b1bd1c-374c-4333-91a8-ada6f1cc33a2" providerId="ADAL" clId="{2561BA1A-F32F-064E-9033-AAFC7156500D}" dt="2022-01-25T19:18:31.871" v="3040"/>
          <ac:spMkLst>
            <pc:docMk/>
            <pc:sldMk cId="1263601749" sldId="392"/>
            <ac:spMk id="12" creationId="{05B2BE63-C0CE-A44D-9C6F-45C9C9CEDCFB}"/>
          </ac:spMkLst>
        </pc:spChg>
        <pc:spChg chg="add mod">
          <ac:chgData name="Mariah Helgeson" userId="51b1bd1c-374c-4333-91a8-ada6f1cc33a2" providerId="ADAL" clId="{2561BA1A-F32F-064E-9033-AAFC7156500D}" dt="2022-01-25T19:18:31.871" v="3040"/>
          <ac:spMkLst>
            <pc:docMk/>
            <pc:sldMk cId="1263601749" sldId="392"/>
            <ac:spMk id="13" creationId="{242F7AAD-30BF-C042-A93F-65FDF69A632E}"/>
          </ac:spMkLst>
        </pc:spChg>
        <pc:spChg chg="add mod">
          <ac:chgData name="Mariah Helgeson" userId="51b1bd1c-374c-4333-91a8-ada6f1cc33a2" providerId="ADAL" clId="{2561BA1A-F32F-064E-9033-AAFC7156500D}" dt="2022-01-25T19:18:31.871" v="3040"/>
          <ac:spMkLst>
            <pc:docMk/>
            <pc:sldMk cId="1263601749" sldId="392"/>
            <ac:spMk id="14" creationId="{93E85A6F-230C-3A49-87BF-24A77A4A4B56}"/>
          </ac:spMkLst>
        </pc:spChg>
        <pc:spChg chg="add mod">
          <ac:chgData name="Mariah Helgeson" userId="51b1bd1c-374c-4333-91a8-ada6f1cc33a2" providerId="ADAL" clId="{2561BA1A-F32F-064E-9033-AAFC7156500D}" dt="2022-01-25T19:18:31.871" v="3040"/>
          <ac:spMkLst>
            <pc:docMk/>
            <pc:sldMk cId="1263601749" sldId="392"/>
            <ac:spMk id="15" creationId="{6DE4AB25-C5F0-B34A-9080-A472C93A7DC4}"/>
          </ac:spMkLst>
        </pc:spChg>
        <pc:spChg chg="add mod">
          <ac:chgData name="Mariah Helgeson" userId="51b1bd1c-374c-4333-91a8-ada6f1cc33a2" providerId="ADAL" clId="{2561BA1A-F32F-064E-9033-AAFC7156500D}" dt="2022-01-25T19:18:31.871" v="3040"/>
          <ac:spMkLst>
            <pc:docMk/>
            <pc:sldMk cId="1263601749" sldId="392"/>
            <ac:spMk id="16" creationId="{2FCD89F2-CD4E-B443-9E77-9B9A1A8B8269}"/>
          </ac:spMkLst>
        </pc:spChg>
        <pc:spChg chg="add mod">
          <ac:chgData name="Mariah Helgeson" userId="51b1bd1c-374c-4333-91a8-ada6f1cc33a2" providerId="ADAL" clId="{2561BA1A-F32F-064E-9033-AAFC7156500D}" dt="2022-01-25T19:18:31.871" v="3040"/>
          <ac:spMkLst>
            <pc:docMk/>
            <pc:sldMk cId="1263601749" sldId="392"/>
            <ac:spMk id="17" creationId="{3EA1EC7D-1D23-0E4C-B3B3-A86D1DEC0010}"/>
          </ac:spMkLst>
        </pc:spChg>
        <pc:spChg chg="add mod">
          <ac:chgData name="Mariah Helgeson" userId="51b1bd1c-374c-4333-91a8-ada6f1cc33a2" providerId="ADAL" clId="{2561BA1A-F32F-064E-9033-AAFC7156500D}" dt="2022-01-25T19:18:31.871" v="3040"/>
          <ac:spMkLst>
            <pc:docMk/>
            <pc:sldMk cId="1263601749" sldId="392"/>
            <ac:spMk id="18" creationId="{14266A2A-1B28-CE41-9133-BF96BD5F3D1C}"/>
          </ac:spMkLst>
        </pc:spChg>
        <pc:spChg chg="add mod">
          <ac:chgData name="Mariah Helgeson" userId="51b1bd1c-374c-4333-91a8-ada6f1cc33a2" providerId="ADAL" clId="{2561BA1A-F32F-064E-9033-AAFC7156500D}" dt="2022-01-25T19:18:31.871" v="3040"/>
          <ac:spMkLst>
            <pc:docMk/>
            <pc:sldMk cId="1263601749" sldId="392"/>
            <ac:spMk id="19" creationId="{B4DF06AB-92C1-D149-820B-2B737EA6A440}"/>
          </ac:spMkLst>
        </pc:spChg>
        <pc:spChg chg="add mod">
          <ac:chgData name="Mariah Helgeson" userId="51b1bd1c-374c-4333-91a8-ada6f1cc33a2" providerId="ADAL" clId="{2561BA1A-F32F-064E-9033-AAFC7156500D}" dt="2022-01-25T19:18:31.871" v="3040"/>
          <ac:spMkLst>
            <pc:docMk/>
            <pc:sldMk cId="1263601749" sldId="392"/>
            <ac:spMk id="20" creationId="{F226D58A-6A17-9248-B7B6-0BBE5A001725}"/>
          </ac:spMkLst>
        </pc:spChg>
        <pc:spChg chg="add mod">
          <ac:chgData name="Mariah Helgeson" userId="51b1bd1c-374c-4333-91a8-ada6f1cc33a2" providerId="ADAL" clId="{2561BA1A-F32F-064E-9033-AAFC7156500D}" dt="2022-01-25T19:18:31.871" v="3040"/>
          <ac:spMkLst>
            <pc:docMk/>
            <pc:sldMk cId="1263601749" sldId="392"/>
            <ac:spMk id="21" creationId="{541AD0CE-7E35-C942-8A15-CBF3D79FFD0D}"/>
          </ac:spMkLst>
        </pc:spChg>
        <pc:spChg chg="add mod">
          <ac:chgData name="Mariah Helgeson" userId="51b1bd1c-374c-4333-91a8-ada6f1cc33a2" providerId="ADAL" clId="{2561BA1A-F32F-064E-9033-AAFC7156500D}" dt="2022-01-25T19:18:31.871" v="3040"/>
          <ac:spMkLst>
            <pc:docMk/>
            <pc:sldMk cId="1263601749" sldId="392"/>
            <ac:spMk id="22" creationId="{C2991167-E4A7-C94C-B806-68C2B637B747}"/>
          </ac:spMkLst>
        </pc:spChg>
        <pc:spChg chg="add mod">
          <ac:chgData name="Mariah Helgeson" userId="51b1bd1c-374c-4333-91a8-ada6f1cc33a2" providerId="ADAL" clId="{2561BA1A-F32F-064E-9033-AAFC7156500D}" dt="2022-01-25T19:18:31.871" v="3040"/>
          <ac:spMkLst>
            <pc:docMk/>
            <pc:sldMk cId="1263601749" sldId="392"/>
            <ac:spMk id="23" creationId="{6243B640-BEF3-124A-A2ED-4318A4E744C3}"/>
          </ac:spMkLst>
        </pc:spChg>
        <pc:spChg chg="add mod">
          <ac:chgData name="Mariah Helgeson" userId="51b1bd1c-374c-4333-91a8-ada6f1cc33a2" providerId="ADAL" clId="{2561BA1A-F32F-064E-9033-AAFC7156500D}" dt="2022-01-25T19:18:31.871" v="3040"/>
          <ac:spMkLst>
            <pc:docMk/>
            <pc:sldMk cId="1263601749" sldId="392"/>
            <ac:spMk id="24" creationId="{B5BEAD44-D306-6D47-BE65-74B7DA63DEA1}"/>
          </ac:spMkLst>
        </pc:spChg>
        <pc:spChg chg="add mod">
          <ac:chgData name="Mariah Helgeson" userId="51b1bd1c-374c-4333-91a8-ada6f1cc33a2" providerId="ADAL" clId="{2561BA1A-F32F-064E-9033-AAFC7156500D}" dt="2022-01-25T19:18:31.871" v="3040"/>
          <ac:spMkLst>
            <pc:docMk/>
            <pc:sldMk cId="1263601749" sldId="392"/>
            <ac:spMk id="25" creationId="{11F71019-DAF1-D246-A8DF-FECED9949E93}"/>
          </ac:spMkLst>
        </pc:spChg>
        <pc:spChg chg="add mod">
          <ac:chgData name="Mariah Helgeson" userId="51b1bd1c-374c-4333-91a8-ada6f1cc33a2" providerId="ADAL" clId="{2561BA1A-F32F-064E-9033-AAFC7156500D}" dt="2022-01-25T19:18:31.871" v="3040"/>
          <ac:spMkLst>
            <pc:docMk/>
            <pc:sldMk cId="1263601749" sldId="392"/>
            <ac:spMk id="26" creationId="{A2E77969-3579-8547-8C5D-DF5064055B5B}"/>
          </ac:spMkLst>
        </pc:spChg>
        <pc:spChg chg="add mod">
          <ac:chgData name="Mariah Helgeson" userId="51b1bd1c-374c-4333-91a8-ada6f1cc33a2" providerId="ADAL" clId="{2561BA1A-F32F-064E-9033-AAFC7156500D}" dt="2022-01-25T19:18:31.871" v="3040"/>
          <ac:spMkLst>
            <pc:docMk/>
            <pc:sldMk cId="1263601749" sldId="392"/>
            <ac:spMk id="27" creationId="{8D91443E-6786-204E-A342-C2A6AA593166}"/>
          </ac:spMkLst>
        </pc:spChg>
        <pc:spChg chg="add mod">
          <ac:chgData name="Mariah Helgeson" userId="51b1bd1c-374c-4333-91a8-ada6f1cc33a2" providerId="ADAL" clId="{2561BA1A-F32F-064E-9033-AAFC7156500D}" dt="2022-01-25T19:18:31.871" v="3040"/>
          <ac:spMkLst>
            <pc:docMk/>
            <pc:sldMk cId="1263601749" sldId="392"/>
            <ac:spMk id="28" creationId="{50348C3C-9AA2-7C45-AA8D-C0C8704C2DD8}"/>
          </ac:spMkLst>
        </pc:spChg>
        <pc:spChg chg="add mod">
          <ac:chgData name="Mariah Helgeson" userId="51b1bd1c-374c-4333-91a8-ada6f1cc33a2" providerId="ADAL" clId="{2561BA1A-F32F-064E-9033-AAFC7156500D}" dt="2022-01-25T19:18:31.871" v="3040"/>
          <ac:spMkLst>
            <pc:docMk/>
            <pc:sldMk cId="1263601749" sldId="392"/>
            <ac:spMk id="29" creationId="{40811476-1399-F649-8543-000BDB9BABDF}"/>
          </ac:spMkLst>
        </pc:spChg>
        <pc:spChg chg="add mod">
          <ac:chgData name="Mariah Helgeson" userId="51b1bd1c-374c-4333-91a8-ada6f1cc33a2" providerId="ADAL" clId="{2561BA1A-F32F-064E-9033-AAFC7156500D}" dt="2022-01-25T19:18:31.871" v="3040"/>
          <ac:spMkLst>
            <pc:docMk/>
            <pc:sldMk cId="1263601749" sldId="392"/>
            <ac:spMk id="30" creationId="{1776691B-0557-4D4B-BBDA-72A24FF3CE9B}"/>
          </ac:spMkLst>
        </pc:spChg>
        <pc:spChg chg="mod ord">
          <ac:chgData name="Mariah Helgeson" userId="51b1bd1c-374c-4333-91a8-ada6f1cc33a2" providerId="ADAL" clId="{2561BA1A-F32F-064E-9033-AAFC7156500D}" dt="2022-01-25T20:02:29.854" v="3648" actId="700"/>
          <ac:spMkLst>
            <pc:docMk/>
            <pc:sldMk cId="1263601749" sldId="392"/>
            <ac:spMk id="61443" creationId="{00000000-0000-0000-0000-000000000000}"/>
          </ac:spMkLst>
        </pc:spChg>
      </pc:sldChg>
      <pc:sldChg chg="addSp delSp modSp mod modClrScheme chgLayout">
        <pc:chgData name="Mariah Helgeson" userId="51b1bd1c-374c-4333-91a8-ada6f1cc33a2" providerId="ADAL" clId="{2561BA1A-F32F-064E-9033-AAFC7156500D}" dt="2022-01-25T21:02:13.214" v="4426" actId="20577"/>
        <pc:sldMkLst>
          <pc:docMk/>
          <pc:sldMk cId="4272737759" sldId="393"/>
        </pc:sldMkLst>
        <pc:spChg chg="mod ord">
          <ac:chgData name="Mariah Helgeson" userId="51b1bd1c-374c-4333-91a8-ada6f1cc33a2" providerId="ADAL" clId="{2561BA1A-F32F-064E-9033-AAFC7156500D}" dt="2022-01-25T20:02:29.854" v="3648" actId="700"/>
          <ac:spMkLst>
            <pc:docMk/>
            <pc:sldMk cId="4272737759" sldId="393"/>
            <ac:spMk id="3" creationId="{8DD0549A-DCDF-4CAF-8172-3A1F111E1E89}"/>
          </ac:spMkLst>
        </pc:spChg>
        <pc:spChg chg="add mod ord">
          <ac:chgData name="Mariah Helgeson" userId="51b1bd1c-374c-4333-91a8-ada6f1cc33a2" providerId="ADAL" clId="{2561BA1A-F32F-064E-9033-AAFC7156500D}" dt="2022-01-25T21:02:13.214" v="4426" actId="20577"/>
          <ac:spMkLst>
            <pc:docMk/>
            <pc:sldMk cId="4272737759" sldId="393"/>
            <ac:spMk id="4" creationId="{B2C8AB25-9F82-B343-9A63-736E113F1135}"/>
          </ac:spMkLst>
        </pc:spChg>
        <pc:spChg chg="add del mod ord">
          <ac:chgData name="Mariah Helgeson" userId="51b1bd1c-374c-4333-91a8-ada6f1cc33a2" providerId="ADAL" clId="{2561BA1A-F32F-064E-9033-AAFC7156500D}" dt="2022-01-25T21:02:08.458" v="4407" actId="478"/>
          <ac:spMkLst>
            <pc:docMk/>
            <pc:sldMk cId="4272737759" sldId="393"/>
            <ac:spMk id="5" creationId="{13EF2CCD-E7F7-2642-8E2E-D6F15F5832C6}"/>
          </ac:spMkLst>
        </pc:spChg>
        <pc:spChg chg="add mod">
          <ac:chgData name="Mariah Helgeson" userId="51b1bd1c-374c-4333-91a8-ada6f1cc33a2" providerId="ADAL" clId="{2561BA1A-F32F-064E-9033-AAFC7156500D}" dt="2022-01-25T19:18:13.825" v="3032"/>
          <ac:spMkLst>
            <pc:docMk/>
            <pc:sldMk cId="4272737759" sldId="393"/>
            <ac:spMk id="10" creationId="{39D1D986-1816-7846-833D-C067D0B9C1EF}"/>
          </ac:spMkLst>
        </pc:spChg>
        <pc:spChg chg="add mod">
          <ac:chgData name="Mariah Helgeson" userId="51b1bd1c-374c-4333-91a8-ada6f1cc33a2" providerId="ADAL" clId="{2561BA1A-F32F-064E-9033-AAFC7156500D}" dt="2022-01-25T19:18:13.825" v="3032"/>
          <ac:spMkLst>
            <pc:docMk/>
            <pc:sldMk cId="4272737759" sldId="393"/>
            <ac:spMk id="11" creationId="{0534833B-355A-0142-9B04-2BF3ECD79C04}"/>
          </ac:spMkLst>
        </pc:spChg>
        <pc:spChg chg="add mod">
          <ac:chgData name="Mariah Helgeson" userId="51b1bd1c-374c-4333-91a8-ada6f1cc33a2" providerId="ADAL" clId="{2561BA1A-F32F-064E-9033-AAFC7156500D}" dt="2022-01-25T19:18:13.825" v="3032"/>
          <ac:spMkLst>
            <pc:docMk/>
            <pc:sldMk cId="4272737759" sldId="393"/>
            <ac:spMk id="12" creationId="{0F088EA2-22AF-D54B-B61F-7768792F076A}"/>
          </ac:spMkLst>
        </pc:spChg>
        <pc:spChg chg="add mod">
          <ac:chgData name="Mariah Helgeson" userId="51b1bd1c-374c-4333-91a8-ada6f1cc33a2" providerId="ADAL" clId="{2561BA1A-F32F-064E-9033-AAFC7156500D}" dt="2022-01-25T19:18:13.825" v="3032"/>
          <ac:spMkLst>
            <pc:docMk/>
            <pc:sldMk cId="4272737759" sldId="393"/>
            <ac:spMk id="13" creationId="{4CBED63E-73F8-334E-AE54-313652991449}"/>
          </ac:spMkLst>
        </pc:spChg>
        <pc:spChg chg="add mod">
          <ac:chgData name="Mariah Helgeson" userId="51b1bd1c-374c-4333-91a8-ada6f1cc33a2" providerId="ADAL" clId="{2561BA1A-F32F-064E-9033-AAFC7156500D}" dt="2022-01-25T19:18:13.825" v="3032"/>
          <ac:spMkLst>
            <pc:docMk/>
            <pc:sldMk cId="4272737759" sldId="393"/>
            <ac:spMk id="14" creationId="{E70C42F5-DAA0-794C-AB5B-0A64B840C42E}"/>
          </ac:spMkLst>
        </pc:spChg>
        <pc:spChg chg="add mod">
          <ac:chgData name="Mariah Helgeson" userId="51b1bd1c-374c-4333-91a8-ada6f1cc33a2" providerId="ADAL" clId="{2561BA1A-F32F-064E-9033-AAFC7156500D}" dt="2022-01-25T19:18:13.825" v="3032"/>
          <ac:spMkLst>
            <pc:docMk/>
            <pc:sldMk cId="4272737759" sldId="393"/>
            <ac:spMk id="15" creationId="{04BD0982-001B-DE4B-9F2A-1C52FA0660B3}"/>
          </ac:spMkLst>
        </pc:spChg>
        <pc:spChg chg="add mod">
          <ac:chgData name="Mariah Helgeson" userId="51b1bd1c-374c-4333-91a8-ada6f1cc33a2" providerId="ADAL" clId="{2561BA1A-F32F-064E-9033-AAFC7156500D}" dt="2022-01-25T19:18:13.825" v="3032"/>
          <ac:spMkLst>
            <pc:docMk/>
            <pc:sldMk cId="4272737759" sldId="393"/>
            <ac:spMk id="16" creationId="{C7D1DD1E-FB95-9F45-8954-ABFA53DD064A}"/>
          </ac:spMkLst>
        </pc:spChg>
        <pc:spChg chg="add mod">
          <ac:chgData name="Mariah Helgeson" userId="51b1bd1c-374c-4333-91a8-ada6f1cc33a2" providerId="ADAL" clId="{2561BA1A-F32F-064E-9033-AAFC7156500D}" dt="2022-01-25T19:18:13.825" v="3032"/>
          <ac:spMkLst>
            <pc:docMk/>
            <pc:sldMk cId="4272737759" sldId="393"/>
            <ac:spMk id="17" creationId="{6227F8F7-99C0-F84F-AFD3-1922DCE4F699}"/>
          </ac:spMkLst>
        </pc:spChg>
        <pc:spChg chg="add mod">
          <ac:chgData name="Mariah Helgeson" userId="51b1bd1c-374c-4333-91a8-ada6f1cc33a2" providerId="ADAL" clId="{2561BA1A-F32F-064E-9033-AAFC7156500D}" dt="2022-01-25T19:18:13.825" v="3032"/>
          <ac:spMkLst>
            <pc:docMk/>
            <pc:sldMk cId="4272737759" sldId="393"/>
            <ac:spMk id="18" creationId="{2F230B84-6608-824B-A59D-7E39E8D44DBD}"/>
          </ac:spMkLst>
        </pc:spChg>
        <pc:spChg chg="add mod">
          <ac:chgData name="Mariah Helgeson" userId="51b1bd1c-374c-4333-91a8-ada6f1cc33a2" providerId="ADAL" clId="{2561BA1A-F32F-064E-9033-AAFC7156500D}" dt="2022-01-25T19:18:13.825" v="3032"/>
          <ac:spMkLst>
            <pc:docMk/>
            <pc:sldMk cId="4272737759" sldId="393"/>
            <ac:spMk id="19" creationId="{3672597A-9160-4741-8907-FB4F4C0CE78B}"/>
          </ac:spMkLst>
        </pc:spChg>
        <pc:spChg chg="add mod">
          <ac:chgData name="Mariah Helgeson" userId="51b1bd1c-374c-4333-91a8-ada6f1cc33a2" providerId="ADAL" clId="{2561BA1A-F32F-064E-9033-AAFC7156500D}" dt="2022-01-25T19:18:13.825" v="3032"/>
          <ac:spMkLst>
            <pc:docMk/>
            <pc:sldMk cId="4272737759" sldId="393"/>
            <ac:spMk id="20" creationId="{0B2B2C0D-B4E5-1E44-8508-2C7B22A3E557}"/>
          </ac:spMkLst>
        </pc:spChg>
        <pc:spChg chg="add mod">
          <ac:chgData name="Mariah Helgeson" userId="51b1bd1c-374c-4333-91a8-ada6f1cc33a2" providerId="ADAL" clId="{2561BA1A-F32F-064E-9033-AAFC7156500D}" dt="2022-01-25T19:18:13.825" v="3032"/>
          <ac:spMkLst>
            <pc:docMk/>
            <pc:sldMk cId="4272737759" sldId="393"/>
            <ac:spMk id="21" creationId="{7BC9215A-8284-D54A-B54C-0AD7036406D0}"/>
          </ac:spMkLst>
        </pc:spChg>
        <pc:spChg chg="add mod">
          <ac:chgData name="Mariah Helgeson" userId="51b1bd1c-374c-4333-91a8-ada6f1cc33a2" providerId="ADAL" clId="{2561BA1A-F32F-064E-9033-AAFC7156500D}" dt="2022-01-25T19:18:13.825" v="3032"/>
          <ac:spMkLst>
            <pc:docMk/>
            <pc:sldMk cId="4272737759" sldId="393"/>
            <ac:spMk id="22" creationId="{62152EB2-6CB1-7643-BCFE-35A1EC433258}"/>
          </ac:spMkLst>
        </pc:spChg>
        <pc:spChg chg="add mod">
          <ac:chgData name="Mariah Helgeson" userId="51b1bd1c-374c-4333-91a8-ada6f1cc33a2" providerId="ADAL" clId="{2561BA1A-F32F-064E-9033-AAFC7156500D}" dt="2022-01-25T19:18:13.825" v="3032"/>
          <ac:spMkLst>
            <pc:docMk/>
            <pc:sldMk cId="4272737759" sldId="393"/>
            <ac:spMk id="23" creationId="{02A2E1BF-CBA8-944E-99DA-18F9078995C4}"/>
          </ac:spMkLst>
        </pc:spChg>
        <pc:spChg chg="add mod">
          <ac:chgData name="Mariah Helgeson" userId="51b1bd1c-374c-4333-91a8-ada6f1cc33a2" providerId="ADAL" clId="{2561BA1A-F32F-064E-9033-AAFC7156500D}" dt="2022-01-25T19:18:13.825" v="3032"/>
          <ac:spMkLst>
            <pc:docMk/>
            <pc:sldMk cId="4272737759" sldId="393"/>
            <ac:spMk id="24" creationId="{8B761E0C-28C4-E041-80D9-CCEA1F5BE9F6}"/>
          </ac:spMkLst>
        </pc:spChg>
        <pc:spChg chg="add mod">
          <ac:chgData name="Mariah Helgeson" userId="51b1bd1c-374c-4333-91a8-ada6f1cc33a2" providerId="ADAL" clId="{2561BA1A-F32F-064E-9033-AAFC7156500D}" dt="2022-01-25T19:18:13.825" v="3032"/>
          <ac:spMkLst>
            <pc:docMk/>
            <pc:sldMk cId="4272737759" sldId="393"/>
            <ac:spMk id="25" creationId="{ED36C0FC-DE45-474C-B450-DCD21E96CF1D}"/>
          </ac:spMkLst>
        </pc:spChg>
        <pc:spChg chg="add mod">
          <ac:chgData name="Mariah Helgeson" userId="51b1bd1c-374c-4333-91a8-ada6f1cc33a2" providerId="ADAL" clId="{2561BA1A-F32F-064E-9033-AAFC7156500D}" dt="2022-01-25T19:18:13.825" v="3032"/>
          <ac:spMkLst>
            <pc:docMk/>
            <pc:sldMk cId="4272737759" sldId="393"/>
            <ac:spMk id="26" creationId="{5F81A6AE-E59E-4E42-9539-8067AEA419E4}"/>
          </ac:spMkLst>
        </pc:spChg>
        <pc:spChg chg="add mod">
          <ac:chgData name="Mariah Helgeson" userId="51b1bd1c-374c-4333-91a8-ada6f1cc33a2" providerId="ADAL" clId="{2561BA1A-F32F-064E-9033-AAFC7156500D}" dt="2022-01-25T19:18:13.825" v="3032"/>
          <ac:spMkLst>
            <pc:docMk/>
            <pc:sldMk cId="4272737759" sldId="393"/>
            <ac:spMk id="27" creationId="{3B76F5BE-0A78-0C40-BF43-92A32A0A1E04}"/>
          </ac:spMkLst>
        </pc:spChg>
        <pc:spChg chg="add mod">
          <ac:chgData name="Mariah Helgeson" userId="51b1bd1c-374c-4333-91a8-ada6f1cc33a2" providerId="ADAL" clId="{2561BA1A-F32F-064E-9033-AAFC7156500D}" dt="2022-01-25T19:18:13.825" v="3032"/>
          <ac:spMkLst>
            <pc:docMk/>
            <pc:sldMk cId="4272737759" sldId="393"/>
            <ac:spMk id="28" creationId="{EE89D65C-8F04-B24F-BDFE-E296D62ECB63}"/>
          </ac:spMkLst>
        </pc:spChg>
        <pc:spChg chg="add mod">
          <ac:chgData name="Mariah Helgeson" userId="51b1bd1c-374c-4333-91a8-ada6f1cc33a2" providerId="ADAL" clId="{2561BA1A-F32F-064E-9033-AAFC7156500D}" dt="2022-01-25T19:18:13.825" v="3032"/>
          <ac:spMkLst>
            <pc:docMk/>
            <pc:sldMk cId="4272737759" sldId="393"/>
            <ac:spMk id="29" creationId="{5503325E-8A37-3247-A9BD-AFFB96499561}"/>
          </ac:spMkLst>
        </pc:spChg>
      </pc:sldChg>
      <pc:sldChg chg="addSp modSp mod modClrScheme chgLayout">
        <pc:chgData name="Mariah Helgeson" userId="51b1bd1c-374c-4333-91a8-ada6f1cc33a2" providerId="ADAL" clId="{2561BA1A-F32F-064E-9033-AAFC7156500D}" dt="2022-01-25T20:02:29.854" v="3648" actId="700"/>
        <pc:sldMkLst>
          <pc:docMk/>
          <pc:sldMk cId="827919538" sldId="394"/>
        </pc:sldMkLst>
        <pc:spChg chg="mod ord">
          <ac:chgData name="Mariah Helgeson" userId="51b1bd1c-374c-4333-91a8-ada6f1cc33a2" providerId="ADAL" clId="{2561BA1A-F32F-064E-9033-AAFC7156500D}" dt="2022-01-25T20:02:29.854" v="3648" actId="700"/>
          <ac:spMkLst>
            <pc:docMk/>
            <pc:sldMk cId="827919538" sldId="394"/>
            <ac:spMk id="2" creationId="{DB7DB16B-6F45-412B-B441-72B2E7263C58}"/>
          </ac:spMkLst>
        </pc:spChg>
        <pc:spChg chg="mod ord">
          <ac:chgData name="Mariah Helgeson" userId="51b1bd1c-374c-4333-91a8-ada6f1cc33a2" providerId="ADAL" clId="{2561BA1A-F32F-064E-9033-AAFC7156500D}" dt="2022-01-25T20:02:29.854" v="3648" actId="700"/>
          <ac:spMkLst>
            <pc:docMk/>
            <pc:sldMk cId="827919538" sldId="394"/>
            <ac:spMk id="3" creationId="{C70F7E21-B156-4A93-9391-72089673B494}"/>
          </ac:spMkLst>
        </pc:spChg>
        <pc:spChg chg="mod ord">
          <ac:chgData name="Mariah Helgeson" userId="51b1bd1c-374c-4333-91a8-ada6f1cc33a2" providerId="ADAL" clId="{2561BA1A-F32F-064E-9033-AAFC7156500D}" dt="2022-01-25T20:02:29.854" v="3648" actId="700"/>
          <ac:spMkLst>
            <pc:docMk/>
            <pc:sldMk cId="827919538" sldId="394"/>
            <ac:spMk id="4" creationId="{94D4731A-F43F-420D-A0C9-441530D5A62C}"/>
          </ac:spMkLst>
        </pc:spChg>
        <pc:spChg chg="add mod">
          <ac:chgData name="Mariah Helgeson" userId="51b1bd1c-374c-4333-91a8-ada6f1cc33a2" providerId="ADAL" clId="{2561BA1A-F32F-064E-9033-AAFC7156500D}" dt="2022-01-25T19:18:16.338" v="3034" actId="1036"/>
          <ac:spMkLst>
            <pc:docMk/>
            <pc:sldMk cId="827919538" sldId="394"/>
            <ac:spMk id="11" creationId="{40D393F4-5BFB-4F46-B45D-88AFC6AF4B00}"/>
          </ac:spMkLst>
        </pc:spChg>
        <pc:spChg chg="add mod">
          <ac:chgData name="Mariah Helgeson" userId="51b1bd1c-374c-4333-91a8-ada6f1cc33a2" providerId="ADAL" clId="{2561BA1A-F32F-064E-9033-AAFC7156500D}" dt="2022-01-25T19:18:16.338" v="3034" actId="1036"/>
          <ac:spMkLst>
            <pc:docMk/>
            <pc:sldMk cId="827919538" sldId="394"/>
            <ac:spMk id="12" creationId="{B154D6B5-DEB0-8142-88A1-C2A4FCA288DA}"/>
          </ac:spMkLst>
        </pc:spChg>
        <pc:spChg chg="add mod">
          <ac:chgData name="Mariah Helgeson" userId="51b1bd1c-374c-4333-91a8-ada6f1cc33a2" providerId="ADAL" clId="{2561BA1A-F32F-064E-9033-AAFC7156500D}" dt="2022-01-25T19:18:16.338" v="3034" actId="1036"/>
          <ac:spMkLst>
            <pc:docMk/>
            <pc:sldMk cId="827919538" sldId="394"/>
            <ac:spMk id="13" creationId="{9DACA7F0-68F9-E946-9D5C-2DA4613BFD28}"/>
          </ac:spMkLst>
        </pc:spChg>
        <pc:spChg chg="add mod">
          <ac:chgData name="Mariah Helgeson" userId="51b1bd1c-374c-4333-91a8-ada6f1cc33a2" providerId="ADAL" clId="{2561BA1A-F32F-064E-9033-AAFC7156500D}" dt="2022-01-25T19:18:16.338" v="3034" actId="1036"/>
          <ac:spMkLst>
            <pc:docMk/>
            <pc:sldMk cId="827919538" sldId="394"/>
            <ac:spMk id="14" creationId="{3DAA3669-E37B-6149-9194-4739611BF4BF}"/>
          </ac:spMkLst>
        </pc:spChg>
        <pc:spChg chg="add mod">
          <ac:chgData name="Mariah Helgeson" userId="51b1bd1c-374c-4333-91a8-ada6f1cc33a2" providerId="ADAL" clId="{2561BA1A-F32F-064E-9033-AAFC7156500D}" dt="2022-01-25T19:18:16.338" v="3034" actId="1036"/>
          <ac:spMkLst>
            <pc:docMk/>
            <pc:sldMk cId="827919538" sldId="394"/>
            <ac:spMk id="15" creationId="{2F0AD77E-AAA7-1740-B42E-D6C921D914E3}"/>
          </ac:spMkLst>
        </pc:spChg>
        <pc:spChg chg="add mod">
          <ac:chgData name="Mariah Helgeson" userId="51b1bd1c-374c-4333-91a8-ada6f1cc33a2" providerId="ADAL" clId="{2561BA1A-F32F-064E-9033-AAFC7156500D}" dt="2022-01-25T19:18:16.338" v="3034" actId="1036"/>
          <ac:spMkLst>
            <pc:docMk/>
            <pc:sldMk cId="827919538" sldId="394"/>
            <ac:spMk id="16" creationId="{74E0AFCA-406F-374E-B13D-3871BC098E95}"/>
          </ac:spMkLst>
        </pc:spChg>
        <pc:spChg chg="add mod">
          <ac:chgData name="Mariah Helgeson" userId="51b1bd1c-374c-4333-91a8-ada6f1cc33a2" providerId="ADAL" clId="{2561BA1A-F32F-064E-9033-AAFC7156500D}" dt="2022-01-25T19:18:16.338" v="3034" actId="1036"/>
          <ac:spMkLst>
            <pc:docMk/>
            <pc:sldMk cId="827919538" sldId="394"/>
            <ac:spMk id="17" creationId="{A38554A6-9BD7-4740-9A2B-E43AA3483288}"/>
          </ac:spMkLst>
        </pc:spChg>
        <pc:spChg chg="add mod">
          <ac:chgData name="Mariah Helgeson" userId="51b1bd1c-374c-4333-91a8-ada6f1cc33a2" providerId="ADAL" clId="{2561BA1A-F32F-064E-9033-AAFC7156500D}" dt="2022-01-25T19:18:16.338" v="3034" actId="1036"/>
          <ac:spMkLst>
            <pc:docMk/>
            <pc:sldMk cId="827919538" sldId="394"/>
            <ac:spMk id="18" creationId="{A56A2334-326B-B54B-9E5D-C25E488B5F62}"/>
          </ac:spMkLst>
        </pc:spChg>
        <pc:spChg chg="add mod">
          <ac:chgData name="Mariah Helgeson" userId="51b1bd1c-374c-4333-91a8-ada6f1cc33a2" providerId="ADAL" clId="{2561BA1A-F32F-064E-9033-AAFC7156500D}" dt="2022-01-25T19:18:16.338" v="3034" actId="1036"/>
          <ac:spMkLst>
            <pc:docMk/>
            <pc:sldMk cId="827919538" sldId="394"/>
            <ac:spMk id="19" creationId="{30F5CA0B-FCB7-0D48-9285-7D94D6C2C0A6}"/>
          </ac:spMkLst>
        </pc:spChg>
        <pc:spChg chg="add mod">
          <ac:chgData name="Mariah Helgeson" userId="51b1bd1c-374c-4333-91a8-ada6f1cc33a2" providerId="ADAL" clId="{2561BA1A-F32F-064E-9033-AAFC7156500D}" dt="2022-01-25T19:18:16.338" v="3034" actId="1036"/>
          <ac:spMkLst>
            <pc:docMk/>
            <pc:sldMk cId="827919538" sldId="394"/>
            <ac:spMk id="20" creationId="{9A25FC23-759F-2A48-A7F4-74824941C6CC}"/>
          </ac:spMkLst>
        </pc:spChg>
        <pc:spChg chg="add mod">
          <ac:chgData name="Mariah Helgeson" userId="51b1bd1c-374c-4333-91a8-ada6f1cc33a2" providerId="ADAL" clId="{2561BA1A-F32F-064E-9033-AAFC7156500D}" dt="2022-01-25T19:18:16.338" v="3034" actId="1036"/>
          <ac:spMkLst>
            <pc:docMk/>
            <pc:sldMk cId="827919538" sldId="394"/>
            <ac:spMk id="21" creationId="{5E6967A3-5AED-7540-9146-20050D3A75B4}"/>
          </ac:spMkLst>
        </pc:spChg>
        <pc:spChg chg="add mod">
          <ac:chgData name="Mariah Helgeson" userId="51b1bd1c-374c-4333-91a8-ada6f1cc33a2" providerId="ADAL" clId="{2561BA1A-F32F-064E-9033-AAFC7156500D}" dt="2022-01-25T19:18:16.338" v="3034" actId="1036"/>
          <ac:spMkLst>
            <pc:docMk/>
            <pc:sldMk cId="827919538" sldId="394"/>
            <ac:spMk id="22" creationId="{82292C24-1E16-A64D-AA7C-23817B269B35}"/>
          </ac:spMkLst>
        </pc:spChg>
        <pc:spChg chg="add mod">
          <ac:chgData name="Mariah Helgeson" userId="51b1bd1c-374c-4333-91a8-ada6f1cc33a2" providerId="ADAL" clId="{2561BA1A-F32F-064E-9033-AAFC7156500D}" dt="2022-01-25T19:18:16.338" v="3034" actId="1036"/>
          <ac:spMkLst>
            <pc:docMk/>
            <pc:sldMk cId="827919538" sldId="394"/>
            <ac:spMk id="23" creationId="{1FC43276-48FA-D04F-8343-4CE06E6E5D59}"/>
          </ac:spMkLst>
        </pc:spChg>
        <pc:spChg chg="add mod">
          <ac:chgData name="Mariah Helgeson" userId="51b1bd1c-374c-4333-91a8-ada6f1cc33a2" providerId="ADAL" clId="{2561BA1A-F32F-064E-9033-AAFC7156500D}" dt="2022-01-25T19:18:16.338" v="3034" actId="1036"/>
          <ac:spMkLst>
            <pc:docMk/>
            <pc:sldMk cId="827919538" sldId="394"/>
            <ac:spMk id="24" creationId="{98FAB118-146E-F448-BD50-0BDB2B0A3FF9}"/>
          </ac:spMkLst>
        </pc:spChg>
        <pc:spChg chg="add mod">
          <ac:chgData name="Mariah Helgeson" userId="51b1bd1c-374c-4333-91a8-ada6f1cc33a2" providerId="ADAL" clId="{2561BA1A-F32F-064E-9033-AAFC7156500D}" dt="2022-01-25T19:18:16.338" v="3034" actId="1036"/>
          <ac:spMkLst>
            <pc:docMk/>
            <pc:sldMk cId="827919538" sldId="394"/>
            <ac:spMk id="25" creationId="{DD446450-9A08-4442-8E44-BDB3FDC3BC73}"/>
          </ac:spMkLst>
        </pc:spChg>
        <pc:spChg chg="add mod">
          <ac:chgData name="Mariah Helgeson" userId="51b1bd1c-374c-4333-91a8-ada6f1cc33a2" providerId="ADAL" clId="{2561BA1A-F32F-064E-9033-AAFC7156500D}" dt="2022-01-25T19:18:16.338" v="3034" actId="1036"/>
          <ac:spMkLst>
            <pc:docMk/>
            <pc:sldMk cId="827919538" sldId="394"/>
            <ac:spMk id="26" creationId="{0285ED2F-649C-194D-9492-3D6D1A7D1940}"/>
          </ac:spMkLst>
        </pc:spChg>
        <pc:spChg chg="add mod">
          <ac:chgData name="Mariah Helgeson" userId="51b1bd1c-374c-4333-91a8-ada6f1cc33a2" providerId="ADAL" clId="{2561BA1A-F32F-064E-9033-AAFC7156500D}" dt="2022-01-25T19:18:16.338" v="3034" actId="1036"/>
          <ac:spMkLst>
            <pc:docMk/>
            <pc:sldMk cId="827919538" sldId="394"/>
            <ac:spMk id="27" creationId="{0BF65F34-FB64-3740-A0C9-10864C4FD146}"/>
          </ac:spMkLst>
        </pc:spChg>
        <pc:spChg chg="add mod">
          <ac:chgData name="Mariah Helgeson" userId="51b1bd1c-374c-4333-91a8-ada6f1cc33a2" providerId="ADAL" clId="{2561BA1A-F32F-064E-9033-AAFC7156500D}" dt="2022-01-25T19:18:16.338" v="3034" actId="1036"/>
          <ac:spMkLst>
            <pc:docMk/>
            <pc:sldMk cId="827919538" sldId="394"/>
            <ac:spMk id="28" creationId="{6BAE9D29-2408-634D-9B4B-D01FD22BF82F}"/>
          </ac:spMkLst>
        </pc:spChg>
        <pc:spChg chg="add mod">
          <ac:chgData name="Mariah Helgeson" userId="51b1bd1c-374c-4333-91a8-ada6f1cc33a2" providerId="ADAL" clId="{2561BA1A-F32F-064E-9033-AAFC7156500D}" dt="2022-01-25T19:18:16.338" v="3034" actId="1036"/>
          <ac:spMkLst>
            <pc:docMk/>
            <pc:sldMk cId="827919538" sldId="394"/>
            <ac:spMk id="29" creationId="{7E7161CD-C995-5D4B-914B-64D845F3EEE9}"/>
          </ac:spMkLst>
        </pc:spChg>
        <pc:spChg chg="add mod">
          <ac:chgData name="Mariah Helgeson" userId="51b1bd1c-374c-4333-91a8-ada6f1cc33a2" providerId="ADAL" clId="{2561BA1A-F32F-064E-9033-AAFC7156500D}" dt="2022-01-25T19:18:16.338" v="3034" actId="1036"/>
          <ac:spMkLst>
            <pc:docMk/>
            <pc:sldMk cId="827919538" sldId="394"/>
            <ac:spMk id="30" creationId="{643B73F2-1C9B-3E4F-BBC9-079D590608B6}"/>
          </ac:spMkLst>
        </pc:spChg>
      </pc:sldChg>
      <pc:sldChg chg="addSp modSp mod chgLayout">
        <pc:chgData name="Mariah Helgeson" userId="51b1bd1c-374c-4333-91a8-ada6f1cc33a2" providerId="ADAL" clId="{2561BA1A-F32F-064E-9033-AAFC7156500D}" dt="2022-01-25T20:02:29.854" v="3648" actId="700"/>
        <pc:sldMkLst>
          <pc:docMk/>
          <pc:sldMk cId="1990034536" sldId="395"/>
        </pc:sldMkLst>
        <pc:spChg chg="mod ord">
          <ac:chgData name="Mariah Helgeson" userId="51b1bd1c-374c-4333-91a8-ada6f1cc33a2" providerId="ADAL" clId="{2561BA1A-F32F-064E-9033-AAFC7156500D}" dt="2022-01-25T20:02:29.854" v="3648" actId="700"/>
          <ac:spMkLst>
            <pc:docMk/>
            <pc:sldMk cId="1990034536" sldId="395"/>
            <ac:spMk id="2" creationId="{E89FC075-D141-45C0-94F0-CD3F617879C9}"/>
          </ac:spMkLst>
        </pc:spChg>
        <pc:spChg chg="mod ord">
          <ac:chgData name="Mariah Helgeson" userId="51b1bd1c-374c-4333-91a8-ada6f1cc33a2" providerId="ADAL" clId="{2561BA1A-F32F-064E-9033-AAFC7156500D}" dt="2022-01-25T20:02:29.854" v="3648" actId="700"/>
          <ac:spMkLst>
            <pc:docMk/>
            <pc:sldMk cId="1990034536" sldId="395"/>
            <ac:spMk id="3" creationId="{01F55D3E-FB09-49D6-BF14-31B9F0C1006F}"/>
          </ac:spMkLst>
        </pc:spChg>
        <pc:spChg chg="mod ord">
          <ac:chgData name="Mariah Helgeson" userId="51b1bd1c-374c-4333-91a8-ada6f1cc33a2" providerId="ADAL" clId="{2561BA1A-F32F-064E-9033-AAFC7156500D}" dt="2022-01-25T20:02:29.854" v="3648" actId="700"/>
          <ac:spMkLst>
            <pc:docMk/>
            <pc:sldMk cId="1990034536" sldId="395"/>
            <ac:spMk id="5" creationId="{3684FBA5-A7F5-45BA-AA32-8E297200BF62}"/>
          </ac:spMkLst>
        </pc:spChg>
        <pc:spChg chg="add mod">
          <ac:chgData name="Mariah Helgeson" userId="51b1bd1c-374c-4333-91a8-ada6f1cc33a2" providerId="ADAL" clId="{2561BA1A-F32F-064E-9033-AAFC7156500D}" dt="2022-01-25T19:18:18.479" v="3035"/>
          <ac:spMkLst>
            <pc:docMk/>
            <pc:sldMk cId="1990034536" sldId="395"/>
            <ac:spMk id="8" creationId="{5EE2EBA2-9520-0C4E-BD6A-0E7156DC9433}"/>
          </ac:spMkLst>
        </pc:spChg>
        <pc:spChg chg="add mod">
          <ac:chgData name="Mariah Helgeson" userId="51b1bd1c-374c-4333-91a8-ada6f1cc33a2" providerId="ADAL" clId="{2561BA1A-F32F-064E-9033-AAFC7156500D}" dt="2022-01-25T19:18:18.479" v="3035"/>
          <ac:spMkLst>
            <pc:docMk/>
            <pc:sldMk cId="1990034536" sldId="395"/>
            <ac:spMk id="12" creationId="{83D7BB4E-332B-064C-9B4D-2ECF5AA78653}"/>
          </ac:spMkLst>
        </pc:spChg>
        <pc:spChg chg="add mod">
          <ac:chgData name="Mariah Helgeson" userId="51b1bd1c-374c-4333-91a8-ada6f1cc33a2" providerId="ADAL" clId="{2561BA1A-F32F-064E-9033-AAFC7156500D}" dt="2022-01-25T19:18:18.479" v="3035"/>
          <ac:spMkLst>
            <pc:docMk/>
            <pc:sldMk cId="1990034536" sldId="395"/>
            <ac:spMk id="13" creationId="{F8DAD0CB-AFD9-E34E-984B-35B05241164A}"/>
          </ac:spMkLst>
        </pc:spChg>
        <pc:spChg chg="add mod">
          <ac:chgData name="Mariah Helgeson" userId="51b1bd1c-374c-4333-91a8-ada6f1cc33a2" providerId="ADAL" clId="{2561BA1A-F32F-064E-9033-AAFC7156500D}" dt="2022-01-25T19:18:18.479" v="3035"/>
          <ac:spMkLst>
            <pc:docMk/>
            <pc:sldMk cId="1990034536" sldId="395"/>
            <ac:spMk id="14" creationId="{5461D7A2-9732-5542-837F-E828314B0FDD}"/>
          </ac:spMkLst>
        </pc:spChg>
        <pc:spChg chg="add mod">
          <ac:chgData name="Mariah Helgeson" userId="51b1bd1c-374c-4333-91a8-ada6f1cc33a2" providerId="ADAL" clId="{2561BA1A-F32F-064E-9033-AAFC7156500D}" dt="2022-01-25T19:18:18.479" v="3035"/>
          <ac:spMkLst>
            <pc:docMk/>
            <pc:sldMk cId="1990034536" sldId="395"/>
            <ac:spMk id="15" creationId="{B7F39B4F-AAC3-6F49-A43D-13E987F320BB}"/>
          </ac:spMkLst>
        </pc:spChg>
        <pc:spChg chg="add mod">
          <ac:chgData name="Mariah Helgeson" userId="51b1bd1c-374c-4333-91a8-ada6f1cc33a2" providerId="ADAL" clId="{2561BA1A-F32F-064E-9033-AAFC7156500D}" dt="2022-01-25T19:18:18.479" v="3035"/>
          <ac:spMkLst>
            <pc:docMk/>
            <pc:sldMk cId="1990034536" sldId="395"/>
            <ac:spMk id="16" creationId="{29BE4749-2545-A140-8CA6-D3BD7EB8E50F}"/>
          </ac:spMkLst>
        </pc:spChg>
        <pc:spChg chg="add mod">
          <ac:chgData name="Mariah Helgeson" userId="51b1bd1c-374c-4333-91a8-ada6f1cc33a2" providerId="ADAL" clId="{2561BA1A-F32F-064E-9033-AAFC7156500D}" dt="2022-01-25T19:18:18.479" v="3035"/>
          <ac:spMkLst>
            <pc:docMk/>
            <pc:sldMk cId="1990034536" sldId="395"/>
            <ac:spMk id="17" creationId="{A7333D83-2054-0D41-8D6F-0CBBC703EF6C}"/>
          </ac:spMkLst>
        </pc:spChg>
        <pc:spChg chg="add mod">
          <ac:chgData name="Mariah Helgeson" userId="51b1bd1c-374c-4333-91a8-ada6f1cc33a2" providerId="ADAL" clId="{2561BA1A-F32F-064E-9033-AAFC7156500D}" dt="2022-01-25T19:18:18.479" v="3035"/>
          <ac:spMkLst>
            <pc:docMk/>
            <pc:sldMk cId="1990034536" sldId="395"/>
            <ac:spMk id="18" creationId="{94249151-3F3C-E543-90C4-2FC0302676F7}"/>
          </ac:spMkLst>
        </pc:spChg>
        <pc:spChg chg="add mod">
          <ac:chgData name="Mariah Helgeson" userId="51b1bd1c-374c-4333-91a8-ada6f1cc33a2" providerId="ADAL" clId="{2561BA1A-F32F-064E-9033-AAFC7156500D}" dt="2022-01-25T19:18:18.479" v="3035"/>
          <ac:spMkLst>
            <pc:docMk/>
            <pc:sldMk cId="1990034536" sldId="395"/>
            <ac:spMk id="19" creationId="{FC846E2B-92B5-8A4B-809D-0C0FA2222008}"/>
          </ac:spMkLst>
        </pc:spChg>
        <pc:spChg chg="add mod">
          <ac:chgData name="Mariah Helgeson" userId="51b1bd1c-374c-4333-91a8-ada6f1cc33a2" providerId="ADAL" clId="{2561BA1A-F32F-064E-9033-AAFC7156500D}" dt="2022-01-25T19:18:18.479" v="3035"/>
          <ac:spMkLst>
            <pc:docMk/>
            <pc:sldMk cId="1990034536" sldId="395"/>
            <ac:spMk id="20" creationId="{7F2C9E07-B915-4B4B-A5FE-768AF2936ED6}"/>
          </ac:spMkLst>
        </pc:spChg>
        <pc:spChg chg="add mod">
          <ac:chgData name="Mariah Helgeson" userId="51b1bd1c-374c-4333-91a8-ada6f1cc33a2" providerId="ADAL" clId="{2561BA1A-F32F-064E-9033-AAFC7156500D}" dt="2022-01-25T19:18:18.479" v="3035"/>
          <ac:spMkLst>
            <pc:docMk/>
            <pc:sldMk cId="1990034536" sldId="395"/>
            <ac:spMk id="21" creationId="{D3AB2255-04E4-134C-9877-9C612F9D8D76}"/>
          </ac:spMkLst>
        </pc:spChg>
        <pc:spChg chg="add mod">
          <ac:chgData name="Mariah Helgeson" userId="51b1bd1c-374c-4333-91a8-ada6f1cc33a2" providerId="ADAL" clId="{2561BA1A-F32F-064E-9033-AAFC7156500D}" dt="2022-01-25T19:18:18.479" v="3035"/>
          <ac:spMkLst>
            <pc:docMk/>
            <pc:sldMk cId="1990034536" sldId="395"/>
            <ac:spMk id="22" creationId="{112E034D-97EE-2E4B-8278-3681CDEF72F4}"/>
          </ac:spMkLst>
        </pc:spChg>
        <pc:spChg chg="add mod">
          <ac:chgData name="Mariah Helgeson" userId="51b1bd1c-374c-4333-91a8-ada6f1cc33a2" providerId="ADAL" clId="{2561BA1A-F32F-064E-9033-AAFC7156500D}" dt="2022-01-25T19:18:18.479" v="3035"/>
          <ac:spMkLst>
            <pc:docMk/>
            <pc:sldMk cId="1990034536" sldId="395"/>
            <ac:spMk id="23" creationId="{694D5DA4-20FC-AF47-A4B6-96CC9CD50EF5}"/>
          </ac:spMkLst>
        </pc:spChg>
        <pc:spChg chg="add mod">
          <ac:chgData name="Mariah Helgeson" userId="51b1bd1c-374c-4333-91a8-ada6f1cc33a2" providerId="ADAL" clId="{2561BA1A-F32F-064E-9033-AAFC7156500D}" dt="2022-01-25T19:18:18.479" v="3035"/>
          <ac:spMkLst>
            <pc:docMk/>
            <pc:sldMk cId="1990034536" sldId="395"/>
            <ac:spMk id="24" creationId="{6D776232-3010-E749-8C9F-BFDADC0D0D6A}"/>
          </ac:spMkLst>
        </pc:spChg>
        <pc:spChg chg="add mod">
          <ac:chgData name="Mariah Helgeson" userId="51b1bd1c-374c-4333-91a8-ada6f1cc33a2" providerId="ADAL" clId="{2561BA1A-F32F-064E-9033-AAFC7156500D}" dt="2022-01-25T19:18:18.479" v="3035"/>
          <ac:spMkLst>
            <pc:docMk/>
            <pc:sldMk cId="1990034536" sldId="395"/>
            <ac:spMk id="25" creationId="{5B45FD2D-819B-0A4B-8523-17DAEC09EB30}"/>
          </ac:spMkLst>
        </pc:spChg>
        <pc:spChg chg="add mod">
          <ac:chgData name="Mariah Helgeson" userId="51b1bd1c-374c-4333-91a8-ada6f1cc33a2" providerId="ADAL" clId="{2561BA1A-F32F-064E-9033-AAFC7156500D}" dt="2022-01-25T19:18:18.479" v="3035"/>
          <ac:spMkLst>
            <pc:docMk/>
            <pc:sldMk cId="1990034536" sldId="395"/>
            <ac:spMk id="26" creationId="{AD949A86-689B-D249-A38A-259CFB4538C2}"/>
          </ac:spMkLst>
        </pc:spChg>
        <pc:spChg chg="add mod">
          <ac:chgData name="Mariah Helgeson" userId="51b1bd1c-374c-4333-91a8-ada6f1cc33a2" providerId="ADAL" clId="{2561BA1A-F32F-064E-9033-AAFC7156500D}" dt="2022-01-25T19:18:18.479" v="3035"/>
          <ac:spMkLst>
            <pc:docMk/>
            <pc:sldMk cId="1990034536" sldId="395"/>
            <ac:spMk id="27" creationId="{B09F05BB-E230-874C-B436-3BF46BA2DD91}"/>
          </ac:spMkLst>
        </pc:spChg>
        <pc:spChg chg="add mod">
          <ac:chgData name="Mariah Helgeson" userId="51b1bd1c-374c-4333-91a8-ada6f1cc33a2" providerId="ADAL" clId="{2561BA1A-F32F-064E-9033-AAFC7156500D}" dt="2022-01-25T19:18:18.479" v="3035"/>
          <ac:spMkLst>
            <pc:docMk/>
            <pc:sldMk cId="1990034536" sldId="395"/>
            <ac:spMk id="28" creationId="{E30CEB8D-2930-0E44-A1CF-69B7A09075DE}"/>
          </ac:spMkLst>
        </pc:spChg>
        <pc:spChg chg="add mod">
          <ac:chgData name="Mariah Helgeson" userId="51b1bd1c-374c-4333-91a8-ada6f1cc33a2" providerId="ADAL" clId="{2561BA1A-F32F-064E-9033-AAFC7156500D}" dt="2022-01-25T19:18:18.479" v="3035"/>
          <ac:spMkLst>
            <pc:docMk/>
            <pc:sldMk cId="1990034536" sldId="395"/>
            <ac:spMk id="29" creationId="{B7F7FA50-4E23-F646-BE72-196BE3EC4A76}"/>
          </ac:spMkLst>
        </pc:spChg>
        <pc:spChg chg="add mod">
          <ac:chgData name="Mariah Helgeson" userId="51b1bd1c-374c-4333-91a8-ada6f1cc33a2" providerId="ADAL" clId="{2561BA1A-F32F-064E-9033-AAFC7156500D}" dt="2022-01-25T19:18:18.479" v="3035"/>
          <ac:spMkLst>
            <pc:docMk/>
            <pc:sldMk cId="1990034536" sldId="395"/>
            <ac:spMk id="30" creationId="{1521AC6D-DF38-734D-A17D-42D19B850791}"/>
          </ac:spMkLst>
        </pc:spChg>
      </pc:sldChg>
      <pc:sldChg chg="addSp modSp del mod modClrScheme chgLayout">
        <pc:chgData name="Mariah Helgeson" userId="51b1bd1c-374c-4333-91a8-ada6f1cc33a2" providerId="ADAL" clId="{2561BA1A-F32F-064E-9033-AAFC7156500D}" dt="2022-01-25T20:21:57.993" v="4004" actId="2696"/>
        <pc:sldMkLst>
          <pc:docMk/>
          <pc:sldMk cId="1370600401" sldId="396"/>
        </pc:sldMkLst>
        <pc:spChg chg="mod ord">
          <ac:chgData name="Mariah Helgeson" userId="51b1bd1c-374c-4333-91a8-ada6f1cc33a2" providerId="ADAL" clId="{2561BA1A-F32F-064E-9033-AAFC7156500D}" dt="2022-01-25T20:21:44.081" v="4002" actId="700"/>
          <ac:spMkLst>
            <pc:docMk/>
            <pc:sldMk cId="1370600401" sldId="396"/>
            <ac:spMk id="3" creationId="{9B20F882-4E5E-4D26-B1DE-8012A31918B5}"/>
          </ac:spMkLst>
        </pc:spChg>
        <pc:spChg chg="add mod ord">
          <ac:chgData name="Mariah Helgeson" userId="51b1bd1c-374c-4333-91a8-ada6f1cc33a2" providerId="ADAL" clId="{2561BA1A-F32F-064E-9033-AAFC7156500D}" dt="2022-01-25T20:21:44.081" v="4002" actId="700"/>
          <ac:spMkLst>
            <pc:docMk/>
            <pc:sldMk cId="1370600401" sldId="396"/>
            <ac:spMk id="4" creationId="{A6BCC0F5-70AB-C044-A973-DFB60A12D603}"/>
          </ac:spMkLst>
        </pc:spChg>
        <pc:spChg chg="add mod">
          <ac:chgData name="Mariah Helgeson" userId="51b1bd1c-374c-4333-91a8-ada6f1cc33a2" providerId="ADAL" clId="{2561BA1A-F32F-064E-9033-AAFC7156500D}" dt="2022-01-25T19:18:36.275" v="3043"/>
          <ac:spMkLst>
            <pc:docMk/>
            <pc:sldMk cId="1370600401" sldId="396"/>
            <ac:spMk id="12" creationId="{F5A0F952-F7CB-DE47-9806-7A53E5ECAE34}"/>
          </ac:spMkLst>
        </pc:spChg>
        <pc:spChg chg="add mod">
          <ac:chgData name="Mariah Helgeson" userId="51b1bd1c-374c-4333-91a8-ada6f1cc33a2" providerId="ADAL" clId="{2561BA1A-F32F-064E-9033-AAFC7156500D}" dt="2022-01-25T19:18:36.275" v="3043"/>
          <ac:spMkLst>
            <pc:docMk/>
            <pc:sldMk cId="1370600401" sldId="396"/>
            <ac:spMk id="13" creationId="{977185C1-C886-2B47-B52C-2977BC392C46}"/>
          </ac:spMkLst>
        </pc:spChg>
        <pc:spChg chg="add mod">
          <ac:chgData name="Mariah Helgeson" userId="51b1bd1c-374c-4333-91a8-ada6f1cc33a2" providerId="ADAL" clId="{2561BA1A-F32F-064E-9033-AAFC7156500D}" dt="2022-01-25T19:18:36.275" v="3043"/>
          <ac:spMkLst>
            <pc:docMk/>
            <pc:sldMk cId="1370600401" sldId="396"/>
            <ac:spMk id="14" creationId="{A2911825-1E7F-1A48-B4B4-6D2E6B40F3C2}"/>
          </ac:spMkLst>
        </pc:spChg>
        <pc:spChg chg="add mod">
          <ac:chgData name="Mariah Helgeson" userId="51b1bd1c-374c-4333-91a8-ada6f1cc33a2" providerId="ADAL" clId="{2561BA1A-F32F-064E-9033-AAFC7156500D}" dt="2022-01-25T19:18:36.275" v="3043"/>
          <ac:spMkLst>
            <pc:docMk/>
            <pc:sldMk cId="1370600401" sldId="396"/>
            <ac:spMk id="15" creationId="{1C9CADF9-668E-CC4B-83F1-F80314594137}"/>
          </ac:spMkLst>
        </pc:spChg>
        <pc:spChg chg="add mod">
          <ac:chgData name="Mariah Helgeson" userId="51b1bd1c-374c-4333-91a8-ada6f1cc33a2" providerId="ADAL" clId="{2561BA1A-F32F-064E-9033-AAFC7156500D}" dt="2022-01-25T19:18:36.275" v="3043"/>
          <ac:spMkLst>
            <pc:docMk/>
            <pc:sldMk cId="1370600401" sldId="396"/>
            <ac:spMk id="16" creationId="{89662065-7460-714E-B4E9-AFF2F97C09E7}"/>
          </ac:spMkLst>
        </pc:spChg>
        <pc:spChg chg="add mod">
          <ac:chgData name="Mariah Helgeson" userId="51b1bd1c-374c-4333-91a8-ada6f1cc33a2" providerId="ADAL" clId="{2561BA1A-F32F-064E-9033-AAFC7156500D}" dt="2022-01-25T19:18:36.275" v="3043"/>
          <ac:spMkLst>
            <pc:docMk/>
            <pc:sldMk cId="1370600401" sldId="396"/>
            <ac:spMk id="17" creationId="{2D9D90D8-024E-7D42-A0D8-87E0EFE17E79}"/>
          </ac:spMkLst>
        </pc:spChg>
        <pc:spChg chg="add mod">
          <ac:chgData name="Mariah Helgeson" userId="51b1bd1c-374c-4333-91a8-ada6f1cc33a2" providerId="ADAL" clId="{2561BA1A-F32F-064E-9033-AAFC7156500D}" dt="2022-01-25T19:18:36.275" v="3043"/>
          <ac:spMkLst>
            <pc:docMk/>
            <pc:sldMk cId="1370600401" sldId="396"/>
            <ac:spMk id="18" creationId="{42EA4066-27FB-4B41-9026-05823B0EBE26}"/>
          </ac:spMkLst>
        </pc:spChg>
        <pc:spChg chg="add mod">
          <ac:chgData name="Mariah Helgeson" userId="51b1bd1c-374c-4333-91a8-ada6f1cc33a2" providerId="ADAL" clId="{2561BA1A-F32F-064E-9033-AAFC7156500D}" dt="2022-01-25T19:18:36.275" v="3043"/>
          <ac:spMkLst>
            <pc:docMk/>
            <pc:sldMk cId="1370600401" sldId="396"/>
            <ac:spMk id="19" creationId="{B80430B3-80BF-FF49-9CD6-083A52D0C7A0}"/>
          </ac:spMkLst>
        </pc:spChg>
        <pc:spChg chg="add mod">
          <ac:chgData name="Mariah Helgeson" userId="51b1bd1c-374c-4333-91a8-ada6f1cc33a2" providerId="ADAL" clId="{2561BA1A-F32F-064E-9033-AAFC7156500D}" dt="2022-01-25T19:18:36.275" v="3043"/>
          <ac:spMkLst>
            <pc:docMk/>
            <pc:sldMk cId="1370600401" sldId="396"/>
            <ac:spMk id="20" creationId="{0A7B788C-0D6D-344D-9FE8-E186FCB42B6E}"/>
          </ac:spMkLst>
        </pc:spChg>
        <pc:spChg chg="add mod">
          <ac:chgData name="Mariah Helgeson" userId="51b1bd1c-374c-4333-91a8-ada6f1cc33a2" providerId="ADAL" clId="{2561BA1A-F32F-064E-9033-AAFC7156500D}" dt="2022-01-25T19:18:36.275" v="3043"/>
          <ac:spMkLst>
            <pc:docMk/>
            <pc:sldMk cId="1370600401" sldId="396"/>
            <ac:spMk id="21" creationId="{13B8B24A-C3DC-8740-85CD-D549E302552D}"/>
          </ac:spMkLst>
        </pc:spChg>
        <pc:spChg chg="add mod">
          <ac:chgData name="Mariah Helgeson" userId="51b1bd1c-374c-4333-91a8-ada6f1cc33a2" providerId="ADAL" clId="{2561BA1A-F32F-064E-9033-AAFC7156500D}" dt="2022-01-25T19:18:36.275" v="3043"/>
          <ac:spMkLst>
            <pc:docMk/>
            <pc:sldMk cId="1370600401" sldId="396"/>
            <ac:spMk id="22" creationId="{30915AED-6FAF-9040-9712-4779FA4D4F1C}"/>
          </ac:spMkLst>
        </pc:spChg>
        <pc:spChg chg="add mod">
          <ac:chgData name="Mariah Helgeson" userId="51b1bd1c-374c-4333-91a8-ada6f1cc33a2" providerId="ADAL" clId="{2561BA1A-F32F-064E-9033-AAFC7156500D}" dt="2022-01-25T19:18:36.275" v="3043"/>
          <ac:spMkLst>
            <pc:docMk/>
            <pc:sldMk cId="1370600401" sldId="396"/>
            <ac:spMk id="23" creationId="{A430514D-916F-1947-BB09-1BE6906A1307}"/>
          </ac:spMkLst>
        </pc:spChg>
        <pc:spChg chg="add mod">
          <ac:chgData name="Mariah Helgeson" userId="51b1bd1c-374c-4333-91a8-ada6f1cc33a2" providerId="ADAL" clId="{2561BA1A-F32F-064E-9033-AAFC7156500D}" dt="2022-01-25T19:18:36.275" v="3043"/>
          <ac:spMkLst>
            <pc:docMk/>
            <pc:sldMk cId="1370600401" sldId="396"/>
            <ac:spMk id="24" creationId="{1D7DD60B-D07F-1343-BF2F-70C32F1CD630}"/>
          </ac:spMkLst>
        </pc:spChg>
        <pc:spChg chg="add mod">
          <ac:chgData name="Mariah Helgeson" userId="51b1bd1c-374c-4333-91a8-ada6f1cc33a2" providerId="ADAL" clId="{2561BA1A-F32F-064E-9033-AAFC7156500D}" dt="2022-01-25T19:18:36.275" v="3043"/>
          <ac:spMkLst>
            <pc:docMk/>
            <pc:sldMk cId="1370600401" sldId="396"/>
            <ac:spMk id="25" creationId="{080D53C1-F4C3-6241-8A21-A975F78F5AA6}"/>
          </ac:spMkLst>
        </pc:spChg>
        <pc:spChg chg="add mod">
          <ac:chgData name="Mariah Helgeson" userId="51b1bd1c-374c-4333-91a8-ada6f1cc33a2" providerId="ADAL" clId="{2561BA1A-F32F-064E-9033-AAFC7156500D}" dt="2022-01-25T19:18:36.275" v="3043"/>
          <ac:spMkLst>
            <pc:docMk/>
            <pc:sldMk cId="1370600401" sldId="396"/>
            <ac:spMk id="26" creationId="{ABF6677C-1DE9-D84F-93FF-CA51AC766B41}"/>
          </ac:spMkLst>
        </pc:spChg>
        <pc:spChg chg="add mod">
          <ac:chgData name="Mariah Helgeson" userId="51b1bd1c-374c-4333-91a8-ada6f1cc33a2" providerId="ADAL" clId="{2561BA1A-F32F-064E-9033-AAFC7156500D}" dt="2022-01-25T19:18:36.275" v="3043"/>
          <ac:spMkLst>
            <pc:docMk/>
            <pc:sldMk cId="1370600401" sldId="396"/>
            <ac:spMk id="27" creationId="{FDD8B8BE-1B3A-6A40-940B-6DBD92AC0406}"/>
          </ac:spMkLst>
        </pc:spChg>
        <pc:spChg chg="add mod">
          <ac:chgData name="Mariah Helgeson" userId="51b1bd1c-374c-4333-91a8-ada6f1cc33a2" providerId="ADAL" clId="{2561BA1A-F32F-064E-9033-AAFC7156500D}" dt="2022-01-25T19:18:36.275" v="3043"/>
          <ac:spMkLst>
            <pc:docMk/>
            <pc:sldMk cId="1370600401" sldId="396"/>
            <ac:spMk id="28" creationId="{2A3CB913-8956-C34B-9333-0991E407BB36}"/>
          </ac:spMkLst>
        </pc:spChg>
        <pc:spChg chg="add mod">
          <ac:chgData name="Mariah Helgeson" userId="51b1bd1c-374c-4333-91a8-ada6f1cc33a2" providerId="ADAL" clId="{2561BA1A-F32F-064E-9033-AAFC7156500D}" dt="2022-01-25T19:18:36.275" v="3043"/>
          <ac:spMkLst>
            <pc:docMk/>
            <pc:sldMk cId="1370600401" sldId="396"/>
            <ac:spMk id="29" creationId="{07528A94-F3B2-5C47-A990-AC69DB2D3847}"/>
          </ac:spMkLst>
        </pc:spChg>
        <pc:spChg chg="add mod">
          <ac:chgData name="Mariah Helgeson" userId="51b1bd1c-374c-4333-91a8-ada6f1cc33a2" providerId="ADAL" clId="{2561BA1A-F32F-064E-9033-AAFC7156500D}" dt="2022-01-25T19:18:36.275" v="3043"/>
          <ac:spMkLst>
            <pc:docMk/>
            <pc:sldMk cId="1370600401" sldId="396"/>
            <ac:spMk id="30" creationId="{7EEC3FB3-93DA-AF46-8543-1C4299606E9F}"/>
          </ac:spMkLst>
        </pc:spChg>
        <pc:spChg chg="add mod">
          <ac:chgData name="Mariah Helgeson" userId="51b1bd1c-374c-4333-91a8-ada6f1cc33a2" providerId="ADAL" clId="{2561BA1A-F32F-064E-9033-AAFC7156500D}" dt="2022-01-25T19:18:36.275" v="3043"/>
          <ac:spMkLst>
            <pc:docMk/>
            <pc:sldMk cId="1370600401" sldId="396"/>
            <ac:spMk id="31" creationId="{80C14CBB-39CD-0D4F-825C-8047DF981CEF}"/>
          </ac:spMkLst>
        </pc:spChg>
        <pc:spChg chg="mod ord">
          <ac:chgData name="Mariah Helgeson" userId="51b1bd1c-374c-4333-91a8-ada6f1cc33a2" providerId="ADAL" clId="{2561BA1A-F32F-064E-9033-AAFC7156500D}" dt="2022-01-25T20:21:44.081" v="4002" actId="700"/>
          <ac:spMkLst>
            <pc:docMk/>
            <pc:sldMk cId="1370600401" sldId="396"/>
            <ac:spMk id="72706" creationId="{00000000-0000-0000-0000-000000000000}"/>
          </ac:spMkLst>
        </pc:spChg>
        <pc:picChg chg="mod ord">
          <ac:chgData name="Mariah Helgeson" userId="51b1bd1c-374c-4333-91a8-ada6f1cc33a2" providerId="ADAL" clId="{2561BA1A-F32F-064E-9033-AAFC7156500D}" dt="2022-01-25T20:21:49.167" v="4003" actId="1076"/>
          <ac:picMkLst>
            <pc:docMk/>
            <pc:sldMk cId="1370600401" sldId="396"/>
            <ac:picMk id="72720" creationId="{00000000-0000-0000-0000-000000000000}"/>
          </ac:picMkLst>
        </pc:picChg>
      </pc:sldChg>
      <pc:sldChg chg="addSp modSp mod modClrScheme chgLayout">
        <pc:chgData name="Mariah Helgeson" userId="51b1bd1c-374c-4333-91a8-ada6f1cc33a2" providerId="ADAL" clId="{2561BA1A-F32F-064E-9033-AAFC7156500D}" dt="2022-01-25T20:21:40.357" v="4001" actId="700"/>
        <pc:sldMkLst>
          <pc:docMk/>
          <pc:sldMk cId="3358128068" sldId="397"/>
        </pc:sldMkLst>
        <pc:spChg chg="mod ord">
          <ac:chgData name="Mariah Helgeson" userId="51b1bd1c-374c-4333-91a8-ada6f1cc33a2" providerId="ADAL" clId="{2561BA1A-F32F-064E-9033-AAFC7156500D}" dt="2022-01-25T20:21:40.357" v="4001" actId="700"/>
          <ac:spMkLst>
            <pc:docMk/>
            <pc:sldMk cId="3358128068" sldId="397"/>
            <ac:spMk id="2" creationId="{E3C6CA7D-FFF4-4325-93AE-2062E3BE5359}"/>
          </ac:spMkLst>
        </pc:spChg>
        <pc:spChg chg="mod ord">
          <ac:chgData name="Mariah Helgeson" userId="51b1bd1c-374c-4333-91a8-ada6f1cc33a2" providerId="ADAL" clId="{2561BA1A-F32F-064E-9033-AAFC7156500D}" dt="2022-01-25T20:21:40.357" v="4001" actId="700"/>
          <ac:spMkLst>
            <pc:docMk/>
            <pc:sldMk cId="3358128068" sldId="397"/>
            <ac:spMk id="3" creationId="{E1C909F7-BB6A-477E-80A3-79344311B597}"/>
          </ac:spMkLst>
        </pc:spChg>
        <pc:spChg chg="add mod">
          <ac:chgData name="Mariah Helgeson" userId="51b1bd1c-374c-4333-91a8-ada6f1cc33a2" providerId="ADAL" clId="{2561BA1A-F32F-064E-9033-AAFC7156500D}" dt="2022-01-25T19:18:34.413" v="3042"/>
          <ac:spMkLst>
            <pc:docMk/>
            <pc:sldMk cId="3358128068" sldId="397"/>
            <ac:spMk id="12" creationId="{450F6E09-6FB2-A348-8EF6-52A8329BF23D}"/>
          </ac:spMkLst>
        </pc:spChg>
        <pc:spChg chg="add mod">
          <ac:chgData name="Mariah Helgeson" userId="51b1bd1c-374c-4333-91a8-ada6f1cc33a2" providerId="ADAL" clId="{2561BA1A-F32F-064E-9033-AAFC7156500D}" dt="2022-01-25T19:18:34.413" v="3042"/>
          <ac:spMkLst>
            <pc:docMk/>
            <pc:sldMk cId="3358128068" sldId="397"/>
            <ac:spMk id="13" creationId="{0DA02D31-C8F0-EB44-A464-87861D6607AF}"/>
          </ac:spMkLst>
        </pc:spChg>
        <pc:spChg chg="add mod">
          <ac:chgData name="Mariah Helgeson" userId="51b1bd1c-374c-4333-91a8-ada6f1cc33a2" providerId="ADAL" clId="{2561BA1A-F32F-064E-9033-AAFC7156500D}" dt="2022-01-25T19:18:34.413" v="3042"/>
          <ac:spMkLst>
            <pc:docMk/>
            <pc:sldMk cId="3358128068" sldId="397"/>
            <ac:spMk id="14" creationId="{55C09B81-1626-634E-A016-D9DCC4BE43DF}"/>
          </ac:spMkLst>
        </pc:spChg>
        <pc:spChg chg="add mod">
          <ac:chgData name="Mariah Helgeson" userId="51b1bd1c-374c-4333-91a8-ada6f1cc33a2" providerId="ADAL" clId="{2561BA1A-F32F-064E-9033-AAFC7156500D}" dt="2022-01-25T19:18:34.413" v="3042"/>
          <ac:spMkLst>
            <pc:docMk/>
            <pc:sldMk cId="3358128068" sldId="397"/>
            <ac:spMk id="15" creationId="{27E1224E-DEDA-0147-921B-DDA58036DCBF}"/>
          </ac:spMkLst>
        </pc:spChg>
        <pc:spChg chg="add mod">
          <ac:chgData name="Mariah Helgeson" userId="51b1bd1c-374c-4333-91a8-ada6f1cc33a2" providerId="ADAL" clId="{2561BA1A-F32F-064E-9033-AAFC7156500D}" dt="2022-01-25T19:18:34.413" v="3042"/>
          <ac:spMkLst>
            <pc:docMk/>
            <pc:sldMk cId="3358128068" sldId="397"/>
            <ac:spMk id="16" creationId="{FE753FDD-D7A4-E449-B58A-469460D2FFC6}"/>
          </ac:spMkLst>
        </pc:spChg>
        <pc:spChg chg="add mod">
          <ac:chgData name="Mariah Helgeson" userId="51b1bd1c-374c-4333-91a8-ada6f1cc33a2" providerId="ADAL" clId="{2561BA1A-F32F-064E-9033-AAFC7156500D}" dt="2022-01-25T19:18:34.413" v="3042"/>
          <ac:spMkLst>
            <pc:docMk/>
            <pc:sldMk cId="3358128068" sldId="397"/>
            <ac:spMk id="17" creationId="{F6CA8195-4592-B641-B9FD-600F449EDA01}"/>
          </ac:spMkLst>
        </pc:spChg>
        <pc:spChg chg="add mod">
          <ac:chgData name="Mariah Helgeson" userId="51b1bd1c-374c-4333-91a8-ada6f1cc33a2" providerId="ADAL" clId="{2561BA1A-F32F-064E-9033-AAFC7156500D}" dt="2022-01-25T19:18:34.413" v="3042"/>
          <ac:spMkLst>
            <pc:docMk/>
            <pc:sldMk cId="3358128068" sldId="397"/>
            <ac:spMk id="18" creationId="{B3172143-65D4-D04F-97D7-F338566010B3}"/>
          </ac:spMkLst>
        </pc:spChg>
        <pc:spChg chg="add mod">
          <ac:chgData name="Mariah Helgeson" userId="51b1bd1c-374c-4333-91a8-ada6f1cc33a2" providerId="ADAL" clId="{2561BA1A-F32F-064E-9033-AAFC7156500D}" dt="2022-01-25T19:18:34.413" v="3042"/>
          <ac:spMkLst>
            <pc:docMk/>
            <pc:sldMk cId="3358128068" sldId="397"/>
            <ac:spMk id="19" creationId="{E45C9F03-107C-774D-A627-C8E70B90BB2F}"/>
          </ac:spMkLst>
        </pc:spChg>
        <pc:spChg chg="add mod">
          <ac:chgData name="Mariah Helgeson" userId="51b1bd1c-374c-4333-91a8-ada6f1cc33a2" providerId="ADAL" clId="{2561BA1A-F32F-064E-9033-AAFC7156500D}" dt="2022-01-25T19:18:34.413" v="3042"/>
          <ac:spMkLst>
            <pc:docMk/>
            <pc:sldMk cId="3358128068" sldId="397"/>
            <ac:spMk id="20" creationId="{72983AF4-53CF-0448-8086-17FB9B428A50}"/>
          </ac:spMkLst>
        </pc:spChg>
        <pc:spChg chg="add mod">
          <ac:chgData name="Mariah Helgeson" userId="51b1bd1c-374c-4333-91a8-ada6f1cc33a2" providerId="ADAL" clId="{2561BA1A-F32F-064E-9033-AAFC7156500D}" dt="2022-01-25T19:18:34.413" v="3042"/>
          <ac:spMkLst>
            <pc:docMk/>
            <pc:sldMk cId="3358128068" sldId="397"/>
            <ac:spMk id="21" creationId="{DC5D0D68-25AB-6143-AA43-96E6C00B3767}"/>
          </ac:spMkLst>
        </pc:spChg>
        <pc:spChg chg="add mod">
          <ac:chgData name="Mariah Helgeson" userId="51b1bd1c-374c-4333-91a8-ada6f1cc33a2" providerId="ADAL" clId="{2561BA1A-F32F-064E-9033-AAFC7156500D}" dt="2022-01-25T19:18:34.413" v="3042"/>
          <ac:spMkLst>
            <pc:docMk/>
            <pc:sldMk cId="3358128068" sldId="397"/>
            <ac:spMk id="22" creationId="{156E0D14-C850-0549-86AC-A41ACED7220B}"/>
          </ac:spMkLst>
        </pc:spChg>
        <pc:spChg chg="add mod">
          <ac:chgData name="Mariah Helgeson" userId="51b1bd1c-374c-4333-91a8-ada6f1cc33a2" providerId="ADAL" clId="{2561BA1A-F32F-064E-9033-AAFC7156500D}" dt="2022-01-25T19:18:34.413" v="3042"/>
          <ac:spMkLst>
            <pc:docMk/>
            <pc:sldMk cId="3358128068" sldId="397"/>
            <ac:spMk id="23" creationId="{8C01108D-E867-CC4D-B176-DEE41250B161}"/>
          </ac:spMkLst>
        </pc:spChg>
        <pc:spChg chg="add mod">
          <ac:chgData name="Mariah Helgeson" userId="51b1bd1c-374c-4333-91a8-ada6f1cc33a2" providerId="ADAL" clId="{2561BA1A-F32F-064E-9033-AAFC7156500D}" dt="2022-01-25T19:18:34.413" v="3042"/>
          <ac:spMkLst>
            <pc:docMk/>
            <pc:sldMk cId="3358128068" sldId="397"/>
            <ac:spMk id="24" creationId="{EC75671F-573B-9F47-9835-2DEA0D814C99}"/>
          </ac:spMkLst>
        </pc:spChg>
        <pc:spChg chg="add mod">
          <ac:chgData name="Mariah Helgeson" userId="51b1bd1c-374c-4333-91a8-ada6f1cc33a2" providerId="ADAL" clId="{2561BA1A-F32F-064E-9033-AAFC7156500D}" dt="2022-01-25T19:18:34.413" v="3042"/>
          <ac:spMkLst>
            <pc:docMk/>
            <pc:sldMk cId="3358128068" sldId="397"/>
            <ac:spMk id="25" creationId="{C9E1520E-C9C3-CF45-87F9-FD6BB06558C5}"/>
          </ac:spMkLst>
        </pc:spChg>
        <pc:spChg chg="add mod">
          <ac:chgData name="Mariah Helgeson" userId="51b1bd1c-374c-4333-91a8-ada6f1cc33a2" providerId="ADAL" clId="{2561BA1A-F32F-064E-9033-AAFC7156500D}" dt="2022-01-25T19:18:34.413" v="3042"/>
          <ac:spMkLst>
            <pc:docMk/>
            <pc:sldMk cId="3358128068" sldId="397"/>
            <ac:spMk id="26" creationId="{DB09927D-489F-4F43-8B72-99F53D6EC545}"/>
          </ac:spMkLst>
        </pc:spChg>
        <pc:spChg chg="add mod">
          <ac:chgData name="Mariah Helgeson" userId="51b1bd1c-374c-4333-91a8-ada6f1cc33a2" providerId="ADAL" clId="{2561BA1A-F32F-064E-9033-AAFC7156500D}" dt="2022-01-25T19:18:34.413" v="3042"/>
          <ac:spMkLst>
            <pc:docMk/>
            <pc:sldMk cId="3358128068" sldId="397"/>
            <ac:spMk id="27" creationId="{07C729AA-7588-1047-BD52-00CA6579F18D}"/>
          </ac:spMkLst>
        </pc:spChg>
        <pc:spChg chg="add mod">
          <ac:chgData name="Mariah Helgeson" userId="51b1bd1c-374c-4333-91a8-ada6f1cc33a2" providerId="ADAL" clId="{2561BA1A-F32F-064E-9033-AAFC7156500D}" dt="2022-01-25T19:18:34.413" v="3042"/>
          <ac:spMkLst>
            <pc:docMk/>
            <pc:sldMk cId="3358128068" sldId="397"/>
            <ac:spMk id="28" creationId="{6D8C56A3-78F2-2B48-9133-E37186171D59}"/>
          </ac:spMkLst>
        </pc:spChg>
        <pc:spChg chg="add mod">
          <ac:chgData name="Mariah Helgeson" userId="51b1bd1c-374c-4333-91a8-ada6f1cc33a2" providerId="ADAL" clId="{2561BA1A-F32F-064E-9033-AAFC7156500D}" dt="2022-01-25T19:18:34.413" v="3042"/>
          <ac:spMkLst>
            <pc:docMk/>
            <pc:sldMk cId="3358128068" sldId="397"/>
            <ac:spMk id="29" creationId="{E28EE57F-4B3A-194B-9959-A49646C5A70F}"/>
          </ac:spMkLst>
        </pc:spChg>
        <pc:spChg chg="add mod">
          <ac:chgData name="Mariah Helgeson" userId="51b1bd1c-374c-4333-91a8-ada6f1cc33a2" providerId="ADAL" clId="{2561BA1A-F32F-064E-9033-AAFC7156500D}" dt="2022-01-25T19:18:34.413" v="3042"/>
          <ac:spMkLst>
            <pc:docMk/>
            <pc:sldMk cId="3358128068" sldId="397"/>
            <ac:spMk id="30" creationId="{92085E0A-C9A6-E242-BB55-595D7EE3F851}"/>
          </ac:spMkLst>
        </pc:spChg>
        <pc:spChg chg="add mod">
          <ac:chgData name="Mariah Helgeson" userId="51b1bd1c-374c-4333-91a8-ada6f1cc33a2" providerId="ADAL" clId="{2561BA1A-F32F-064E-9033-AAFC7156500D}" dt="2022-01-25T19:18:34.413" v="3042"/>
          <ac:spMkLst>
            <pc:docMk/>
            <pc:sldMk cId="3358128068" sldId="397"/>
            <ac:spMk id="31" creationId="{1CEDCAB3-DDFD-8E4A-AF35-C79C0975C936}"/>
          </ac:spMkLst>
        </pc:spChg>
        <pc:spChg chg="mod ord">
          <ac:chgData name="Mariah Helgeson" userId="51b1bd1c-374c-4333-91a8-ada6f1cc33a2" providerId="ADAL" clId="{2561BA1A-F32F-064E-9033-AAFC7156500D}" dt="2022-01-25T20:21:40.357" v="4001" actId="700"/>
          <ac:spMkLst>
            <pc:docMk/>
            <pc:sldMk cId="3358128068" sldId="397"/>
            <ac:spMk id="97284" creationId="{00000000-0000-0000-0000-000000000000}"/>
          </ac:spMkLst>
        </pc:spChg>
        <pc:picChg chg="mod ord">
          <ac:chgData name="Mariah Helgeson" userId="51b1bd1c-374c-4333-91a8-ada6f1cc33a2" providerId="ADAL" clId="{2561BA1A-F32F-064E-9033-AAFC7156500D}" dt="2022-01-25T20:21:40.357" v="4001" actId="700"/>
          <ac:picMkLst>
            <pc:docMk/>
            <pc:sldMk cId="3358128068" sldId="397"/>
            <ac:picMk id="97287" creationId="{00000000-0000-0000-0000-000000000000}"/>
          </ac:picMkLst>
        </pc:picChg>
      </pc:sldChg>
      <pc:sldChg chg="addSp delSp modSp mod chgLayout">
        <pc:chgData name="Mariah Helgeson" userId="51b1bd1c-374c-4333-91a8-ada6f1cc33a2" providerId="ADAL" clId="{2561BA1A-F32F-064E-9033-AAFC7156500D}" dt="2022-01-27T18:04:35.422" v="4510" actId="478"/>
        <pc:sldMkLst>
          <pc:docMk/>
          <pc:sldMk cId="4287037684" sldId="399"/>
        </pc:sldMkLst>
        <pc:spChg chg="mod ord">
          <ac:chgData name="Mariah Helgeson" userId="51b1bd1c-374c-4333-91a8-ada6f1cc33a2" providerId="ADAL" clId="{2561BA1A-F32F-064E-9033-AAFC7156500D}" dt="2022-01-25T20:02:29.854" v="3648" actId="700"/>
          <ac:spMkLst>
            <pc:docMk/>
            <pc:sldMk cId="4287037684" sldId="399"/>
            <ac:spMk id="2" creationId="{00000000-0000-0000-0000-000000000000}"/>
          </ac:spMkLst>
        </pc:spChg>
        <pc:spChg chg="mod ord">
          <ac:chgData name="Mariah Helgeson" userId="51b1bd1c-374c-4333-91a8-ada6f1cc33a2" providerId="ADAL" clId="{2561BA1A-F32F-064E-9033-AAFC7156500D}" dt="2022-01-25T20:02:29.854" v="3648" actId="700"/>
          <ac:spMkLst>
            <pc:docMk/>
            <pc:sldMk cId="4287037684" sldId="399"/>
            <ac:spMk id="3" creationId="{00000000-0000-0000-0000-000000000000}"/>
          </ac:spMkLst>
        </pc:spChg>
        <pc:spChg chg="mod ord">
          <ac:chgData name="Mariah Helgeson" userId="51b1bd1c-374c-4333-91a8-ada6f1cc33a2" providerId="ADAL" clId="{2561BA1A-F32F-064E-9033-AAFC7156500D}" dt="2022-01-25T20:02:29.854" v="3648" actId="700"/>
          <ac:spMkLst>
            <pc:docMk/>
            <pc:sldMk cId="4287037684" sldId="399"/>
            <ac:spMk id="4" creationId="{9C88176A-4430-4E21-9068-0E46D48D56EB}"/>
          </ac:spMkLst>
        </pc:spChg>
        <pc:spChg chg="del">
          <ac:chgData name="Mariah Helgeson" userId="51b1bd1c-374c-4333-91a8-ada6f1cc33a2" providerId="ADAL" clId="{2561BA1A-F32F-064E-9033-AAFC7156500D}" dt="2022-01-27T18:04:35.422" v="4510" actId="478"/>
          <ac:spMkLst>
            <pc:docMk/>
            <pc:sldMk cId="4287037684" sldId="399"/>
            <ac:spMk id="8" creationId="{C012E8DF-E230-4481-A2C6-5A7E75F402BE}"/>
          </ac:spMkLst>
        </pc:spChg>
        <pc:spChg chg="add mod">
          <ac:chgData name="Mariah Helgeson" userId="51b1bd1c-374c-4333-91a8-ada6f1cc33a2" providerId="ADAL" clId="{2561BA1A-F32F-064E-9033-AAFC7156500D}" dt="2022-01-25T19:35:35.404" v="3258"/>
          <ac:spMkLst>
            <pc:docMk/>
            <pc:sldMk cId="4287037684" sldId="399"/>
            <ac:spMk id="9" creationId="{83FEF471-4203-D443-B784-5F737D13ADC0}"/>
          </ac:spMkLst>
        </pc:spChg>
        <pc:spChg chg="add mod">
          <ac:chgData name="Mariah Helgeson" userId="51b1bd1c-374c-4333-91a8-ada6f1cc33a2" providerId="ADAL" clId="{2561BA1A-F32F-064E-9033-AAFC7156500D}" dt="2022-01-25T19:35:35.404" v="3258"/>
          <ac:spMkLst>
            <pc:docMk/>
            <pc:sldMk cId="4287037684" sldId="399"/>
            <ac:spMk id="10" creationId="{9748AE78-4CF5-F041-AC8D-DA46ABAF6CA1}"/>
          </ac:spMkLst>
        </pc:spChg>
        <pc:spChg chg="add mod">
          <ac:chgData name="Mariah Helgeson" userId="51b1bd1c-374c-4333-91a8-ada6f1cc33a2" providerId="ADAL" clId="{2561BA1A-F32F-064E-9033-AAFC7156500D}" dt="2022-01-25T19:35:35.404" v="3258"/>
          <ac:spMkLst>
            <pc:docMk/>
            <pc:sldMk cId="4287037684" sldId="399"/>
            <ac:spMk id="11" creationId="{1CB7603B-3885-3D4A-A7D4-448CE3AAF1BA}"/>
          </ac:spMkLst>
        </pc:spChg>
        <pc:spChg chg="add mod">
          <ac:chgData name="Mariah Helgeson" userId="51b1bd1c-374c-4333-91a8-ada6f1cc33a2" providerId="ADAL" clId="{2561BA1A-F32F-064E-9033-AAFC7156500D}" dt="2022-01-25T19:35:35.404" v="3258"/>
          <ac:spMkLst>
            <pc:docMk/>
            <pc:sldMk cId="4287037684" sldId="399"/>
            <ac:spMk id="12" creationId="{F3DD7D63-EFEF-6B4D-A7D6-A6E5DDBB38CB}"/>
          </ac:spMkLst>
        </pc:spChg>
        <pc:spChg chg="add mod">
          <ac:chgData name="Mariah Helgeson" userId="51b1bd1c-374c-4333-91a8-ada6f1cc33a2" providerId="ADAL" clId="{2561BA1A-F32F-064E-9033-AAFC7156500D}" dt="2022-01-25T19:35:35.404" v="3258"/>
          <ac:spMkLst>
            <pc:docMk/>
            <pc:sldMk cId="4287037684" sldId="399"/>
            <ac:spMk id="13" creationId="{0CB93A50-3FB9-8747-8ECA-80718D5B88E4}"/>
          </ac:spMkLst>
        </pc:spChg>
        <pc:spChg chg="add mod">
          <ac:chgData name="Mariah Helgeson" userId="51b1bd1c-374c-4333-91a8-ada6f1cc33a2" providerId="ADAL" clId="{2561BA1A-F32F-064E-9033-AAFC7156500D}" dt="2022-01-25T19:35:35.404" v="3258"/>
          <ac:spMkLst>
            <pc:docMk/>
            <pc:sldMk cId="4287037684" sldId="399"/>
            <ac:spMk id="14" creationId="{D66895B1-D52C-DA47-9F31-A0097358DEDA}"/>
          </ac:spMkLst>
        </pc:spChg>
        <pc:spChg chg="add mod">
          <ac:chgData name="Mariah Helgeson" userId="51b1bd1c-374c-4333-91a8-ada6f1cc33a2" providerId="ADAL" clId="{2561BA1A-F32F-064E-9033-AAFC7156500D}" dt="2022-01-25T19:35:35.404" v="3258"/>
          <ac:spMkLst>
            <pc:docMk/>
            <pc:sldMk cId="4287037684" sldId="399"/>
            <ac:spMk id="15" creationId="{9B97DDE2-72F7-6D42-8372-FBDB2727F101}"/>
          </ac:spMkLst>
        </pc:spChg>
        <pc:spChg chg="add mod">
          <ac:chgData name="Mariah Helgeson" userId="51b1bd1c-374c-4333-91a8-ada6f1cc33a2" providerId="ADAL" clId="{2561BA1A-F32F-064E-9033-AAFC7156500D}" dt="2022-01-25T19:35:35.404" v="3258"/>
          <ac:spMkLst>
            <pc:docMk/>
            <pc:sldMk cId="4287037684" sldId="399"/>
            <ac:spMk id="16" creationId="{5CBACF53-19AF-BE4C-BD0D-9E77CF44804C}"/>
          </ac:spMkLst>
        </pc:spChg>
        <pc:spChg chg="add mod">
          <ac:chgData name="Mariah Helgeson" userId="51b1bd1c-374c-4333-91a8-ada6f1cc33a2" providerId="ADAL" clId="{2561BA1A-F32F-064E-9033-AAFC7156500D}" dt="2022-01-25T19:35:35.404" v="3258"/>
          <ac:spMkLst>
            <pc:docMk/>
            <pc:sldMk cId="4287037684" sldId="399"/>
            <ac:spMk id="17" creationId="{0A6165E7-0E65-F74C-AF79-152E7378F9D2}"/>
          </ac:spMkLst>
        </pc:spChg>
        <pc:spChg chg="add mod">
          <ac:chgData name="Mariah Helgeson" userId="51b1bd1c-374c-4333-91a8-ada6f1cc33a2" providerId="ADAL" clId="{2561BA1A-F32F-064E-9033-AAFC7156500D}" dt="2022-01-25T19:35:35.404" v="3258"/>
          <ac:spMkLst>
            <pc:docMk/>
            <pc:sldMk cId="4287037684" sldId="399"/>
            <ac:spMk id="18" creationId="{C3BBAF0A-2CC2-8247-994A-261310ED1E71}"/>
          </ac:spMkLst>
        </pc:spChg>
        <pc:spChg chg="add mod">
          <ac:chgData name="Mariah Helgeson" userId="51b1bd1c-374c-4333-91a8-ada6f1cc33a2" providerId="ADAL" clId="{2561BA1A-F32F-064E-9033-AAFC7156500D}" dt="2022-01-25T19:35:35.404" v="3258"/>
          <ac:spMkLst>
            <pc:docMk/>
            <pc:sldMk cId="4287037684" sldId="399"/>
            <ac:spMk id="19" creationId="{CA9791F8-17B2-8A49-9F11-DF1F5D6DF78A}"/>
          </ac:spMkLst>
        </pc:spChg>
        <pc:spChg chg="add mod">
          <ac:chgData name="Mariah Helgeson" userId="51b1bd1c-374c-4333-91a8-ada6f1cc33a2" providerId="ADAL" clId="{2561BA1A-F32F-064E-9033-AAFC7156500D}" dt="2022-01-25T19:35:35.404" v="3258"/>
          <ac:spMkLst>
            <pc:docMk/>
            <pc:sldMk cId="4287037684" sldId="399"/>
            <ac:spMk id="20" creationId="{426D0739-706D-B04F-8EA4-53DC2CE390EB}"/>
          </ac:spMkLst>
        </pc:spChg>
        <pc:spChg chg="add mod">
          <ac:chgData name="Mariah Helgeson" userId="51b1bd1c-374c-4333-91a8-ada6f1cc33a2" providerId="ADAL" clId="{2561BA1A-F32F-064E-9033-AAFC7156500D}" dt="2022-01-25T19:35:35.404" v="3258"/>
          <ac:spMkLst>
            <pc:docMk/>
            <pc:sldMk cId="4287037684" sldId="399"/>
            <ac:spMk id="21" creationId="{33DF7CAF-706C-354A-B16F-92B3D2603238}"/>
          </ac:spMkLst>
        </pc:spChg>
        <pc:spChg chg="add mod">
          <ac:chgData name="Mariah Helgeson" userId="51b1bd1c-374c-4333-91a8-ada6f1cc33a2" providerId="ADAL" clId="{2561BA1A-F32F-064E-9033-AAFC7156500D}" dt="2022-01-25T19:35:35.404" v="3258"/>
          <ac:spMkLst>
            <pc:docMk/>
            <pc:sldMk cId="4287037684" sldId="399"/>
            <ac:spMk id="22" creationId="{A02BC910-3966-D94B-B5B9-E7189DF20C63}"/>
          </ac:spMkLst>
        </pc:spChg>
        <pc:spChg chg="add mod">
          <ac:chgData name="Mariah Helgeson" userId="51b1bd1c-374c-4333-91a8-ada6f1cc33a2" providerId="ADAL" clId="{2561BA1A-F32F-064E-9033-AAFC7156500D}" dt="2022-01-25T19:35:35.404" v="3258"/>
          <ac:spMkLst>
            <pc:docMk/>
            <pc:sldMk cId="4287037684" sldId="399"/>
            <ac:spMk id="23" creationId="{BD671165-6CFC-9649-B39A-C75C5948CCED}"/>
          </ac:spMkLst>
        </pc:spChg>
        <pc:spChg chg="add mod">
          <ac:chgData name="Mariah Helgeson" userId="51b1bd1c-374c-4333-91a8-ada6f1cc33a2" providerId="ADAL" clId="{2561BA1A-F32F-064E-9033-AAFC7156500D}" dt="2022-01-25T19:35:35.404" v="3258"/>
          <ac:spMkLst>
            <pc:docMk/>
            <pc:sldMk cId="4287037684" sldId="399"/>
            <ac:spMk id="24" creationId="{F716EBE6-7AEB-094E-B773-E9A76320872E}"/>
          </ac:spMkLst>
        </pc:spChg>
        <pc:spChg chg="add mod">
          <ac:chgData name="Mariah Helgeson" userId="51b1bd1c-374c-4333-91a8-ada6f1cc33a2" providerId="ADAL" clId="{2561BA1A-F32F-064E-9033-AAFC7156500D}" dt="2022-01-25T19:35:35.404" v="3258"/>
          <ac:spMkLst>
            <pc:docMk/>
            <pc:sldMk cId="4287037684" sldId="399"/>
            <ac:spMk id="25" creationId="{38FDCFD5-62B7-FC4C-BC7D-B39790BA1AD0}"/>
          </ac:spMkLst>
        </pc:spChg>
        <pc:spChg chg="add mod">
          <ac:chgData name="Mariah Helgeson" userId="51b1bd1c-374c-4333-91a8-ada6f1cc33a2" providerId="ADAL" clId="{2561BA1A-F32F-064E-9033-AAFC7156500D}" dt="2022-01-25T19:35:35.404" v="3258"/>
          <ac:spMkLst>
            <pc:docMk/>
            <pc:sldMk cId="4287037684" sldId="399"/>
            <ac:spMk id="26" creationId="{253EF6BE-9C83-494A-8B96-9C9311174420}"/>
          </ac:spMkLst>
        </pc:spChg>
        <pc:spChg chg="add mod">
          <ac:chgData name="Mariah Helgeson" userId="51b1bd1c-374c-4333-91a8-ada6f1cc33a2" providerId="ADAL" clId="{2561BA1A-F32F-064E-9033-AAFC7156500D}" dt="2022-01-25T19:35:35.404" v="3258"/>
          <ac:spMkLst>
            <pc:docMk/>
            <pc:sldMk cId="4287037684" sldId="399"/>
            <ac:spMk id="27" creationId="{D9051D94-9B69-734F-A18D-8C20501C9328}"/>
          </ac:spMkLst>
        </pc:spChg>
        <pc:spChg chg="add mod">
          <ac:chgData name="Mariah Helgeson" userId="51b1bd1c-374c-4333-91a8-ada6f1cc33a2" providerId="ADAL" clId="{2561BA1A-F32F-064E-9033-AAFC7156500D}" dt="2022-01-25T19:35:35.404" v="3258"/>
          <ac:spMkLst>
            <pc:docMk/>
            <pc:sldMk cId="4287037684" sldId="399"/>
            <ac:spMk id="28" creationId="{C5C4AC6C-EAD0-0A47-AEEC-47070EE25F86}"/>
          </ac:spMkLst>
        </pc:spChg>
        <pc:spChg chg="add mod">
          <ac:chgData name="Mariah Helgeson" userId="51b1bd1c-374c-4333-91a8-ada6f1cc33a2" providerId="ADAL" clId="{2561BA1A-F32F-064E-9033-AAFC7156500D}" dt="2022-01-25T19:35:35.404" v="3258"/>
          <ac:spMkLst>
            <pc:docMk/>
            <pc:sldMk cId="4287037684" sldId="399"/>
            <ac:spMk id="29" creationId="{4D3A0244-D9D2-0943-899A-9847A635F7A7}"/>
          </ac:spMkLst>
        </pc:spChg>
      </pc:sldChg>
      <pc:sldChg chg="addSp delSp modSp mod chgLayout">
        <pc:chgData name="Mariah Helgeson" userId="51b1bd1c-374c-4333-91a8-ada6f1cc33a2" providerId="ADAL" clId="{2561BA1A-F32F-064E-9033-AAFC7156500D}" dt="2022-01-27T18:04:32.703" v="4509" actId="478"/>
        <pc:sldMkLst>
          <pc:docMk/>
          <pc:sldMk cId="1692612060" sldId="400"/>
        </pc:sldMkLst>
        <pc:spChg chg="mod ord">
          <ac:chgData name="Mariah Helgeson" userId="51b1bd1c-374c-4333-91a8-ada6f1cc33a2" providerId="ADAL" clId="{2561BA1A-F32F-064E-9033-AAFC7156500D}" dt="2022-01-25T20:02:29.854" v="3648" actId="700"/>
          <ac:spMkLst>
            <pc:docMk/>
            <pc:sldMk cId="1692612060" sldId="400"/>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92612060" sldId="400"/>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92612060" sldId="400"/>
            <ac:spMk id="4" creationId="{E5A427E2-38CD-48E8-8FFA-8298308001FC}"/>
          </ac:spMkLst>
        </pc:spChg>
        <pc:spChg chg="del">
          <ac:chgData name="Mariah Helgeson" userId="51b1bd1c-374c-4333-91a8-ada6f1cc33a2" providerId="ADAL" clId="{2561BA1A-F32F-064E-9033-AAFC7156500D}" dt="2022-01-27T18:04:32.703" v="4509" actId="478"/>
          <ac:spMkLst>
            <pc:docMk/>
            <pc:sldMk cId="1692612060" sldId="400"/>
            <ac:spMk id="8" creationId="{0CCF2220-63FD-48A2-8110-9A1B007F8333}"/>
          </ac:spMkLst>
        </pc:spChg>
        <pc:spChg chg="add mod">
          <ac:chgData name="Mariah Helgeson" userId="51b1bd1c-374c-4333-91a8-ada6f1cc33a2" providerId="ADAL" clId="{2561BA1A-F32F-064E-9033-AAFC7156500D}" dt="2022-01-25T19:35:34.013" v="3257"/>
          <ac:spMkLst>
            <pc:docMk/>
            <pc:sldMk cId="1692612060" sldId="400"/>
            <ac:spMk id="9" creationId="{C8317DDB-529F-CC49-8A76-AE43F9392087}"/>
          </ac:spMkLst>
        </pc:spChg>
        <pc:spChg chg="add mod">
          <ac:chgData name="Mariah Helgeson" userId="51b1bd1c-374c-4333-91a8-ada6f1cc33a2" providerId="ADAL" clId="{2561BA1A-F32F-064E-9033-AAFC7156500D}" dt="2022-01-25T19:35:34.013" v="3257"/>
          <ac:spMkLst>
            <pc:docMk/>
            <pc:sldMk cId="1692612060" sldId="400"/>
            <ac:spMk id="10" creationId="{A45CF468-34DB-F149-93D2-868CD0558A33}"/>
          </ac:spMkLst>
        </pc:spChg>
        <pc:spChg chg="add mod">
          <ac:chgData name="Mariah Helgeson" userId="51b1bd1c-374c-4333-91a8-ada6f1cc33a2" providerId="ADAL" clId="{2561BA1A-F32F-064E-9033-AAFC7156500D}" dt="2022-01-25T19:35:34.013" v="3257"/>
          <ac:spMkLst>
            <pc:docMk/>
            <pc:sldMk cId="1692612060" sldId="400"/>
            <ac:spMk id="11" creationId="{EB2AC84B-9793-0A4A-9A8B-3D6E5295FE03}"/>
          </ac:spMkLst>
        </pc:spChg>
        <pc:spChg chg="add mod">
          <ac:chgData name="Mariah Helgeson" userId="51b1bd1c-374c-4333-91a8-ada6f1cc33a2" providerId="ADAL" clId="{2561BA1A-F32F-064E-9033-AAFC7156500D}" dt="2022-01-25T19:35:34.013" v="3257"/>
          <ac:spMkLst>
            <pc:docMk/>
            <pc:sldMk cId="1692612060" sldId="400"/>
            <ac:spMk id="12" creationId="{75BD0F7D-2924-3E4D-BCB4-3268315408D2}"/>
          </ac:spMkLst>
        </pc:spChg>
        <pc:spChg chg="add mod">
          <ac:chgData name="Mariah Helgeson" userId="51b1bd1c-374c-4333-91a8-ada6f1cc33a2" providerId="ADAL" clId="{2561BA1A-F32F-064E-9033-AAFC7156500D}" dt="2022-01-25T19:35:34.013" v="3257"/>
          <ac:spMkLst>
            <pc:docMk/>
            <pc:sldMk cId="1692612060" sldId="400"/>
            <ac:spMk id="13" creationId="{8EEA5A22-BB2A-614F-AA6C-2F8D182B3416}"/>
          </ac:spMkLst>
        </pc:spChg>
        <pc:spChg chg="add mod">
          <ac:chgData name="Mariah Helgeson" userId="51b1bd1c-374c-4333-91a8-ada6f1cc33a2" providerId="ADAL" clId="{2561BA1A-F32F-064E-9033-AAFC7156500D}" dt="2022-01-25T19:35:34.013" v="3257"/>
          <ac:spMkLst>
            <pc:docMk/>
            <pc:sldMk cId="1692612060" sldId="400"/>
            <ac:spMk id="14" creationId="{D1EBE07D-6F15-8A43-8BC0-9E72DA87AEB4}"/>
          </ac:spMkLst>
        </pc:spChg>
        <pc:spChg chg="add mod">
          <ac:chgData name="Mariah Helgeson" userId="51b1bd1c-374c-4333-91a8-ada6f1cc33a2" providerId="ADAL" clId="{2561BA1A-F32F-064E-9033-AAFC7156500D}" dt="2022-01-25T19:35:34.013" v="3257"/>
          <ac:spMkLst>
            <pc:docMk/>
            <pc:sldMk cId="1692612060" sldId="400"/>
            <ac:spMk id="15" creationId="{B2636060-4626-0441-9B8D-EBB93D26A1E5}"/>
          </ac:spMkLst>
        </pc:spChg>
        <pc:spChg chg="add mod">
          <ac:chgData name="Mariah Helgeson" userId="51b1bd1c-374c-4333-91a8-ada6f1cc33a2" providerId="ADAL" clId="{2561BA1A-F32F-064E-9033-AAFC7156500D}" dt="2022-01-25T19:35:34.013" v="3257"/>
          <ac:spMkLst>
            <pc:docMk/>
            <pc:sldMk cId="1692612060" sldId="400"/>
            <ac:spMk id="16" creationId="{B8FA4609-8B65-5748-AD68-0A5E9D7CB778}"/>
          </ac:spMkLst>
        </pc:spChg>
        <pc:spChg chg="add mod">
          <ac:chgData name="Mariah Helgeson" userId="51b1bd1c-374c-4333-91a8-ada6f1cc33a2" providerId="ADAL" clId="{2561BA1A-F32F-064E-9033-AAFC7156500D}" dt="2022-01-25T19:35:34.013" v="3257"/>
          <ac:spMkLst>
            <pc:docMk/>
            <pc:sldMk cId="1692612060" sldId="400"/>
            <ac:spMk id="17" creationId="{B1655C1B-6A91-C144-B2EF-0680B6A738DD}"/>
          </ac:spMkLst>
        </pc:spChg>
        <pc:spChg chg="add mod">
          <ac:chgData name="Mariah Helgeson" userId="51b1bd1c-374c-4333-91a8-ada6f1cc33a2" providerId="ADAL" clId="{2561BA1A-F32F-064E-9033-AAFC7156500D}" dt="2022-01-25T19:35:34.013" v="3257"/>
          <ac:spMkLst>
            <pc:docMk/>
            <pc:sldMk cId="1692612060" sldId="400"/>
            <ac:spMk id="18" creationId="{3ACCFB69-2B85-C34C-8B30-5209F7237B4B}"/>
          </ac:spMkLst>
        </pc:spChg>
        <pc:spChg chg="add mod">
          <ac:chgData name="Mariah Helgeson" userId="51b1bd1c-374c-4333-91a8-ada6f1cc33a2" providerId="ADAL" clId="{2561BA1A-F32F-064E-9033-AAFC7156500D}" dt="2022-01-25T19:35:34.013" v="3257"/>
          <ac:spMkLst>
            <pc:docMk/>
            <pc:sldMk cId="1692612060" sldId="400"/>
            <ac:spMk id="19" creationId="{053C163C-DFEB-D649-9A52-F0A1FC193390}"/>
          </ac:spMkLst>
        </pc:spChg>
        <pc:spChg chg="add mod">
          <ac:chgData name="Mariah Helgeson" userId="51b1bd1c-374c-4333-91a8-ada6f1cc33a2" providerId="ADAL" clId="{2561BA1A-F32F-064E-9033-AAFC7156500D}" dt="2022-01-25T19:35:34.013" v="3257"/>
          <ac:spMkLst>
            <pc:docMk/>
            <pc:sldMk cId="1692612060" sldId="400"/>
            <ac:spMk id="20" creationId="{35325278-9DF1-4048-9C57-34C2724090D0}"/>
          </ac:spMkLst>
        </pc:spChg>
        <pc:spChg chg="add mod">
          <ac:chgData name="Mariah Helgeson" userId="51b1bd1c-374c-4333-91a8-ada6f1cc33a2" providerId="ADAL" clId="{2561BA1A-F32F-064E-9033-AAFC7156500D}" dt="2022-01-25T19:35:34.013" v="3257"/>
          <ac:spMkLst>
            <pc:docMk/>
            <pc:sldMk cId="1692612060" sldId="400"/>
            <ac:spMk id="21" creationId="{D168C2CE-A1A8-DE41-A474-9D667A32C66A}"/>
          </ac:spMkLst>
        </pc:spChg>
        <pc:spChg chg="add mod">
          <ac:chgData name="Mariah Helgeson" userId="51b1bd1c-374c-4333-91a8-ada6f1cc33a2" providerId="ADAL" clId="{2561BA1A-F32F-064E-9033-AAFC7156500D}" dt="2022-01-25T19:35:34.013" v="3257"/>
          <ac:spMkLst>
            <pc:docMk/>
            <pc:sldMk cId="1692612060" sldId="400"/>
            <ac:spMk id="22" creationId="{78A42C40-2447-0741-82EF-601BEEC73508}"/>
          </ac:spMkLst>
        </pc:spChg>
        <pc:spChg chg="add mod">
          <ac:chgData name="Mariah Helgeson" userId="51b1bd1c-374c-4333-91a8-ada6f1cc33a2" providerId="ADAL" clId="{2561BA1A-F32F-064E-9033-AAFC7156500D}" dt="2022-01-25T19:35:34.013" v="3257"/>
          <ac:spMkLst>
            <pc:docMk/>
            <pc:sldMk cId="1692612060" sldId="400"/>
            <ac:spMk id="23" creationId="{A464D7D3-DF52-E34B-A4D2-47971B9B438F}"/>
          </ac:spMkLst>
        </pc:spChg>
        <pc:spChg chg="add mod">
          <ac:chgData name="Mariah Helgeson" userId="51b1bd1c-374c-4333-91a8-ada6f1cc33a2" providerId="ADAL" clId="{2561BA1A-F32F-064E-9033-AAFC7156500D}" dt="2022-01-25T19:35:34.013" v="3257"/>
          <ac:spMkLst>
            <pc:docMk/>
            <pc:sldMk cId="1692612060" sldId="400"/>
            <ac:spMk id="24" creationId="{413995B9-24DB-1447-BF84-C377A1F00C24}"/>
          </ac:spMkLst>
        </pc:spChg>
        <pc:spChg chg="add mod">
          <ac:chgData name="Mariah Helgeson" userId="51b1bd1c-374c-4333-91a8-ada6f1cc33a2" providerId="ADAL" clId="{2561BA1A-F32F-064E-9033-AAFC7156500D}" dt="2022-01-25T19:35:34.013" v="3257"/>
          <ac:spMkLst>
            <pc:docMk/>
            <pc:sldMk cId="1692612060" sldId="400"/>
            <ac:spMk id="25" creationId="{CB91F732-D6E0-CE47-AE4E-9BEAC3FBF1D4}"/>
          </ac:spMkLst>
        </pc:spChg>
        <pc:spChg chg="add mod">
          <ac:chgData name="Mariah Helgeson" userId="51b1bd1c-374c-4333-91a8-ada6f1cc33a2" providerId="ADAL" clId="{2561BA1A-F32F-064E-9033-AAFC7156500D}" dt="2022-01-25T19:35:34.013" v="3257"/>
          <ac:spMkLst>
            <pc:docMk/>
            <pc:sldMk cId="1692612060" sldId="400"/>
            <ac:spMk id="26" creationId="{667CEF9C-AB24-E242-8933-6D0E86144465}"/>
          </ac:spMkLst>
        </pc:spChg>
        <pc:spChg chg="add mod">
          <ac:chgData name="Mariah Helgeson" userId="51b1bd1c-374c-4333-91a8-ada6f1cc33a2" providerId="ADAL" clId="{2561BA1A-F32F-064E-9033-AAFC7156500D}" dt="2022-01-25T19:35:34.013" v="3257"/>
          <ac:spMkLst>
            <pc:docMk/>
            <pc:sldMk cId="1692612060" sldId="400"/>
            <ac:spMk id="27" creationId="{56C23C9D-89B6-204A-9955-3F801934F819}"/>
          </ac:spMkLst>
        </pc:spChg>
        <pc:spChg chg="add mod">
          <ac:chgData name="Mariah Helgeson" userId="51b1bd1c-374c-4333-91a8-ada6f1cc33a2" providerId="ADAL" clId="{2561BA1A-F32F-064E-9033-AAFC7156500D}" dt="2022-01-25T19:35:34.013" v="3257"/>
          <ac:spMkLst>
            <pc:docMk/>
            <pc:sldMk cId="1692612060" sldId="400"/>
            <ac:spMk id="28" creationId="{ABCE8143-644C-B147-BF53-DCF902BC070F}"/>
          </ac:spMkLst>
        </pc:spChg>
        <pc:spChg chg="add mod">
          <ac:chgData name="Mariah Helgeson" userId="51b1bd1c-374c-4333-91a8-ada6f1cc33a2" providerId="ADAL" clId="{2561BA1A-F32F-064E-9033-AAFC7156500D}" dt="2022-01-25T19:35:34.013" v="3257"/>
          <ac:spMkLst>
            <pc:docMk/>
            <pc:sldMk cId="1692612060" sldId="400"/>
            <ac:spMk id="29" creationId="{1D4AA2D3-D1F6-0643-AF5B-9786A982FBA9}"/>
          </ac:spMkLst>
        </pc:spChg>
      </pc:sldChg>
      <pc:sldChg chg="addSp delSp modSp mod chgLayout">
        <pc:chgData name="Mariah Helgeson" userId="51b1bd1c-374c-4333-91a8-ada6f1cc33a2" providerId="ADAL" clId="{2561BA1A-F32F-064E-9033-AAFC7156500D}" dt="2022-01-27T18:04:29.616" v="4508" actId="478"/>
        <pc:sldMkLst>
          <pc:docMk/>
          <pc:sldMk cId="1364010426" sldId="401"/>
        </pc:sldMkLst>
        <pc:spChg chg="mod ord">
          <ac:chgData name="Mariah Helgeson" userId="51b1bd1c-374c-4333-91a8-ada6f1cc33a2" providerId="ADAL" clId="{2561BA1A-F32F-064E-9033-AAFC7156500D}" dt="2022-01-25T20:02:29.854" v="3648" actId="700"/>
          <ac:spMkLst>
            <pc:docMk/>
            <pc:sldMk cId="1364010426" sldId="40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364010426" sldId="40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364010426" sldId="401"/>
            <ac:spMk id="4" creationId="{A97DBA1B-7D21-46C3-849A-482DA3000BC9}"/>
          </ac:spMkLst>
        </pc:spChg>
        <pc:spChg chg="del">
          <ac:chgData name="Mariah Helgeson" userId="51b1bd1c-374c-4333-91a8-ada6f1cc33a2" providerId="ADAL" clId="{2561BA1A-F32F-064E-9033-AAFC7156500D}" dt="2022-01-27T18:04:29.616" v="4508" actId="478"/>
          <ac:spMkLst>
            <pc:docMk/>
            <pc:sldMk cId="1364010426" sldId="401"/>
            <ac:spMk id="8" creationId="{5125D8AF-78A6-467A-B5F5-30C080040382}"/>
          </ac:spMkLst>
        </pc:spChg>
        <pc:spChg chg="add mod">
          <ac:chgData name="Mariah Helgeson" userId="51b1bd1c-374c-4333-91a8-ada6f1cc33a2" providerId="ADAL" clId="{2561BA1A-F32F-064E-9033-AAFC7156500D}" dt="2022-01-25T19:35:32.675" v="3256"/>
          <ac:spMkLst>
            <pc:docMk/>
            <pc:sldMk cId="1364010426" sldId="401"/>
            <ac:spMk id="9" creationId="{4E601496-6A39-C642-9CB4-424AC4423D7F}"/>
          </ac:spMkLst>
        </pc:spChg>
        <pc:spChg chg="add mod">
          <ac:chgData name="Mariah Helgeson" userId="51b1bd1c-374c-4333-91a8-ada6f1cc33a2" providerId="ADAL" clId="{2561BA1A-F32F-064E-9033-AAFC7156500D}" dt="2022-01-25T19:35:32.675" v="3256"/>
          <ac:spMkLst>
            <pc:docMk/>
            <pc:sldMk cId="1364010426" sldId="401"/>
            <ac:spMk id="10" creationId="{C636AD13-78EB-2843-BC89-51342EF13949}"/>
          </ac:spMkLst>
        </pc:spChg>
        <pc:spChg chg="add mod">
          <ac:chgData name="Mariah Helgeson" userId="51b1bd1c-374c-4333-91a8-ada6f1cc33a2" providerId="ADAL" clId="{2561BA1A-F32F-064E-9033-AAFC7156500D}" dt="2022-01-25T19:35:32.675" v="3256"/>
          <ac:spMkLst>
            <pc:docMk/>
            <pc:sldMk cId="1364010426" sldId="401"/>
            <ac:spMk id="11" creationId="{F7A1F08A-C51D-1147-9DF1-F9DB2CF22BC0}"/>
          </ac:spMkLst>
        </pc:spChg>
        <pc:spChg chg="add mod">
          <ac:chgData name="Mariah Helgeson" userId="51b1bd1c-374c-4333-91a8-ada6f1cc33a2" providerId="ADAL" clId="{2561BA1A-F32F-064E-9033-AAFC7156500D}" dt="2022-01-25T19:35:32.675" v="3256"/>
          <ac:spMkLst>
            <pc:docMk/>
            <pc:sldMk cId="1364010426" sldId="401"/>
            <ac:spMk id="12" creationId="{F04B6178-97BA-B145-8AED-90F64A0F9819}"/>
          </ac:spMkLst>
        </pc:spChg>
        <pc:spChg chg="add mod">
          <ac:chgData name="Mariah Helgeson" userId="51b1bd1c-374c-4333-91a8-ada6f1cc33a2" providerId="ADAL" clId="{2561BA1A-F32F-064E-9033-AAFC7156500D}" dt="2022-01-25T19:35:32.675" v="3256"/>
          <ac:spMkLst>
            <pc:docMk/>
            <pc:sldMk cId="1364010426" sldId="401"/>
            <ac:spMk id="13" creationId="{D54D8C09-50C6-C349-A5FB-1DE3D5D70C82}"/>
          </ac:spMkLst>
        </pc:spChg>
        <pc:spChg chg="add mod">
          <ac:chgData name="Mariah Helgeson" userId="51b1bd1c-374c-4333-91a8-ada6f1cc33a2" providerId="ADAL" clId="{2561BA1A-F32F-064E-9033-AAFC7156500D}" dt="2022-01-25T19:35:32.675" v="3256"/>
          <ac:spMkLst>
            <pc:docMk/>
            <pc:sldMk cId="1364010426" sldId="401"/>
            <ac:spMk id="14" creationId="{4906DA56-7E40-B948-97A3-7660B5BF8CDB}"/>
          </ac:spMkLst>
        </pc:spChg>
        <pc:spChg chg="add mod">
          <ac:chgData name="Mariah Helgeson" userId="51b1bd1c-374c-4333-91a8-ada6f1cc33a2" providerId="ADAL" clId="{2561BA1A-F32F-064E-9033-AAFC7156500D}" dt="2022-01-25T19:35:32.675" v="3256"/>
          <ac:spMkLst>
            <pc:docMk/>
            <pc:sldMk cId="1364010426" sldId="401"/>
            <ac:spMk id="15" creationId="{BDD62F52-E84F-674B-8961-39E0A8FFBFC1}"/>
          </ac:spMkLst>
        </pc:spChg>
        <pc:spChg chg="add mod">
          <ac:chgData name="Mariah Helgeson" userId="51b1bd1c-374c-4333-91a8-ada6f1cc33a2" providerId="ADAL" clId="{2561BA1A-F32F-064E-9033-AAFC7156500D}" dt="2022-01-25T19:35:32.675" v="3256"/>
          <ac:spMkLst>
            <pc:docMk/>
            <pc:sldMk cId="1364010426" sldId="401"/>
            <ac:spMk id="16" creationId="{A76AD7F6-6661-9440-B59C-9F3E5D3245F8}"/>
          </ac:spMkLst>
        </pc:spChg>
        <pc:spChg chg="add mod">
          <ac:chgData name="Mariah Helgeson" userId="51b1bd1c-374c-4333-91a8-ada6f1cc33a2" providerId="ADAL" clId="{2561BA1A-F32F-064E-9033-AAFC7156500D}" dt="2022-01-25T19:35:32.675" v="3256"/>
          <ac:spMkLst>
            <pc:docMk/>
            <pc:sldMk cId="1364010426" sldId="401"/>
            <ac:spMk id="17" creationId="{4BB214D1-B070-5044-8B6D-6D2302016BF8}"/>
          </ac:spMkLst>
        </pc:spChg>
        <pc:spChg chg="add mod">
          <ac:chgData name="Mariah Helgeson" userId="51b1bd1c-374c-4333-91a8-ada6f1cc33a2" providerId="ADAL" clId="{2561BA1A-F32F-064E-9033-AAFC7156500D}" dt="2022-01-25T19:35:32.675" v="3256"/>
          <ac:spMkLst>
            <pc:docMk/>
            <pc:sldMk cId="1364010426" sldId="401"/>
            <ac:spMk id="18" creationId="{66ADB612-F22D-A042-806D-338AFD74A8C9}"/>
          </ac:spMkLst>
        </pc:spChg>
        <pc:spChg chg="add mod">
          <ac:chgData name="Mariah Helgeson" userId="51b1bd1c-374c-4333-91a8-ada6f1cc33a2" providerId="ADAL" clId="{2561BA1A-F32F-064E-9033-AAFC7156500D}" dt="2022-01-25T19:35:32.675" v="3256"/>
          <ac:spMkLst>
            <pc:docMk/>
            <pc:sldMk cId="1364010426" sldId="401"/>
            <ac:spMk id="19" creationId="{75B4D5C9-D475-5949-ADF0-C0C4AFDB77E4}"/>
          </ac:spMkLst>
        </pc:spChg>
        <pc:spChg chg="add mod">
          <ac:chgData name="Mariah Helgeson" userId="51b1bd1c-374c-4333-91a8-ada6f1cc33a2" providerId="ADAL" clId="{2561BA1A-F32F-064E-9033-AAFC7156500D}" dt="2022-01-25T19:35:32.675" v="3256"/>
          <ac:spMkLst>
            <pc:docMk/>
            <pc:sldMk cId="1364010426" sldId="401"/>
            <ac:spMk id="20" creationId="{E8B0CC40-5C35-E343-A907-0856019FB860}"/>
          </ac:spMkLst>
        </pc:spChg>
        <pc:spChg chg="add mod">
          <ac:chgData name="Mariah Helgeson" userId="51b1bd1c-374c-4333-91a8-ada6f1cc33a2" providerId="ADAL" clId="{2561BA1A-F32F-064E-9033-AAFC7156500D}" dt="2022-01-25T19:35:32.675" v="3256"/>
          <ac:spMkLst>
            <pc:docMk/>
            <pc:sldMk cId="1364010426" sldId="401"/>
            <ac:spMk id="21" creationId="{3ADFAB63-7182-5946-93D8-0F823201E3AC}"/>
          </ac:spMkLst>
        </pc:spChg>
        <pc:spChg chg="add mod">
          <ac:chgData name="Mariah Helgeson" userId="51b1bd1c-374c-4333-91a8-ada6f1cc33a2" providerId="ADAL" clId="{2561BA1A-F32F-064E-9033-AAFC7156500D}" dt="2022-01-25T19:35:32.675" v="3256"/>
          <ac:spMkLst>
            <pc:docMk/>
            <pc:sldMk cId="1364010426" sldId="401"/>
            <ac:spMk id="22" creationId="{3E44BDB8-1885-924C-8C7F-BEC313B73B09}"/>
          </ac:spMkLst>
        </pc:spChg>
        <pc:spChg chg="add mod">
          <ac:chgData name="Mariah Helgeson" userId="51b1bd1c-374c-4333-91a8-ada6f1cc33a2" providerId="ADAL" clId="{2561BA1A-F32F-064E-9033-AAFC7156500D}" dt="2022-01-25T19:35:32.675" v="3256"/>
          <ac:spMkLst>
            <pc:docMk/>
            <pc:sldMk cId="1364010426" sldId="401"/>
            <ac:spMk id="23" creationId="{D3435B51-DA48-304A-9154-8CDD06929D6A}"/>
          </ac:spMkLst>
        </pc:spChg>
        <pc:spChg chg="add mod">
          <ac:chgData name="Mariah Helgeson" userId="51b1bd1c-374c-4333-91a8-ada6f1cc33a2" providerId="ADAL" clId="{2561BA1A-F32F-064E-9033-AAFC7156500D}" dt="2022-01-25T19:35:32.675" v="3256"/>
          <ac:spMkLst>
            <pc:docMk/>
            <pc:sldMk cId="1364010426" sldId="401"/>
            <ac:spMk id="24" creationId="{C0C866BF-7FD0-4B44-9CE4-BCC14EE309B4}"/>
          </ac:spMkLst>
        </pc:spChg>
        <pc:spChg chg="add mod">
          <ac:chgData name="Mariah Helgeson" userId="51b1bd1c-374c-4333-91a8-ada6f1cc33a2" providerId="ADAL" clId="{2561BA1A-F32F-064E-9033-AAFC7156500D}" dt="2022-01-25T19:35:32.675" v="3256"/>
          <ac:spMkLst>
            <pc:docMk/>
            <pc:sldMk cId="1364010426" sldId="401"/>
            <ac:spMk id="25" creationId="{A313B737-181B-C248-A2F2-CF144DE056C2}"/>
          </ac:spMkLst>
        </pc:spChg>
        <pc:spChg chg="add mod">
          <ac:chgData name="Mariah Helgeson" userId="51b1bd1c-374c-4333-91a8-ada6f1cc33a2" providerId="ADAL" clId="{2561BA1A-F32F-064E-9033-AAFC7156500D}" dt="2022-01-25T19:35:32.675" v="3256"/>
          <ac:spMkLst>
            <pc:docMk/>
            <pc:sldMk cId="1364010426" sldId="401"/>
            <ac:spMk id="26" creationId="{FAA2821B-CAEF-A24C-A6FA-F19542B72B02}"/>
          </ac:spMkLst>
        </pc:spChg>
        <pc:spChg chg="add mod">
          <ac:chgData name="Mariah Helgeson" userId="51b1bd1c-374c-4333-91a8-ada6f1cc33a2" providerId="ADAL" clId="{2561BA1A-F32F-064E-9033-AAFC7156500D}" dt="2022-01-25T19:35:32.675" v="3256"/>
          <ac:spMkLst>
            <pc:docMk/>
            <pc:sldMk cId="1364010426" sldId="401"/>
            <ac:spMk id="27" creationId="{9653C15F-2738-8A4A-943D-63A59E9CED01}"/>
          </ac:spMkLst>
        </pc:spChg>
        <pc:spChg chg="add mod">
          <ac:chgData name="Mariah Helgeson" userId="51b1bd1c-374c-4333-91a8-ada6f1cc33a2" providerId="ADAL" clId="{2561BA1A-F32F-064E-9033-AAFC7156500D}" dt="2022-01-25T19:35:32.675" v="3256"/>
          <ac:spMkLst>
            <pc:docMk/>
            <pc:sldMk cId="1364010426" sldId="401"/>
            <ac:spMk id="28" creationId="{0E2C071B-BF78-524A-B0AF-684D309E8507}"/>
          </ac:spMkLst>
        </pc:spChg>
        <pc:spChg chg="add mod">
          <ac:chgData name="Mariah Helgeson" userId="51b1bd1c-374c-4333-91a8-ada6f1cc33a2" providerId="ADAL" clId="{2561BA1A-F32F-064E-9033-AAFC7156500D}" dt="2022-01-25T19:35:32.675" v="3256"/>
          <ac:spMkLst>
            <pc:docMk/>
            <pc:sldMk cId="1364010426" sldId="401"/>
            <ac:spMk id="29" creationId="{A4E960FA-8E95-EA4D-96A5-6C1A554FC201}"/>
          </ac:spMkLst>
        </pc:spChg>
      </pc:sldChg>
      <pc:sldChg chg="addSp delSp modSp mod chgLayout">
        <pc:chgData name="Mariah Helgeson" userId="51b1bd1c-374c-4333-91a8-ada6f1cc33a2" providerId="ADAL" clId="{2561BA1A-F32F-064E-9033-AAFC7156500D}" dt="2022-01-27T18:04:26.091" v="4507" actId="478"/>
        <pc:sldMkLst>
          <pc:docMk/>
          <pc:sldMk cId="238041721" sldId="402"/>
        </pc:sldMkLst>
        <pc:spChg chg="mod ord">
          <ac:chgData name="Mariah Helgeson" userId="51b1bd1c-374c-4333-91a8-ada6f1cc33a2" providerId="ADAL" clId="{2561BA1A-F32F-064E-9033-AAFC7156500D}" dt="2022-01-25T20:02:29.854" v="3648" actId="700"/>
          <ac:spMkLst>
            <pc:docMk/>
            <pc:sldMk cId="238041721" sldId="402"/>
            <ac:spMk id="2" creationId="{D42ABE42-6957-4555-8332-20328D769B83}"/>
          </ac:spMkLst>
        </pc:spChg>
        <pc:spChg chg="mod ord">
          <ac:chgData name="Mariah Helgeson" userId="51b1bd1c-374c-4333-91a8-ada6f1cc33a2" providerId="ADAL" clId="{2561BA1A-F32F-064E-9033-AAFC7156500D}" dt="2022-01-25T20:02:29.854" v="3648" actId="700"/>
          <ac:spMkLst>
            <pc:docMk/>
            <pc:sldMk cId="238041721" sldId="402"/>
            <ac:spMk id="3" creationId="{00000000-0000-0000-0000-000000000000}"/>
          </ac:spMkLst>
        </pc:spChg>
        <pc:spChg chg="mod ord">
          <ac:chgData name="Mariah Helgeson" userId="51b1bd1c-374c-4333-91a8-ada6f1cc33a2" providerId="ADAL" clId="{2561BA1A-F32F-064E-9033-AAFC7156500D}" dt="2022-01-25T20:02:29.854" v="3648" actId="700"/>
          <ac:spMkLst>
            <pc:docMk/>
            <pc:sldMk cId="238041721" sldId="402"/>
            <ac:spMk id="4" creationId="{C004013B-80BD-4507-8F9D-7B6B94D7BF50}"/>
          </ac:spMkLst>
        </pc:spChg>
        <pc:spChg chg="del">
          <ac:chgData name="Mariah Helgeson" userId="51b1bd1c-374c-4333-91a8-ada6f1cc33a2" providerId="ADAL" clId="{2561BA1A-F32F-064E-9033-AAFC7156500D}" dt="2022-01-27T18:04:26.091" v="4507" actId="478"/>
          <ac:spMkLst>
            <pc:docMk/>
            <pc:sldMk cId="238041721" sldId="402"/>
            <ac:spMk id="8" creationId="{6E5DD576-4443-42D2-90A0-8EF8156A19CA}"/>
          </ac:spMkLst>
        </pc:spChg>
        <pc:spChg chg="add mod">
          <ac:chgData name="Mariah Helgeson" userId="51b1bd1c-374c-4333-91a8-ada6f1cc33a2" providerId="ADAL" clId="{2561BA1A-F32F-064E-9033-AAFC7156500D}" dt="2022-01-25T19:35:31.293" v="3255"/>
          <ac:spMkLst>
            <pc:docMk/>
            <pc:sldMk cId="238041721" sldId="402"/>
            <ac:spMk id="9" creationId="{50AB80CE-D683-AD4A-8D00-2C2FDECF7478}"/>
          </ac:spMkLst>
        </pc:spChg>
        <pc:spChg chg="add mod">
          <ac:chgData name="Mariah Helgeson" userId="51b1bd1c-374c-4333-91a8-ada6f1cc33a2" providerId="ADAL" clId="{2561BA1A-F32F-064E-9033-AAFC7156500D}" dt="2022-01-25T19:35:31.293" v="3255"/>
          <ac:spMkLst>
            <pc:docMk/>
            <pc:sldMk cId="238041721" sldId="402"/>
            <ac:spMk id="10" creationId="{276C45BC-4453-6E4E-9AF3-ADA1626FD7BE}"/>
          </ac:spMkLst>
        </pc:spChg>
        <pc:spChg chg="add mod">
          <ac:chgData name="Mariah Helgeson" userId="51b1bd1c-374c-4333-91a8-ada6f1cc33a2" providerId="ADAL" clId="{2561BA1A-F32F-064E-9033-AAFC7156500D}" dt="2022-01-25T19:35:31.293" v="3255"/>
          <ac:spMkLst>
            <pc:docMk/>
            <pc:sldMk cId="238041721" sldId="402"/>
            <ac:spMk id="11" creationId="{890E5D6F-AEBC-D849-B561-F91A682D6F85}"/>
          </ac:spMkLst>
        </pc:spChg>
        <pc:spChg chg="add mod">
          <ac:chgData name="Mariah Helgeson" userId="51b1bd1c-374c-4333-91a8-ada6f1cc33a2" providerId="ADAL" clId="{2561BA1A-F32F-064E-9033-AAFC7156500D}" dt="2022-01-25T19:35:31.293" v="3255"/>
          <ac:spMkLst>
            <pc:docMk/>
            <pc:sldMk cId="238041721" sldId="402"/>
            <ac:spMk id="12" creationId="{3CA20C44-255A-F04A-976C-375394970525}"/>
          </ac:spMkLst>
        </pc:spChg>
        <pc:spChg chg="add mod">
          <ac:chgData name="Mariah Helgeson" userId="51b1bd1c-374c-4333-91a8-ada6f1cc33a2" providerId="ADAL" clId="{2561BA1A-F32F-064E-9033-AAFC7156500D}" dt="2022-01-25T19:35:31.293" v="3255"/>
          <ac:spMkLst>
            <pc:docMk/>
            <pc:sldMk cId="238041721" sldId="402"/>
            <ac:spMk id="13" creationId="{169270C8-E4B2-9A4E-B009-C8E409F8E1F1}"/>
          </ac:spMkLst>
        </pc:spChg>
        <pc:spChg chg="add mod">
          <ac:chgData name="Mariah Helgeson" userId="51b1bd1c-374c-4333-91a8-ada6f1cc33a2" providerId="ADAL" clId="{2561BA1A-F32F-064E-9033-AAFC7156500D}" dt="2022-01-25T19:35:31.293" v="3255"/>
          <ac:spMkLst>
            <pc:docMk/>
            <pc:sldMk cId="238041721" sldId="402"/>
            <ac:spMk id="14" creationId="{9BE3EF4D-8249-7049-93C4-D5F54DBB1EEA}"/>
          </ac:spMkLst>
        </pc:spChg>
        <pc:spChg chg="add mod">
          <ac:chgData name="Mariah Helgeson" userId="51b1bd1c-374c-4333-91a8-ada6f1cc33a2" providerId="ADAL" clId="{2561BA1A-F32F-064E-9033-AAFC7156500D}" dt="2022-01-25T19:35:31.293" v="3255"/>
          <ac:spMkLst>
            <pc:docMk/>
            <pc:sldMk cId="238041721" sldId="402"/>
            <ac:spMk id="15" creationId="{57E62A89-2E4A-2B43-BBF5-1EF2AA804D06}"/>
          </ac:spMkLst>
        </pc:spChg>
        <pc:spChg chg="add mod">
          <ac:chgData name="Mariah Helgeson" userId="51b1bd1c-374c-4333-91a8-ada6f1cc33a2" providerId="ADAL" clId="{2561BA1A-F32F-064E-9033-AAFC7156500D}" dt="2022-01-25T19:35:31.293" v="3255"/>
          <ac:spMkLst>
            <pc:docMk/>
            <pc:sldMk cId="238041721" sldId="402"/>
            <ac:spMk id="16" creationId="{8AFDCBD6-6E65-7E46-9ED9-EB68EA440D78}"/>
          </ac:spMkLst>
        </pc:spChg>
        <pc:spChg chg="add mod">
          <ac:chgData name="Mariah Helgeson" userId="51b1bd1c-374c-4333-91a8-ada6f1cc33a2" providerId="ADAL" clId="{2561BA1A-F32F-064E-9033-AAFC7156500D}" dt="2022-01-25T19:35:31.293" v="3255"/>
          <ac:spMkLst>
            <pc:docMk/>
            <pc:sldMk cId="238041721" sldId="402"/>
            <ac:spMk id="17" creationId="{C9A8836C-6FD1-784C-944C-105E42B4A261}"/>
          </ac:spMkLst>
        </pc:spChg>
        <pc:spChg chg="add mod">
          <ac:chgData name="Mariah Helgeson" userId="51b1bd1c-374c-4333-91a8-ada6f1cc33a2" providerId="ADAL" clId="{2561BA1A-F32F-064E-9033-AAFC7156500D}" dt="2022-01-25T19:35:31.293" v="3255"/>
          <ac:spMkLst>
            <pc:docMk/>
            <pc:sldMk cId="238041721" sldId="402"/>
            <ac:spMk id="18" creationId="{2034D028-7717-474D-A823-F5C3376AFA0F}"/>
          </ac:spMkLst>
        </pc:spChg>
        <pc:spChg chg="add mod">
          <ac:chgData name="Mariah Helgeson" userId="51b1bd1c-374c-4333-91a8-ada6f1cc33a2" providerId="ADAL" clId="{2561BA1A-F32F-064E-9033-AAFC7156500D}" dt="2022-01-25T19:35:31.293" v="3255"/>
          <ac:spMkLst>
            <pc:docMk/>
            <pc:sldMk cId="238041721" sldId="402"/>
            <ac:spMk id="19" creationId="{EF68468E-F44C-8E4E-8E01-262331C8B652}"/>
          </ac:spMkLst>
        </pc:spChg>
        <pc:spChg chg="add mod">
          <ac:chgData name="Mariah Helgeson" userId="51b1bd1c-374c-4333-91a8-ada6f1cc33a2" providerId="ADAL" clId="{2561BA1A-F32F-064E-9033-AAFC7156500D}" dt="2022-01-25T19:35:31.293" v="3255"/>
          <ac:spMkLst>
            <pc:docMk/>
            <pc:sldMk cId="238041721" sldId="402"/>
            <ac:spMk id="20" creationId="{D5F1DBDF-5AC8-1448-B9E5-1091AA5333FA}"/>
          </ac:spMkLst>
        </pc:spChg>
        <pc:spChg chg="add mod">
          <ac:chgData name="Mariah Helgeson" userId="51b1bd1c-374c-4333-91a8-ada6f1cc33a2" providerId="ADAL" clId="{2561BA1A-F32F-064E-9033-AAFC7156500D}" dt="2022-01-25T19:35:31.293" v="3255"/>
          <ac:spMkLst>
            <pc:docMk/>
            <pc:sldMk cId="238041721" sldId="402"/>
            <ac:spMk id="21" creationId="{A893B2E3-8D88-B641-9EDE-6DE780057CA3}"/>
          </ac:spMkLst>
        </pc:spChg>
        <pc:spChg chg="add mod">
          <ac:chgData name="Mariah Helgeson" userId="51b1bd1c-374c-4333-91a8-ada6f1cc33a2" providerId="ADAL" clId="{2561BA1A-F32F-064E-9033-AAFC7156500D}" dt="2022-01-25T19:35:31.293" v="3255"/>
          <ac:spMkLst>
            <pc:docMk/>
            <pc:sldMk cId="238041721" sldId="402"/>
            <ac:spMk id="22" creationId="{C37FCD57-629A-BF48-BC90-8FAB40CF8992}"/>
          </ac:spMkLst>
        </pc:spChg>
        <pc:spChg chg="add mod">
          <ac:chgData name="Mariah Helgeson" userId="51b1bd1c-374c-4333-91a8-ada6f1cc33a2" providerId="ADAL" clId="{2561BA1A-F32F-064E-9033-AAFC7156500D}" dt="2022-01-25T19:35:31.293" v="3255"/>
          <ac:spMkLst>
            <pc:docMk/>
            <pc:sldMk cId="238041721" sldId="402"/>
            <ac:spMk id="23" creationId="{377A0752-F409-5F4B-AC9A-147D703595E4}"/>
          </ac:spMkLst>
        </pc:spChg>
        <pc:spChg chg="add mod">
          <ac:chgData name="Mariah Helgeson" userId="51b1bd1c-374c-4333-91a8-ada6f1cc33a2" providerId="ADAL" clId="{2561BA1A-F32F-064E-9033-AAFC7156500D}" dt="2022-01-25T19:35:31.293" v="3255"/>
          <ac:spMkLst>
            <pc:docMk/>
            <pc:sldMk cId="238041721" sldId="402"/>
            <ac:spMk id="24" creationId="{21E7380F-4442-9B41-B52B-37369555C16D}"/>
          </ac:spMkLst>
        </pc:spChg>
        <pc:spChg chg="add mod">
          <ac:chgData name="Mariah Helgeson" userId="51b1bd1c-374c-4333-91a8-ada6f1cc33a2" providerId="ADAL" clId="{2561BA1A-F32F-064E-9033-AAFC7156500D}" dt="2022-01-25T19:35:31.293" v="3255"/>
          <ac:spMkLst>
            <pc:docMk/>
            <pc:sldMk cId="238041721" sldId="402"/>
            <ac:spMk id="25" creationId="{72EA1058-FA58-374D-935B-9AB2E7AB93D9}"/>
          </ac:spMkLst>
        </pc:spChg>
        <pc:spChg chg="add mod">
          <ac:chgData name="Mariah Helgeson" userId="51b1bd1c-374c-4333-91a8-ada6f1cc33a2" providerId="ADAL" clId="{2561BA1A-F32F-064E-9033-AAFC7156500D}" dt="2022-01-25T19:35:31.293" v="3255"/>
          <ac:spMkLst>
            <pc:docMk/>
            <pc:sldMk cId="238041721" sldId="402"/>
            <ac:spMk id="26" creationId="{7176218B-2B99-4C4B-A28B-03F6D1337846}"/>
          </ac:spMkLst>
        </pc:spChg>
        <pc:spChg chg="add mod">
          <ac:chgData name="Mariah Helgeson" userId="51b1bd1c-374c-4333-91a8-ada6f1cc33a2" providerId="ADAL" clId="{2561BA1A-F32F-064E-9033-AAFC7156500D}" dt="2022-01-25T19:35:31.293" v="3255"/>
          <ac:spMkLst>
            <pc:docMk/>
            <pc:sldMk cId="238041721" sldId="402"/>
            <ac:spMk id="27" creationId="{A654B26B-8BD7-9A40-843F-5EBEA8C5BC91}"/>
          </ac:spMkLst>
        </pc:spChg>
        <pc:spChg chg="add mod">
          <ac:chgData name="Mariah Helgeson" userId="51b1bd1c-374c-4333-91a8-ada6f1cc33a2" providerId="ADAL" clId="{2561BA1A-F32F-064E-9033-AAFC7156500D}" dt="2022-01-25T19:35:31.293" v="3255"/>
          <ac:spMkLst>
            <pc:docMk/>
            <pc:sldMk cId="238041721" sldId="402"/>
            <ac:spMk id="28" creationId="{E00D5E55-0650-A64B-A213-84EC41B69B56}"/>
          </ac:spMkLst>
        </pc:spChg>
        <pc:spChg chg="add mod">
          <ac:chgData name="Mariah Helgeson" userId="51b1bd1c-374c-4333-91a8-ada6f1cc33a2" providerId="ADAL" clId="{2561BA1A-F32F-064E-9033-AAFC7156500D}" dt="2022-01-25T19:35:31.293" v="3255"/>
          <ac:spMkLst>
            <pc:docMk/>
            <pc:sldMk cId="238041721" sldId="402"/>
            <ac:spMk id="29" creationId="{8973B734-8209-DB46-BCD2-B168F1ACA5A7}"/>
          </ac:spMkLst>
        </pc:spChg>
      </pc:sldChg>
      <pc:sldChg chg="addSp delSp modSp mod chgLayout">
        <pc:chgData name="Mariah Helgeson" userId="51b1bd1c-374c-4333-91a8-ada6f1cc33a2" providerId="ADAL" clId="{2561BA1A-F32F-064E-9033-AAFC7156500D}" dt="2022-01-27T18:04:23.778" v="4506" actId="478"/>
        <pc:sldMkLst>
          <pc:docMk/>
          <pc:sldMk cId="3598079425" sldId="403"/>
        </pc:sldMkLst>
        <pc:spChg chg="mod ord">
          <ac:chgData name="Mariah Helgeson" userId="51b1bd1c-374c-4333-91a8-ada6f1cc33a2" providerId="ADAL" clId="{2561BA1A-F32F-064E-9033-AAFC7156500D}" dt="2022-01-25T20:02:29.854" v="3648" actId="700"/>
          <ac:spMkLst>
            <pc:docMk/>
            <pc:sldMk cId="3598079425" sldId="403"/>
            <ac:spMk id="2" creationId="{1F81FA53-2F48-423C-8A6D-A0E48FFD3451}"/>
          </ac:spMkLst>
        </pc:spChg>
        <pc:spChg chg="mod ord">
          <ac:chgData name="Mariah Helgeson" userId="51b1bd1c-374c-4333-91a8-ada6f1cc33a2" providerId="ADAL" clId="{2561BA1A-F32F-064E-9033-AAFC7156500D}" dt="2022-01-25T20:02:29.854" v="3648" actId="700"/>
          <ac:spMkLst>
            <pc:docMk/>
            <pc:sldMk cId="3598079425" sldId="403"/>
            <ac:spMk id="3" creationId="{00000000-0000-0000-0000-000000000000}"/>
          </ac:spMkLst>
        </pc:spChg>
        <pc:spChg chg="mod ord">
          <ac:chgData name="Mariah Helgeson" userId="51b1bd1c-374c-4333-91a8-ada6f1cc33a2" providerId="ADAL" clId="{2561BA1A-F32F-064E-9033-AAFC7156500D}" dt="2022-01-25T20:02:29.854" v="3648" actId="700"/>
          <ac:spMkLst>
            <pc:docMk/>
            <pc:sldMk cId="3598079425" sldId="403"/>
            <ac:spMk id="4" creationId="{A5424E21-3FF5-4611-8878-A13CB0066D8C}"/>
          </ac:spMkLst>
        </pc:spChg>
        <pc:spChg chg="del">
          <ac:chgData name="Mariah Helgeson" userId="51b1bd1c-374c-4333-91a8-ada6f1cc33a2" providerId="ADAL" clId="{2561BA1A-F32F-064E-9033-AAFC7156500D}" dt="2022-01-27T18:04:23.778" v="4506" actId="478"/>
          <ac:spMkLst>
            <pc:docMk/>
            <pc:sldMk cId="3598079425" sldId="403"/>
            <ac:spMk id="8" creationId="{6B3ED380-B866-4538-9885-A651D26ECB38}"/>
          </ac:spMkLst>
        </pc:spChg>
        <pc:spChg chg="add mod">
          <ac:chgData name="Mariah Helgeson" userId="51b1bd1c-374c-4333-91a8-ada6f1cc33a2" providerId="ADAL" clId="{2561BA1A-F32F-064E-9033-AAFC7156500D}" dt="2022-01-25T19:35:30.002" v="3254"/>
          <ac:spMkLst>
            <pc:docMk/>
            <pc:sldMk cId="3598079425" sldId="403"/>
            <ac:spMk id="9" creationId="{68737071-FFF7-0344-82F2-DB151615F1E0}"/>
          </ac:spMkLst>
        </pc:spChg>
        <pc:spChg chg="add mod">
          <ac:chgData name="Mariah Helgeson" userId="51b1bd1c-374c-4333-91a8-ada6f1cc33a2" providerId="ADAL" clId="{2561BA1A-F32F-064E-9033-AAFC7156500D}" dt="2022-01-25T19:35:30.002" v="3254"/>
          <ac:spMkLst>
            <pc:docMk/>
            <pc:sldMk cId="3598079425" sldId="403"/>
            <ac:spMk id="10" creationId="{F3FE64E4-A96C-DF41-8C3A-C3BD2A11FE64}"/>
          </ac:spMkLst>
        </pc:spChg>
        <pc:spChg chg="add mod">
          <ac:chgData name="Mariah Helgeson" userId="51b1bd1c-374c-4333-91a8-ada6f1cc33a2" providerId="ADAL" clId="{2561BA1A-F32F-064E-9033-AAFC7156500D}" dt="2022-01-25T19:35:30.002" v="3254"/>
          <ac:spMkLst>
            <pc:docMk/>
            <pc:sldMk cId="3598079425" sldId="403"/>
            <ac:spMk id="11" creationId="{DC79844F-8936-9542-9D03-9519A51899FC}"/>
          </ac:spMkLst>
        </pc:spChg>
        <pc:spChg chg="add mod">
          <ac:chgData name="Mariah Helgeson" userId="51b1bd1c-374c-4333-91a8-ada6f1cc33a2" providerId="ADAL" clId="{2561BA1A-F32F-064E-9033-AAFC7156500D}" dt="2022-01-25T19:35:30.002" v="3254"/>
          <ac:spMkLst>
            <pc:docMk/>
            <pc:sldMk cId="3598079425" sldId="403"/>
            <ac:spMk id="12" creationId="{AFE89360-36E7-C748-B203-73F15679EE28}"/>
          </ac:spMkLst>
        </pc:spChg>
        <pc:spChg chg="add mod">
          <ac:chgData name="Mariah Helgeson" userId="51b1bd1c-374c-4333-91a8-ada6f1cc33a2" providerId="ADAL" clId="{2561BA1A-F32F-064E-9033-AAFC7156500D}" dt="2022-01-25T19:35:30.002" v="3254"/>
          <ac:spMkLst>
            <pc:docMk/>
            <pc:sldMk cId="3598079425" sldId="403"/>
            <ac:spMk id="13" creationId="{DAC4AC75-568D-6046-9CCC-6EFC2CD951E8}"/>
          </ac:spMkLst>
        </pc:spChg>
        <pc:spChg chg="add mod">
          <ac:chgData name="Mariah Helgeson" userId="51b1bd1c-374c-4333-91a8-ada6f1cc33a2" providerId="ADAL" clId="{2561BA1A-F32F-064E-9033-AAFC7156500D}" dt="2022-01-25T19:35:30.002" v="3254"/>
          <ac:spMkLst>
            <pc:docMk/>
            <pc:sldMk cId="3598079425" sldId="403"/>
            <ac:spMk id="14" creationId="{18F7D92C-06CD-F44D-BAE2-8736DD2F8843}"/>
          </ac:spMkLst>
        </pc:spChg>
        <pc:spChg chg="add mod">
          <ac:chgData name="Mariah Helgeson" userId="51b1bd1c-374c-4333-91a8-ada6f1cc33a2" providerId="ADAL" clId="{2561BA1A-F32F-064E-9033-AAFC7156500D}" dt="2022-01-25T19:35:30.002" v="3254"/>
          <ac:spMkLst>
            <pc:docMk/>
            <pc:sldMk cId="3598079425" sldId="403"/>
            <ac:spMk id="15" creationId="{9A17CDA3-AEBE-6443-B164-A7BDA6CC36A8}"/>
          </ac:spMkLst>
        </pc:spChg>
        <pc:spChg chg="add mod">
          <ac:chgData name="Mariah Helgeson" userId="51b1bd1c-374c-4333-91a8-ada6f1cc33a2" providerId="ADAL" clId="{2561BA1A-F32F-064E-9033-AAFC7156500D}" dt="2022-01-25T19:35:30.002" v="3254"/>
          <ac:spMkLst>
            <pc:docMk/>
            <pc:sldMk cId="3598079425" sldId="403"/>
            <ac:spMk id="16" creationId="{46212F78-8624-BF4B-AFAF-22CA4C849BDA}"/>
          </ac:spMkLst>
        </pc:spChg>
        <pc:spChg chg="add mod">
          <ac:chgData name="Mariah Helgeson" userId="51b1bd1c-374c-4333-91a8-ada6f1cc33a2" providerId="ADAL" clId="{2561BA1A-F32F-064E-9033-AAFC7156500D}" dt="2022-01-25T19:35:30.002" v="3254"/>
          <ac:spMkLst>
            <pc:docMk/>
            <pc:sldMk cId="3598079425" sldId="403"/>
            <ac:spMk id="17" creationId="{82AD3584-CE1E-8D4F-8E67-5D4C2F667470}"/>
          </ac:spMkLst>
        </pc:spChg>
        <pc:spChg chg="add mod">
          <ac:chgData name="Mariah Helgeson" userId="51b1bd1c-374c-4333-91a8-ada6f1cc33a2" providerId="ADAL" clId="{2561BA1A-F32F-064E-9033-AAFC7156500D}" dt="2022-01-25T19:35:30.002" v="3254"/>
          <ac:spMkLst>
            <pc:docMk/>
            <pc:sldMk cId="3598079425" sldId="403"/>
            <ac:spMk id="18" creationId="{0B4E711A-435E-F649-8A17-0B10C4B0C329}"/>
          </ac:spMkLst>
        </pc:spChg>
        <pc:spChg chg="add mod">
          <ac:chgData name="Mariah Helgeson" userId="51b1bd1c-374c-4333-91a8-ada6f1cc33a2" providerId="ADAL" clId="{2561BA1A-F32F-064E-9033-AAFC7156500D}" dt="2022-01-25T19:35:30.002" v="3254"/>
          <ac:spMkLst>
            <pc:docMk/>
            <pc:sldMk cId="3598079425" sldId="403"/>
            <ac:spMk id="19" creationId="{97B1FCC1-D31F-D444-B48B-78D8DA0ED358}"/>
          </ac:spMkLst>
        </pc:spChg>
        <pc:spChg chg="add mod">
          <ac:chgData name="Mariah Helgeson" userId="51b1bd1c-374c-4333-91a8-ada6f1cc33a2" providerId="ADAL" clId="{2561BA1A-F32F-064E-9033-AAFC7156500D}" dt="2022-01-25T19:35:30.002" v="3254"/>
          <ac:spMkLst>
            <pc:docMk/>
            <pc:sldMk cId="3598079425" sldId="403"/>
            <ac:spMk id="20" creationId="{A9E0ADA1-5A78-424B-AA5C-99DF3FA0CFAD}"/>
          </ac:spMkLst>
        </pc:spChg>
        <pc:spChg chg="add mod">
          <ac:chgData name="Mariah Helgeson" userId="51b1bd1c-374c-4333-91a8-ada6f1cc33a2" providerId="ADAL" clId="{2561BA1A-F32F-064E-9033-AAFC7156500D}" dt="2022-01-25T19:35:30.002" v="3254"/>
          <ac:spMkLst>
            <pc:docMk/>
            <pc:sldMk cId="3598079425" sldId="403"/>
            <ac:spMk id="21" creationId="{832DBE46-21E2-984F-8DFA-9851F34A4509}"/>
          </ac:spMkLst>
        </pc:spChg>
        <pc:spChg chg="add mod">
          <ac:chgData name="Mariah Helgeson" userId="51b1bd1c-374c-4333-91a8-ada6f1cc33a2" providerId="ADAL" clId="{2561BA1A-F32F-064E-9033-AAFC7156500D}" dt="2022-01-25T19:35:30.002" v="3254"/>
          <ac:spMkLst>
            <pc:docMk/>
            <pc:sldMk cId="3598079425" sldId="403"/>
            <ac:spMk id="22" creationId="{B4A47AD9-E344-9047-A6A6-CB4CB7058A16}"/>
          </ac:spMkLst>
        </pc:spChg>
        <pc:spChg chg="add mod">
          <ac:chgData name="Mariah Helgeson" userId="51b1bd1c-374c-4333-91a8-ada6f1cc33a2" providerId="ADAL" clId="{2561BA1A-F32F-064E-9033-AAFC7156500D}" dt="2022-01-25T19:35:30.002" v="3254"/>
          <ac:spMkLst>
            <pc:docMk/>
            <pc:sldMk cId="3598079425" sldId="403"/>
            <ac:spMk id="23" creationId="{073DFD72-B037-3E42-A142-1BDF62BFA34D}"/>
          </ac:spMkLst>
        </pc:spChg>
        <pc:spChg chg="add mod">
          <ac:chgData name="Mariah Helgeson" userId="51b1bd1c-374c-4333-91a8-ada6f1cc33a2" providerId="ADAL" clId="{2561BA1A-F32F-064E-9033-AAFC7156500D}" dt="2022-01-25T19:35:30.002" v="3254"/>
          <ac:spMkLst>
            <pc:docMk/>
            <pc:sldMk cId="3598079425" sldId="403"/>
            <ac:spMk id="24" creationId="{E5195DEB-D935-5B41-B245-8E1AF36A9EB8}"/>
          </ac:spMkLst>
        </pc:spChg>
        <pc:spChg chg="add mod">
          <ac:chgData name="Mariah Helgeson" userId="51b1bd1c-374c-4333-91a8-ada6f1cc33a2" providerId="ADAL" clId="{2561BA1A-F32F-064E-9033-AAFC7156500D}" dt="2022-01-25T19:35:30.002" v="3254"/>
          <ac:spMkLst>
            <pc:docMk/>
            <pc:sldMk cId="3598079425" sldId="403"/>
            <ac:spMk id="25" creationId="{80815B71-65D4-5748-BB4D-F72F403EDBF9}"/>
          </ac:spMkLst>
        </pc:spChg>
        <pc:spChg chg="add mod">
          <ac:chgData name="Mariah Helgeson" userId="51b1bd1c-374c-4333-91a8-ada6f1cc33a2" providerId="ADAL" clId="{2561BA1A-F32F-064E-9033-AAFC7156500D}" dt="2022-01-25T19:35:30.002" v="3254"/>
          <ac:spMkLst>
            <pc:docMk/>
            <pc:sldMk cId="3598079425" sldId="403"/>
            <ac:spMk id="26" creationId="{F3FEA7F3-50F6-5043-A45A-61D83E463E59}"/>
          </ac:spMkLst>
        </pc:spChg>
        <pc:spChg chg="add mod">
          <ac:chgData name="Mariah Helgeson" userId="51b1bd1c-374c-4333-91a8-ada6f1cc33a2" providerId="ADAL" clId="{2561BA1A-F32F-064E-9033-AAFC7156500D}" dt="2022-01-25T19:35:30.002" v="3254"/>
          <ac:spMkLst>
            <pc:docMk/>
            <pc:sldMk cId="3598079425" sldId="403"/>
            <ac:spMk id="27" creationId="{7FE408E8-3842-654A-8CD1-0330A987535E}"/>
          </ac:spMkLst>
        </pc:spChg>
        <pc:spChg chg="add mod">
          <ac:chgData name="Mariah Helgeson" userId="51b1bd1c-374c-4333-91a8-ada6f1cc33a2" providerId="ADAL" clId="{2561BA1A-F32F-064E-9033-AAFC7156500D}" dt="2022-01-25T19:35:30.002" v="3254"/>
          <ac:spMkLst>
            <pc:docMk/>
            <pc:sldMk cId="3598079425" sldId="403"/>
            <ac:spMk id="28" creationId="{2C0D8D23-23C6-194C-834D-C66632F84C20}"/>
          </ac:spMkLst>
        </pc:spChg>
        <pc:spChg chg="add mod">
          <ac:chgData name="Mariah Helgeson" userId="51b1bd1c-374c-4333-91a8-ada6f1cc33a2" providerId="ADAL" clId="{2561BA1A-F32F-064E-9033-AAFC7156500D}" dt="2022-01-25T19:35:30.002" v="3254"/>
          <ac:spMkLst>
            <pc:docMk/>
            <pc:sldMk cId="3598079425" sldId="403"/>
            <ac:spMk id="29" creationId="{FF039A9B-2C24-984A-AC1F-EB010BDB57F4}"/>
          </ac:spMkLst>
        </pc:spChg>
      </pc:sldChg>
      <pc:sldChg chg="addSp modSp mod chgLayout">
        <pc:chgData name="Mariah Helgeson" userId="51b1bd1c-374c-4333-91a8-ada6f1cc33a2" providerId="ADAL" clId="{2561BA1A-F32F-064E-9033-AAFC7156500D}" dt="2022-01-25T20:02:29.854" v="3648" actId="700"/>
        <pc:sldMkLst>
          <pc:docMk/>
          <pc:sldMk cId="3766895515" sldId="404"/>
        </pc:sldMkLst>
        <pc:spChg chg="mod ord">
          <ac:chgData name="Mariah Helgeson" userId="51b1bd1c-374c-4333-91a8-ada6f1cc33a2" providerId="ADAL" clId="{2561BA1A-F32F-064E-9033-AAFC7156500D}" dt="2022-01-25T20:02:29.854" v="3648" actId="700"/>
          <ac:spMkLst>
            <pc:docMk/>
            <pc:sldMk cId="3766895515" sldId="404"/>
            <ac:spMk id="2" creationId="{00000000-0000-0000-0000-000000000000}"/>
          </ac:spMkLst>
        </pc:spChg>
        <pc:spChg chg="mod ord">
          <ac:chgData name="Mariah Helgeson" userId="51b1bd1c-374c-4333-91a8-ada6f1cc33a2" providerId="ADAL" clId="{2561BA1A-F32F-064E-9033-AAFC7156500D}" dt="2022-01-25T20:02:29.854" v="3648" actId="700"/>
          <ac:spMkLst>
            <pc:docMk/>
            <pc:sldMk cId="3766895515" sldId="404"/>
            <ac:spMk id="3" creationId="{00000000-0000-0000-0000-000000000000}"/>
          </ac:spMkLst>
        </pc:spChg>
        <pc:spChg chg="mod ord">
          <ac:chgData name="Mariah Helgeson" userId="51b1bd1c-374c-4333-91a8-ada6f1cc33a2" providerId="ADAL" clId="{2561BA1A-F32F-064E-9033-AAFC7156500D}" dt="2022-01-25T20:02:29.854" v="3648" actId="700"/>
          <ac:spMkLst>
            <pc:docMk/>
            <pc:sldMk cId="3766895515" sldId="404"/>
            <ac:spMk id="4" creationId="{E8BEFF6C-2802-4369-9016-2F77C811BAD9}"/>
          </ac:spMkLst>
        </pc:spChg>
        <pc:spChg chg="add mod">
          <ac:chgData name="Mariah Helgeson" userId="51b1bd1c-374c-4333-91a8-ada6f1cc33a2" providerId="ADAL" clId="{2561BA1A-F32F-064E-9033-AAFC7156500D}" dt="2022-01-25T19:35:28.610" v="3253"/>
          <ac:spMkLst>
            <pc:docMk/>
            <pc:sldMk cId="3766895515" sldId="404"/>
            <ac:spMk id="8" creationId="{34A55A7F-3D69-F14F-8B40-884F3857AEC6}"/>
          </ac:spMkLst>
        </pc:spChg>
        <pc:spChg chg="add mod">
          <ac:chgData name="Mariah Helgeson" userId="51b1bd1c-374c-4333-91a8-ada6f1cc33a2" providerId="ADAL" clId="{2561BA1A-F32F-064E-9033-AAFC7156500D}" dt="2022-01-25T19:35:28.610" v="3253"/>
          <ac:spMkLst>
            <pc:docMk/>
            <pc:sldMk cId="3766895515" sldId="404"/>
            <ac:spMk id="9" creationId="{5F38E06C-840F-0241-8099-AE602CEC2D75}"/>
          </ac:spMkLst>
        </pc:spChg>
        <pc:spChg chg="add mod">
          <ac:chgData name="Mariah Helgeson" userId="51b1bd1c-374c-4333-91a8-ada6f1cc33a2" providerId="ADAL" clId="{2561BA1A-F32F-064E-9033-AAFC7156500D}" dt="2022-01-25T19:35:28.610" v="3253"/>
          <ac:spMkLst>
            <pc:docMk/>
            <pc:sldMk cId="3766895515" sldId="404"/>
            <ac:spMk id="10" creationId="{08725A4D-7D76-3840-BBCD-C2B62FC0CAAF}"/>
          </ac:spMkLst>
        </pc:spChg>
        <pc:spChg chg="add mod">
          <ac:chgData name="Mariah Helgeson" userId="51b1bd1c-374c-4333-91a8-ada6f1cc33a2" providerId="ADAL" clId="{2561BA1A-F32F-064E-9033-AAFC7156500D}" dt="2022-01-25T19:35:28.610" v="3253"/>
          <ac:spMkLst>
            <pc:docMk/>
            <pc:sldMk cId="3766895515" sldId="404"/>
            <ac:spMk id="11" creationId="{3D9D4627-770E-A14D-BE08-6D4B80F82558}"/>
          </ac:spMkLst>
        </pc:spChg>
        <pc:spChg chg="add mod">
          <ac:chgData name="Mariah Helgeson" userId="51b1bd1c-374c-4333-91a8-ada6f1cc33a2" providerId="ADAL" clId="{2561BA1A-F32F-064E-9033-AAFC7156500D}" dt="2022-01-25T19:35:28.610" v="3253"/>
          <ac:spMkLst>
            <pc:docMk/>
            <pc:sldMk cId="3766895515" sldId="404"/>
            <ac:spMk id="12" creationId="{0894566C-27FF-B24F-B60F-B4FFEA62D356}"/>
          </ac:spMkLst>
        </pc:spChg>
        <pc:spChg chg="add mod">
          <ac:chgData name="Mariah Helgeson" userId="51b1bd1c-374c-4333-91a8-ada6f1cc33a2" providerId="ADAL" clId="{2561BA1A-F32F-064E-9033-AAFC7156500D}" dt="2022-01-25T19:35:28.610" v="3253"/>
          <ac:spMkLst>
            <pc:docMk/>
            <pc:sldMk cId="3766895515" sldId="404"/>
            <ac:spMk id="13" creationId="{AE1930EF-BD98-1648-8AAF-7CA8500B91EF}"/>
          </ac:spMkLst>
        </pc:spChg>
        <pc:spChg chg="add mod">
          <ac:chgData name="Mariah Helgeson" userId="51b1bd1c-374c-4333-91a8-ada6f1cc33a2" providerId="ADAL" clId="{2561BA1A-F32F-064E-9033-AAFC7156500D}" dt="2022-01-25T19:35:28.610" v="3253"/>
          <ac:spMkLst>
            <pc:docMk/>
            <pc:sldMk cId="3766895515" sldId="404"/>
            <ac:spMk id="14" creationId="{F3DF0D4F-3398-894E-B35A-3A344BC16BA8}"/>
          </ac:spMkLst>
        </pc:spChg>
        <pc:spChg chg="add mod">
          <ac:chgData name="Mariah Helgeson" userId="51b1bd1c-374c-4333-91a8-ada6f1cc33a2" providerId="ADAL" clId="{2561BA1A-F32F-064E-9033-AAFC7156500D}" dt="2022-01-25T19:35:28.610" v="3253"/>
          <ac:spMkLst>
            <pc:docMk/>
            <pc:sldMk cId="3766895515" sldId="404"/>
            <ac:spMk id="15" creationId="{10A5FC7A-CC90-4241-970D-C6787BF3A25C}"/>
          </ac:spMkLst>
        </pc:spChg>
        <pc:spChg chg="add mod">
          <ac:chgData name="Mariah Helgeson" userId="51b1bd1c-374c-4333-91a8-ada6f1cc33a2" providerId="ADAL" clId="{2561BA1A-F32F-064E-9033-AAFC7156500D}" dt="2022-01-25T19:35:28.610" v="3253"/>
          <ac:spMkLst>
            <pc:docMk/>
            <pc:sldMk cId="3766895515" sldId="404"/>
            <ac:spMk id="16" creationId="{42166EC4-0F3A-2B41-8989-38346FA2E3C9}"/>
          </ac:spMkLst>
        </pc:spChg>
        <pc:spChg chg="add mod">
          <ac:chgData name="Mariah Helgeson" userId="51b1bd1c-374c-4333-91a8-ada6f1cc33a2" providerId="ADAL" clId="{2561BA1A-F32F-064E-9033-AAFC7156500D}" dt="2022-01-25T19:35:28.610" v="3253"/>
          <ac:spMkLst>
            <pc:docMk/>
            <pc:sldMk cId="3766895515" sldId="404"/>
            <ac:spMk id="17" creationId="{E076B782-8028-B144-8A3B-87DC0372EDA0}"/>
          </ac:spMkLst>
        </pc:spChg>
        <pc:spChg chg="add mod">
          <ac:chgData name="Mariah Helgeson" userId="51b1bd1c-374c-4333-91a8-ada6f1cc33a2" providerId="ADAL" clId="{2561BA1A-F32F-064E-9033-AAFC7156500D}" dt="2022-01-25T19:35:28.610" v="3253"/>
          <ac:spMkLst>
            <pc:docMk/>
            <pc:sldMk cId="3766895515" sldId="404"/>
            <ac:spMk id="18" creationId="{3103D90E-6743-624A-A48A-99B3E9846B14}"/>
          </ac:spMkLst>
        </pc:spChg>
        <pc:spChg chg="add mod">
          <ac:chgData name="Mariah Helgeson" userId="51b1bd1c-374c-4333-91a8-ada6f1cc33a2" providerId="ADAL" clId="{2561BA1A-F32F-064E-9033-AAFC7156500D}" dt="2022-01-25T19:35:28.610" v="3253"/>
          <ac:spMkLst>
            <pc:docMk/>
            <pc:sldMk cId="3766895515" sldId="404"/>
            <ac:spMk id="19" creationId="{FE806807-28C3-7A48-A33D-4ED74BB4506D}"/>
          </ac:spMkLst>
        </pc:spChg>
        <pc:spChg chg="add mod">
          <ac:chgData name="Mariah Helgeson" userId="51b1bd1c-374c-4333-91a8-ada6f1cc33a2" providerId="ADAL" clId="{2561BA1A-F32F-064E-9033-AAFC7156500D}" dt="2022-01-25T19:35:28.610" v="3253"/>
          <ac:spMkLst>
            <pc:docMk/>
            <pc:sldMk cId="3766895515" sldId="404"/>
            <ac:spMk id="20" creationId="{42B5B481-BCB6-594C-8AFD-9DD760BB99AB}"/>
          </ac:spMkLst>
        </pc:spChg>
        <pc:spChg chg="add mod">
          <ac:chgData name="Mariah Helgeson" userId="51b1bd1c-374c-4333-91a8-ada6f1cc33a2" providerId="ADAL" clId="{2561BA1A-F32F-064E-9033-AAFC7156500D}" dt="2022-01-25T19:35:28.610" v="3253"/>
          <ac:spMkLst>
            <pc:docMk/>
            <pc:sldMk cId="3766895515" sldId="404"/>
            <ac:spMk id="21" creationId="{6F3B3B2B-973E-0544-94C3-04541F8B2D53}"/>
          </ac:spMkLst>
        </pc:spChg>
        <pc:spChg chg="add mod">
          <ac:chgData name="Mariah Helgeson" userId="51b1bd1c-374c-4333-91a8-ada6f1cc33a2" providerId="ADAL" clId="{2561BA1A-F32F-064E-9033-AAFC7156500D}" dt="2022-01-25T19:35:28.610" v="3253"/>
          <ac:spMkLst>
            <pc:docMk/>
            <pc:sldMk cId="3766895515" sldId="404"/>
            <ac:spMk id="22" creationId="{7207C9F1-8115-1B42-9730-14F71F9F8329}"/>
          </ac:spMkLst>
        </pc:spChg>
        <pc:spChg chg="add mod">
          <ac:chgData name="Mariah Helgeson" userId="51b1bd1c-374c-4333-91a8-ada6f1cc33a2" providerId="ADAL" clId="{2561BA1A-F32F-064E-9033-AAFC7156500D}" dt="2022-01-25T19:35:28.610" v="3253"/>
          <ac:spMkLst>
            <pc:docMk/>
            <pc:sldMk cId="3766895515" sldId="404"/>
            <ac:spMk id="23" creationId="{DF4DB096-04CB-E546-838E-D39E767E49B8}"/>
          </ac:spMkLst>
        </pc:spChg>
        <pc:spChg chg="add mod">
          <ac:chgData name="Mariah Helgeson" userId="51b1bd1c-374c-4333-91a8-ada6f1cc33a2" providerId="ADAL" clId="{2561BA1A-F32F-064E-9033-AAFC7156500D}" dt="2022-01-25T19:35:28.610" v="3253"/>
          <ac:spMkLst>
            <pc:docMk/>
            <pc:sldMk cId="3766895515" sldId="404"/>
            <ac:spMk id="24" creationId="{780F755E-A7AC-734F-B930-9D49D8F9E24F}"/>
          </ac:spMkLst>
        </pc:spChg>
        <pc:spChg chg="add mod">
          <ac:chgData name="Mariah Helgeson" userId="51b1bd1c-374c-4333-91a8-ada6f1cc33a2" providerId="ADAL" clId="{2561BA1A-F32F-064E-9033-AAFC7156500D}" dt="2022-01-25T19:35:28.610" v="3253"/>
          <ac:spMkLst>
            <pc:docMk/>
            <pc:sldMk cId="3766895515" sldId="404"/>
            <ac:spMk id="25" creationId="{5C4929FB-272F-FE46-850A-93765114283D}"/>
          </ac:spMkLst>
        </pc:spChg>
        <pc:spChg chg="add mod">
          <ac:chgData name="Mariah Helgeson" userId="51b1bd1c-374c-4333-91a8-ada6f1cc33a2" providerId="ADAL" clId="{2561BA1A-F32F-064E-9033-AAFC7156500D}" dt="2022-01-25T19:35:28.610" v="3253"/>
          <ac:spMkLst>
            <pc:docMk/>
            <pc:sldMk cId="3766895515" sldId="404"/>
            <ac:spMk id="26" creationId="{3D433695-97F2-6A4B-B903-D8599D08C9F2}"/>
          </ac:spMkLst>
        </pc:spChg>
        <pc:spChg chg="add mod">
          <ac:chgData name="Mariah Helgeson" userId="51b1bd1c-374c-4333-91a8-ada6f1cc33a2" providerId="ADAL" clId="{2561BA1A-F32F-064E-9033-AAFC7156500D}" dt="2022-01-25T19:35:28.610" v="3253"/>
          <ac:spMkLst>
            <pc:docMk/>
            <pc:sldMk cId="3766895515" sldId="404"/>
            <ac:spMk id="27" creationId="{425E8B83-34D6-E34C-87F0-547A84E179E6}"/>
          </ac:spMkLst>
        </pc:spChg>
        <pc:spChg chg="add mod">
          <ac:chgData name="Mariah Helgeson" userId="51b1bd1c-374c-4333-91a8-ada6f1cc33a2" providerId="ADAL" clId="{2561BA1A-F32F-064E-9033-AAFC7156500D}" dt="2022-01-25T19:35:28.610" v="3253"/>
          <ac:spMkLst>
            <pc:docMk/>
            <pc:sldMk cId="3766895515" sldId="404"/>
            <ac:spMk id="28" creationId="{C6C1DEF4-8493-7244-AD33-346FD30490EB}"/>
          </ac:spMkLst>
        </pc:spChg>
      </pc:sldChg>
      <pc:sldChg chg="addSp modSp mod chgLayout">
        <pc:chgData name="Mariah Helgeson" userId="51b1bd1c-374c-4333-91a8-ada6f1cc33a2" providerId="ADAL" clId="{2561BA1A-F32F-064E-9033-AAFC7156500D}" dt="2022-01-25T20:02:29.854" v="3648" actId="700"/>
        <pc:sldMkLst>
          <pc:docMk/>
          <pc:sldMk cId="2038694142" sldId="405"/>
        </pc:sldMkLst>
        <pc:spChg chg="mod ord">
          <ac:chgData name="Mariah Helgeson" userId="51b1bd1c-374c-4333-91a8-ada6f1cc33a2" providerId="ADAL" clId="{2561BA1A-F32F-064E-9033-AAFC7156500D}" dt="2022-01-25T20:02:29.854" v="3648" actId="700"/>
          <ac:spMkLst>
            <pc:docMk/>
            <pc:sldMk cId="2038694142" sldId="405"/>
            <ac:spMk id="2" creationId="{00000000-0000-0000-0000-000000000000}"/>
          </ac:spMkLst>
        </pc:spChg>
        <pc:spChg chg="mod ord">
          <ac:chgData name="Mariah Helgeson" userId="51b1bd1c-374c-4333-91a8-ada6f1cc33a2" providerId="ADAL" clId="{2561BA1A-F32F-064E-9033-AAFC7156500D}" dt="2022-01-25T20:02:29.854" v="3648" actId="700"/>
          <ac:spMkLst>
            <pc:docMk/>
            <pc:sldMk cId="2038694142" sldId="405"/>
            <ac:spMk id="3" creationId="{00000000-0000-0000-0000-000000000000}"/>
          </ac:spMkLst>
        </pc:spChg>
        <pc:spChg chg="mod ord">
          <ac:chgData name="Mariah Helgeson" userId="51b1bd1c-374c-4333-91a8-ada6f1cc33a2" providerId="ADAL" clId="{2561BA1A-F32F-064E-9033-AAFC7156500D}" dt="2022-01-25T20:02:29.854" v="3648" actId="700"/>
          <ac:spMkLst>
            <pc:docMk/>
            <pc:sldMk cId="2038694142" sldId="405"/>
            <ac:spMk id="4" creationId="{D623EF70-803D-44E2-8B01-86E60FAC34C3}"/>
          </ac:spMkLst>
        </pc:spChg>
        <pc:spChg chg="add mod">
          <ac:chgData name="Mariah Helgeson" userId="51b1bd1c-374c-4333-91a8-ada6f1cc33a2" providerId="ADAL" clId="{2561BA1A-F32F-064E-9033-AAFC7156500D}" dt="2022-01-25T19:35:27.150" v="3252"/>
          <ac:spMkLst>
            <pc:docMk/>
            <pc:sldMk cId="2038694142" sldId="405"/>
            <ac:spMk id="8" creationId="{EC61094F-4E31-9741-844E-E03B6235F571}"/>
          </ac:spMkLst>
        </pc:spChg>
        <pc:spChg chg="add mod">
          <ac:chgData name="Mariah Helgeson" userId="51b1bd1c-374c-4333-91a8-ada6f1cc33a2" providerId="ADAL" clId="{2561BA1A-F32F-064E-9033-AAFC7156500D}" dt="2022-01-25T19:35:27.150" v="3252"/>
          <ac:spMkLst>
            <pc:docMk/>
            <pc:sldMk cId="2038694142" sldId="405"/>
            <ac:spMk id="9" creationId="{0534A2AE-B71B-9841-B84D-55E9751F6453}"/>
          </ac:spMkLst>
        </pc:spChg>
        <pc:spChg chg="add mod">
          <ac:chgData name="Mariah Helgeson" userId="51b1bd1c-374c-4333-91a8-ada6f1cc33a2" providerId="ADAL" clId="{2561BA1A-F32F-064E-9033-AAFC7156500D}" dt="2022-01-25T19:35:27.150" v="3252"/>
          <ac:spMkLst>
            <pc:docMk/>
            <pc:sldMk cId="2038694142" sldId="405"/>
            <ac:spMk id="10" creationId="{EFEE7293-AACB-D743-9188-76A8A3EA9E93}"/>
          </ac:spMkLst>
        </pc:spChg>
        <pc:spChg chg="add mod">
          <ac:chgData name="Mariah Helgeson" userId="51b1bd1c-374c-4333-91a8-ada6f1cc33a2" providerId="ADAL" clId="{2561BA1A-F32F-064E-9033-AAFC7156500D}" dt="2022-01-25T19:35:27.150" v="3252"/>
          <ac:spMkLst>
            <pc:docMk/>
            <pc:sldMk cId="2038694142" sldId="405"/>
            <ac:spMk id="11" creationId="{49770F24-811D-AD43-914D-AEFEB4928F5B}"/>
          </ac:spMkLst>
        </pc:spChg>
        <pc:spChg chg="add mod">
          <ac:chgData name="Mariah Helgeson" userId="51b1bd1c-374c-4333-91a8-ada6f1cc33a2" providerId="ADAL" clId="{2561BA1A-F32F-064E-9033-AAFC7156500D}" dt="2022-01-25T19:35:27.150" v="3252"/>
          <ac:spMkLst>
            <pc:docMk/>
            <pc:sldMk cId="2038694142" sldId="405"/>
            <ac:spMk id="12" creationId="{831DD65B-9CE1-BE40-A21F-E9BE53C0DD4E}"/>
          </ac:spMkLst>
        </pc:spChg>
        <pc:spChg chg="add mod">
          <ac:chgData name="Mariah Helgeson" userId="51b1bd1c-374c-4333-91a8-ada6f1cc33a2" providerId="ADAL" clId="{2561BA1A-F32F-064E-9033-AAFC7156500D}" dt="2022-01-25T19:35:27.150" v="3252"/>
          <ac:spMkLst>
            <pc:docMk/>
            <pc:sldMk cId="2038694142" sldId="405"/>
            <ac:spMk id="13" creationId="{B8230F6A-179D-1741-AC44-B05728F1A88B}"/>
          </ac:spMkLst>
        </pc:spChg>
        <pc:spChg chg="add mod">
          <ac:chgData name="Mariah Helgeson" userId="51b1bd1c-374c-4333-91a8-ada6f1cc33a2" providerId="ADAL" clId="{2561BA1A-F32F-064E-9033-AAFC7156500D}" dt="2022-01-25T19:35:27.150" v="3252"/>
          <ac:spMkLst>
            <pc:docMk/>
            <pc:sldMk cId="2038694142" sldId="405"/>
            <ac:spMk id="14" creationId="{E5991B4B-996D-1A4A-9F12-B63F4911CED4}"/>
          </ac:spMkLst>
        </pc:spChg>
        <pc:spChg chg="add mod">
          <ac:chgData name="Mariah Helgeson" userId="51b1bd1c-374c-4333-91a8-ada6f1cc33a2" providerId="ADAL" clId="{2561BA1A-F32F-064E-9033-AAFC7156500D}" dt="2022-01-25T19:35:27.150" v="3252"/>
          <ac:spMkLst>
            <pc:docMk/>
            <pc:sldMk cId="2038694142" sldId="405"/>
            <ac:spMk id="15" creationId="{B2CD156D-0B55-864D-A152-2B526A7AC182}"/>
          </ac:spMkLst>
        </pc:spChg>
        <pc:spChg chg="add mod">
          <ac:chgData name="Mariah Helgeson" userId="51b1bd1c-374c-4333-91a8-ada6f1cc33a2" providerId="ADAL" clId="{2561BA1A-F32F-064E-9033-AAFC7156500D}" dt="2022-01-25T19:35:27.150" v="3252"/>
          <ac:spMkLst>
            <pc:docMk/>
            <pc:sldMk cId="2038694142" sldId="405"/>
            <ac:spMk id="16" creationId="{14DF0C0E-37C1-7240-92E0-0A6A85416361}"/>
          </ac:spMkLst>
        </pc:spChg>
        <pc:spChg chg="add mod">
          <ac:chgData name="Mariah Helgeson" userId="51b1bd1c-374c-4333-91a8-ada6f1cc33a2" providerId="ADAL" clId="{2561BA1A-F32F-064E-9033-AAFC7156500D}" dt="2022-01-25T19:35:27.150" v="3252"/>
          <ac:spMkLst>
            <pc:docMk/>
            <pc:sldMk cId="2038694142" sldId="405"/>
            <ac:spMk id="17" creationId="{DEB26D45-0DC5-844D-B0FE-B227970E2B8C}"/>
          </ac:spMkLst>
        </pc:spChg>
        <pc:spChg chg="add mod">
          <ac:chgData name="Mariah Helgeson" userId="51b1bd1c-374c-4333-91a8-ada6f1cc33a2" providerId="ADAL" clId="{2561BA1A-F32F-064E-9033-AAFC7156500D}" dt="2022-01-25T19:35:27.150" v="3252"/>
          <ac:spMkLst>
            <pc:docMk/>
            <pc:sldMk cId="2038694142" sldId="405"/>
            <ac:spMk id="18" creationId="{3B4B22CB-5C3A-2344-813C-7396EBC43614}"/>
          </ac:spMkLst>
        </pc:spChg>
        <pc:spChg chg="add mod">
          <ac:chgData name="Mariah Helgeson" userId="51b1bd1c-374c-4333-91a8-ada6f1cc33a2" providerId="ADAL" clId="{2561BA1A-F32F-064E-9033-AAFC7156500D}" dt="2022-01-25T19:35:27.150" v="3252"/>
          <ac:spMkLst>
            <pc:docMk/>
            <pc:sldMk cId="2038694142" sldId="405"/>
            <ac:spMk id="19" creationId="{8FE6D249-E4A1-9640-A214-1A20D9394E71}"/>
          </ac:spMkLst>
        </pc:spChg>
        <pc:spChg chg="add mod">
          <ac:chgData name="Mariah Helgeson" userId="51b1bd1c-374c-4333-91a8-ada6f1cc33a2" providerId="ADAL" clId="{2561BA1A-F32F-064E-9033-AAFC7156500D}" dt="2022-01-25T19:35:27.150" v="3252"/>
          <ac:spMkLst>
            <pc:docMk/>
            <pc:sldMk cId="2038694142" sldId="405"/>
            <ac:spMk id="20" creationId="{20FCBA31-5CDC-0D43-9646-91D6FBC1F371}"/>
          </ac:spMkLst>
        </pc:spChg>
        <pc:spChg chg="add mod">
          <ac:chgData name="Mariah Helgeson" userId="51b1bd1c-374c-4333-91a8-ada6f1cc33a2" providerId="ADAL" clId="{2561BA1A-F32F-064E-9033-AAFC7156500D}" dt="2022-01-25T19:35:27.150" v="3252"/>
          <ac:spMkLst>
            <pc:docMk/>
            <pc:sldMk cId="2038694142" sldId="405"/>
            <ac:spMk id="21" creationId="{894BF751-99DA-8148-993A-98B93D67A7A4}"/>
          </ac:spMkLst>
        </pc:spChg>
        <pc:spChg chg="add mod">
          <ac:chgData name="Mariah Helgeson" userId="51b1bd1c-374c-4333-91a8-ada6f1cc33a2" providerId="ADAL" clId="{2561BA1A-F32F-064E-9033-AAFC7156500D}" dt="2022-01-25T19:35:27.150" v="3252"/>
          <ac:spMkLst>
            <pc:docMk/>
            <pc:sldMk cId="2038694142" sldId="405"/>
            <ac:spMk id="22" creationId="{75A2F95A-E67D-B542-8355-30F1D89E67C9}"/>
          </ac:spMkLst>
        </pc:spChg>
        <pc:spChg chg="add mod">
          <ac:chgData name="Mariah Helgeson" userId="51b1bd1c-374c-4333-91a8-ada6f1cc33a2" providerId="ADAL" clId="{2561BA1A-F32F-064E-9033-AAFC7156500D}" dt="2022-01-25T19:35:27.150" v="3252"/>
          <ac:spMkLst>
            <pc:docMk/>
            <pc:sldMk cId="2038694142" sldId="405"/>
            <ac:spMk id="23" creationId="{E31F9BD0-6341-3242-B01C-0E86CC5BFCFC}"/>
          </ac:spMkLst>
        </pc:spChg>
        <pc:spChg chg="add mod">
          <ac:chgData name="Mariah Helgeson" userId="51b1bd1c-374c-4333-91a8-ada6f1cc33a2" providerId="ADAL" clId="{2561BA1A-F32F-064E-9033-AAFC7156500D}" dt="2022-01-25T19:35:27.150" v="3252"/>
          <ac:spMkLst>
            <pc:docMk/>
            <pc:sldMk cId="2038694142" sldId="405"/>
            <ac:spMk id="24" creationId="{3C15659C-3A08-BA4A-8736-8F87E4A6AFF2}"/>
          </ac:spMkLst>
        </pc:spChg>
        <pc:spChg chg="add mod">
          <ac:chgData name="Mariah Helgeson" userId="51b1bd1c-374c-4333-91a8-ada6f1cc33a2" providerId="ADAL" clId="{2561BA1A-F32F-064E-9033-AAFC7156500D}" dt="2022-01-25T19:35:27.150" v="3252"/>
          <ac:spMkLst>
            <pc:docMk/>
            <pc:sldMk cId="2038694142" sldId="405"/>
            <ac:spMk id="25" creationId="{AEAE5C05-4DA5-6440-83F5-537FB29F7029}"/>
          </ac:spMkLst>
        </pc:spChg>
        <pc:spChg chg="add mod">
          <ac:chgData name="Mariah Helgeson" userId="51b1bd1c-374c-4333-91a8-ada6f1cc33a2" providerId="ADAL" clId="{2561BA1A-F32F-064E-9033-AAFC7156500D}" dt="2022-01-25T19:35:27.150" v="3252"/>
          <ac:spMkLst>
            <pc:docMk/>
            <pc:sldMk cId="2038694142" sldId="405"/>
            <ac:spMk id="26" creationId="{231AFA12-8BB2-C14B-A06D-1A3DD91B0558}"/>
          </ac:spMkLst>
        </pc:spChg>
        <pc:spChg chg="add mod">
          <ac:chgData name="Mariah Helgeson" userId="51b1bd1c-374c-4333-91a8-ada6f1cc33a2" providerId="ADAL" clId="{2561BA1A-F32F-064E-9033-AAFC7156500D}" dt="2022-01-25T19:35:27.150" v="3252"/>
          <ac:spMkLst>
            <pc:docMk/>
            <pc:sldMk cId="2038694142" sldId="405"/>
            <ac:spMk id="27" creationId="{DB91DF6F-0594-FF4A-99A3-577A4B3B395E}"/>
          </ac:spMkLst>
        </pc:spChg>
        <pc:spChg chg="add mod">
          <ac:chgData name="Mariah Helgeson" userId="51b1bd1c-374c-4333-91a8-ada6f1cc33a2" providerId="ADAL" clId="{2561BA1A-F32F-064E-9033-AAFC7156500D}" dt="2022-01-25T19:35:27.150" v="3252"/>
          <ac:spMkLst>
            <pc:docMk/>
            <pc:sldMk cId="2038694142" sldId="405"/>
            <ac:spMk id="28" creationId="{9DB69C24-B2E9-E344-95A0-BE12C85051F5}"/>
          </ac:spMkLst>
        </pc:spChg>
      </pc:sldChg>
      <pc:sldChg chg="addSp modSp mod chgLayout">
        <pc:chgData name="Mariah Helgeson" userId="51b1bd1c-374c-4333-91a8-ada6f1cc33a2" providerId="ADAL" clId="{2561BA1A-F32F-064E-9033-AAFC7156500D}" dt="2022-01-25T20:02:29.854" v="3648" actId="700"/>
        <pc:sldMkLst>
          <pc:docMk/>
          <pc:sldMk cId="1178401320" sldId="406"/>
        </pc:sldMkLst>
        <pc:spChg chg="mod ord">
          <ac:chgData name="Mariah Helgeson" userId="51b1bd1c-374c-4333-91a8-ada6f1cc33a2" providerId="ADAL" clId="{2561BA1A-F32F-064E-9033-AAFC7156500D}" dt="2022-01-25T20:02:29.854" v="3648" actId="700"/>
          <ac:spMkLst>
            <pc:docMk/>
            <pc:sldMk cId="1178401320" sldId="406"/>
            <ac:spMk id="2" creationId="{F5C0AC11-CA03-4C7F-A491-D75AF3C29138}"/>
          </ac:spMkLst>
        </pc:spChg>
        <pc:spChg chg="mod ord">
          <ac:chgData name="Mariah Helgeson" userId="51b1bd1c-374c-4333-91a8-ada6f1cc33a2" providerId="ADAL" clId="{2561BA1A-F32F-064E-9033-AAFC7156500D}" dt="2022-01-25T20:02:29.854" v="3648" actId="700"/>
          <ac:spMkLst>
            <pc:docMk/>
            <pc:sldMk cId="1178401320" sldId="40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78401320" sldId="406"/>
            <ac:spMk id="4" creationId="{5FCD3F5C-997A-4C7D-84F4-B2CEB2B0D82B}"/>
          </ac:spMkLst>
        </pc:spChg>
        <pc:spChg chg="add mod">
          <ac:chgData name="Mariah Helgeson" userId="51b1bd1c-374c-4333-91a8-ada6f1cc33a2" providerId="ADAL" clId="{2561BA1A-F32F-064E-9033-AAFC7156500D}" dt="2022-01-25T19:35:25.853" v="3251"/>
          <ac:spMkLst>
            <pc:docMk/>
            <pc:sldMk cId="1178401320" sldId="406"/>
            <ac:spMk id="8" creationId="{3D6F20FF-C77E-804F-A928-269E98BFF8A8}"/>
          </ac:spMkLst>
        </pc:spChg>
        <pc:spChg chg="add mod">
          <ac:chgData name="Mariah Helgeson" userId="51b1bd1c-374c-4333-91a8-ada6f1cc33a2" providerId="ADAL" clId="{2561BA1A-F32F-064E-9033-AAFC7156500D}" dt="2022-01-25T19:35:25.853" v="3251"/>
          <ac:spMkLst>
            <pc:docMk/>
            <pc:sldMk cId="1178401320" sldId="406"/>
            <ac:spMk id="9" creationId="{F2A33B42-1AA5-004E-A102-F58B38B40C60}"/>
          </ac:spMkLst>
        </pc:spChg>
        <pc:spChg chg="add mod">
          <ac:chgData name="Mariah Helgeson" userId="51b1bd1c-374c-4333-91a8-ada6f1cc33a2" providerId="ADAL" clId="{2561BA1A-F32F-064E-9033-AAFC7156500D}" dt="2022-01-25T19:35:25.853" v="3251"/>
          <ac:spMkLst>
            <pc:docMk/>
            <pc:sldMk cId="1178401320" sldId="406"/>
            <ac:spMk id="10" creationId="{96070F2C-F377-6D49-874D-1FE92C4C44CE}"/>
          </ac:spMkLst>
        </pc:spChg>
        <pc:spChg chg="add mod">
          <ac:chgData name="Mariah Helgeson" userId="51b1bd1c-374c-4333-91a8-ada6f1cc33a2" providerId="ADAL" clId="{2561BA1A-F32F-064E-9033-AAFC7156500D}" dt="2022-01-25T19:35:25.853" v="3251"/>
          <ac:spMkLst>
            <pc:docMk/>
            <pc:sldMk cId="1178401320" sldId="406"/>
            <ac:spMk id="11" creationId="{7700D5B6-D831-3647-B155-0B1150ABD61F}"/>
          </ac:spMkLst>
        </pc:spChg>
        <pc:spChg chg="add mod">
          <ac:chgData name="Mariah Helgeson" userId="51b1bd1c-374c-4333-91a8-ada6f1cc33a2" providerId="ADAL" clId="{2561BA1A-F32F-064E-9033-AAFC7156500D}" dt="2022-01-25T19:35:25.853" v="3251"/>
          <ac:spMkLst>
            <pc:docMk/>
            <pc:sldMk cId="1178401320" sldId="406"/>
            <ac:spMk id="12" creationId="{970480F7-D913-A146-9677-1F46B3064A4F}"/>
          </ac:spMkLst>
        </pc:spChg>
        <pc:spChg chg="add mod">
          <ac:chgData name="Mariah Helgeson" userId="51b1bd1c-374c-4333-91a8-ada6f1cc33a2" providerId="ADAL" clId="{2561BA1A-F32F-064E-9033-AAFC7156500D}" dt="2022-01-25T19:35:25.853" v="3251"/>
          <ac:spMkLst>
            <pc:docMk/>
            <pc:sldMk cId="1178401320" sldId="406"/>
            <ac:spMk id="13" creationId="{EA7ECD9B-1060-264C-8991-53ED922C57F8}"/>
          </ac:spMkLst>
        </pc:spChg>
        <pc:spChg chg="add mod">
          <ac:chgData name="Mariah Helgeson" userId="51b1bd1c-374c-4333-91a8-ada6f1cc33a2" providerId="ADAL" clId="{2561BA1A-F32F-064E-9033-AAFC7156500D}" dt="2022-01-25T19:35:25.853" v="3251"/>
          <ac:spMkLst>
            <pc:docMk/>
            <pc:sldMk cId="1178401320" sldId="406"/>
            <ac:spMk id="14" creationId="{E0310443-C6FB-A14D-8CDE-754AB6481F66}"/>
          </ac:spMkLst>
        </pc:spChg>
        <pc:spChg chg="add mod">
          <ac:chgData name="Mariah Helgeson" userId="51b1bd1c-374c-4333-91a8-ada6f1cc33a2" providerId="ADAL" clId="{2561BA1A-F32F-064E-9033-AAFC7156500D}" dt="2022-01-25T19:35:25.853" v="3251"/>
          <ac:spMkLst>
            <pc:docMk/>
            <pc:sldMk cId="1178401320" sldId="406"/>
            <ac:spMk id="15" creationId="{C047493D-50BF-5140-87B7-99B01A2FDDAF}"/>
          </ac:spMkLst>
        </pc:spChg>
        <pc:spChg chg="add mod">
          <ac:chgData name="Mariah Helgeson" userId="51b1bd1c-374c-4333-91a8-ada6f1cc33a2" providerId="ADAL" clId="{2561BA1A-F32F-064E-9033-AAFC7156500D}" dt="2022-01-25T19:35:25.853" v="3251"/>
          <ac:spMkLst>
            <pc:docMk/>
            <pc:sldMk cId="1178401320" sldId="406"/>
            <ac:spMk id="16" creationId="{4BDA2B88-FF6C-F64D-96FF-8F1C6EF589BF}"/>
          </ac:spMkLst>
        </pc:spChg>
        <pc:spChg chg="add mod">
          <ac:chgData name="Mariah Helgeson" userId="51b1bd1c-374c-4333-91a8-ada6f1cc33a2" providerId="ADAL" clId="{2561BA1A-F32F-064E-9033-AAFC7156500D}" dt="2022-01-25T19:35:25.853" v="3251"/>
          <ac:spMkLst>
            <pc:docMk/>
            <pc:sldMk cId="1178401320" sldId="406"/>
            <ac:spMk id="17" creationId="{88296ACB-9391-864E-B5B0-BB7A6AF107A6}"/>
          </ac:spMkLst>
        </pc:spChg>
        <pc:spChg chg="add mod">
          <ac:chgData name="Mariah Helgeson" userId="51b1bd1c-374c-4333-91a8-ada6f1cc33a2" providerId="ADAL" clId="{2561BA1A-F32F-064E-9033-AAFC7156500D}" dt="2022-01-25T19:35:25.853" v="3251"/>
          <ac:spMkLst>
            <pc:docMk/>
            <pc:sldMk cId="1178401320" sldId="406"/>
            <ac:spMk id="18" creationId="{4FCF0610-BE75-084F-852C-F2D82F70BC81}"/>
          </ac:spMkLst>
        </pc:spChg>
        <pc:spChg chg="add mod">
          <ac:chgData name="Mariah Helgeson" userId="51b1bd1c-374c-4333-91a8-ada6f1cc33a2" providerId="ADAL" clId="{2561BA1A-F32F-064E-9033-AAFC7156500D}" dt="2022-01-25T19:35:25.853" v="3251"/>
          <ac:spMkLst>
            <pc:docMk/>
            <pc:sldMk cId="1178401320" sldId="406"/>
            <ac:spMk id="19" creationId="{80B3C016-6A98-884D-B4DC-C8151D2173C0}"/>
          </ac:spMkLst>
        </pc:spChg>
        <pc:spChg chg="add mod">
          <ac:chgData name="Mariah Helgeson" userId="51b1bd1c-374c-4333-91a8-ada6f1cc33a2" providerId="ADAL" clId="{2561BA1A-F32F-064E-9033-AAFC7156500D}" dt="2022-01-25T19:35:25.853" v="3251"/>
          <ac:spMkLst>
            <pc:docMk/>
            <pc:sldMk cId="1178401320" sldId="406"/>
            <ac:spMk id="20" creationId="{E6045055-ABA0-CB46-B13B-536869F26106}"/>
          </ac:spMkLst>
        </pc:spChg>
        <pc:spChg chg="add mod">
          <ac:chgData name="Mariah Helgeson" userId="51b1bd1c-374c-4333-91a8-ada6f1cc33a2" providerId="ADAL" clId="{2561BA1A-F32F-064E-9033-AAFC7156500D}" dt="2022-01-25T19:35:25.853" v="3251"/>
          <ac:spMkLst>
            <pc:docMk/>
            <pc:sldMk cId="1178401320" sldId="406"/>
            <ac:spMk id="21" creationId="{37932595-CAEA-5042-BC6C-76877DE03583}"/>
          </ac:spMkLst>
        </pc:spChg>
        <pc:spChg chg="add mod">
          <ac:chgData name="Mariah Helgeson" userId="51b1bd1c-374c-4333-91a8-ada6f1cc33a2" providerId="ADAL" clId="{2561BA1A-F32F-064E-9033-AAFC7156500D}" dt="2022-01-25T19:35:25.853" v="3251"/>
          <ac:spMkLst>
            <pc:docMk/>
            <pc:sldMk cId="1178401320" sldId="406"/>
            <ac:spMk id="22" creationId="{DEBA14C2-7703-EA4E-8B01-95A11665D8C9}"/>
          </ac:spMkLst>
        </pc:spChg>
        <pc:spChg chg="add mod">
          <ac:chgData name="Mariah Helgeson" userId="51b1bd1c-374c-4333-91a8-ada6f1cc33a2" providerId="ADAL" clId="{2561BA1A-F32F-064E-9033-AAFC7156500D}" dt="2022-01-25T19:35:25.853" v="3251"/>
          <ac:spMkLst>
            <pc:docMk/>
            <pc:sldMk cId="1178401320" sldId="406"/>
            <ac:spMk id="23" creationId="{74B6294B-4337-7549-A94E-EC16636EB8F2}"/>
          </ac:spMkLst>
        </pc:spChg>
        <pc:spChg chg="add mod">
          <ac:chgData name="Mariah Helgeson" userId="51b1bd1c-374c-4333-91a8-ada6f1cc33a2" providerId="ADAL" clId="{2561BA1A-F32F-064E-9033-AAFC7156500D}" dt="2022-01-25T19:35:25.853" v="3251"/>
          <ac:spMkLst>
            <pc:docMk/>
            <pc:sldMk cId="1178401320" sldId="406"/>
            <ac:spMk id="24" creationId="{922EEC0F-0943-4843-8D6E-924E9A87A0CD}"/>
          </ac:spMkLst>
        </pc:spChg>
        <pc:spChg chg="add mod">
          <ac:chgData name="Mariah Helgeson" userId="51b1bd1c-374c-4333-91a8-ada6f1cc33a2" providerId="ADAL" clId="{2561BA1A-F32F-064E-9033-AAFC7156500D}" dt="2022-01-25T19:35:25.853" v="3251"/>
          <ac:spMkLst>
            <pc:docMk/>
            <pc:sldMk cId="1178401320" sldId="406"/>
            <ac:spMk id="25" creationId="{D6EA822B-1CCD-754C-AE7F-B116E752C46F}"/>
          </ac:spMkLst>
        </pc:spChg>
        <pc:spChg chg="add mod">
          <ac:chgData name="Mariah Helgeson" userId="51b1bd1c-374c-4333-91a8-ada6f1cc33a2" providerId="ADAL" clId="{2561BA1A-F32F-064E-9033-AAFC7156500D}" dt="2022-01-25T19:35:25.853" v="3251"/>
          <ac:spMkLst>
            <pc:docMk/>
            <pc:sldMk cId="1178401320" sldId="406"/>
            <ac:spMk id="26" creationId="{FEF8D64F-9798-C646-A1B9-2D6D5E9DBD0F}"/>
          </ac:spMkLst>
        </pc:spChg>
        <pc:spChg chg="add mod">
          <ac:chgData name="Mariah Helgeson" userId="51b1bd1c-374c-4333-91a8-ada6f1cc33a2" providerId="ADAL" clId="{2561BA1A-F32F-064E-9033-AAFC7156500D}" dt="2022-01-25T19:35:25.853" v="3251"/>
          <ac:spMkLst>
            <pc:docMk/>
            <pc:sldMk cId="1178401320" sldId="406"/>
            <ac:spMk id="27" creationId="{0E6AE261-5085-6247-AB94-A05BE19C7010}"/>
          </ac:spMkLst>
        </pc:spChg>
        <pc:spChg chg="add mod">
          <ac:chgData name="Mariah Helgeson" userId="51b1bd1c-374c-4333-91a8-ada6f1cc33a2" providerId="ADAL" clId="{2561BA1A-F32F-064E-9033-AAFC7156500D}" dt="2022-01-25T19:35:25.853" v="3251"/>
          <ac:spMkLst>
            <pc:docMk/>
            <pc:sldMk cId="1178401320" sldId="406"/>
            <ac:spMk id="28" creationId="{5762CD92-2F4D-E04F-B1FA-F95C11A071C8}"/>
          </ac:spMkLst>
        </pc:spChg>
      </pc:sldChg>
      <pc:sldChg chg="addSp modSp mod chgLayout">
        <pc:chgData name="Mariah Helgeson" userId="51b1bd1c-374c-4333-91a8-ada6f1cc33a2" providerId="ADAL" clId="{2561BA1A-F32F-064E-9033-AAFC7156500D}" dt="2022-01-25T20:02:29.854" v="3648" actId="700"/>
        <pc:sldMkLst>
          <pc:docMk/>
          <pc:sldMk cId="1258868475" sldId="407"/>
        </pc:sldMkLst>
        <pc:spChg chg="mod ord">
          <ac:chgData name="Mariah Helgeson" userId="51b1bd1c-374c-4333-91a8-ada6f1cc33a2" providerId="ADAL" clId="{2561BA1A-F32F-064E-9033-AAFC7156500D}" dt="2022-01-25T20:02:29.854" v="3648" actId="700"/>
          <ac:spMkLst>
            <pc:docMk/>
            <pc:sldMk cId="1258868475" sldId="407"/>
            <ac:spMk id="2" creationId="{6B68F8C0-5678-48E4-AB00-F949661C90ED}"/>
          </ac:spMkLst>
        </pc:spChg>
        <pc:spChg chg="mod ord">
          <ac:chgData name="Mariah Helgeson" userId="51b1bd1c-374c-4333-91a8-ada6f1cc33a2" providerId="ADAL" clId="{2561BA1A-F32F-064E-9033-AAFC7156500D}" dt="2022-01-25T20:02:29.854" v="3648" actId="700"/>
          <ac:spMkLst>
            <pc:docMk/>
            <pc:sldMk cId="1258868475" sldId="407"/>
            <ac:spMk id="3" creationId="{00000000-0000-0000-0000-000000000000}"/>
          </ac:spMkLst>
        </pc:spChg>
        <pc:spChg chg="mod ord">
          <ac:chgData name="Mariah Helgeson" userId="51b1bd1c-374c-4333-91a8-ada6f1cc33a2" providerId="ADAL" clId="{2561BA1A-F32F-064E-9033-AAFC7156500D}" dt="2022-01-25T20:02:29.854" v="3648" actId="700"/>
          <ac:spMkLst>
            <pc:docMk/>
            <pc:sldMk cId="1258868475" sldId="407"/>
            <ac:spMk id="4" creationId="{7A6A80CD-BFA7-4432-8D64-5379D64A43A3}"/>
          </ac:spMkLst>
        </pc:spChg>
        <pc:spChg chg="add mod">
          <ac:chgData name="Mariah Helgeson" userId="51b1bd1c-374c-4333-91a8-ada6f1cc33a2" providerId="ADAL" clId="{2561BA1A-F32F-064E-9033-AAFC7156500D}" dt="2022-01-25T19:35:24.504" v="3250"/>
          <ac:spMkLst>
            <pc:docMk/>
            <pc:sldMk cId="1258868475" sldId="407"/>
            <ac:spMk id="8" creationId="{AF0CFFBD-4373-5F47-B9F5-2AB34ABA8F5B}"/>
          </ac:spMkLst>
        </pc:spChg>
        <pc:spChg chg="add mod">
          <ac:chgData name="Mariah Helgeson" userId="51b1bd1c-374c-4333-91a8-ada6f1cc33a2" providerId="ADAL" clId="{2561BA1A-F32F-064E-9033-AAFC7156500D}" dt="2022-01-25T19:35:24.504" v="3250"/>
          <ac:spMkLst>
            <pc:docMk/>
            <pc:sldMk cId="1258868475" sldId="407"/>
            <ac:spMk id="9" creationId="{68356257-D30D-0A44-853A-4127A84DECA0}"/>
          </ac:spMkLst>
        </pc:spChg>
        <pc:spChg chg="add mod">
          <ac:chgData name="Mariah Helgeson" userId="51b1bd1c-374c-4333-91a8-ada6f1cc33a2" providerId="ADAL" clId="{2561BA1A-F32F-064E-9033-AAFC7156500D}" dt="2022-01-25T19:35:24.504" v="3250"/>
          <ac:spMkLst>
            <pc:docMk/>
            <pc:sldMk cId="1258868475" sldId="407"/>
            <ac:spMk id="10" creationId="{08546612-4DF8-004A-9931-3E2BB1AF085E}"/>
          </ac:spMkLst>
        </pc:spChg>
        <pc:spChg chg="add mod">
          <ac:chgData name="Mariah Helgeson" userId="51b1bd1c-374c-4333-91a8-ada6f1cc33a2" providerId="ADAL" clId="{2561BA1A-F32F-064E-9033-AAFC7156500D}" dt="2022-01-25T19:35:24.504" v="3250"/>
          <ac:spMkLst>
            <pc:docMk/>
            <pc:sldMk cId="1258868475" sldId="407"/>
            <ac:spMk id="11" creationId="{50D447C9-DAD6-6743-91BA-6840A6D584D7}"/>
          </ac:spMkLst>
        </pc:spChg>
        <pc:spChg chg="add mod">
          <ac:chgData name="Mariah Helgeson" userId="51b1bd1c-374c-4333-91a8-ada6f1cc33a2" providerId="ADAL" clId="{2561BA1A-F32F-064E-9033-AAFC7156500D}" dt="2022-01-25T19:35:24.504" v="3250"/>
          <ac:spMkLst>
            <pc:docMk/>
            <pc:sldMk cId="1258868475" sldId="407"/>
            <ac:spMk id="12" creationId="{BB98E1A5-DD53-FE44-B2F8-61C1A6D5AF60}"/>
          </ac:spMkLst>
        </pc:spChg>
        <pc:spChg chg="add mod">
          <ac:chgData name="Mariah Helgeson" userId="51b1bd1c-374c-4333-91a8-ada6f1cc33a2" providerId="ADAL" clId="{2561BA1A-F32F-064E-9033-AAFC7156500D}" dt="2022-01-25T19:35:24.504" v="3250"/>
          <ac:spMkLst>
            <pc:docMk/>
            <pc:sldMk cId="1258868475" sldId="407"/>
            <ac:spMk id="13" creationId="{59E173EB-3886-1441-A90B-ECFE261801CB}"/>
          </ac:spMkLst>
        </pc:spChg>
        <pc:spChg chg="add mod">
          <ac:chgData name="Mariah Helgeson" userId="51b1bd1c-374c-4333-91a8-ada6f1cc33a2" providerId="ADAL" clId="{2561BA1A-F32F-064E-9033-AAFC7156500D}" dt="2022-01-25T19:35:24.504" v="3250"/>
          <ac:spMkLst>
            <pc:docMk/>
            <pc:sldMk cId="1258868475" sldId="407"/>
            <ac:spMk id="14" creationId="{BC33C4AC-5177-CC45-A281-CAE877AC117E}"/>
          </ac:spMkLst>
        </pc:spChg>
        <pc:spChg chg="add mod">
          <ac:chgData name="Mariah Helgeson" userId="51b1bd1c-374c-4333-91a8-ada6f1cc33a2" providerId="ADAL" clId="{2561BA1A-F32F-064E-9033-AAFC7156500D}" dt="2022-01-25T19:35:24.504" v="3250"/>
          <ac:spMkLst>
            <pc:docMk/>
            <pc:sldMk cId="1258868475" sldId="407"/>
            <ac:spMk id="15" creationId="{3FACF5FF-D25A-0449-876B-907206112DB0}"/>
          </ac:spMkLst>
        </pc:spChg>
        <pc:spChg chg="add mod">
          <ac:chgData name="Mariah Helgeson" userId="51b1bd1c-374c-4333-91a8-ada6f1cc33a2" providerId="ADAL" clId="{2561BA1A-F32F-064E-9033-AAFC7156500D}" dt="2022-01-25T19:35:24.504" v="3250"/>
          <ac:spMkLst>
            <pc:docMk/>
            <pc:sldMk cId="1258868475" sldId="407"/>
            <ac:spMk id="16" creationId="{7BC19E84-CC8E-E949-A1C0-58F6262F3543}"/>
          </ac:spMkLst>
        </pc:spChg>
        <pc:spChg chg="add mod">
          <ac:chgData name="Mariah Helgeson" userId="51b1bd1c-374c-4333-91a8-ada6f1cc33a2" providerId="ADAL" clId="{2561BA1A-F32F-064E-9033-AAFC7156500D}" dt="2022-01-25T19:35:24.504" v="3250"/>
          <ac:spMkLst>
            <pc:docMk/>
            <pc:sldMk cId="1258868475" sldId="407"/>
            <ac:spMk id="17" creationId="{C7A6EFF6-3A81-1248-879C-456EDB9AE30D}"/>
          </ac:spMkLst>
        </pc:spChg>
        <pc:spChg chg="add mod">
          <ac:chgData name="Mariah Helgeson" userId="51b1bd1c-374c-4333-91a8-ada6f1cc33a2" providerId="ADAL" clId="{2561BA1A-F32F-064E-9033-AAFC7156500D}" dt="2022-01-25T19:35:24.504" v="3250"/>
          <ac:spMkLst>
            <pc:docMk/>
            <pc:sldMk cId="1258868475" sldId="407"/>
            <ac:spMk id="18" creationId="{3FC33FA1-4FE0-3D4E-9157-75FD7B6FC075}"/>
          </ac:spMkLst>
        </pc:spChg>
        <pc:spChg chg="add mod">
          <ac:chgData name="Mariah Helgeson" userId="51b1bd1c-374c-4333-91a8-ada6f1cc33a2" providerId="ADAL" clId="{2561BA1A-F32F-064E-9033-AAFC7156500D}" dt="2022-01-25T19:35:24.504" v="3250"/>
          <ac:spMkLst>
            <pc:docMk/>
            <pc:sldMk cId="1258868475" sldId="407"/>
            <ac:spMk id="19" creationId="{DA623E96-CC02-4044-ACEB-044A0F247858}"/>
          </ac:spMkLst>
        </pc:spChg>
        <pc:spChg chg="add mod">
          <ac:chgData name="Mariah Helgeson" userId="51b1bd1c-374c-4333-91a8-ada6f1cc33a2" providerId="ADAL" clId="{2561BA1A-F32F-064E-9033-AAFC7156500D}" dt="2022-01-25T19:35:24.504" v="3250"/>
          <ac:spMkLst>
            <pc:docMk/>
            <pc:sldMk cId="1258868475" sldId="407"/>
            <ac:spMk id="20" creationId="{ECBAEA94-8851-D441-9C5E-B5524319ED64}"/>
          </ac:spMkLst>
        </pc:spChg>
        <pc:spChg chg="add mod">
          <ac:chgData name="Mariah Helgeson" userId="51b1bd1c-374c-4333-91a8-ada6f1cc33a2" providerId="ADAL" clId="{2561BA1A-F32F-064E-9033-AAFC7156500D}" dt="2022-01-25T19:35:24.504" v="3250"/>
          <ac:spMkLst>
            <pc:docMk/>
            <pc:sldMk cId="1258868475" sldId="407"/>
            <ac:spMk id="21" creationId="{4AC908A5-EEA5-2845-A586-599D725EC781}"/>
          </ac:spMkLst>
        </pc:spChg>
        <pc:spChg chg="add mod">
          <ac:chgData name="Mariah Helgeson" userId="51b1bd1c-374c-4333-91a8-ada6f1cc33a2" providerId="ADAL" clId="{2561BA1A-F32F-064E-9033-AAFC7156500D}" dt="2022-01-25T19:35:24.504" v="3250"/>
          <ac:spMkLst>
            <pc:docMk/>
            <pc:sldMk cId="1258868475" sldId="407"/>
            <ac:spMk id="22" creationId="{2047C4DF-75DC-0F48-A796-55B856968D1D}"/>
          </ac:spMkLst>
        </pc:spChg>
        <pc:spChg chg="add mod">
          <ac:chgData name="Mariah Helgeson" userId="51b1bd1c-374c-4333-91a8-ada6f1cc33a2" providerId="ADAL" clId="{2561BA1A-F32F-064E-9033-AAFC7156500D}" dt="2022-01-25T19:35:24.504" v="3250"/>
          <ac:spMkLst>
            <pc:docMk/>
            <pc:sldMk cId="1258868475" sldId="407"/>
            <ac:spMk id="23" creationId="{0D7230E4-3726-0944-9A02-A3531485C21A}"/>
          </ac:spMkLst>
        </pc:spChg>
        <pc:spChg chg="add mod">
          <ac:chgData name="Mariah Helgeson" userId="51b1bd1c-374c-4333-91a8-ada6f1cc33a2" providerId="ADAL" clId="{2561BA1A-F32F-064E-9033-AAFC7156500D}" dt="2022-01-25T19:35:24.504" v="3250"/>
          <ac:spMkLst>
            <pc:docMk/>
            <pc:sldMk cId="1258868475" sldId="407"/>
            <ac:spMk id="24" creationId="{A0A6287F-CD7E-7D4D-B835-369DFCCC2156}"/>
          </ac:spMkLst>
        </pc:spChg>
        <pc:spChg chg="add mod">
          <ac:chgData name="Mariah Helgeson" userId="51b1bd1c-374c-4333-91a8-ada6f1cc33a2" providerId="ADAL" clId="{2561BA1A-F32F-064E-9033-AAFC7156500D}" dt="2022-01-25T19:35:24.504" v="3250"/>
          <ac:spMkLst>
            <pc:docMk/>
            <pc:sldMk cId="1258868475" sldId="407"/>
            <ac:spMk id="25" creationId="{39A188CC-4D13-4544-B1BD-0B3D390B0CF1}"/>
          </ac:spMkLst>
        </pc:spChg>
        <pc:spChg chg="add mod">
          <ac:chgData name="Mariah Helgeson" userId="51b1bd1c-374c-4333-91a8-ada6f1cc33a2" providerId="ADAL" clId="{2561BA1A-F32F-064E-9033-AAFC7156500D}" dt="2022-01-25T19:35:24.504" v="3250"/>
          <ac:spMkLst>
            <pc:docMk/>
            <pc:sldMk cId="1258868475" sldId="407"/>
            <ac:spMk id="26" creationId="{494E937E-1B93-F042-9170-1A749B707542}"/>
          </ac:spMkLst>
        </pc:spChg>
        <pc:spChg chg="add mod">
          <ac:chgData name="Mariah Helgeson" userId="51b1bd1c-374c-4333-91a8-ada6f1cc33a2" providerId="ADAL" clId="{2561BA1A-F32F-064E-9033-AAFC7156500D}" dt="2022-01-25T19:35:24.504" v="3250"/>
          <ac:spMkLst>
            <pc:docMk/>
            <pc:sldMk cId="1258868475" sldId="407"/>
            <ac:spMk id="27" creationId="{E09ED9D5-D426-1A43-A572-0FF62B5AD0AB}"/>
          </ac:spMkLst>
        </pc:spChg>
        <pc:spChg chg="add mod">
          <ac:chgData name="Mariah Helgeson" userId="51b1bd1c-374c-4333-91a8-ada6f1cc33a2" providerId="ADAL" clId="{2561BA1A-F32F-064E-9033-AAFC7156500D}" dt="2022-01-25T19:35:24.504" v="3250"/>
          <ac:spMkLst>
            <pc:docMk/>
            <pc:sldMk cId="1258868475" sldId="407"/>
            <ac:spMk id="28" creationId="{369C5631-ED2B-6B47-9543-1C7E8EA986D8}"/>
          </ac:spMkLst>
        </pc:spChg>
      </pc:sldChg>
      <pc:sldChg chg="addSp modSp mod chgLayout">
        <pc:chgData name="Mariah Helgeson" userId="51b1bd1c-374c-4333-91a8-ada6f1cc33a2" providerId="ADAL" clId="{2561BA1A-F32F-064E-9033-AAFC7156500D}" dt="2022-01-25T20:02:29.854" v="3648" actId="700"/>
        <pc:sldMkLst>
          <pc:docMk/>
          <pc:sldMk cId="1077633757" sldId="408"/>
        </pc:sldMkLst>
        <pc:spChg chg="mod ord">
          <ac:chgData name="Mariah Helgeson" userId="51b1bd1c-374c-4333-91a8-ada6f1cc33a2" providerId="ADAL" clId="{2561BA1A-F32F-064E-9033-AAFC7156500D}" dt="2022-01-25T20:02:29.854" v="3648" actId="700"/>
          <ac:spMkLst>
            <pc:docMk/>
            <pc:sldMk cId="1077633757" sldId="408"/>
            <ac:spMk id="2" creationId="{00000000-0000-0000-0000-000000000000}"/>
          </ac:spMkLst>
        </pc:spChg>
        <pc:spChg chg="mod ord">
          <ac:chgData name="Mariah Helgeson" userId="51b1bd1c-374c-4333-91a8-ada6f1cc33a2" providerId="ADAL" clId="{2561BA1A-F32F-064E-9033-AAFC7156500D}" dt="2022-01-25T20:02:29.854" v="3648" actId="700"/>
          <ac:spMkLst>
            <pc:docMk/>
            <pc:sldMk cId="1077633757" sldId="40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077633757" sldId="408"/>
            <ac:spMk id="4" creationId="{8E14940E-1C1B-409C-B016-9525132A2213}"/>
          </ac:spMkLst>
        </pc:spChg>
        <pc:spChg chg="add mod">
          <ac:chgData name="Mariah Helgeson" userId="51b1bd1c-374c-4333-91a8-ada6f1cc33a2" providerId="ADAL" clId="{2561BA1A-F32F-064E-9033-AAFC7156500D}" dt="2022-01-25T19:35:23" v="3249"/>
          <ac:spMkLst>
            <pc:docMk/>
            <pc:sldMk cId="1077633757" sldId="408"/>
            <ac:spMk id="8" creationId="{7F46C13B-0683-1844-81F7-9744A21399D6}"/>
          </ac:spMkLst>
        </pc:spChg>
        <pc:spChg chg="add mod">
          <ac:chgData name="Mariah Helgeson" userId="51b1bd1c-374c-4333-91a8-ada6f1cc33a2" providerId="ADAL" clId="{2561BA1A-F32F-064E-9033-AAFC7156500D}" dt="2022-01-25T19:35:23" v="3249"/>
          <ac:spMkLst>
            <pc:docMk/>
            <pc:sldMk cId="1077633757" sldId="408"/>
            <ac:spMk id="9" creationId="{56885D49-5A5F-AB4F-B794-98C03E9E574A}"/>
          </ac:spMkLst>
        </pc:spChg>
        <pc:spChg chg="add mod">
          <ac:chgData name="Mariah Helgeson" userId="51b1bd1c-374c-4333-91a8-ada6f1cc33a2" providerId="ADAL" clId="{2561BA1A-F32F-064E-9033-AAFC7156500D}" dt="2022-01-25T19:35:23" v="3249"/>
          <ac:spMkLst>
            <pc:docMk/>
            <pc:sldMk cId="1077633757" sldId="408"/>
            <ac:spMk id="10" creationId="{D05BF95F-73B3-B444-B209-562374F45BF6}"/>
          </ac:spMkLst>
        </pc:spChg>
        <pc:spChg chg="add mod">
          <ac:chgData name="Mariah Helgeson" userId="51b1bd1c-374c-4333-91a8-ada6f1cc33a2" providerId="ADAL" clId="{2561BA1A-F32F-064E-9033-AAFC7156500D}" dt="2022-01-25T19:35:23" v="3249"/>
          <ac:spMkLst>
            <pc:docMk/>
            <pc:sldMk cId="1077633757" sldId="408"/>
            <ac:spMk id="11" creationId="{DD9A4FBF-BC73-CD47-85D3-91B547A82907}"/>
          </ac:spMkLst>
        </pc:spChg>
        <pc:spChg chg="add mod">
          <ac:chgData name="Mariah Helgeson" userId="51b1bd1c-374c-4333-91a8-ada6f1cc33a2" providerId="ADAL" clId="{2561BA1A-F32F-064E-9033-AAFC7156500D}" dt="2022-01-25T19:35:23" v="3249"/>
          <ac:spMkLst>
            <pc:docMk/>
            <pc:sldMk cId="1077633757" sldId="408"/>
            <ac:spMk id="12" creationId="{ED76869F-BC6D-D948-B1F0-F0D6406C7EFB}"/>
          </ac:spMkLst>
        </pc:spChg>
        <pc:spChg chg="add mod">
          <ac:chgData name="Mariah Helgeson" userId="51b1bd1c-374c-4333-91a8-ada6f1cc33a2" providerId="ADAL" clId="{2561BA1A-F32F-064E-9033-AAFC7156500D}" dt="2022-01-25T19:35:23" v="3249"/>
          <ac:spMkLst>
            <pc:docMk/>
            <pc:sldMk cId="1077633757" sldId="408"/>
            <ac:spMk id="13" creationId="{C78723BB-98A4-2747-9E32-72B2A9ED3B03}"/>
          </ac:spMkLst>
        </pc:spChg>
        <pc:spChg chg="add mod">
          <ac:chgData name="Mariah Helgeson" userId="51b1bd1c-374c-4333-91a8-ada6f1cc33a2" providerId="ADAL" clId="{2561BA1A-F32F-064E-9033-AAFC7156500D}" dt="2022-01-25T19:35:23" v="3249"/>
          <ac:spMkLst>
            <pc:docMk/>
            <pc:sldMk cId="1077633757" sldId="408"/>
            <ac:spMk id="14" creationId="{BB28E602-EDC1-C84C-A7F6-70A92B7BF8E5}"/>
          </ac:spMkLst>
        </pc:spChg>
        <pc:spChg chg="add mod">
          <ac:chgData name="Mariah Helgeson" userId="51b1bd1c-374c-4333-91a8-ada6f1cc33a2" providerId="ADAL" clId="{2561BA1A-F32F-064E-9033-AAFC7156500D}" dt="2022-01-25T19:35:23" v="3249"/>
          <ac:spMkLst>
            <pc:docMk/>
            <pc:sldMk cId="1077633757" sldId="408"/>
            <ac:spMk id="15" creationId="{E9BAF8FA-EF7D-3244-9FE2-ED8BE64CBA1A}"/>
          </ac:spMkLst>
        </pc:spChg>
        <pc:spChg chg="add mod">
          <ac:chgData name="Mariah Helgeson" userId="51b1bd1c-374c-4333-91a8-ada6f1cc33a2" providerId="ADAL" clId="{2561BA1A-F32F-064E-9033-AAFC7156500D}" dt="2022-01-25T19:35:23" v="3249"/>
          <ac:spMkLst>
            <pc:docMk/>
            <pc:sldMk cId="1077633757" sldId="408"/>
            <ac:spMk id="16" creationId="{87AB4690-8C22-4045-AFBA-470646EA866D}"/>
          </ac:spMkLst>
        </pc:spChg>
        <pc:spChg chg="add mod">
          <ac:chgData name="Mariah Helgeson" userId="51b1bd1c-374c-4333-91a8-ada6f1cc33a2" providerId="ADAL" clId="{2561BA1A-F32F-064E-9033-AAFC7156500D}" dt="2022-01-25T19:35:23" v="3249"/>
          <ac:spMkLst>
            <pc:docMk/>
            <pc:sldMk cId="1077633757" sldId="408"/>
            <ac:spMk id="17" creationId="{2D1CD4FD-D313-064B-BD32-65D150CD317B}"/>
          </ac:spMkLst>
        </pc:spChg>
        <pc:spChg chg="add mod">
          <ac:chgData name="Mariah Helgeson" userId="51b1bd1c-374c-4333-91a8-ada6f1cc33a2" providerId="ADAL" clId="{2561BA1A-F32F-064E-9033-AAFC7156500D}" dt="2022-01-25T19:35:23" v="3249"/>
          <ac:spMkLst>
            <pc:docMk/>
            <pc:sldMk cId="1077633757" sldId="408"/>
            <ac:spMk id="18" creationId="{9111A038-DC56-1A48-B61E-DCB9CD8F28B0}"/>
          </ac:spMkLst>
        </pc:spChg>
        <pc:spChg chg="add mod">
          <ac:chgData name="Mariah Helgeson" userId="51b1bd1c-374c-4333-91a8-ada6f1cc33a2" providerId="ADAL" clId="{2561BA1A-F32F-064E-9033-AAFC7156500D}" dt="2022-01-25T19:35:23" v="3249"/>
          <ac:spMkLst>
            <pc:docMk/>
            <pc:sldMk cId="1077633757" sldId="408"/>
            <ac:spMk id="19" creationId="{D6B61C6C-907F-1941-AB28-92FD356EDD63}"/>
          </ac:spMkLst>
        </pc:spChg>
        <pc:spChg chg="add mod">
          <ac:chgData name="Mariah Helgeson" userId="51b1bd1c-374c-4333-91a8-ada6f1cc33a2" providerId="ADAL" clId="{2561BA1A-F32F-064E-9033-AAFC7156500D}" dt="2022-01-25T19:35:23" v="3249"/>
          <ac:spMkLst>
            <pc:docMk/>
            <pc:sldMk cId="1077633757" sldId="408"/>
            <ac:spMk id="20" creationId="{01617E77-7BC6-544E-9221-53AF4ED4E22C}"/>
          </ac:spMkLst>
        </pc:spChg>
        <pc:spChg chg="add mod">
          <ac:chgData name="Mariah Helgeson" userId="51b1bd1c-374c-4333-91a8-ada6f1cc33a2" providerId="ADAL" clId="{2561BA1A-F32F-064E-9033-AAFC7156500D}" dt="2022-01-25T19:35:23" v="3249"/>
          <ac:spMkLst>
            <pc:docMk/>
            <pc:sldMk cId="1077633757" sldId="408"/>
            <ac:spMk id="21" creationId="{352BD8DB-6A2E-834C-B6FD-CF967634DE81}"/>
          </ac:spMkLst>
        </pc:spChg>
        <pc:spChg chg="add mod">
          <ac:chgData name="Mariah Helgeson" userId="51b1bd1c-374c-4333-91a8-ada6f1cc33a2" providerId="ADAL" clId="{2561BA1A-F32F-064E-9033-AAFC7156500D}" dt="2022-01-25T19:35:23" v="3249"/>
          <ac:spMkLst>
            <pc:docMk/>
            <pc:sldMk cId="1077633757" sldId="408"/>
            <ac:spMk id="22" creationId="{FFDEB321-2AE3-ED41-88DB-E130641CE174}"/>
          </ac:spMkLst>
        </pc:spChg>
        <pc:spChg chg="add mod">
          <ac:chgData name="Mariah Helgeson" userId="51b1bd1c-374c-4333-91a8-ada6f1cc33a2" providerId="ADAL" clId="{2561BA1A-F32F-064E-9033-AAFC7156500D}" dt="2022-01-25T19:35:23" v="3249"/>
          <ac:spMkLst>
            <pc:docMk/>
            <pc:sldMk cId="1077633757" sldId="408"/>
            <ac:spMk id="23" creationId="{DF219B9A-2ACC-3F4B-991D-5ECE46D2D5F7}"/>
          </ac:spMkLst>
        </pc:spChg>
        <pc:spChg chg="add mod">
          <ac:chgData name="Mariah Helgeson" userId="51b1bd1c-374c-4333-91a8-ada6f1cc33a2" providerId="ADAL" clId="{2561BA1A-F32F-064E-9033-AAFC7156500D}" dt="2022-01-25T19:35:23" v="3249"/>
          <ac:spMkLst>
            <pc:docMk/>
            <pc:sldMk cId="1077633757" sldId="408"/>
            <ac:spMk id="24" creationId="{7B45CB5E-CC95-FB48-8CFD-FE12CA07C7D8}"/>
          </ac:spMkLst>
        </pc:spChg>
        <pc:spChg chg="add mod">
          <ac:chgData name="Mariah Helgeson" userId="51b1bd1c-374c-4333-91a8-ada6f1cc33a2" providerId="ADAL" clId="{2561BA1A-F32F-064E-9033-AAFC7156500D}" dt="2022-01-25T19:35:23" v="3249"/>
          <ac:spMkLst>
            <pc:docMk/>
            <pc:sldMk cId="1077633757" sldId="408"/>
            <ac:spMk id="25" creationId="{FC574E58-4B0E-F147-9EE7-6135AC441EDD}"/>
          </ac:spMkLst>
        </pc:spChg>
        <pc:spChg chg="add mod">
          <ac:chgData name="Mariah Helgeson" userId="51b1bd1c-374c-4333-91a8-ada6f1cc33a2" providerId="ADAL" clId="{2561BA1A-F32F-064E-9033-AAFC7156500D}" dt="2022-01-25T19:35:23" v="3249"/>
          <ac:spMkLst>
            <pc:docMk/>
            <pc:sldMk cId="1077633757" sldId="408"/>
            <ac:spMk id="26" creationId="{9001B477-C274-DA45-A7FD-070EC78FF5EB}"/>
          </ac:spMkLst>
        </pc:spChg>
        <pc:spChg chg="add mod">
          <ac:chgData name="Mariah Helgeson" userId="51b1bd1c-374c-4333-91a8-ada6f1cc33a2" providerId="ADAL" clId="{2561BA1A-F32F-064E-9033-AAFC7156500D}" dt="2022-01-25T19:35:23" v="3249"/>
          <ac:spMkLst>
            <pc:docMk/>
            <pc:sldMk cId="1077633757" sldId="408"/>
            <ac:spMk id="27" creationId="{37DE4847-9549-C94B-B6BC-F967147FBA73}"/>
          </ac:spMkLst>
        </pc:spChg>
        <pc:spChg chg="add mod">
          <ac:chgData name="Mariah Helgeson" userId="51b1bd1c-374c-4333-91a8-ada6f1cc33a2" providerId="ADAL" clId="{2561BA1A-F32F-064E-9033-AAFC7156500D}" dt="2022-01-25T19:35:23" v="3249"/>
          <ac:spMkLst>
            <pc:docMk/>
            <pc:sldMk cId="1077633757" sldId="408"/>
            <ac:spMk id="28" creationId="{8122093B-C495-9746-8E5B-CD851C293860}"/>
          </ac:spMkLst>
        </pc:spChg>
      </pc:sldChg>
      <pc:sldChg chg="addSp modSp mod chgLayout">
        <pc:chgData name="Mariah Helgeson" userId="51b1bd1c-374c-4333-91a8-ada6f1cc33a2" providerId="ADAL" clId="{2561BA1A-F32F-064E-9033-AAFC7156500D}" dt="2022-01-25T20:02:29.854" v="3648" actId="700"/>
        <pc:sldMkLst>
          <pc:docMk/>
          <pc:sldMk cId="1543189110" sldId="409"/>
        </pc:sldMkLst>
        <pc:spChg chg="mod ord">
          <ac:chgData name="Mariah Helgeson" userId="51b1bd1c-374c-4333-91a8-ada6f1cc33a2" providerId="ADAL" clId="{2561BA1A-F32F-064E-9033-AAFC7156500D}" dt="2022-01-25T20:02:29.854" v="3648" actId="700"/>
          <ac:spMkLst>
            <pc:docMk/>
            <pc:sldMk cId="1543189110" sldId="40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543189110" sldId="40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543189110" sldId="409"/>
            <ac:spMk id="4" creationId="{72CC50FC-60A2-40AF-A247-BB0BCD3B0D2D}"/>
          </ac:spMkLst>
        </pc:spChg>
        <pc:spChg chg="add mod">
          <ac:chgData name="Mariah Helgeson" userId="51b1bd1c-374c-4333-91a8-ada6f1cc33a2" providerId="ADAL" clId="{2561BA1A-F32F-064E-9033-AAFC7156500D}" dt="2022-01-25T19:35:21.521" v="3248"/>
          <ac:spMkLst>
            <pc:docMk/>
            <pc:sldMk cId="1543189110" sldId="409"/>
            <ac:spMk id="11" creationId="{BC984D63-06A4-C64C-869C-3C6D59FC499A}"/>
          </ac:spMkLst>
        </pc:spChg>
        <pc:spChg chg="add mod">
          <ac:chgData name="Mariah Helgeson" userId="51b1bd1c-374c-4333-91a8-ada6f1cc33a2" providerId="ADAL" clId="{2561BA1A-F32F-064E-9033-AAFC7156500D}" dt="2022-01-25T19:35:21.521" v="3248"/>
          <ac:spMkLst>
            <pc:docMk/>
            <pc:sldMk cId="1543189110" sldId="409"/>
            <ac:spMk id="12" creationId="{2F5270BE-D1A5-5745-B701-E419B25B12BF}"/>
          </ac:spMkLst>
        </pc:spChg>
        <pc:spChg chg="add mod">
          <ac:chgData name="Mariah Helgeson" userId="51b1bd1c-374c-4333-91a8-ada6f1cc33a2" providerId="ADAL" clId="{2561BA1A-F32F-064E-9033-AAFC7156500D}" dt="2022-01-25T19:35:21.521" v="3248"/>
          <ac:spMkLst>
            <pc:docMk/>
            <pc:sldMk cId="1543189110" sldId="409"/>
            <ac:spMk id="13" creationId="{97AAF8BD-1D42-ED46-B872-EA7E4C75DA02}"/>
          </ac:spMkLst>
        </pc:spChg>
        <pc:spChg chg="add mod">
          <ac:chgData name="Mariah Helgeson" userId="51b1bd1c-374c-4333-91a8-ada6f1cc33a2" providerId="ADAL" clId="{2561BA1A-F32F-064E-9033-AAFC7156500D}" dt="2022-01-25T19:35:21.521" v="3248"/>
          <ac:spMkLst>
            <pc:docMk/>
            <pc:sldMk cId="1543189110" sldId="409"/>
            <ac:spMk id="14" creationId="{A24CF233-78A1-EC40-9802-E88C1ED2EE41}"/>
          </ac:spMkLst>
        </pc:spChg>
        <pc:spChg chg="add mod">
          <ac:chgData name="Mariah Helgeson" userId="51b1bd1c-374c-4333-91a8-ada6f1cc33a2" providerId="ADAL" clId="{2561BA1A-F32F-064E-9033-AAFC7156500D}" dt="2022-01-25T19:35:21.521" v="3248"/>
          <ac:spMkLst>
            <pc:docMk/>
            <pc:sldMk cId="1543189110" sldId="409"/>
            <ac:spMk id="15" creationId="{28C11E86-1211-0049-ABA2-EB571F7E0E75}"/>
          </ac:spMkLst>
        </pc:spChg>
        <pc:spChg chg="add mod">
          <ac:chgData name="Mariah Helgeson" userId="51b1bd1c-374c-4333-91a8-ada6f1cc33a2" providerId="ADAL" clId="{2561BA1A-F32F-064E-9033-AAFC7156500D}" dt="2022-01-25T19:35:21.521" v="3248"/>
          <ac:spMkLst>
            <pc:docMk/>
            <pc:sldMk cId="1543189110" sldId="409"/>
            <ac:spMk id="16" creationId="{85539A96-D0FE-244B-B113-08F6BFF70294}"/>
          </ac:spMkLst>
        </pc:spChg>
        <pc:spChg chg="add mod">
          <ac:chgData name="Mariah Helgeson" userId="51b1bd1c-374c-4333-91a8-ada6f1cc33a2" providerId="ADAL" clId="{2561BA1A-F32F-064E-9033-AAFC7156500D}" dt="2022-01-25T19:35:21.521" v="3248"/>
          <ac:spMkLst>
            <pc:docMk/>
            <pc:sldMk cId="1543189110" sldId="409"/>
            <ac:spMk id="17" creationId="{A8D1AF05-CD3F-F044-98E3-9EEF81D5DC73}"/>
          </ac:spMkLst>
        </pc:spChg>
        <pc:spChg chg="add mod">
          <ac:chgData name="Mariah Helgeson" userId="51b1bd1c-374c-4333-91a8-ada6f1cc33a2" providerId="ADAL" clId="{2561BA1A-F32F-064E-9033-AAFC7156500D}" dt="2022-01-25T19:35:21.521" v="3248"/>
          <ac:spMkLst>
            <pc:docMk/>
            <pc:sldMk cId="1543189110" sldId="409"/>
            <ac:spMk id="18" creationId="{9D299E22-0C6E-724E-A1CB-7863753836DF}"/>
          </ac:spMkLst>
        </pc:spChg>
        <pc:spChg chg="add mod">
          <ac:chgData name="Mariah Helgeson" userId="51b1bd1c-374c-4333-91a8-ada6f1cc33a2" providerId="ADAL" clId="{2561BA1A-F32F-064E-9033-AAFC7156500D}" dt="2022-01-25T19:35:21.521" v="3248"/>
          <ac:spMkLst>
            <pc:docMk/>
            <pc:sldMk cId="1543189110" sldId="409"/>
            <ac:spMk id="19" creationId="{DD53E86B-7442-184E-8BCA-4D9C0827E463}"/>
          </ac:spMkLst>
        </pc:spChg>
        <pc:spChg chg="add mod">
          <ac:chgData name="Mariah Helgeson" userId="51b1bd1c-374c-4333-91a8-ada6f1cc33a2" providerId="ADAL" clId="{2561BA1A-F32F-064E-9033-AAFC7156500D}" dt="2022-01-25T19:35:21.521" v="3248"/>
          <ac:spMkLst>
            <pc:docMk/>
            <pc:sldMk cId="1543189110" sldId="409"/>
            <ac:spMk id="20" creationId="{306DA1AC-E119-B744-89F4-CF01EFAABA2E}"/>
          </ac:spMkLst>
        </pc:spChg>
        <pc:spChg chg="add mod">
          <ac:chgData name="Mariah Helgeson" userId="51b1bd1c-374c-4333-91a8-ada6f1cc33a2" providerId="ADAL" clId="{2561BA1A-F32F-064E-9033-AAFC7156500D}" dt="2022-01-25T19:35:21.521" v="3248"/>
          <ac:spMkLst>
            <pc:docMk/>
            <pc:sldMk cId="1543189110" sldId="409"/>
            <ac:spMk id="21" creationId="{E8FED129-71C4-884E-9E62-E8E1D0B018D8}"/>
          </ac:spMkLst>
        </pc:spChg>
        <pc:spChg chg="add mod">
          <ac:chgData name="Mariah Helgeson" userId="51b1bd1c-374c-4333-91a8-ada6f1cc33a2" providerId="ADAL" clId="{2561BA1A-F32F-064E-9033-AAFC7156500D}" dt="2022-01-25T19:35:21.521" v="3248"/>
          <ac:spMkLst>
            <pc:docMk/>
            <pc:sldMk cId="1543189110" sldId="409"/>
            <ac:spMk id="22" creationId="{5A0DC8BE-B04B-3B4A-B51E-9395AF917FD8}"/>
          </ac:spMkLst>
        </pc:spChg>
        <pc:spChg chg="add mod">
          <ac:chgData name="Mariah Helgeson" userId="51b1bd1c-374c-4333-91a8-ada6f1cc33a2" providerId="ADAL" clId="{2561BA1A-F32F-064E-9033-AAFC7156500D}" dt="2022-01-25T19:35:21.521" v="3248"/>
          <ac:spMkLst>
            <pc:docMk/>
            <pc:sldMk cId="1543189110" sldId="409"/>
            <ac:spMk id="23" creationId="{732356D4-FB06-7540-A70F-31E2F13ED3FA}"/>
          </ac:spMkLst>
        </pc:spChg>
        <pc:spChg chg="add mod">
          <ac:chgData name="Mariah Helgeson" userId="51b1bd1c-374c-4333-91a8-ada6f1cc33a2" providerId="ADAL" clId="{2561BA1A-F32F-064E-9033-AAFC7156500D}" dt="2022-01-25T19:35:21.521" v="3248"/>
          <ac:spMkLst>
            <pc:docMk/>
            <pc:sldMk cId="1543189110" sldId="409"/>
            <ac:spMk id="24" creationId="{8A3E5F9C-8628-6240-8C6F-3C3542FDDA08}"/>
          </ac:spMkLst>
        </pc:spChg>
        <pc:spChg chg="add mod">
          <ac:chgData name="Mariah Helgeson" userId="51b1bd1c-374c-4333-91a8-ada6f1cc33a2" providerId="ADAL" clId="{2561BA1A-F32F-064E-9033-AAFC7156500D}" dt="2022-01-25T19:35:21.521" v="3248"/>
          <ac:spMkLst>
            <pc:docMk/>
            <pc:sldMk cId="1543189110" sldId="409"/>
            <ac:spMk id="25" creationId="{2AC6D678-8CB5-6144-83CD-5DD966CF22D6}"/>
          </ac:spMkLst>
        </pc:spChg>
        <pc:spChg chg="add mod">
          <ac:chgData name="Mariah Helgeson" userId="51b1bd1c-374c-4333-91a8-ada6f1cc33a2" providerId="ADAL" clId="{2561BA1A-F32F-064E-9033-AAFC7156500D}" dt="2022-01-25T19:35:21.521" v="3248"/>
          <ac:spMkLst>
            <pc:docMk/>
            <pc:sldMk cId="1543189110" sldId="409"/>
            <ac:spMk id="26" creationId="{413C8E69-EB49-6B4D-8B39-78A00F7DF101}"/>
          </ac:spMkLst>
        </pc:spChg>
        <pc:spChg chg="add mod">
          <ac:chgData name="Mariah Helgeson" userId="51b1bd1c-374c-4333-91a8-ada6f1cc33a2" providerId="ADAL" clId="{2561BA1A-F32F-064E-9033-AAFC7156500D}" dt="2022-01-25T19:35:21.521" v="3248"/>
          <ac:spMkLst>
            <pc:docMk/>
            <pc:sldMk cId="1543189110" sldId="409"/>
            <ac:spMk id="27" creationId="{81612E7F-BEF7-B747-86F5-BEBB20E28D18}"/>
          </ac:spMkLst>
        </pc:spChg>
        <pc:spChg chg="add mod">
          <ac:chgData name="Mariah Helgeson" userId="51b1bd1c-374c-4333-91a8-ada6f1cc33a2" providerId="ADAL" clId="{2561BA1A-F32F-064E-9033-AAFC7156500D}" dt="2022-01-25T19:35:21.521" v="3248"/>
          <ac:spMkLst>
            <pc:docMk/>
            <pc:sldMk cId="1543189110" sldId="409"/>
            <ac:spMk id="28" creationId="{65C193F8-973B-8B4C-8B4F-B5B0BA7AECEA}"/>
          </ac:spMkLst>
        </pc:spChg>
        <pc:spChg chg="add mod">
          <ac:chgData name="Mariah Helgeson" userId="51b1bd1c-374c-4333-91a8-ada6f1cc33a2" providerId="ADAL" clId="{2561BA1A-F32F-064E-9033-AAFC7156500D}" dt="2022-01-25T19:35:21.521" v="3248"/>
          <ac:spMkLst>
            <pc:docMk/>
            <pc:sldMk cId="1543189110" sldId="409"/>
            <ac:spMk id="29" creationId="{D79AC606-31CC-E548-BE9F-272A63118C0E}"/>
          </ac:spMkLst>
        </pc:spChg>
        <pc:spChg chg="add mod">
          <ac:chgData name="Mariah Helgeson" userId="51b1bd1c-374c-4333-91a8-ada6f1cc33a2" providerId="ADAL" clId="{2561BA1A-F32F-064E-9033-AAFC7156500D}" dt="2022-01-25T19:35:21.521" v="3248"/>
          <ac:spMkLst>
            <pc:docMk/>
            <pc:sldMk cId="1543189110" sldId="409"/>
            <ac:spMk id="30" creationId="{460DF195-E782-8745-A932-AFD2942ABC7A}"/>
          </ac:spMkLst>
        </pc:spChg>
        <pc:spChg chg="add mod">
          <ac:chgData name="Mariah Helgeson" userId="51b1bd1c-374c-4333-91a8-ada6f1cc33a2" providerId="ADAL" clId="{2561BA1A-F32F-064E-9033-AAFC7156500D}" dt="2022-01-25T19:35:21.521" v="3248"/>
          <ac:spMkLst>
            <pc:docMk/>
            <pc:sldMk cId="1543189110" sldId="409"/>
            <ac:spMk id="31" creationId="{E9F605E4-252F-EA4E-8837-7E92A8A81304}"/>
          </ac:spMkLst>
        </pc:spChg>
      </pc:sldChg>
      <pc:sldChg chg="addSp modSp mod chgLayout">
        <pc:chgData name="Mariah Helgeson" userId="51b1bd1c-374c-4333-91a8-ada6f1cc33a2" providerId="ADAL" clId="{2561BA1A-F32F-064E-9033-AAFC7156500D}" dt="2022-01-25T20:02:29.854" v="3648" actId="700"/>
        <pc:sldMkLst>
          <pc:docMk/>
          <pc:sldMk cId="2524063873" sldId="410"/>
        </pc:sldMkLst>
        <pc:spChg chg="mod ord">
          <ac:chgData name="Mariah Helgeson" userId="51b1bd1c-374c-4333-91a8-ada6f1cc33a2" providerId="ADAL" clId="{2561BA1A-F32F-064E-9033-AAFC7156500D}" dt="2022-01-25T20:02:29.854" v="3648" actId="700"/>
          <ac:spMkLst>
            <pc:docMk/>
            <pc:sldMk cId="2524063873" sldId="410"/>
            <ac:spMk id="2" creationId="{C78CE714-A49D-434D-BA70-C1B501D4D0F4}"/>
          </ac:spMkLst>
        </pc:spChg>
        <pc:spChg chg="mod ord">
          <ac:chgData name="Mariah Helgeson" userId="51b1bd1c-374c-4333-91a8-ada6f1cc33a2" providerId="ADAL" clId="{2561BA1A-F32F-064E-9033-AAFC7156500D}" dt="2022-01-25T20:02:29.854" v="3648" actId="700"/>
          <ac:spMkLst>
            <pc:docMk/>
            <pc:sldMk cId="2524063873" sldId="41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524063873" sldId="410"/>
            <ac:spMk id="4" creationId="{A6515507-196F-44F0-B198-FE52CF90E183}"/>
          </ac:spMkLst>
        </pc:spChg>
        <pc:spChg chg="add mod">
          <ac:chgData name="Mariah Helgeson" userId="51b1bd1c-374c-4333-91a8-ada6f1cc33a2" providerId="ADAL" clId="{2561BA1A-F32F-064E-9033-AAFC7156500D}" dt="2022-01-25T19:35:14.169" v="3243"/>
          <ac:spMkLst>
            <pc:docMk/>
            <pc:sldMk cId="2524063873" sldId="410"/>
            <ac:spMk id="11" creationId="{224E1B64-8C1B-F54B-86B0-331D997222BB}"/>
          </ac:spMkLst>
        </pc:spChg>
        <pc:spChg chg="add mod">
          <ac:chgData name="Mariah Helgeson" userId="51b1bd1c-374c-4333-91a8-ada6f1cc33a2" providerId="ADAL" clId="{2561BA1A-F32F-064E-9033-AAFC7156500D}" dt="2022-01-25T19:35:14.169" v="3243"/>
          <ac:spMkLst>
            <pc:docMk/>
            <pc:sldMk cId="2524063873" sldId="410"/>
            <ac:spMk id="12" creationId="{045B0A2B-24C4-0C47-A028-15BA3057C479}"/>
          </ac:spMkLst>
        </pc:spChg>
        <pc:spChg chg="add mod">
          <ac:chgData name="Mariah Helgeson" userId="51b1bd1c-374c-4333-91a8-ada6f1cc33a2" providerId="ADAL" clId="{2561BA1A-F32F-064E-9033-AAFC7156500D}" dt="2022-01-25T19:35:14.169" v="3243"/>
          <ac:spMkLst>
            <pc:docMk/>
            <pc:sldMk cId="2524063873" sldId="410"/>
            <ac:spMk id="13" creationId="{10380671-5B80-9F41-8CB9-9E24B136DB1D}"/>
          </ac:spMkLst>
        </pc:spChg>
        <pc:spChg chg="add mod">
          <ac:chgData name="Mariah Helgeson" userId="51b1bd1c-374c-4333-91a8-ada6f1cc33a2" providerId="ADAL" clId="{2561BA1A-F32F-064E-9033-AAFC7156500D}" dt="2022-01-25T19:35:14.169" v="3243"/>
          <ac:spMkLst>
            <pc:docMk/>
            <pc:sldMk cId="2524063873" sldId="410"/>
            <ac:spMk id="14" creationId="{30DF2325-FAEA-864C-84BC-2C55A1967664}"/>
          </ac:spMkLst>
        </pc:spChg>
        <pc:spChg chg="add mod">
          <ac:chgData name="Mariah Helgeson" userId="51b1bd1c-374c-4333-91a8-ada6f1cc33a2" providerId="ADAL" clId="{2561BA1A-F32F-064E-9033-AAFC7156500D}" dt="2022-01-25T19:35:14.169" v="3243"/>
          <ac:spMkLst>
            <pc:docMk/>
            <pc:sldMk cId="2524063873" sldId="410"/>
            <ac:spMk id="15" creationId="{B01225F2-1343-D641-B760-A6C92F700430}"/>
          </ac:spMkLst>
        </pc:spChg>
        <pc:spChg chg="add mod">
          <ac:chgData name="Mariah Helgeson" userId="51b1bd1c-374c-4333-91a8-ada6f1cc33a2" providerId="ADAL" clId="{2561BA1A-F32F-064E-9033-AAFC7156500D}" dt="2022-01-25T19:35:14.169" v="3243"/>
          <ac:spMkLst>
            <pc:docMk/>
            <pc:sldMk cId="2524063873" sldId="410"/>
            <ac:spMk id="16" creationId="{A345CD3A-DC16-FC42-B274-24FD1FD62E2A}"/>
          </ac:spMkLst>
        </pc:spChg>
        <pc:spChg chg="add mod">
          <ac:chgData name="Mariah Helgeson" userId="51b1bd1c-374c-4333-91a8-ada6f1cc33a2" providerId="ADAL" clId="{2561BA1A-F32F-064E-9033-AAFC7156500D}" dt="2022-01-25T19:35:14.169" v="3243"/>
          <ac:spMkLst>
            <pc:docMk/>
            <pc:sldMk cId="2524063873" sldId="410"/>
            <ac:spMk id="17" creationId="{206FDB0F-F6BE-B74C-9F2E-2E0F87A3BFC5}"/>
          </ac:spMkLst>
        </pc:spChg>
        <pc:spChg chg="add mod">
          <ac:chgData name="Mariah Helgeson" userId="51b1bd1c-374c-4333-91a8-ada6f1cc33a2" providerId="ADAL" clId="{2561BA1A-F32F-064E-9033-AAFC7156500D}" dt="2022-01-25T19:35:14.169" v="3243"/>
          <ac:spMkLst>
            <pc:docMk/>
            <pc:sldMk cId="2524063873" sldId="410"/>
            <ac:spMk id="18" creationId="{92145688-8837-BE47-9D4F-B7B52ED05D70}"/>
          </ac:spMkLst>
        </pc:spChg>
        <pc:spChg chg="add mod">
          <ac:chgData name="Mariah Helgeson" userId="51b1bd1c-374c-4333-91a8-ada6f1cc33a2" providerId="ADAL" clId="{2561BA1A-F32F-064E-9033-AAFC7156500D}" dt="2022-01-25T19:35:14.169" v="3243"/>
          <ac:spMkLst>
            <pc:docMk/>
            <pc:sldMk cId="2524063873" sldId="410"/>
            <ac:spMk id="19" creationId="{3C9B1158-8065-AF44-9057-E9128461AA3C}"/>
          </ac:spMkLst>
        </pc:spChg>
        <pc:spChg chg="add mod">
          <ac:chgData name="Mariah Helgeson" userId="51b1bd1c-374c-4333-91a8-ada6f1cc33a2" providerId="ADAL" clId="{2561BA1A-F32F-064E-9033-AAFC7156500D}" dt="2022-01-25T19:35:14.169" v="3243"/>
          <ac:spMkLst>
            <pc:docMk/>
            <pc:sldMk cId="2524063873" sldId="410"/>
            <ac:spMk id="20" creationId="{11CA5F74-4081-2B48-AEF6-5C0EC76B8068}"/>
          </ac:spMkLst>
        </pc:spChg>
        <pc:spChg chg="add mod">
          <ac:chgData name="Mariah Helgeson" userId="51b1bd1c-374c-4333-91a8-ada6f1cc33a2" providerId="ADAL" clId="{2561BA1A-F32F-064E-9033-AAFC7156500D}" dt="2022-01-25T19:35:14.169" v="3243"/>
          <ac:spMkLst>
            <pc:docMk/>
            <pc:sldMk cId="2524063873" sldId="410"/>
            <ac:spMk id="21" creationId="{57AF8FD3-95E9-9C44-A0A7-EF105AFF11F5}"/>
          </ac:spMkLst>
        </pc:spChg>
        <pc:spChg chg="add mod">
          <ac:chgData name="Mariah Helgeson" userId="51b1bd1c-374c-4333-91a8-ada6f1cc33a2" providerId="ADAL" clId="{2561BA1A-F32F-064E-9033-AAFC7156500D}" dt="2022-01-25T19:35:14.169" v="3243"/>
          <ac:spMkLst>
            <pc:docMk/>
            <pc:sldMk cId="2524063873" sldId="410"/>
            <ac:spMk id="22" creationId="{9B53C715-2B86-C249-8174-49F061CB9399}"/>
          </ac:spMkLst>
        </pc:spChg>
        <pc:spChg chg="add mod">
          <ac:chgData name="Mariah Helgeson" userId="51b1bd1c-374c-4333-91a8-ada6f1cc33a2" providerId="ADAL" clId="{2561BA1A-F32F-064E-9033-AAFC7156500D}" dt="2022-01-25T19:35:14.169" v="3243"/>
          <ac:spMkLst>
            <pc:docMk/>
            <pc:sldMk cId="2524063873" sldId="410"/>
            <ac:spMk id="23" creationId="{711ED788-2AE3-1D43-8388-CCBF4F877011}"/>
          </ac:spMkLst>
        </pc:spChg>
        <pc:spChg chg="add mod">
          <ac:chgData name="Mariah Helgeson" userId="51b1bd1c-374c-4333-91a8-ada6f1cc33a2" providerId="ADAL" clId="{2561BA1A-F32F-064E-9033-AAFC7156500D}" dt="2022-01-25T19:35:14.169" v="3243"/>
          <ac:spMkLst>
            <pc:docMk/>
            <pc:sldMk cId="2524063873" sldId="410"/>
            <ac:spMk id="24" creationId="{E995C31F-4353-EF42-BC64-3064FC3FEB10}"/>
          </ac:spMkLst>
        </pc:spChg>
        <pc:spChg chg="add mod">
          <ac:chgData name="Mariah Helgeson" userId="51b1bd1c-374c-4333-91a8-ada6f1cc33a2" providerId="ADAL" clId="{2561BA1A-F32F-064E-9033-AAFC7156500D}" dt="2022-01-25T19:35:14.169" v="3243"/>
          <ac:spMkLst>
            <pc:docMk/>
            <pc:sldMk cId="2524063873" sldId="410"/>
            <ac:spMk id="25" creationId="{E4C66873-1866-7447-AD4F-DFEA46B7EEA9}"/>
          </ac:spMkLst>
        </pc:spChg>
        <pc:spChg chg="add mod">
          <ac:chgData name="Mariah Helgeson" userId="51b1bd1c-374c-4333-91a8-ada6f1cc33a2" providerId="ADAL" clId="{2561BA1A-F32F-064E-9033-AAFC7156500D}" dt="2022-01-25T19:35:14.169" v="3243"/>
          <ac:spMkLst>
            <pc:docMk/>
            <pc:sldMk cId="2524063873" sldId="410"/>
            <ac:spMk id="26" creationId="{1588BB0A-ED3F-4743-8785-49216E490489}"/>
          </ac:spMkLst>
        </pc:spChg>
        <pc:spChg chg="add mod">
          <ac:chgData name="Mariah Helgeson" userId="51b1bd1c-374c-4333-91a8-ada6f1cc33a2" providerId="ADAL" clId="{2561BA1A-F32F-064E-9033-AAFC7156500D}" dt="2022-01-25T19:35:14.169" v="3243"/>
          <ac:spMkLst>
            <pc:docMk/>
            <pc:sldMk cId="2524063873" sldId="410"/>
            <ac:spMk id="27" creationId="{664793C3-0E70-694A-9EA2-779B3AD10E65}"/>
          </ac:spMkLst>
        </pc:spChg>
        <pc:spChg chg="add mod">
          <ac:chgData name="Mariah Helgeson" userId="51b1bd1c-374c-4333-91a8-ada6f1cc33a2" providerId="ADAL" clId="{2561BA1A-F32F-064E-9033-AAFC7156500D}" dt="2022-01-25T19:35:14.169" v="3243"/>
          <ac:spMkLst>
            <pc:docMk/>
            <pc:sldMk cId="2524063873" sldId="410"/>
            <ac:spMk id="28" creationId="{13BB4085-9248-5949-86C5-603953D00526}"/>
          </ac:spMkLst>
        </pc:spChg>
        <pc:spChg chg="add mod">
          <ac:chgData name="Mariah Helgeson" userId="51b1bd1c-374c-4333-91a8-ada6f1cc33a2" providerId="ADAL" clId="{2561BA1A-F32F-064E-9033-AAFC7156500D}" dt="2022-01-25T19:35:14.169" v="3243"/>
          <ac:spMkLst>
            <pc:docMk/>
            <pc:sldMk cId="2524063873" sldId="410"/>
            <ac:spMk id="29" creationId="{0815D519-1618-F64A-BD24-23CE6AC9674A}"/>
          </ac:spMkLst>
        </pc:spChg>
        <pc:spChg chg="add mod">
          <ac:chgData name="Mariah Helgeson" userId="51b1bd1c-374c-4333-91a8-ada6f1cc33a2" providerId="ADAL" clId="{2561BA1A-F32F-064E-9033-AAFC7156500D}" dt="2022-01-25T19:35:14.169" v="3243"/>
          <ac:spMkLst>
            <pc:docMk/>
            <pc:sldMk cId="2524063873" sldId="410"/>
            <ac:spMk id="30" creationId="{23C6B6D7-CE5D-F54D-8AB9-04454275F3C3}"/>
          </ac:spMkLst>
        </pc:spChg>
        <pc:spChg chg="add mod">
          <ac:chgData name="Mariah Helgeson" userId="51b1bd1c-374c-4333-91a8-ada6f1cc33a2" providerId="ADAL" clId="{2561BA1A-F32F-064E-9033-AAFC7156500D}" dt="2022-01-25T19:35:14.169" v="3243"/>
          <ac:spMkLst>
            <pc:docMk/>
            <pc:sldMk cId="2524063873" sldId="410"/>
            <ac:spMk id="31" creationId="{4BC678DE-E6B3-6743-9A45-4C6B09CD5169}"/>
          </ac:spMkLst>
        </pc:spChg>
      </pc:sldChg>
      <pc:sldChg chg="addSp modSp mod chgLayout">
        <pc:chgData name="Mariah Helgeson" userId="51b1bd1c-374c-4333-91a8-ada6f1cc33a2" providerId="ADAL" clId="{2561BA1A-F32F-064E-9033-AAFC7156500D}" dt="2022-01-25T20:02:29.854" v="3648" actId="700"/>
        <pc:sldMkLst>
          <pc:docMk/>
          <pc:sldMk cId="2743272164" sldId="411"/>
        </pc:sldMkLst>
        <pc:spChg chg="mod ord">
          <ac:chgData name="Mariah Helgeson" userId="51b1bd1c-374c-4333-91a8-ada6f1cc33a2" providerId="ADAL" clId="{2561BA1A-F32F-064E-9033-AAFC7156500D}" dt="2022-01-25T20:02:29.854" v="3648" actId="700"/>
          <ac:spMkLst>
            <pc:docMk/>
            <pc:sldMk cId="2743272164" sldId="411"/>
            <ac:spMk id="2" creationId="{A87D8BB3-7801-472F-B28E-194C4CA6A714}"/>
          </ac:spMkLst>
        </pc:spChg>
        <pc:spChg chg="mod ord">
          <ac:chgData name="Mariah Helgeson" userId="51b1bd1c-374c-4333-91a8-ada6f1cc33a2" providerId="ADAL" clId="{2561BA1A-F32F-064E-9033-AAFC7156500D}" dt="2022-01-25T20:02:29.854" v="3648" actId="700"/>
          <ac:spMkLst>
            <pc:docMk/>
            <pc:sldMk cId="2743272164" sldId="411"/>
            <ac:spMk id="3" creationId="{00000000-0000-0000-0000-000000000000}"/>
          </ac:spMkLst>
        </pc:spChg>
        <pc:spChg chg="mod ord">
          <ac:chgData name="Mariah Helgeson" userId="51b1bd1c-374c-4333-91a8-ada6f1cc33a2" providerId="ADAL" clId="{2561BA1A-F32F-064E-9033-AAFC7156500D}" dt="2022-01-25T20:02:29.854" v="3648" actId="700"/>
          <ac:spMkLst>
            <pc:docMk/>
            <pc:sldMk cId="2743272164" sldId="411"/>
            <ac:spMk id="4" creationId="{4975B45D-A055-4C16-A7BE-7E7EB087BF5C}"/>
          </ac:spMkLst>
        </pc:spChg>
        <pc:spChg chg="add mod">
          <ac:chgData name="Mariah Helgeson" userId="51b1bd1c-374c-4333-91a8-ada6f1cc33a2" providerId="ADAL" clId="{2561BA1A-F32F-064E-9033-AAFC7156500D}" dt="2022-01-25T19:35:12.976" v="3242"/>
          <ac:spMkLst>
            <pc:docMk/>
            <pc:sldMk cId="2743272164" sldId="411"/>
            <ac:spMk id="8" creationId="{CDE5A5A5-556C-894F-B9FC-44A982D4B668}"/>
          </ac:spMkLst>
        </pc:spChg>
        <pc:spChg chg="add mod">
          <ac:chgData name="Mariah Helgeson" userId="51b1bd1c-374c-4333-91a8-ada6f1cc33a2" providerId="ADAL" clId="{2561BA1A-F32F-064E-9033-AAFC7156500D}" dt="2022-01-25T19:35:12.976" v="3242"/>
          <ac:spMkLst>
            <pc:docMk/>
            <pc:sldMk cId="2743272164" sldId="411"/>
            <ac:spMk id="12" creationId="{2A68574D-F66B-5845-A281-E6E6B4F60EE4}"/>
          </ac:spMkLst>
        </pc:spChg>
        <pc:spChg chg="add mod">
          <ac:chgData name="Mariah Helgeson" userId="51b1bd1c-374c-4333-91a8-ada6f1cc33a2" providerId="ADAL" clId="{2561BA1A-F32F-064E-9033-AAFC7156500D}" dt="2022-01-25T19:35:12.976" v="3242"/>
          <ac:spMkLst>
            <pc:docMk/>
            <pc:sldMk cId="2743272164" sldId="411"/>
            <ac:spMk id="13" creationId="{8C29D3DD-C46E-C345-AD21-F903E51B4520}"/>
          </ac:spMkLst>
        </pc:spChg>
        <pc:spChg chg="add mod">
          <ac:chgData name="Mariah Helgeson" userId="51b1bd1c-374c-4333-91a8-ada6f1cc33a2" providerId="ADAL" clId="{2561BA1A-F32F-064E-9033-AAFC7156500D}" dt="2022-01-25T19:35:12.976" v="3242"/>
          <ac:spMkLst>
            <pc:docMk/>
            <pc:sldMk cId="2743272164" sldId="411"/>
            <ac:spMk id="14" creationId="{B1E3421D-4765-3140-908F-EF5B392CBFF7}"/>
          </ac:spMkLst>
        </pc:spChg>
        <pc:spChg chg="add mod">
          <ac:chgData name="Mariah Helgeson" userId="51b1bd1c-374c-4333-91a8-ada6f1cc33a2" providerId="ADAL" clId="{2561BA1A-F32F-064E-9033-AAFC7156500D}" dt="2022-01-25T19:35:12.976" v="3242"/>
          <ac:spMkLst>
            <pc:docMk/>
            <pc:sldMk cId="2743272164" sldId="411"/>
            <ac:spMk id="15" creationId="{4A782EDA-F34E-094A-B29F-FAC41307A5BE}"/>
          </ac:spMkLst>
        </pc:spChg>
        <pc:spChg chg="add mod">
          <ac:chgData name="Mariah Helgeson" userId="51b1bd1c-374c-4333-91a8-ada6f1cc33a2" providerId="ADAL" clId="{2561BA1A-F32F-064E-9033-AAFC7156500D}" dt="2022-01-25T19:35:12.976" v="3242"/>
          <ac:spMkLst>
            <pc:docMk/>
            <pc:sldMk cId="2743272164" sldId="411"/>
            <ac:spMk id="16" creationId="{B9A850A8-50E1-9548-96E4-9AED1D643A52}"/>
          </ac:spMkLst>
        </pc:spChg>
        <pc:spChg chg="add mod">
          <ac:chgData name="Mariah Helgeson" userId="51b1bd1c-374c-4333-91a8-ada6f1cc33a2" providerId="ADAL" clId="{2561BA1A-F32F-064E-9033-AAFC7156500D}" dt="2022-01-25T19:35:12.976" v="3242"/>
          <ac:spMkLst>
            <pc:docMk/>
            <pc:sldMk cId="2743272164" sldId="411"/>
            <ac:spMk id="17" creationId="{DF3CC702-AF66-A341-9696-63EC9D7AA534}"/>
          </ac:spMkLst>
        </pc:spChg>
        <pc:spChg chg="add mod">
          <ac:chgData name="Mariah Helgeson" userId="51b1bd1c-374c-4333-91a8-ada6f1cc33a2" providerId="ADAL" clId="{2561BA1A-F32F-064E-9033-AAFC7156500D}" dt="2022-01-25T19:35:12.976" v="3242"/>
          <ac:spMkLst>
            <pc:docMk/>
            <pc:sldMk cId="2743272164" sldId="411"/>
            <ac:spMk id="18" creationId="{9F8A276F-A759-814E-8B21-B08443A97208}"/>
          </ac:spMkLst>
        </pc:spChg>
        <pc:spChg chg="add mod">
          <ac:chgData name="Mariah Helgeson" userId="51b1bd1c-374c-4333-91a8-ada6f1cc33a2" providerId="ADAL" clId="{2561BA1A-F32F-064E-9033-AAFC7156500D}" dt="2022-01-25T19:35:12.976" v="3242"/>
          <ac:spMkLst>
            <pc:docMk/>
            <pc:sldMk cId="2743272164" sldId="411"/>
            <ac:spMk id="19" creationId="{72656465-A906-1A43-8932-9D4857714AFC}"/>
          </ac:spMkLst>
        </pc:spChg>
        <pc:spChg chg="add mod">
          <ac:chgData name="Mariah Helgeson" userId="51b1bd1c-374c-4333-91a8-ada6f1cc33a2" providerId="ADAL" clId="{2561BA1A-F32F-064E-9033-AAFC7156500D}" dt="2022-01-25T19:35:12.976" v="3242"/>
          <ac:spMkLst>
            <pc:docMk/>
            <pc:sldMk cId="2743272164" sldId="411"/>
            <ac:spMk id="20" creationId="{E16EFF52-1291-0249-BB5F-9A532BF1870E}"/>
          </ac:spMkLst>
        </pc:spChg>
        <pc:spChg chg="add mod">
          <ac:chgData name="Mariah Helgeson" userId="51b1bd1c-374c-4333-91a8-ada6f1cc33a2" providerId="ADAL" clId="{2561BA1A-F32F-064E-9033-AAFC7156500D}" dt="2022-01-25T19:35:12.976" v="3242"/>
          <ac:spMkLst>
            <pc:docMk/>
            <pc:sldMk cId="2743272164" sldId="411"/>
            <ac:spMk id="21" creationId="{6B1B18BD-44D5-6E40-8D0A-4A44E78C21BE}"/>
          </ac:spMkLst>
        </pc:spChg>
        <pc:spChg chg="add mod">
          <ac:chgData name="Mariah Helgeson" userId="51b1bd1c-374c-4333-91a8-ada6f1cc33a2" providerId="ADAL" clId="{2561BA1A-F32F-064E-9033-AAFC7156500D}" dt="2022-01-25T19:35:12.976" v="3242"/>
          <ac:spMkLst>
            <pc:docMk/>
            <pc:sldMk cId="2743272164" sldId="411"/>
            <ac:spMk id="22" creationId="{9AB753B4-419B-994B-894F-0AC9678F0B83}"/>
          </ac:spMkLst>
        </pc:spChg>
        <pc:spChg chg="add mod">
          <ac:chgData name="Mariah Helgeson" userId="51b1bd1c-374c-4333-91a8-ada6f1cc33a2" providerId="ADAL" clId="{2561BA1A-F32F-064E-9033-AAFC7156500D}" dt="2022-01-25T19:35:12.976" v="3242"/>
          <ac:spMkLst>
            <pc:docMk/>
            <pc:sldMk cId="2743272164" sldId="411"/>
            <ac:spMk id="23" creationId="{E0CF6F12-B952-394B-94C9-8D302F4BDB7A}"/>
          </ac:spMkLst>
        </pc:spChg>
        <pc:spChg chg="add mod">
          <ac:chgData name="Mariah Helgeson" userId="51b1bd1c-374c-4333-91a8-ada6f1cc33a2" providerId="ADAL" clId="{2561BA1A-F32F-064E-9033-AAFC7156500D}" dt="2022-01-25T19:35:12.976" v="3242"/>
          <ac:spMkLst>
            <pc:docMk/>
            <pc:sldMk cId="2743272164" sldId="411"/>
            <ac:spMk id="24" creationId="{0D0291FB-373E-3A4B-B109-86A6DD7A57B0}"/>
          </ac:spMkLst>
        </pc:spChg>
        <pc:spChg chg="add mod">
          <ac:chgData name="Mariah Helgeson" userId="51b1bd1c-374c-4333-91a8-ada6f1cc33a2" providerId="ADAL" clId="{2561BA1A-F32F-064E-9033-AAFC7156500D}" dt="2022-01-25T19:35:12.976" v="3242"/>
          <ac:spMkLst>
            <pc:docMk/>
            <pc:sldMk cId="2743272164" sldId="411"/>
            <ac:spMk id="25" creationId="{D8495562-B96E-7344-A783-029662AB8D52}"/>
          </ac:spMkLst>
        </pc:spChg>
        <pc:spChg chg="add mod">
          <ac:chgData name="Mariah Helgeson" userId="51b1bd1c-374c-4333-91a8-ada6f1cc33a2" providerId="ADAL" clId="{2561BA1A-F32F-064E-9033-AAFC7156500D}" dt="2022-01-25T19:35:12.976" v="3242"/>
          <ac:spMkLst>
            <pc:docMk/>
            <pc:sldMk cId="2743272164" sldId="411"/>
            <ac:spMk id="26" creationId="{4B3B60A3-C28D-9640-B71B-84E8E3034365}"/>
          </ac:spMkLst>
        </pc:spChg>
        <pc:spChg chg="add mod">
          <ac:chgData name="Mariah Helgeson" userId="51b1bd1c-374c-4333-91a8-ada6f1cc33a2" providerId="ADAL" clId="{2561BA1A-F32F-064E-9033-AAFC7156500D}" dt="2022-01-25T19:35:12.976" v="3242"/>
          <ac:spMkLst>
            <pc:docMk/>
            <pc:sldMk cId="2743272164" sldId="411"/>
            <ac:spMk id="27" creationId="{7B3785B1-A5E6-FB44-BB57-C781D9E2D6C5}"/>
          </ac:spMkLst>
        </pc:spChg>
        <pc:spChg chg="add mod">
          <ac:chgData name="Mariah Helgeson" userId="51b1bd1c-374c-4333-91a8-ada6f1cc33a2" providerId="ADAL" clId="{2561BA1A-F32F-064E-9033-AAFC7156500D}" dt="2022-01-25T19:35:12.976" v="3242"/>
          <ac:spMkLst>
            <pc:docMk/>
            <pc:sldMk cId="2743272164" sldId="411"/>
            <ac:spMk id="28" creationId="{5A9AA080-8A73-4F49-9BA3-26FB9BDB4BBA}"/>
          </ac:spMkLst>
        </pc:spChg>
        <pc:spChg chg="add mod">
          <ac:chgData name="Mariah Helgeson" userId="51b1bd1c-374c-4333-91a8-ada6f1cc33a2" providerId="ADAL" clId="{2561BA1A-F32F-064E-9033-AAFC7156500D}" dt="2022-01-25T19:35:12.976" v="3242"/>
          <ac:spMkLst>
            <pc:docMk/>
            <pc:sldMk cId="2743272164" sldId="411"/>
            <ac:spMk id="29" creationId="{B7064646-3F22-9D4F-8ABE-60C69E2A86E0}"/>
          </ac:spMkLst>
        </pc:spChg>
        <pc:spChg chg="add mod">
          <ac:chgData name="Mariah Helgeson" userId="51b1bd1c-374c-4333-91a8-ada6f1cc33a2" providerId="ADAL" clId="{2561BA1A-F32F-064E-9033-AAFC7156500D}" dt="2022-01-25T19:35:12.976" v="3242"/>
          <ac:spMkLst>
            <pc:docMk/>
            <pc:sldMk cId="2743272164" sldId="411"/>
            <ac:spMk id="30" creationId="{61ACA1F7-EF6A-4B42-88A5-2C53151FF64E}"/>
          </ac:spMkLst>
        </pc:spChg>
        <pc:spChg chg="add mod">
          <ac:chgData name="Mariah Helgeson" userId="51b1bd1c-374c-4333-91a8-ada6f1cc33a2" providerId="ADAL" clId="{2561BA1A-F32F-064E-9033-AAFC7156500D}" dt="2022-01-25T19:35:12.976" v="3242"/>
          <ac:spMkLst>
            <pc:docMk/>
            <pc:sldMk cId="2743272164" sldId="411"/>
            <ac:spMk id="31" creationId="{8F27DBA0-80A5-4D44-B858-992EF107554B}"/>
          </ac:spMkLst>
        </pc:spChg>
      </pc:sldChg>
      <pc:sldChg chg="addSp modSp mod chgLayout">
        <pc:chgData name="Mariah Helgeson" userId="51b1bd1c-374c-4333-91a8-ada6f1cc33a2" providerId="ADAL" clId="{2561BA1A-F32F-064E-9033-AAFC7156500D}" dt="2022-01-25T20:02:29.854" v="3648" actId="700"/>
        <pc:sldMkLst>
          <pc:docMk/>
          <pc:sldMk cId="3773547872" sldId="412"/>
        </pc:sldMkLst>
        <pc:spChg chg="mod ord">
          <ac:chgData name="Mariah Helgeson" userId="51b1bd1c-374c-4333-91a8-ada6f1cc33a2" providerId="ADAL" clId="{2561BA1A-F32F-064E-9033-AAFC7156500D}" dt="2022-01-25T20:02:29.854" v="3648" actId="700"/>
          <ac:spMkLst>
            <pc:docMk/>
            <pc:sldMk cId="3773547872" sldId="412"/>
            <ac:spMk id="2" creationId="{3F6A9E77-25C8-4350-9F36-38537119D975}"/>
          </ac:spMkLst>
        </pc:spChg>
        <pc:spChg chg="mod ord">
          <ac:chgData name="Mariah Helgeson" userId="51b1bd1c-374c-4333-91a8-ada6f1cc33a2" providerId="ADAL" clId="{2561BA1A-F32F-064E-9033-AAFC7156500D}" dt="2022-01-25T20:02:29.854" v="3648" actId="700"/>
          <ac:spMkLst>
            <pc:docMk/>
            <pc:sldMk cId="3773547872" sldId="412"/>
            <ac:spMk id="3" creationId="{00000000-0000-0000-0000-000000000000}"/>
          </ac:spMkLst>
        </pc:spChg>
        <pc:spChg chg="mod ord">
          <ac:chgData name="Mariah Helgeson" userId="51b1bd1c-374c-4333-91a8-ada6f1cc33a2" providerId="ADAL" clId="{2561BA1A-F32F-064E-9033-AAFC7156500D}" dt="2022-01-25T20:02:29.854" v="3648" actId="700"/>
          <ac:spMkLst>
            <pc:docMk/>
            <pc:sldMk cId="3773547872" sldId="412"/>
            <ac:spMk id="5" creationId="{9D8D71DF-B257-472D-B701-623ED59A8382}"/>
          </ac:spMkLst>
        </pc:spChg>
        <pc:spChg chg="add mod">
          <ac:chgData name="Mariah Helgeson" userId="51b1bd1c-374c-4333-91a8-ada6f1cc33a2" providerId="ADAL" clId="{2561BA1A-F32F-064E-9033-AAFC7156500D}" dt="2022-01-25T19:35:11.537" v="3241"/>
          <ac:spMkLst>
            <pc:docMk/>
            <pc:sldMk cId="3773547872" sldId="412"/>
            <ac:spMk id="8" creationId="{252BA9AD-8938-5747-8669-E64C730BFC2F}"/>
          </ac:spMkLst>
        </pc:spChg>
        <pc:spChg chg="add mod">
          <ac:chgData name="Mariah Helgeson" userId="51b1bd1c-374c-4333-91a8-ada6f1cc33a2" providerId="ADAL" clId="{2561BA1A-F32F-064E-9033-AAFC7156500D}" dt="2022-01-25T19:35:11.537" v="3241"/>
          <ac:spMkLst>
            <pc:docMk/>
            <pc:sldMk cId="3773547872" sldId="412"/>
            <ac:spMk id="12" creationId="{F4EDFDF3-9639-BE42-A22C-D727F33CBC31}"/>
          </ac:spMkLst>
        </pc:spChg>
        <pc:spChg chg="add mod">
          <ac:chgData name="Mariah Helgeson" userId="51b1bd1c-374c-4333-91a8-ada6f1cc33a2" providerId="ADAL" clId="{2561BA1A-F32F-064E-9033-AAFC7156500D}" dt="2022-01-25T19:35:11.537" v="3241"/>
          <ac:spMkLst>
            <pc:docMk/>
            <pc:sldMk cId="3773547872" sldId="412"/>
            <ac:spMk id="13" creationId="{BE921080-3364-D242-9DDC-956CDDA38D37}"/>
          </ac:spMkLst>
        </pc:spChg>
        <pc:spChg chg="add mod">
          <ac:chgData name="Mariah Helgeson" userId="51b1bd1c-374c-4333-91a8-ada6f1cc33a2" providerId="ADAL" clId="{2561BA1A-F32F-064E-9033-AAFC7156500D}" dt="2022-01-25T19:35:11.537" v="3241"/>
          <ac:spMkLst>
            <pc:docMk/>
            <pc:sldMk cId="3773547872" sldId="412"/>
            <ac:spMk id="14" creationId="{4BDD9BBA-0468-2C49-9596-0AC5A9764344}"/>
          </ac:spMkLst>
        </pc:spChg>
        <pc:spChg chg="add mod">
          <ac:chgData name="Mariah Helgeson" userId="51b1bd1c-374c-4333-91a8-ada6f1cc33a2" providerId="ADAL" clId="{2561BA1A-F32F-064E-9033-AAFC7156500D}" dt="2022-01-25T19:35:11.537" v="3241"/>
          <ac:spMkLst>
            <pc:docMk/>
            <pc:sldMk cId="3773547872" sldId="412"/>
            <ac:spMk id="15" creationId="{067BE48D-5BB1-6B4A-B249-953585205DF0}"/>
          </ac:spMkLst>
        </pc:spChg>
        <pc:spChg chg="add mod">
          <ac:chgData name="Mariah Helgeson" userId="51b1bd1c-374c-4333-91a8-ada6f1cc33a2" providerId="ADAL" clId="{2561BA1A-F32F-064E-9033-AAFC7156500D}" dt="2022-01-25T19:35:11.537" v="3241"/>
          <ac:spMkLst>
            <pc:docMk/>
            <pc:sldMk cId="3773547872" sldId="412"/>
            <ac:spMk id="16" creationId="{A490673A-BF35-5745-B0EB-F21955FD80FF}"/>
          </ac:spMkLst>
        </pc:spChg>
        <pc:spChg chg="add mod">
          <ac:chgData name="Mariah Helgeson" userId="51b1bd1c-374c-4333-91a8-ada6f1cc33a2" providerId="ADAL" clId="{2561BA1A-F32F-064E-9033-AAFC7156500D}" dt="2022-01-25T19:35:11.537" v="3241"/>
          <ac:spMkLst>
            <pc:docMk/>
            <pc:sldMk cId="3773547872" sldId="412"/>
            <ac:spMk id="17" creationId="{B2C37C39-8A8F-904C-8717-519185735458}"/>
          </ac:spMkLst>
        </pc:spChg>
        <pc:spChg chg="add mod">
          <ac:chgData name="Mariah Helgeson" userId="51b1bd1c-374c-4333-91a8-ada6f1cc33a2" providerId="ADAL" clId="{2561BA1A-F32F-064E-9033-AAFC7156500D}" dt="2022-01-25T19:35:11.537" v="3241"/>
          <ac:spMkLst>
            <pc:docMk/>
            <pc:sldMk cId="3773547872" sldId="412"/>
            <ac:spMk id="18" creationId="{B9B28AA8-18F7-4742-92AB-9FC35DBA3929}"/>
          </ac:spMkLst>
        </pc:spChg>
        <pc:spChg chg="add mod">
          <ac:chgData name="Mariah Helgeson" userId="51b1bd1c-374c-4333-91a8-ada6f1cc33a2" providerId="ADAL" clId="{2561BA1A-F32F-064E-9033-AAFC7156500D}" dt="2022-01-25T19:35:11.537" v="3241"/>
          <ac:spMkLst>
            <pc:docMk/>
            <pc:sldMk cId="3773547872" sldId="412"/>
            <ac:spMk id="19" creationId="{6122F40F-C15E-D04A-A604-6CAB37796B4D}"/>
          </ac:spMkLst>
        </pc:spChg>
        <pc:spChg chg="add mod">
          <ac:chgData name="Mariah Helgeson" userId="51b1bd1c-374c-4333-91a8-ada6f1cc33a2" providerId="ADAL" clId="{2561BA1A-F32F-064E-9033-AAFC7156500D}" dt="2022-01-25T19:35:11.537" v="3241"/>
          <ac:spMkLst>
            <pc:docMk/>
            <pc:sldMk cId="3773547872" sldId="412"/>
            <ac:spMk id="20" creationId="{8C7AD346-0804-9C4A-A839-4E25BEB512F1}"/>
          </ac:spMkLst>
        </pc:spChg>
        <pc:spChg chg="add mod">
          <ac:chgData name="Mariah Helgeson" userId="51b1bd1c-374c-4333-91a8-ada6f1cc33a2" providerId="ADAL" clId="{2561BA1A-F32F-064E-9033-AAFC7156500D}" dt="2022-01-25T19:35:11.537" v="3241"/>
          <ac:spMkLst>
            <pc:docMk/>
            <pc:sldMk cId="3773547872" sldId="412"/>
            <ac:spMk id="21" creationId="{B6422128-9954-7244-BA9E-FF2F82839444}"/>
          </ac:spMkLst>
        </pc:spChg>
        <pc:spChg chg="add mod">
          <ac:chgData name="Mariah Helgeson" userId="51b1bd1c-374c-4333-91a8-ada6f1cc33a2" providerId="ADAL" clId="{2561BA1A-F32F-064E-9033-AAFC7156500D}" dt="2022-01-25T19:35:11.537" v="3241"/>
          <ac:spMkLst>
            <pc:docMk/>
            <pc:sldMk cId="3773547872" sldId="412"/>
            <ac:spMk id="22" creationId="{DEAF59C7-59AF-6949-8CC2-9A4354BDCA91}"/>
          </ac:spMkLst>
        </pc:spChg>
        <pc:spChg chg="add mod">
          <ac:chgData name="Mariah Helgeson" userId="51b1bd1c-374c-4333-91a8-ada6f1cc33a2" providerId="ADAL" clId="{2561BA1A-F32F-064E-9033-AAFC7156500D}" dt="2022-01-25T19:35:11.537" v="3241"/>
          <ac:spMkLst>
            <pc:docMk/>
            <pc:sldMk cId="3773547872" sldId="412"/>
            <ac:spMk id="23" creationId="{B0119D86-34D9-7040-ADF4-D4EC3B576D93}"/>
          </ac:spMkLst>
        </pc:spChg>
        <pc:spChg chg="add mod">
          <ac:chgData name="Mariah Helgeson" userId="51b1bd1c-374c-4333-91a8-ada6f1cc33a2" providerId="ADAL" clId="{2561BA1A-F32F-064E-9033-AAFC7156500D}" dt="2022-01-25T19:35:11.537" v="3241"/>
          <ac:spMkLst>
            <pc:docMk/>
            <pc:sldMk cId="3773547872" sldId="412"/>
            <ac:spMk id="24" creationId="{FAF79B3E-4EDA-B846-8310-8BD8A2F397D1}"/>
          </ac:spMkLst>
        </pc:spChg>
        <pc:spChg chg="add mod">
          <ac:chgData name="Mariah Helgeson" userId="51b1bd1c-374c-4333-91a8-ada6f1cc33a2" providerId="ADAL" clId="{2561BA1A-F32F-064E-9033-AAFC7156500D}" dt="2022-01-25T19:35:11.537" v="3241"/>
          <ac:spMkLst>
            <pc:docMk/>
            <pc:sldMk cId="3773547872" sldId="412"/>
            <ac:spMk id="25" creationId="{7FF7F78B-7F21-7240-AB1A-A6BEC07E0EE6}"/>
          </ac:spMkLst>
        </pc:spChg>
        <pc:spChg chg="add mod">
          <ac:chgData name="Mariah Helgeson" userId="51b1bd1c-374c-4333-91a8-ada6f1cc33a2" providerId="ADAL" clId="{2561BA1A-F32F-064E-9033-AAFC7156500D}" dt="2022-01-25T19:35:11.537" v="3241"/>
          <ac:spMkLst>
            <pc:docMk/>
            <pc:sldMk cId="3773547872" sldId="412"/>
            <ac:spMk id="26" creationId="{4073EBF9-98F2-DD41-AB3D-0D503A4D4B66}"/>
          </ac:spMkLst>
        </pc:spChg>
        <pc:spChg chg="add mod">
          <ac:chgData name="Mariah Helgeson" userId="51b1bd1c-374c-4333-91a8-ada6f1cc33a2" providerId="ADAL" clId="{2561BA1A-F32F-064E-9033-AAFC7156500D}" dt="2022-01-25T19:35:11.537" v="3241"/>
          <ac:spMkLst>
            <pc:docMk/>
            <pc:sldMk cId="3773547872" sldId="412"/>
            <ac:spMk id="27" creationId="{30F3BCDF-1AE5-6A46-9EBB-21DBEF45F310}"/>
          </ac:spMkLst>
        </pc:spChg>
        <pc:spChg chg="add mod">
          <ac:chgData name="Mariah Helgeson" userId="51b1bd1c-374c-4333-91a8-ada6f1cc33a2" providerId="ADAL" clId="{2561BA1A-F32F-064E-9033-AAFC7156500D}" dt="2022-01-25T19:35:11.537" v="3241"/>
          <ac:spMkLst>
            <pc:docMk/>
            <pc:sldMk cId="3773547872" sldId="412"/>
            <ac:spMk id="28" creationId="{BEF3E940-A2AD-0F47-AD8B-E9B3249A002B}"/>
          </ac:spMkLst>
        </pc:spChg>
        <pc:spChg chg="add mod">
          <ac:chgData name="Mariah Helgeson" userId="51b1bd1c-374c-4333-91a8-ada6f1cc33a2" providerId="ADAL" clId="{2561BA1A-F32F-064E-9033-AAFC7156500D}" dt="2022-01-25T19:35:11.537" v="3241"/>
          <ac:spMkLst>
            <pc:docMk/>
            <pc:sldMk cId="3773547872" sldId="412"/>
            <ac:spMk id="29" creationId="{1444DAF6-C75B-CE45-833D-B8E152C02A55}"/>
          </ac:spMkLst>
        </pc:spChg>
        <pc:spChg chg="add mod">
          <ac:chgData name="Mariah Helgeson" userId="51b1bd1c-374c-4333-91a8-ada6f1cc33a2" providerId="ADAL" clId="{2561BA1A-F32F-064E-9033-AAFC7156500D}" dt="2022-01-25T19:35:11.537" v="3241"/>
          <ac:spMkLst>
            <pc:docMk/>
            <pc:sldMk cId="3773547872" sldId="412"/>
            <ac:spMk id="30" creationId="{FBB14E4C-4BE0-2E4D-BA50-A4AA98BC8210}"/>
          </ac:spMkLst>
        </pc:spChg>
        <pc:spChg chg="add mod">
          <ac:chgData name="Mariah Helgeson" userId="51b1bd1c-374c-4333-91a8-ada6f1cc33a2" providerId="ADAL" clId="{2561BA1A-F32F-064E-9033-AAFC7156500D}" dt="2022-01-25T19:35:11.537" v="3241"/>
          <ac:spMkLst>
            <pc:docMk/>
            <pc:sldMk cId="3773547872" sldId="412"/>
            <ac:spMk id="31" creationId="{651E9D02-F5BB-7E4D-81B4-535146403A27}"/>
          </ac:spMkLst>
        </pc:spChg>
      </pc:sldChg>
      <pc:sldChg chg="addSp modSp mod chgLayout">
        <pc:chgData name="Mariah Helgeson" userId="51b1bd1c-374c-4333-91a8-ada6f1cc33a2" providerId="ADAL" clId="{2561BA1A-F32F-064E-9033-AAFC7156500D}" dt="2022-01-25T20:02:29.854" v="3648" actId="700"/>
        <pc:sldMkLst>
          <pc:docMk/>
          <pc:sldMk cId="3413131508" sldId="413"/>
        </pc:sldMkLst>
        <pc:spChg chg="mod ord">
          <ac:chgData name="Mariah Helgeson" userId="51b1bd1c-374c-4333-91a8-ada6f1cc33a2" providerId="ADAL" clId="{2561BA1A-F32F-064E-9033-AAFC7156500D}" dt="2022-01-25T20:02:29.854" v="3648" actId="700"/>
          <ac:spMkLst>
            <pc:docMk/>
            <pc:sldMk cId="3413131508" sldId="413"/>
            <ac:spMk id="2" creationId="{46F313C5-AC3E-417F-B8C6-06B8435BF4A7}"/>
          </ac:spMkLst>
        </pc:spChg>
        <pc:spChg chg="mod ord">
          <ac:chgData name="Mariah Helgeson" userId="51b1bd1c-374c-4333-91a8-ada6f1cc33a2" providerId="ADAL" clId="{2561BA1A-F32F-064E-9033-AAFC7156500D}" dt="2022-01-25T20:02:29.854" v="3648" actId="700"/>
          <ac:spMkLst>
            <pc:docMk/>
            <pc:sldMk cId="3413131508" sldId="413"/>
            <ac:spMk id="3" creationId="{00000000-0000-0000-0000-000000000000}"/>
          </ac:spMkLst>
        </pc:spChg>
        <pc:spChg chg="mod ord">
          <ac:chgData name="Mariah Helgeson" userId="51b1bd1c-374c-4333-91a8-ada6f1cc33a2" providerId="ADAL" clId="{2561BA1A-F32F-064E-9033-AAFC7156500D}" dt="2022-01-25T20:02:29.854" v="3648" actId="700"/>
          <ac:spMkLst>
            <pc:docMk/>
            <pc:sldMk cId="3413131508" sldId="413"/>
            <ac:spMk id="4" creationId="{38EB6BAA-A5F0-4CD3-A1F1-F87034188ED9}"/>
          </ac:spMkLst>
        </pc:spChg>
        <pc:spChg chg="add mod">
          <ac:chgData name="Mariah Helgeson" userId="51b1bd1c-374c-4333-91a8-ada6f1cc33a2" providerId="ADAL" clId="{2561BA1A-F32F-064E-9033-AAFC7156500D}" dt="2022-01-25T19:35:10.717" v="3240"/>
          <ac:spMkLst>
            <pc:docMk/>
            <pc:sldMk cId="3413131508" sldId="413"/>
            <ac:spMk id="11" creationId="{B7F2604C-F22A-8848-A3B1-09D35B69F207}"/>
          </ac:spMkLst>
        </pc:spChg>
        <pc:spChg chg="add mod">
          <ac:chgData name="Mariah Helgeson" userId="51b1bd1c-374c-4333-91a8-ada6f1cc33a2" providerId="ADAL" clId="{2561BA1A-F32F-064E-9033-AAFC7156500D}" dt="2022-01-25T19:35:10.717" v="3240"/>
          <ac:spMkLst>
            <pc:docMk/>
            <pc:sldMk cId="3413131508" sldId="413"/>
            <ac:spMk id="12" creationId="{18516D69-2E1E-D847-B5C3-4533C0E071C0}"/>
          </ac:spMkLst>
        </pc:spChg>
        <pc:spChg chg="add mod">
          <ac:chgData name="Mariah Helgeson" userId="51b1bd1c-374c-4333-91a8-ada6f1cc33a2" providerId="ADAL" clId="{2561BA1A-F32F-064E-9033-AAFC7156500D}" dt="2022-01-25T19:35:10.717" v="3240"/>
          <ac:spMkLst>
            <pc:docMk/>
            <pc:sldMk cId="3413131508" sldId="413"/>
            <ac:spMk id="13" creationId="{BB278F83-B772-9F41-BE93-0E8378A4C450}"/>
          </ac:spMkLst>
        </pc:spChg>
        <pc:spChg chg="add mod">
          <ac:chgData name="Mariah Helgeson" userId="51b1bd1c-374c-4333-91a8-ada6f1cc33a2" providerId="ADAL" clId="{2561BA1A-F32F-064E-9033-AAFC7156500D}" dt="2022-01-25T19:35:10.717" v="3240"/>
          <ac:spMkLst>
            <pc:docMk/>
            <pc:sldMk cId="3413131508" sldId="413"/>
            <ac:spMk id="14" creationId="{1C9B5DF4-3C26-D04C-9362-0A1215F018EA}"/>
          </ac:spMkLst>
        </pc:spChg>
        <pc:spChg chg="add mod">
          <ac:chgData name="Mariah Helgeson" userId="51b1bd1c-374c-4333-91a8-ada6f1cc33a2" providerId="ADAL" clId="{2561BA1A-F32F-064E-9033-AAFC7156500D}" dt="2022-01-25T19:35:10.717" v="3240"/>
          <ac:spMkLst>
            <pc:docMk/>
            <pc:sldMk cId="3413131508" sldId="413"/>
            <ac:spMk id="15" creationId="{DEE2CFA9-2D4C-F74B-A558-32468A840EEF}"/>
          </ac:spMkLst>
        </pc:spChg>
        <pc:spChg chg="add mod">
          <ac:chgData name="Mariah Helgeson" userId="51b1bd1c-374c-4333-91a8-ada6f1cc33a2" providerId="ADAL" clId="{2561BA1A-F32F-064E-9033-AAFC7156500D}" dt="2022-01-25T19:35:10.717" v="3240"/>
          <ac:spMkLst>
            <pc:docMk/>
            <pc:sldMk cId="3413131508" sldId="413"/>
            <ac:spMk id="16" creationId="{B0A16445-C35C-F043-8FD3-F299C8D7122A}"/>
          </ac:spMkLst>
        </pc:spChg>
        <pc:spChg chg="add mod">
          <ac:chgData name="Mariah Helgeson" userId="51b1bd1c-374c-4333-91a8-ada6f1cc33a2" providerId="ADAL" clId="{2561BA1A-F32F-064E-9033-AAFC7156500D}" dt="2022-01-25T19:35:10.717" v="3240"/>
          <ac:spMkLst>
            <pc:docMk/>
            <pc:sldMk cId="3413131508" sldId="413"/>
            <ac:spMk id="17" creationId="{8CBCF342-526E-A541-820D-8FE4B6AD86E7}"/>
          </ac:spMkLst>
        </pc:spChg>
        <pc:spChg chg="add mod">
          <ac:chgData name="Mariah Helgeson" userId="51b1bd1c-374c-4333-91a8-ada6f1cc33a2" providerId="ADAL" clId="{2561BA1A-F32F-064E-9033-AAFC7156500D}" dt="2022-01-25T19:35:10.717" v="3240"/>
          <ac:spMkLst>
            <pc:docMk/>
            <pc:sldMk cId="3413131508" sldId="413"/>
            <ac:spMk id="18" creationId="{E04A268A-3078-664B-A470-242F1327CBD8}"/>
          </ac:spMkLst>
        </pc:spChg>
        <pc:spChg chg="add mod">
          <ac:chgData name="Mariah Helgeson" userId="51b1bd1c-374c-4333-91a8-ada6f1cc33a2" providerId="ADAL" clId="{2561BA1A-F32F-064E-9033-AAFC7156500D}" dt="2022-01-25T19:35:10.717" v="3240"/>
          <ac:spMkLst>
            <pc:docMk/>
            <pc:sldMk cId="3413131508" sldId="413"/>
            <ac:spMk id="19" creationId="{6BEC40FF-5D23-4447-BB22-42357CB137CA}"/>
          </ac:spMkLst>
        </pc:spChg>
        <pc:spChg chg="add mod">
          <ac:chgData name="Mariah Helgeson" userId="51b1bd1c-374c-4333-91a8-ada6f1cc33a2" providerId="ADAL" clId="{2561BA1A-F32F-064E-9033-AAFC7156500D}" dt="2022-01-25T19:35:10.717" v="3240"/>
          <ac:spMkLst>
            <pc:docMk/>
            <pc:sldMk cId="3413131508" sldId="413"/>
            <ac:spMk id="20" creationId="{4C40B047-4C34-5B4B-92F1-FCA23C77A6D3}"/>
          </ac:spMkLst>
        </pc:spChg>
        <pc:spChg chg="add mod">
          <ac:chgData name="Mariah Helgeson" userId="51b1bd1c-374c-4333-91a8-ada6f1cc33a2" providerId="ADAL" clId="{2561BA1A-F32F-064E-9033-AAFC7156500D}" dt="2022-01-25T19:35:10.717" v="3240"/>
          <ac:spMkLst>
            <pc:docMk/>
            <pc:sldMk cId="3413131508" sldId="413"/>
            <ac:spMk id="21" creationId="{4D6B73BE-7315-D74D-A09B-87C8E402582E}"/>
          </ac:spMkLst>
        </pc:spChg>
        <pc:spChg chg="add mod">
          <ac:chgData name="Mariah Helgeson" userId="51b1bd1c-374c-4333-91a8-ada6f1cc33a2" providerId="ADAL" clId="{2561BA1A-F32F-064E-9033-AAFC7156500D}" dt="2022-01-25T19:35:10.717" v="3240"/>
          <ac:spMkLst>
            <pc:docMk/>
            <pc:sldMk cId="3413131508" sldId="413"/>
            <ac:spMk id="22" creationId="{1E23F897-AB34-F34D-A3FB-A90EB5502FB6}"/>
          </ac:spMkLst>
        </pc:spChg>
        <pc:spChg chg="add mod">
          <ac:chgData name="Mariah Helgeson" userId="51b1bd1c-374c-4333-91a8-ada6f1cc33a2" providerId="ADAL" clId="{2561BA1A-F32F-064E-9033-AAFC7156500D}" dt="2022-01-25T19:35:10.717" v="3240"/>
          <ac:spMkLst>
            <pc:docMk/>
            <pc:sldMk cId="3413131508" sldId="413"/>
            <ac:spMk id="23" creationId="{E997FC38-05F8-B442-A3AF-7FC7484B261A}"/>
          </ac:spMkLst>
        </pc:spChg>
        <pc:spChg chg="add mod">
          <ac:chgData name="Mariah Helgeson" userId="51b1bd1c-374c-4333-91a8-ada6f1cc33a2" providerId="ADAL" clId="{2561BA1A-F32F-064E-9033-AAFC7156500D}" dt="2022-01-25T19:35:10.717" v="3240"/>
          <ac:spMkLst>
            <pc:docMk/>
            <pc:sldMk cId="3413131508" sldId="413"/>
            <ac:spMk id="24" creationId="{85C07EE1-142E-3E4B-91B6-9535F73131E8}"/>
          </ac:spMkLst>
        </pc:spChg>
        <pc:spChg chg="add mod">
          <ac:chgData name="Mariah Helgeson" userId="51b1bd1c-374c-4333-91a8-ada6f1cc33a2" providerId="ADAL" clId="{2561BA1A-F32F-064E-9033-AAFC7156500D}" dt="2022-01-25T19:35:10.717" v="3240"/>
          <ac:spMkLst>
            <pc:docMk/>
            <pc:sldMk cId="3413131508" sldId="413"/>
            <ac:spMk id="25" creationId="{C784331D-96F7-874F-B3AF-640865C44664}"/>
          </ac:spMkLst>
        </pc:spChg>
        <pc:spChg chg="add mod">
          <ac:chgData name="Mariah Helgeson" userId="51b1bd1c-374c-4333-91a8-ada6f1cc33a2" providerId="ADAL" clId="{2561BA1A-F32F-064E-9033-AAFC7156500D}" dt="2022-01-25T19:35:10.717" v="3240"/>
          <ac:spMkLst>
            <pc:docMk/>
            <pc:sldMk cId="3413131508" sldId="413"/>
            <ac:spMk id="26" creationId="{5A932ADA-7065-0E40-8F71-37BD12F44DC0}"/>
          </ac:spMkLst>
        </pc:spChg>
        <pc:spChg chg="add mod">
          <ac:chgData name="Mariah Helgeson" userId="51b1bd1c-374c-4333-91a8-ada6f1cc33a2" providerId="ADAL" clId="{2561BA1A-F32F-064E-9033-AAFC7156500D}" dt="2022-01-25T19:35:10.717" v="3240"/>
          <ac:spMkLst>
            <pc:docMk/>
            <pc:sldMk cId="3413131508" sldId="413"/>
            <ac:spMk id="27" creationId="{2BD41F29-A525-8046-BFDF-CA88CF46839E}"/>
          </ac:spMkLst>
        </pc:spChg>
        <pc:spChg chg="add mod">
          <ac:chgData name="Mariah Helgeson" userId="51b1bd1c-374c-4333-91a8-ada6f1cc33a2" providerId="ADAL" clId="{2561BA1A-F32F-064E-9033-AAFC7156500D}" dt="2022-01-25T19:35:10.717" v="3240"/>
          <ac:spMkLst>
            <pc:docMk/>
            <pc:sldMk cId="3413131508" sldId="413"/>
            <ac:spMk id="28" creationId="{B0C2A72B-CA96-B146-A521-557CA772E71B}"/>
          </ac:spMkLst>
        </pc:spChg>
        <pc:spChg chg="add mod">
          <ac:chgData name="Mariah Helgeson" userId="51b1bd1c-374c-4333-91a8-ada6f1cc33a2" providerId="ADAL" clId="{2561BA1A-F32F-064E-9033-AAFC7156500D}" dt="2022-01-25T19:35:10.717" v="3240"/>
          <ac:spMkLst>
            <pc:docMk/>
            <pc:sldMk cId="3413131508" sldId="413"/>
            <ac:spMk id="29" creationId="{031DA17D-AAA8-8747-B364-1DE8F4796094}"/>
          </ac:spMkLst>
        </pc:spChg>
        <pc:spChg chg="add mod">
          <ac:chgData name="Mariah Helgeson" userId="51b1bd1c-374c-4333-91a8-ada6f1cc33a2" providerId="ADAL" clId="{2561BA1A-F32F-064E-9033-AAFC7156500D}" dt="2022-01-25T19:35:10.717" v="3240"/>
          <ac:spMkLst>
            <pc:docMk/>
            <pc:sldMk cId="3413131508" sldId="413"/>
            <ac:spMk id="30" creationId="{F8E61E8A-BA66-E040-9693-229E8D95EE06}"/>
          </ac:spMkLst>
        </pc:spChg>
        <pc:spChg chg="add mod">
          <ac:chgData name="Mariah Helgeson" userId="51b1bd1c-374c-4333-91a8-ada6f1cc33a2" providerId="ADAL" clId="{2561BA1A-F32F-064E-9033-AAFC7156500D}" dt="2022-01-25T19:35:10.717" v="3240"/>
          <ac:spMkLst>
            <pc:docMk/>
            <pc:sldMk cId="3413131508" sldId="413"/>
            <ac:spMk id="31" creationId="{ABADD610-069C-D64A-90F1-7DA130AE526B}"/>
          </ac:spMkLst>
        </pc:spChg>
      </pc:sldChg>
      <pc:sldChg chg="addSp delSp modSp mod chgLayout">
        <pc:chgData name="Mariah Helgeson" userId="51b1bd1c-374c-4333-91a8-ada6f1cc33a2" providerId="ADAL" clId="{2561BA1A-F32F-064E-9033-AAFC7156500D}" dt="2022-01-27T18:05:03.122" v="4516" actId="478"/>
        <pc:sldMkLst>
          <pc:docMk/>
          <pc:sldMk cId="3341012845" sldId="414"/>
        </pc:sldMkLst>
        <pc:spChg chg="mod ord">
          <ac:chgData name="Mariah Helgeson" userId="51b1bd1c-374c-4333-91a8-ada6f1cc33a2" providerId="ADAL" clId="{2561BA1A-F32F-064E-9033-AAFC7156500D}" dt="2022-01-25T20:02:29.854" v="3648" actId="700"/>
          <ac:spMkLst>
            <pc:docMk/>
            <pc:sldMk cId="3341012845" sldId="414"/>
            <ac:spMk id="2" creationId="{1FD643FD-58DC-442C-BCA2-F71CC6E91025}"/>
          </ac:spMkLst>
        </pc:spChg>
        <pc:spChg chg="mod ord">
          <ac:chgData name="Mariah Helgeson" userId="51b1bd1c-374c-4333-91a8-ada6f1cc33a2" providerId="ADAL" clId="{2561BA1A-F32F-064E-9033-AAFC7156500D}" dt="2022-01-25T20:02:29.854" v="3648" actId="700"/>
          <ac:spMkLst>
            <pc:docMk/>
            <pc:sldMk cId="3341012845" sldId="414"/>
            <ac:spMk id="3" creationId="{00000000-0000-0000-0000-000000000000}"/>
          </ac:spMkLst>
        </pc:spChg>
        <pc:spChg chg="mod ord">
          <ac:chgData name="Mariah Helgeson" userId="51b1bd1c-374c-4333-91a8-ada6f1cc33a2" providerId="ADAL" clId="{2561BA1A-F32F-064E-9033-AAFC7156500D}" dt="2022-01-25T20:02:29.854" v="3648" actId="700"/>
          <ac:spMkLst>
            <pc:docMk/>
            <pc:sldMk cId="3341012845" sldId="414"/>
            <ac:spMk id="5" creationId="{DE8299B8-36E6-4930-AF06-BF05E9D01782}"/>
          </ac:spMkLst>
        </pc:spChg>
        <pc:spChg chg="del">
          <ac:chgData name="Mariah Helgeson" userId="51b1bd1c-374c-4333-91a8-ada6f1cc33a2" providerId="ADAL" clId="{2561BA1A-F32F-064E-9033-AAFC7156500D}" dt="2022-01-27T18:05:03.122" v="4516" actId="478"/>
          <ac:spMkLst>
            <pc:docMk/>
            <pc:sldMk cId="3341012845" sldId="414"/>
            <ac:spMk id="11" creationId="{89DF2667-CA4C-49BC-815F-5417C3C1F0E6}"/>
          </ac:spMkLst>
        </pc:spChg>
        <pc:spChg chg="add mod">
          <ac:chgData name="Mariah Helgeson" userId="51b1bd1c-374c-4333-91a8-ada6f1cc33a2" providerId="ADAL" clId="{2561BA1A-F32F-064E-9033-AAFC7156500D}" dt="2022-01-25T19:36:19.748" v="3261"/>
          <ac:spMkLst>
            <pc:docMk/>
            <pc:sldMk cId="3341012845" sldId="414"/>
            <ac:spMk id="12" creationId="{0380093B-E04A-A743-891B-6262E39F7562}"/>
          </ac:spMkLst>
        </pc:spChg>
        <pc:spChg chg="add mod">
          <ac:chgData name="Mariah Helgeson" userId="51b1bd1c-374c-4333-91a8-ada6f1cc33a2" providerId="ADAL" clId="{2561BA1A-F32F-064E-9033-AAFC7156500D}" dt="2022-01-25T19:36:19.748" v="3261"/>
          <ac:spMkLst>
            <pc:docMk/>
            <pc:sldMk cId="3341012845" sldId="414"/>
            <ac:spMk id="13" creationId="{B6E8A084-51F7-9341-9FAB-1218102E2CEE}"/>
          </ac:spMkLst>
        </pc:spChg>
        <pc:spChg chg="add mod">
          <ac:chgData name="Mariah Helgeson" userId="51b1bd1c-374c-4333-91a8-ada6f1cc33a2" providerId="ADAL" clId="{2561BA1A-F32F-064E-9033-AAFC7156500D}" dt="2022-01-25T19:36:19.748" v="3261"/>
          <ac:spMkLst>
            <pc:docMk/>
            <pc:sldMk cId="3341012845" sldId="414"/>
            <ac:spMk id="14" creationId="{5164C331-231D-9C44-8DE6-9FDF429D7E72}"/>
          </ac:spMkLst>
        </pc:spChg>
        <pc:spChg chg="add mod">
          <ac:chgData name="Mariah Helgeson" userId="51b1bd1c-374c-4333-91a8-ada6f1cc33a2" providerId="ADAL" clId="{2561BA1A-F32F-064E-9033-AAFC7156500D}" dt="2022-01-25T19:36:19.748" v="3261"/>
          <ac:spMkLst>
            <pc:docMk/>
            <pc:sldMk cId="3341012845" sldId="414"/>
            <ac:spMk id="15" creationId="{68EC0136-0259-BF4C-8745-81AF864F51BC}"/>
          </ac:spMkLst>
        </pc:spChg>
        <pc:spChg chg="add mod">
          <ac:chgData name="Mariah Helgeson" userId="51b1bd1c-374c-4333-91a8-ada6f1cc33a2" providerId="ADAL" clId="{2561BA1A-F32F-064E-9033-AAFC7156500D}" dt="2022-01-25T19:36:19.748" v="3261"/>
          <ac:spMkLst>
            <pc:docMk/>
            <pc:sldMk cId="3341012845" sldId="414"/>
            <ac:spMk id="16" creationId="{9D35A08F-2B13-B84F-AF34-9E2311079FBD}"/>
          </ac:spMkLst>
        </pc:spChg>
        <pc:spChg chg="add mod">
          <ac:chgData name="Mariah Helgeson" userId="51b1bd1c-374c-4333-91a8-ada6f1cc33a2" providerId="ADAL" clId="{2561BA1A-F32F-064E-9033-AAFC7156500D}" dt="2022-01-25T19:36:19.748" v="3261"/>
          <ac:spMkLst>
            <pc:docMk/>
            <pc:sldMk cId="3341012845" sldId="414"/>
            <ac:spMk id="17" creationId="{319EE388-AB96-984B-919A-E48B89A54911}"/>
          </ac:spMkLst>
        </pc:spChg>
        <pc:spChg chg="add mod">
          <ac:chgData name="Mariah Helgeson" userId="51b1bd1c-374c-4333-91a8-ada6f1cc33a2" providerId="ADAL" clId="{2561BA1A-F32F-064E-9033-AAFC7156500D}" dt="2022-01-25T19:36:19.748" v="3261"/>
          <ac:spMkLst>
            <pc:docMk/>
            <pc:sldMk cId="3341012845" sldId="414"/>
            <ac:spMk id="18" creationId="{2B13C0CA-B850-2546-A152-42A767850A1F}"/>
          </ac:spMkLst>
        </pc:spChg>
        <pc:spChg chg="add mod">
          <ac:chgData name="Mariah Helgeson" userId="51b1bd1c-374c-4333-91a8-ada6f1cc33a2" providerId="ADAL" clId="{2561BA1A-F32F-064E-9033-AAFC7156500D}" dt="2022-01-25T19:36:19.748" v="3261"/>
          <ac:spMkLst>
            <pc:docMk/>
            <pc:sldMk cId="3341012845" sldId="414"/>
            <ac:spMk id="19" creationId="{DF8F31E7-9C0D-1E47-8B16-30D967F4D06C}"/>
          </ac:spMkLst>
        </pc:spChg>
        <pc:spChg chg="add mod">
          <ac:chgData name="Mariah Helgeson" userId="51b1bd1c-374c-4333-91a8-ada6f1cc33a2" providerId="ADAL" clId="{2561BA1A-F32F-064E-9033-AAFC7156500D}" dt="2022-01-25T19:36:19.748" v="3261"/>
          <ac:spMkLst>
            <pc:docMk/>
            <pc:sldMk cId="3341012845" sldId="414"/>
            <ac:spMk id="20" creationId="{C719603F-1736-0E45-B203-70BFD16469A3}"/>
          </ac:spMkLst>
        </pc:spChg>
        <pc:spChg chg="add mod">
          <ac:chgData name="Mariah Helgeson" userId="51b1bd1c-374c-4333-91a8-ada6f1cc33a2" providerId="ADAL" clId="{2561BA1A-F32F-064E-9033-AAFC7156500D}" dt="2022-01-25T19:36:19.748" v="3261"/>
          <ac:spMkLst>
            <pc:docMk/>
            <pc:sldMk cId="3341012845" sldId="414"/>
            <ac:spMk id="21" creationId="{0FFA2244-284B-454E-A8AB-5B1A9598987E}"/>
          </ac:spMkLst>
        </pc:spChg>
        <pc:spChg chg="add mod">
          <ac:chgData name="Mariah Helgeson" userId="51b1bd1c-374c-4333-91a8-ada6f1cc33a2" providerId="ADAL" clId="{2561BA1A-F32F-064E-9033-AAFC7156500D}" dt="2022-01-25T19:36:19.748" v="3261"/>
          <ac:spMkLst>
            <pc:docMk/>
            <pc:sldMk cId="3341012845" sldId="414"/>
            <ac:spMk id="22" creationId="{60D5E25B-017D-2945-86AC-04C6D6B66E6D}"/>
          </ac:spMkLst>
        </pc:spChg>
        <pc:spChg chg="add mod">
          <ac:chgData name="Mariah Helgeson" userId="51b1bd1c-374c-4333-91a8-ada6f1cc33a2" providerId="ADAL" clId="{2561BA1A-F32F-064E-9033-AAFC7156500D}" dt="2022-01-25T19:36:19.748" v="3261"/>
          <ac:spMkLst>
            <pc:docMk/>
            <pc:sldMk cId="3341012845" sldId="414"/>
            <ac:spMk id="23" creationId="{C1CC25CD-5198-DF41-BCD6-E959AC2F7FDC}"/>
          </ac:spMkLst>
        </pc:spChg>
        <pc:spChg chg="add mod">
          <ac:chgData name="Mariah Helgeson" userId="51b1bd1c-374c-4333-91a8-ada6f1cc33a2" providerId="ADAL" clId="{2561BA1A-F32F-064E-9033-AAFC7156500D}" dt="2022-01-25T19:36:19.748" v="3261"/>
          <ac:spMkLst>
            <pc:docMk/>
            <pc:sldMk cId="3341012845" sldId="414"/>
            <ac:spMk id="24" creationId="{8AD3E03C-36DB-6B47-A845-7750F495DCBF}"/>
          </ac:spMkLst>
        </pc:spChg>
        <pc:spChg chg="add mod">
          <ac:chgData name="Mariah Helgeson" userId="51b1bd1c-374c-4333-91a8-ada6f1cc33a2" providerId="ADAL" clId="{2561BA1A-F32F-064E-9033-AAFC7156500D}" dt="2022-01-25T19:36:19.748" v="3261"/>
          <ac:spMkLst>
            <pc:docMk/>
            <pc:sldMk cId="3341012845" sldId="414"/>
            <ac:spMk id="25" creationId="{F954F2D8-CB6F-0B4E-A9CA-9897346DE0C8}"/>
          </ac:spMkLst>
        </pc:spChg>
        <pc:spChg chg="add mod">
          <ac:chgData name="Mariah Helgeson" userId="51b1bd1c-374c-4333-91a8-ada6f1cc33a2" providerId="ADAL" clId="{2561BA1A-F32F-064E-9033-AAFC7156500D}" dt="2022-01-25T19:43:53.738" v="3439"/>
          <ac:spMkLst>
            <pc:docMk/>
            <pc:sldMk cId="3341012845" sldId="414"/>
            <ac:spMk id="26" creationId="{C3EABEAE-D2D0-A343-B1BA-7486B89EADC3}"/>
          </ac:spMkLst>
        </pc:spChg>
      </pc:sldChg>
      <pc:sldChg chg="addSp delSp modSp mod chgLayout">
        <pc:chgData name="Mariah Helgeson" userId="51b1bd1c-374c-4333-91a8-ada6f1cc33a2" providerId="ADAL" clId="{2561BA1A-F32F-064E-9033-AAFC7156500D}" dt="2022-02-02T00:13:19.672" v="20770" actId="255"/>
        <pc:sldMkLst>
          <pc:docMk/>
          <pc:sldMk cId="254331027" sldId="417"/>
        </pc:sldMkLst>
        <pc:spChg chg="add mod ord">
          <ac:chgData name="Mariah Helgeson" userId="51b1bd1c-374c-4333-91a8-ada6f1cc33a2" providerId="ADAL" clId="{2561BA1A-F32F-064E-9033-AAFC7156500D}" dt="2022-01-25T20:02:29.854" v="3648" actId="700"/>
          <ac:spMkLst>
            <pc:docMk/>
            <pc:sldMk cId="254331027" sldId="417"/>
            <ac:spMk id="2" creationId="{EDDD0E31-7A3F-F143-BF2A-385A359A2A4E}"/>
          </ac:spMkLst>
        </pc:spChg>
        <pc:spChg chg="del">
          <ac:chgData name="Mariah Helgeson" userId="51b1bd1c-374c-4333-91a8-ada6f1cc33a2" providerId="ADAL" clId="{2561BA1A-F32F-064E-9033-AAFC7156500D}" dt="2022-01-27T17:58:28.885" v="4453" actId="478"/>
          <ac:spMkLst>
            <pc:docMk/>
            <pc:sldMk cId="254331027" sldId="417"/>
            <ac:spMk id="3" creationId="{18EB4EAD-D97A-4206-A1D3-E0CDABB964AF}"/>
          </ac:spMkLst>
        </pc:spChg>
        <pc:spChg chg="mod ord">
          <ac:chgData name="Mariah Helgeson" userId="51b1bd1c-374c-4333-91a8-ada6f1cc33a2" providerId="ADAL" clId="{2561BA1A-F32F-064E-9033-AAFC7156500D}" dt="2022-02-02T00:13:19.672" v="20770" actId="255"/>
          <ac:spMkLst>
            <pc:docMk/>
            <pc:sldMk cId="254331027" sldId="417"/>
            <ac:spMk id="4" creationId="{3A71FAE3-1D03-7141-A345-0461B6A1150C}"/>
          </ac:spMkLst>
        </pc:spChg>
        <pc:spChg chg="mod ord">
          <ac:chgData name="Mariah Helgeson" userId="51b1bd1c-374c-4333-91a8-ada6f1cc33a2" providerId="ADAL" clId="{2561BA1A-F32F-064E-9033-AAFC7156500D}" dt="2022-01-25T20:02:29.854" v="3648" actId="700"/>
          <ac:spMkLst>
            <pc:docMk/>
            <pc:sldMk cId="254331027" sldId="417"/>
            <ac:spMk id="5" creationId="{158FD5AE-5C6C-A048-9EE1-079DF7551558}"/>
          </ac:spMkLst>
        </pc:spChg>
        <pc:spChg chg="add mod">
          <ac:chgData name="Mariah Helgeson" userId="51b1bd1c-374c-4333-91a8-ada6f1cc33a2" providerId="ADAL" clId="{2561BA1A-F32F-064E-9033-AAFC7156500D}" dt="2022-01-25T19:23:16.189" v="3132"/>
          <ac:spMkLst>
            <pc:docMk/>
            <pc:sldMk cId="254331027" sldId="417"/>
            <ac:spMk id="8" creationId="{7239D6C3-791D-EA47-88F7-30B789CF92FF}"/>
          </ac:spMkLst>
        </pc:spChg>
        <pc:spChg chg="add mod">
          <ac:chgData name="Mariah Helgeson" userId="51b1bd1c-374c-4333-91a8-ada6f1cc33a2" providerId="ADAL" clId="{2561BA1A-F32F-064E-9033-AAFC7156500D}" dt="2022-01-25T19:23:16.189" v="3132"/>
          <ac:spMkLst>
            <pc:docMk/>
            <pc:sldMk cId="254331027" sldId="417"/>
            <ac:spMk id="9" creationId="{8C898272-AC47-904F-8CDB-258063FBD1F7}"/>
          </ac:spMkLst>
        </pc:spChg>
        <pc:spChg chg="add mod">
          <ac:chgData name="Mariah Helgeson" userId="51b1bd1c-374c-4333-91a8-ada6f1cc33a2" providerId="ADAL" clId="{2561BA1A-F32F-064E-9033-AAFC7156500D}" dt="2022-01-25T19:23:16.189" v="3132"/>
          <ac:spMkLst>
            <pc:docMk/>
            <pc:sldMk cId="254331027" sldId="417"/>
            <ac:spMk id="10" creationId="{827E5E80-99C4-3B4E-B715-BF0ABCABC2E0}"/>
          </ac:spMkLst>
        </pc:spChg>
        <pc:spChg chg="add mod">
          <ac:chgData name="Mariah Helgeson" userId="51b1bd1c-374c-4333-91a8-ada6f1cc33a2" providerId="ADAL" clId="{2561BA1A-F32F-064E-9033-AAFC7156500D}" dt="2022-01-25T19:23:16.189" v="3132"/>
          <ac:spMkLst>
            <pc:docMk/>
            <pc:sldMk cId="254331027" sldId="417"/>
            <ac:spMk id="11" creationId="{7FFD9D65-3A23-8045-874F-0C3392AFE457}"/>
          </ac:spMkLst>
        </pc:spChg>
        <pc:spChg chg="add mod">
          <ac:chgData name="Mariah Helgeson" userId="51b1bd1c-374c-4333-91a8-ada6f1cc33a2" providerId="ADAL" clId="{2561BA1A-F32F-064E-9033-AAFC7156500D}" dt="2022-01-25T19:23:16.189" v="3132"/>
          <ac:spMkLst>
            <pc:docMk/>
            <pc:sldMk cId="254331027" sldId="417"/>
            <ac:spMk id="12" creationId="{4579537D-EAF2-8D45-A204-85FFAB1A41A5}"/>
          </ac:spMkLst>
        </pc:spChg>
        <pc:spChg chg="add mod">
          <ac:chgData name="Mariah Helgeson" userId="51b1bd1c-374c-4333-91a8-ada6f1cc33a2" providerId="ADAL" clId="{2561BA1A-F32F-064E-9033-AAFC7156500D}" dt="2022-01-25T19:23:16.189" v="3132"/>
          <ac:spMkLst>
            <pc:docMk/>
            <pc:sldMk cId="254331027" sldId="417"/>
            <ac:spMk id="13" creationId="{6713680B-7B2B-5A43-A34C-02A69307158C}"/>
          </ac:spMkLst>
        </pc:spChg>
        <pc:spChg chg="add mod">
          <ac:chgData name="Mariah Helgeson" userId="51b1bd1c-374c-4333-91a8-ada6f1cc33a2" providerId="ADAL" clId="{2561BA1A-F32F-064E-9033-AAFC7156500D}" dt="2022-01-25T19:23:16.189" v="3132"/>
          <ac:spMkLst>
            <pc:docMk/>
            <pc:sldMk cId="254331027" sldId="417"/>
            <ac:spMk id="14" creationId="{347ECAC1-8087-EF47-AC91-C51F18F3D5CB}"/>
          </ac:spMkLst>
        </pc:spChg>
        <pc:spChg chg="add mod">
          <ac:chgData name="Mariah Helgeson" userId="51b1bd1c-374c-4333-91a8-ada6f1cc33a2" providerId="ADAL" clId="{2561BA1A-F32F-064E-9033-AAFC7156500D}" dt="2022-01-25T19:23:16.189" v="3132"/>
          <ac:spMkLst>
            <pc:docMk/>
            <pc:sldMk cId="254331027" sldId="417"/>
            <ac:spMk id="15" creationId="{EDD106A0-0928-464E-B005-A05D1715E672}"/>
          </ac:spMkLst>
        </pc:spChg>
        <pc:spChg chg="add mod">
          <ac:chgData name="Mariah Helgeson" userId="51b1bd1c-374c-4333-91a8-ada6f1cc33a2" providerId="ADAL" clId="{2561BA1A-F32F-064E-9033-AAFC7156500D}" dt="2022-01-25T19:23:16.189" v="3132"/>
          <ac:spMkLst>
            <pc:docMk/>
            <pc:sldMk cId="254331027" sldId="417"/>
            <ac:spMk id="16" creationId="{A7F13A3E-7FD9-7C4A-B5F2-153DEBF8F235}"/>
          </ac:spMkLst>
        </pc:spChg>
        <pc:spChg chg="add mod">
          <ac:chgData name="Mariah Helgeson" userId="51b1bd1c-374c-4333-91a8-ada6f1cc33a2" providerId="ADAL" clId="{2561BA1A-F32F-064E-9033-AAFC7156500D}" dt="2022-01-25T19:23:16.189" v="3132"/>
          <ac:spMkLst>
            <pc:docMk/>
            <pc:sldMk cId="254331027" sldId="417"/>
            <ac:spMk id="17" creationId="{EABA7B19-66B4-494B-B9C2-F29F363EBA02}"/>
          </ac:spMkLst>
        </pc:spChg>
        <pc:spChg chg="add mod">
          <ac:chgData name="Mariah Helgeson" userId="51b1bd1c-374c-4333-91a8-ada6f1cc33a2" providerId="ADAL" clId="{2561BA1A-F32F-064E-9033-AAFC7156500D}" dt="2022-01-25T19:23:16.189" v="3132"/>
          <ac:spMkLst>
            <pc:docMk/>
            <pc:sldMk cId="254331027" sldId="417"/>
            <ac:spMk id="18" creationId="{08E596A0-5B8D-8446-80AB-0C18701882D9}"/>
          </ac:spMkLst>
        </pc:spChg>
        <pc:spChg chg="add mod">
          <ac:chgData name="Mariah Helgeson" userId="51b1bd1c-374c-4333-91a8-ada6f1cc33a2" providerId="ADAL" clId="{2561BA1A-F32F-064E-9033-AAFC7156500D}" dt="2022-01-25T19:23:16.189" v="3132"/>
          <ac:spMkLst>
            <pc:docMk/>
            <pc:sldMk cId="254331027" sldId="417"/>
            <ac:spMk id="19" creationId="{8F4B0B06-F23B-B344-AEE4-251E1364AE91}"/>
          </ac:spMkLst>
        </pc:spChg>
        <pc:spChg chg="add mod">
          <ac:chgData name="Mariah Helgeson" userId="51b1bd1c-374c-4333-91a8-ada6f1cc33a2" providerId="ADAL" clId="{2561BA1A-F32F-064E-9033-AAFC7156500D}" dt="2022-01-25T19:23:16.189" v="3132"/>
          <ac:spMkLst>
            <pc:docMk/>
            <pc:sldMk cId="254331027" sldId="417"/>
            <ac:spMk id="20" creationId="{013C4514-4E93-AA44-8EE7-817D54764FBB}"/>
          </ac:spMkLst>
        </pc:spChg>
        <pc:spChg chg="add mod">
          <ac:chgData name="Mariah Helgeson" userId="51b1bd1c-374c-4333-91a8-ada6f1cc33a2" providerId="ADAL" clId="{2561BA1A-F32F-064E-9033-AAFC7156500D}" dt="2022-01-25T19:23:16.189" v="3132"/>
          <ac:spMkLst>
            <pc:docMk/>
            <pc:sldMk cId="254331027" sldId="417"/>
            <ac:spMk id="21" creationId="{26890C0C-C839-8C46-B8DE-7BF16DBDDFC2}"/>
          </ac:spMkLst>
        </pc:spChg>
        <pc:spChg chg="add mod">
          <ac:chgData name="Mariah Helgeson" userId="51b1bd1c-374c-4333-91a8-ada6f1cc33a2" providerId="ADAL" clId="{2561BA1A-F32F-064E-9033-AAFC7156500D}" dt="2022-01-25T19:23:16.189" v="3132"/>
          <ac:spMkLst>
            <pc:docMk/>
            <pc:sldMk cId="254331027" sldId="417"/>
            <ac:spMk id="22" creationId="{013EE1C3-F350-124C-844B-AF009D12034F}"/>
          </ac:spMkLst>
        </pc:spChg>
        <pc:spChg chg="add mod">
          <ac:chgData name="Mariah Helgeson" userId="51b1bd1c-374c-4333-91a8-ada6f1cc33a2" providerId="ADAL" clId="{2561BA1A-F32F-064E-9033-AAFC7156500D}" dt="2022-01-25T19:23:16.189" v="3132"/>
          <ac:spMkLst>
            <pc:docMk/>
            <pc:sldMk cId="254331027" sldId="417"/>
            <ac:spMk id="23" creationId="{E43437F5-D61C-EE4E-8229-470133D2B504}"/>
          </ac:spMkLst>
        </pc:spChg>
        <pc:spChg chg="add mod">
          <ac:chgData name="Mariah Helgeson" userId="51b1bd1c-374c-4333-91a8-ada6f1cc33a2" providerId="ADAL" clId="{2561BA1A-F32F-064E-9033-AAFC7156500D}" dt="2022-01-25T19:23:16.189" v="3132"/>
          <ac:spMkLst>
            <pc:docMk/>
            <pc:sldMk cId="254331027" sldId="417"/>
            <ac:spMk id="24" creationId="{6C490293-9952-784E-9F5F-932BF530F992}"/>
          </ac:spMkLst>
        </pc:spChg>
        <pc:spChg chg="add mod">
          <ac:chgData name="Mariah Helgeson" userId="51b1bd1c-374c-4333-91a8-ada6f1cc33a2" providerId="ADAL" clId="{2561BA1A-F32F-064E-9033-AAFC7156500D}" dt="2022-01-25T19:23:16.189" v="3132"/>
          <ac:spMkLst>
            <pc:docMk/>
            <pc:sldMk cId="254331027" sldId="417"/>
            <ac:spMk id="25" creationId="{E5FB7AFD-D2D7-6948-8CD2-F734A1D061C0}"/>
          </ac:spMkLst>
        </pc:spChg>
        <pc:spChg chg="add mod">
          <ac:chgData name="Mariah Helgeson" userId="51b1bd1c-374c-4333-91a8-ada6f1cc33a2" providerId="ADAL" clId="{2561BA1A-F32F-064E-9033-AAFC7156500D}" dt="2022-01-25T19:23:16.189" v="3132"/>
          <ac:spMkLst>
            <pc:docMk/>
            <pc:sldMk cId="254331027" sldId="417"/>
            <ac:spMk id="26" creationId="{4F2ECC04-E88D-1247-AE2E-9B6A6B2E4315}"/>
          </ac:spMkLst>
        </pc:spChg>
        <pc:spChg chg="add mod">
          <ac:chgData name="Mariah Helgeson" userId="51b1bd1c-374c-4333-91a8-ada6f1cc33a2" providerId="ADAL" clId="{2561BA1A-F32F-064E-9033-AAFC7156500D}" dt="2022-01-25T19:23:16.189" v="3132"/>
          <ac:spMkLst>
            <pc:docMk/>
            <pc:sldMk cId="254331027" sldId="417"/>
            <ac:spMk id="27" creationId="{BC5AECEF-FA63-AC44-B158-F08B9FED3847}"/>
          </ac:spMkLst>
        </pc:spChg>
        <pc:spChg chg="add mod">
          <ac:chgData name="Mariah Helgeson" userId="51b1bd1c-374c-4333-91a8-ada6f1cc33a2" providerId="ADAL" clId="{2561BA1A-F32F-064E-9033-AAFC7156500D}" dt="2022-01-25T19:23:16.189" v="3132"/>
          <ac:spMkLst>
            <pc:docMk/>
            <pc:sldMk cId="254331027" sldId="417"/>
            <ac:spMk id="28" creationId="{3A19EFC0-6FA6-EB44-BEE1-74E0D3F0CBD3}"/>
          </ac:spMkLst>
        </pc:spChg>
      </pc:sldChg>
      <pc:sldChg chg="addSp delSp modSp mod modClrScheme chgLayout">
        <pc:chgData name="Mariah Helgeson" userId="51b1bd1c-374c-4333-91a8-ada6f1cc33a2" providerId="ADAL" clId="{2561BA1A-F32F-064E-9033-AAFC7156500D}" dt="2022-01-27T18:00:06.163" v="4468" actId="478"/>
        <pc:sldMkLst>
          <pc:docMk/>
          <pc:sldMk cId="2183571099" sldId="418"/>
        </pc:sldMkLst>
        <pc:spChg chg="mod ord">
          <ac:chgData name="Mariah Helgeson" userId="51b1bd1c-374c-4333-91a8-ada6f1cc33a2" providerId="ADAL" clId="{2561BA1A-F32F-064E-9033-AAFC7156500D}" dt="2022-01-25T20:02:29.854" v="3648" actId="700"/>
          <ac:spMkLst>
            <pc:docMk/>
            <pc:sldMk cId="2183571099" sldId="418"/>
            <ac:spMk id="2" creationId="{87E27F6B-A073-4B5A-8856-D30E2DABC64B}"/>
          </ac:spMkLst>
        </pc:spChg>
        <pc:spChg chg="del">
          <ac:chgData name="Mariah Helgeson" userId="51b1bd1c-374c-4333-91a8-ada6f1cc33a2" providerId="ADAL" clId="{2561BA1A-F32F-064E-9033-AAFC7156500D}" dt="2022-01-27T18:00:06.163" v="4468" actId="478"/>
          <ac:spMkLst>
            <pc:docMk/>
            <pc:sldMk cId="2183571099" sldId="418"/>
            <ac:spMk id="3" creationId="{18EB4EAD-D97A-4206-A1D3-E0CDABB964AF}"/>
          </ac:spMkLst>
        </pc:spChg>
        <pc:spChg chg="mod ord">
          <ac:chgData name="Mariah Helgeson" userId="51b1bd1c-374c-4333-91a8-ada6f1cc33a2" providerId="ADAL" clId="{2561BA1A-F32F-064E-9033-AAFC7156500D}" dt="2022-01-25T20:02:29.854" v="3648" actId="700"/>
          <ac:spMkLst>
            <pc:docMk/>
            <pc:sldMk cId="2183571099" sldId="418"/>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2183571099" sldId="418"/>
            <ac:spMk id="5" creationId="{D9B8E84B-7EB0-7C4E-BCD1-060DCBD82435}"/>
          </ac:spMkLst>
        </pc:spChg>
        <pc:spChg chg="add mod">
          <ac:chgData name="Mariah Helgeson" userId="51b1bd1c-374c-4333-91a8-ada6f1cc33a2" providerId="ADAL" clId="{2561BA1A-F32F-064E-9033-AAFC7156500D}" dt="2022-01-25T19:26:04.286" v="3165"/>
          <ac:spMkLst>
            <pc:docMk/>
            <pc:sldMk cId="2183571099" sldId="418"/>
            <ac:spMk id="12" creationId="{87162EA8-1799-AC47-9139-9FFC09091645}"/>
          </ac:spMkLst>
        </pc:spChg>
        <pc:spChg chg="add mod">
          <ac:chgData name="Mariah Helgeson" userId="51b1bd1c-374c-4333-91a8-ada6f1cc33a2" providerId="ADAL" clId="{2561BA1A-F32F-064E-9033-AAFC7156500D}" dt="2022-01-25T19:26:04.286" v="3165"/>
          <ac:spMkLst>
            <pc:docMk/>
            <pc:sldMk cId="2183571099" sldId="418"/>
            <ac:spMk id="13" creationId="{04F82300-419C-B440-BB1B-E7E5965D1E2B}"/>
          </ac:spMkLst>
        </pc:spChg>
        <pc:spChg chg="add mod">
          <ac:chgData name="Mariah Helgeson" userId="51b1bd1c-374c-4333-91a8-ada6f1cc33a2" providerId="ADAL" clId="{2561BA1A-F32F-064E-9033-AAFC7156500D}" dt="2022-01-25T19:26:04.286" v="3165"/>
          <ac:spMkLst>
            <pc:docMk/>
            <pc:sldMk cId="2183571099" sldId="418"/>
            <ac:spMk id="14" creationId="{2AEE0931-C97E-6A4F-83DD-18CACF3675DB}"/>
          </ac:spMkLst>
        </pc:spChg>
        <pc:spChg chg="add mod">
          <ac:chgData name="Mariah Helgeson" userId="51b1bd1c-374c-4333-91a8-ada6f1cc33a2" providerId="ADAL" clId="{2561BA1A-F32F-064E-9033-AAFC7156500D}" dt="2022-01-25T19:26:04.286" v="3165"/>
          <ac:spMkLst>
            <pc:docMk/>
            <pc:sldMk cId="2183571099" sldId="418"/>
            <ac:spMk id="15" creationId="{05542707-6568-9A4B-8276-8118E9A6F33D}"/>
          </ac:spMkLst>
        </pc:spChg>
        <pc:spChg chg="add mod">
          <ac:chgData name="Mariah Helgeson" userId="51b1bd1c-374c-4333-91a8-ada6f1cc33a2" providerId="ADAL" clId="{2561BA1A-F32F-064E-9033-AAFC7156500D}" dt="2022-01-25T19:26:04.286" v="3165"/>
          <ac:spMkLst>
            <pc:docMk/>
            <pc:sldMk cId="2183571099" sldId="418"/>
            <ac:spMk id="16" creationId="{FD509C51-9D3A-C14A-90A8-3B76063D6BAB}"/>
          </ac:spMkLst>
        </pc:spChg>
        <pc:spChg chg="add mod">
          <ac:chgData name="Mariah Helgeson" userId="51b1bd1c-374c-4333-91a8-ada6f1cc33a2" providerId="ADAL" clId="{2561BA1A-F32F-064E-9033-AAFC7156500D}" dt="2022-01-25T19:26:04.286" v="3165"/>
          <ac:spMkLst>
            <pc:docMk/>
            <pc:sldMk cId="2183571099" sldId="418"/>
            <ac:spMk id="17" creationId="{B10FAF01-F62D-3B48-AC93-BF9B7C8C6EF0}"/>
          </ac:spMkLst>
        </pc:spChg>
        <pc:spChg chg="add mod">
          <ac:chgData name="Mariah Helgeson" userId="51b1bd1c-374c-4333-91a8-ada6f1cc33a2" providerId="ADAL" clId="{2561BA1A-F32F-064E-9033-AAFC7156500D}" dt="2022-01-25T19:26:04.286" v="3165"/>
          <ac:spMkLst>
            <pc:docMk/>
            <pc:sldMk cId="2183571099" sldId="418"/>
            <ac:spMk id="18" creationId="{99CD0FEC-7591-8A4A-913D-B842F26B60E9}"/>
          </ac:spMkLst>
        </pc:spChg>
        <pc:spChg chg="add mod">
          <ac:chgData name="Mariah Helgeson" userId="51b1bd1c-374c-4333-91a8-ada6f1cc33a2" providerId="ADAL" clId="{2561BA1A-F32F-064E-9033-AAFC7156500D}" dt="2022-01-25T19:26:04.286" v="3165"/>
          <ac:spMkLst>
            <pc:docMk/>
            <pc:sldMk cId="2183571099" sldId="418"/>
            <ac:spMk id="19" creationId="{FB755A2C-09EC-7D48-8BAC-C97F8FFFDCAE}"/>
          </ac:spMkLst>
        </pc:spChg>
        <pc:spChg chg="add mod">
          <ac:chgData name="Mariah Helgeson" userId="51b1bd1c-374c-4333-91a8-ada6f1cc33a2" providerId="ADAL" clId="{2561BA1A-F32F-064E-9033-AAFC7156500D}" dt="2022-01-25T19:26:04.286" v="3165"/>
          <ac:spMkLst>
            <pc:docMk/>
            <pc:sldMk cId="2183571099" sldId="418"/>
            <ac:spMk id="20" creationId="{21A556B1-5911-EA4C-8245-D3BEDD9AB857}"/>
          </ac:spMkLst>
        </pc:spChg>
        <pc:spChg chg="add mod">
          <ac:chgData name="Mariah Helgeson" userId="51b1bd1c-374c-4333-91a8-ada6f1cc33a2" providerId="ADAL" clId="{2561BA1A-F32F-064E-9033-AAFC7156500D}" dt="2022-01-25T19:26:04.286" v="3165"/>
          <ac:spMkLst>
            <pc:docMk/>
            <pc:sldMk cId="2183571099" sldId="418"/>
            <ac:spMk id="21" creationId="{24415CBD-8EEE-E040-AB21-BB0E30859ADB}"/>
          </ac:spMkLst>
        </pc:spChg>
        <pc:spChg chg="add mod">
          <ac:chgData name="Mariah Helgeson" userId="51b1bd1c-374c-4333-91a8-ada6f1cc33a2" providerId="ADAL" clId="{2561BA1A-F32F-064E-9033-AAFC7156500D}" dt="2022-01-25T19:26:04.286" v="3165"/>
          <ac:spMkLst>
            <pc:docMk/>
            <pc:sldMk cId="2183571099" sldId="418"/>
            <ac:spMk id="22" creationId="{8FD5D879-6977-DE45-8422-0AF94840F12A}"/>
          </ac:spMkLst>
        </pc:spChg>
        <pc:spChg chg="add mod">
          <ac:chgData name="Mariah Helgeson" userId="51b1bd1c-374c-4333-91a8-ada6f1cc33a2" providerId="ADAL" clId="{2561BA1A-F32F-064E-9033-AAFC7156500D}" dt="2022-01-25T19:26:04.286" v="3165"/>
          <ac:spMkLst>
            <pc:docMk/>
            <pc:sldMk cId="2183571099" sldId="418"/>
            <ac:spMk id="23" creationId="{062D7FE5-1E0E-5A43-8A2D-FDE264EDA0C0}"/>
          </ac:spMkLst>
        </pc:spChg>
        <pc:spChg chg="add mod">
          <ac:chgData name="Mariah Helgeson" userId="51b1bd1c-374c-4333-91a8-ada6f1cc33a2" providerId="ADAL" clId="{2561BA1A-F32F-064E-9033-AAFC7156500D}" dt="2022-01-25T19:26:04.286" v="3165"/>
          <ac:spMkLst>
            <pc:docMk/>
            <pc:sldMk cId="2183571099" sldId="418"/>
            <ac:spMk id="24" creationId="{27B443CF-6F67-7A48-8490-CFF83E2DC7D8}"/>
          </ac:spMkLst>
        </pc:spChg>
        <pc:spChg chg="add mod">
          <ac:chgData name="Mariah Helgeson" userId="51b1bd1c-374c-4333-91a8-ada6f1cc33a2" providerId="ADAL" clId="{2561BA1A-F32F-064E-9033-AAFC7156500D}" dt="2022-01-25T19:26:04.286" v="3165"/>
          <ac:spMkLst>
            <pc:docMk/>
            <pc:sldMk cId="2183571099" sldId="418"/>
            <ac:spMk id="25" creationId="{A124D08D-7ABF-CE41-BC6C-FA0B6542E9C8}"/>
          </ac:spMkLst>
        </pc:spChg>
        <pc:spChg chg="add mod">
          <ac:chgData name="Mariah Helgeson" userId="51b1bd1c-374c-4333-91a8-ada6f1cc33a2" providerId="ADAL" clId="{2561BA1A-F32F-064E-9033-AAFC7156500D}" dt="2022-01-25T19:26:04.286" v="3165"/>
          <ac:spMkLst>
            <pc:docMk/>
            <pc:sldMk cId="2183571099" sldId="418"/>
            <ac:spMk id="26" creationId="{D6B40CB6-C66A-E743-9E74-0420064D2ABB}"/>
          </ac:spMkLst>
        </pc:spChg>
        <pc:spChg chg="add mod">
          <ac:chgData name="Mariah Helgeson" userId="51b1bd1c-374c-4333-91a8-ada6f1cc33a2" providerId="ADAL" clId="{2561BA1A-F32F-064E-9033-AAFC7156500D}" dt="2022-01-25T19:26:04.286" v="3165"/>
          <ac:spMkLst>
            <pc:docMk/>
            <pc:sldMk cId="2183571099" sldId="418"/>
            <ac:spMk id="27" creationId="{B5405502-344C-F447-8CEF-E972C4AC6E59}"/>
          </ac:spMkLst>
        </pc:spChg>
        <pc:spChg chg="add mod">
          <ac:chgData name="Mariah Helgeson" userId="51b1bd1c-374c-4333-91a8-ada6f1cc33a2" providerId="ADAL" clId="{2561BA1A-F32F-064E-9033-AAFC7156500D}" dt="2022-01-25T19:26:04.286" v="3165"/>
          <ac:spMkLst>
            <pc:docMk/>
            <pc:sldMk cId="2183571099" sldId="418"/>
            <ac:spMk id="28" creationId="{13F56B79-8A56-3A43-85AD-F72DC0EFCA82}"/>
          </ac:spMkLst>
        </pc:spChg>
        <pc:spChg chg="add mod">
          <ac:chgData name="Mariah Helgeson" userId="51b1bd1c-374c-4333-91a8-ada6f1cc33a2" providerId="ADAL" clId="{2561BA1A-F32F-064E-9033-AAFC7156500D}" dt="2022-01-25T19:26:04.286" v="3165"/>
          <ac:spMkLst>
            <pc:docMk/>
            <pc:sldMk cId="2183571099" sldId="418"/>
            <ac:spMk id="29" creationId="{0122E70E-630D-8B40-A802-65519DC08509}"/>
          </ac:spMkLst>
        </pc:spChg>
        <pc:spChg chg="add mod">
          <ac:chgData name="Mariah Helgeson" userId="51b1bd1c-374c-4333-91a8-ada6f1cc33a2" providerId="ADAL" clId="{2561BA1A-F32F-064E-9033-AAFC7156500D}" dt="2022-01-25T19:26:04.286" v="3165"/>
          <ac:spMkLst>
            <pc:docMk/>
            <pc:sldMk cId="2183571099" sldId="418"/>
            <ac:spMk id="30" creationId="{1CD720E0-5C61-824E-9D92-2A60E4656D30}"/>
          </ac:spMkLst>
        </pc:spChg>
        <pc:spChg chg="add mod">
          <ac:chgData name="Mariah Helgeson" userId="51b1bd1c-374c-4333-91a8-ada6f1cc33a2" providerId="ADAL" clId="{2561BA1A-F32F-064E-9033-AAFC7156500D}" dt="2022-01-25T19:29:19.290" v="3191"/>
          <ac:spMkLst>
            <pc:docMk/>
            <pc:sldMk cId="2183571099" sldId="418"/>
            <ac:spMk id="31" creationId="{1B5A0080-D247-3E47-8A61-470AAADBF8B6}"/>
          </ac:spMkLst>
        </pc:spChg>
        <pc:spChg chg="add mod">
          <ac:chgData name="Mariah Helgeson" userId="51b1bd1c-374c-4333-91a8-ada6f1cc33a2" providerId="ADAL" clId="{2561BA1A-F32F-064E-9033-AAFC7156500D}" dt="2022-01-25T19:43:01.666" v="3407"/>
          <ac:spMkLst>
            <pc:docMk/>
            <pc:sldMk cId="2183571099" sldId="418"/>
            <ac:spMk id="32" creationId="{31A168F8-6FB1-ED4D-BEF3-5421D85202D4}"/>
          </ac:spMkLst>
        </pc:spChg>
      </pc:sldChg>
      <pc:sldChg chg="addSp modSp mod chgLayout">
        <pc:chgData name="Mariah Helgeson" userId="51b1bd1c-374c-4333-91a8-ada6f1cc33a2" providerId="ADAL" clId="{2561BA1A-F32F-064E-9033-AAFC7156500D}" dt="2022-01-25T20:02:29.854" v="3648" actId="700"/>
        <pc:sldMkLst>
          <pc:docMk/>
          <pc:sldMk cId="3727561546" sldId="421"/>
        </pc:sldMkLst>
        <pc:spChg chg="mod ord">
          <ac:chgData name="Mariah Helgeson" userId="51b1bd1c-374c-4333-91a8-ada6f1cc33a2" providerId="ADAL" clId="{2561BA1A-F32F-064E-9033-AAFC7156500D}" dt="2022-01-25T20:02:29.854" v="3648" actId="700"/>
          <ac:spMkLst>
            <pc:docMk/>
            <pc:sldMk cId="3727561546" sldId="421"/>
            <ac:spMk id="2" creationId="{4B9C9E45-F314-4673-8928-CB2FAAA0020D}"/>
          </ac:spMkLst>
        </pc:spChg>
        <pc:spChg chg="mod ord">
          <ac:chgData name="Mariah Helgeson" userId="51b1bd1c-374c-4333-91a8-ada6f1cc33a2" providerId="ADAL" clId="{2561BA1A-F32F-064E-9033-AAFC7156500D}" dt="2022-01-25T20:02:29.854" v="3648" actId="700"/>
          <ac:spMkLst>
            <pc:docMk/>
            <pc:sldMk cId="3727561546" sldId="421"/>
            <ac:spMk id="3" creationId="{742FF0FD-AF28-42B6-A3CB-CEC4BD2A718C}"/>
          </ac:spMkLst>
        </pc:spChg>
        <pc:spChg chg="add mod ord">
          <ac:chgData name="Mariah Helgeson" userId="51b1bd1c-374c-4333-91a8-ada6f1cc33a2" providerId="ADAL" clId="{2561BA1A-F32F-064E-9033-AAFC7156500D}" dt="2022-01-25T20:02:29.854" v="3648" actId="700"/>
          <ac:spMkLst>
            <pc:docMk/>
            <pc:sldMk cId="3727561546" sldId="421"/>
            <ac:spMk id="4" creationId="{6B27CE76-1DF9-BB42-A86E-A346CBF1E6CC}"/>
          </ac:spMkLst>
        </pc:spChg>
        <pc:spChg chg="add mod">
          <ac:chgData name="Mariah Helgeson" userId="51b1bd1c-374c-4333-91a8-ada6f1cc33a2" providerId="ADAL" clId="{2561BA1A-F32F-064E-9033-AAFC7156500D}" dt="2022-01-25T18:10:49.407" v="177"/>
          <ac:spMkLst>
            <pc:docMk/>
            <pc:sldMk cId="3727561546" sldId="421"/>
            <ac:spMk id="6" creationId="{145B29FE-4F44-6049-AFE3-4B11F004719B}"/>
          </ac:spMkLst>
        </pc:spChg>
        <pc:spChg chg="add mod">
          <ac:chgData name="Mariah Helgeson" userId="51b1bd1c-374c-4333-91a8-ada6f1cc33a2" providerId="ADAL" clId="{2561BA1A-F32F-064E-9033-AAFC7156500D}" dt="2022-01-25T18:10:49.407" v="177"/>
          <ac:spMkLst>
            <pc:docMk/>
            <pc:sldMk cId="3727561546" sldId="421"/>
            <ac:spMk id="9" creationId="{7F8AD083-727C-AF49-8CEC-ACC3BEA49E49}"/>
          </ac:spMkLst>
        </pc:spChg>
        <pc:spChg chg="add mod">
          <ac:chgData name="Mariah Helgeson" userId="51b1bd1c-374c-4333-91a8-ada6f1cc33a2" providerId="ADAL" clId="{2561BA1A-F32F-064E-9033-AAFC7156500D}" dt="2022-01-25T18:10:49.407" v="177"/>
          <ac:spMkLst>
            <pc:docMk/>
            <pc:sldMk cId="3727561546" sldId="421"/>
            <ac:spMk id="10" creationId="{AF11E5E9-4F1D-CB47-9EB1-A174AE7A7300}"/>
          </ac:spMkLst>
        </pc:spChg>
        <pc:spChg chg="add mod">
          <ac:chgData name="Mariah Helgeson" userId="51b1bd1c-374c-4333-91a8-ada6f1cc33a2" providerId="ADAL" clId="{2561BA1A-F32F-064E-9033-AAFC7156500D}" dt="2022-01-25T18:10:49.407" v="177"/>
          <ac:spMkLst>
            <pc:docMk/>
            <pc:sldMk cId="3727561546" sldId="421"/>
            <ac:spMk id="11" creationId="{8574A64E-BDBA-484B-8CB2-577EA49ACCBA}"/>
          </ac:spMkLst>
        </pc:spChg>
        <pc:spChg chg="add mod">
          <ac:chgData name="Mariah Helgeson" userId="51b1bd1c-374c-4333-91a8-ada6f1cc33a2" providerId="ADAL" clId="{2561BA1A-F32F-064E-9033-AAFC7156500D}" dt="2022-01-25T18:10:49.407" v="177"/>
          <ac:spMkLst>
            <pc:docMk/>
            <pc:sldMk cId="3727561546" sldId="421"/>
            <ac:spMk id="12" creationId="{D3BF70A3-72BB-8447-9556-A8F0ACA1F374}"/>
          </ac:spMkLst>
        </pc:spChg>
        <pc:spChg chg="add mod">
          <ac:chgData name="Mariah Helgeson" userId="51b1bd1c-374c-4333-91a8-ada6f1cc33a2" providerId="ADAL" clId="{2561BA1A-F32F-064E-9033-AAFC7156500D}" dt="2022-01-25T18:10:49.407" v="177"/>
          <ac:spMkLst>
            <pc:docMk/>
            <pc:sldMk cId="3727561546" sldId="421"/>
            <ac:spMk id="13" creationId="{21FFAC17-C612-B246-85A3-A75E3C526424}"/>
          </ac:spMkLst>
        </pc:spChg>
        <pc:spChg chg="add mod">
          <ac:chgData name="Mariah Helgeson" userId="51b1bd1c-374c-4333-91a8-ada6f1cc33a2" providerId="ADAL" clId="{2561BA1A-F32F-064E-9033-AAFC7156500D}" dt="2022-01-25T18:10:49.407" v="177"/>
          <ac:spMkLst>
            <pc:docMk/>
            <pc:sldMk cId="3727561546" sldId="421"/>
            <ac:spMk id="14" creationId="{8803660D-5A58-7A47-AD69-AA78ECE7FB9C}"/>
          </ac:spMkLst>
        </pc:spChg>
        <pc:spChg chg="add mod">
          <ac:chgData name="Mariah Helgeson" userId="51b1bd1c-374c-4333-91a8-ada6f1cc33a2" providerId="ADAL" clId="{2561BA1A-F32F-064E-9033-AAFC7156500D}" dt="2022-01-25T18:10:49.407" v="177"/>
          <ac:spMkLst>
            <pc:docMk/>
            <pc:sldMk cId="3727561546" sldId="421"/>
            <ac:spMk id="15" creationId="{030468C6-9C04-F440-9A1E-89E9F68519D4}"/>
          </ac:spMkLst>
        </pc:spChg>
        <pc:spChg chg="add mod">
          <ac:chgData name="Mariah Helgeson" userId="51b1bd1c-374c-4333-91a8-ada6f1cc33a2" providerId="ADAL" clId="{2561BA1A-F32F-064E-9033-AAFC7156500D}" dt="2022-01-25T18:10:49.407" v="177"/>
          <ac:spMkLst>
            <pc:docMk/>
            <pc:sldMk cId="3727561546" sldId="421"/>
            <ac:spMk id="16" creationId="{22A428B8-5151-6348-8FA9-CB667F81B8F9}"/>
          </ac:spMkLst>
        </pc:spChg>
        <pc:spChg chg="add mod">
          <ac:chgData name="Mariah Helgeson" userId="51b1bd1c-374c-4333-91a8-ada6f1cc33a2" providerId="ADAL" clId="{2561BA1A-F32F-064E-9033-AAFC7156500D}" dt="2022-01-25T18:10:49.407" v="177"/>
          <ac:spMkLst>
            <pc:docMk/>
            <pc:sldMk cId="3727561546" sldId="421"/>
            <ac:spMk id="17" creationId="{39B80319-DF16-8241-8260-098C918CA9E0}"/>
          </ac:spMkLst>
        </pc:spChg>
        <pc:spChg chg="add mod">
          <ac:chgData name="Mariah Helgeson" userId="51b1bd1c-374c-4333-91a8-ada6f1cc33a2" providerId="ADAL" clId="{2561BA1A-F32F-064E-9033-AAFC7156500D}" dt="2022-01-25T18:10:49.407" v="177"/>
          <ac:spMkLst>
            <pc:docMk/>
            <pc:sldMk cId="3727561546" sldId="421"/>
            <ac:spMk id="18" creationId="{CA29A6BD-A8B1-FA41-A1A6-FD2174FA9B8B}"/>
          </ac:spMkLst>
        </pc:spChg>
        <pc:spChg chg="add mod">
          <ac:chgData name="Mariah Helgeson" userId="51b1bd1c-374c-4333-91a8-ada6f1cc33a2" providerId="ADAL" clId="{2561BA1A-F32F-064E-9033-AAFC7156500D}" dt="2022-01-25T18:10:49.407" v="177"/>
          <ac:spMkLst>
            <pc:docMk/>
            <pc:sldMk cId="3727561546" sldId="421"/>
            <ac:spMk id="19" creationId="{C090A075-BC92-A04B-89D3-1B4FF9E4BA6C}"/>
          </ac:spMkLst>
        </pc:spChg>
      </pc:sldChg>
      <pc:sldChg chg="addSp modSp mod chgLayout">
        <pc:chgData name="Mariah Helgeson" userId="51b1bd1c-374c-4333-91a8-ada6f1cc33a2" providerId="ADAL" clId="{2561BA1A-F32F-064E-9033-AAFC7156500D}" dt="2022-01-25T20:02:29.854" v="3648" actId="700"/>
        <pc:sldMkLst>
          <pc:docMk/>
          <pc:sldMk cId="1557687020" sldId="422"/>
        </pc:sldMkLst>
        <pc:spChg chg="add mod ord">
          <ac:chgData name="Mariah Helgeson" userId="51b1bd1c-374c-4333-91a8-ada6f1cc33a2" providerId="ADAL" clId="{2561BA1A-F32F-064E-9033-AAFC7156500D}" dt="2022-01-25T20:02:29.854" v="3648" actId="700"/>
          <ac:spMkLst>
            <pc:docMk/>
            <pc:sldMk cId="1557687020" sldId="422"/>
            <ac:spMk id="2" creationId="{94B5D0E0-F882-1146-A4A1-5F0B8120E208}"/>
          </ac:spMkLst>
        </pc:spChg>
        <pc:spChg chg="mod ord">
          <ac:chgData name="Mariah Helgeson" userId="51b1bd1c-374c-4333-91a8-ada6f1cc33a2" providerId="ADAL" clId="{2561BA1A-F32F-064E-9033-AAFC7156500D}" dt="2022-01-25T20:02:29.854" v="3648" actId="700"/>
          <ac:spMkLst>
            <pc:docMk/>
            <pc:sldMk cId="1557687020" sldId="422"/>
            <ac:spMk id="4" creationId="{C0B24DD5-BC02-4AC6-8492-B171FFA5259B}"/>
          </ac:spMkLst>
        </pc:spChg>
        <pc:spChg chg="mod ord">
          <ac:chgData name="Mariah Helgeson" userId="51b1bd1c-374c-4333-91a8-ada6f1cc33a2" providerId="ADAL" clId="{2561BA1A-F32F-064E-9033-AAFC7156500D}" dt="2022-01-25T20:02:29.854" v="3648" actId="700"/>
          <ac:spMkLst>
            <pc:docMk/>
            <pc:sldMk cId="1557687020" sldId="422"/>
            <ac:spMk id="5" creationId="{A944A6F6-09BC-44D3-944A-D43ED4D15CF1}"/>
          </ac:spMkLst>
        </pc:spChg>
        <pc:spChg chg="add mod">
          <ac:chgData name="Mariah Helgeson" userId="51b1bd1c-374c-4333-91a8-ada6f1cc33a2" providerId="ADAL" clId="{2561BA1A-F32F-064E-9033-AAFC7156500D}" dt="2022-01-25T18:10:47.880" v="176"/>
          <ac:spMkLst>
            <pc:docMk/>
            <pc:sldMk cId="1557687020" sldId="422"/>
            <ac:spMk id="7" creationId="{0FEA8B16-3D11-FA49-AA9F-ACCD31618DE2}"/>
          </ac:spMkLst>
        </pc:spChg>
        <pc:spChg chg="add mod">
          <ac:chgData name="Mariah Helgeson" userId="51b1bd1c-374c-4333-91a8-ada6f1cc33a2" providerId="ADAL" clId="{2561BA1A-F32F-064E-9033-AAFC7156500D}" dt="2022-01-25T18:10:47.880" v="176"/>
          <ac:spMkLst>
            <pc:docMk/>
            <pc:sldMk cId="1557687020" sldId="422"/>
            <ac:spMk id="8" creationId="{2ACFCABD-C9AE-7D4C-B740-AB2FC901AC78}"/>
          </ac:spMkLst>
        </pc:spChg>
        <pc:spChg chg="add mod">
          <ac:chgData name="Mariah Helgeson" userId="51b1bd1c-374c-4333-91a8-ada6f1cc33a2" providerId="ADAL" clId="{2561BA1A-F32F-064E-9033-AAFC7156500D}" dt="2022-01-25T18:10:47.880" v="176"/>
          <ac:spMkLst>
            <pc:docMk/>
            <pc:sldMk cId="1557687020" sldId="422"/>
            <ac:spMk id="11" creationId="{3344D7E4-1517-EB47-8773-3F74BE9BF78F}"/>
          </ac:spMkLst>
        </pc:spChg>
        <pc:spChg chg="add mod">
          <ac:chgData name="Mariah Helgeson" userId="51b1bd1c-374c-4333-91a8-ada6f1cc33a2" providerId="ADAL" clId="{2561BA1A-F32F-064E-9033-AAFC7156500D}" dt="2022-01-25T18:10:47.880" v="176"/>
          <ac:spMkLst>
            <pc:docMk/>
            <pc:sldMk cId="1557687020" sldId="422"/>
            <ac:spMk id="12" creationId="{C02DD613-A208-3B48-A7BF-715D00163619}"/>
          </ac:spMkLst>
        </pc:spChg>
        <pc:spChg chg="add mod">
          <ac:chgData name="Mariah Helgeson" userId="51b1bd1c-374c-4333-91a8-ada6f1cc33a2" providerId="ADAL" clId="{2561BA1A-F32F-064E-9033-AAFC7156500D}" dt="2022-01-25T18:10:47.880" v="176"/>
          <ac:spMkLst>
            <pc:docMk/>
            <pc:sldMk cId="1557687020" sldId="422"/>
            <ac:spMk id="13" creationId="{C9E9C4F3-3F8B-9048-B6F3-F35F34782A15}"/>
          </ac:spMkLst>
        </pc:spChg>
        <pc:spChg chg="add mod">
          <ac:chgData name="Mariah Helgeson" userId="51b1bd1c-374c-4333-91a8-ada6f1cc33a2" providerId="ADAL" clId="{2561BA1A-F32F-064E-9033-AAFC7156500D}" dt="2022-01-25T18:10:47.880" v="176"/>
          <ac:spMkLst>
            <pc:docMk/>
            <pc:sldMk cId="1557687020" sldId="422"/>
            <ac:spMk id="14" creationId="{F0693C2D-0700-624A-ADD6-3694F37AA832}"/>
          </ac:spMkLst>
        </pc:spChg>
        <pc:spChg chg="add mod">
          <ac:chgData name="Mariah Helgeson" userId="51b1bd1c-374c-4333-91a8-ada6f1cc33a2" providerId="ADAL" clId="{2561BA1A-F32F-064E-9033-AAFC7156500D}" dt="2022-01-25T18:10:47.880" v="176"/>
          <ac:spMkLst>
            <pc:docMk/>
            <pc:sldMk cId="1557687020" sldId="422"/>
            <ac:spMk id="15" creationId="{DA8B01DA-50FE-BA46-843A-6DD08DF4A9A0}"/>
          </ac:spMkLst>
        </pc:spChg>
        <pc:spChg chg="add mod">
          <ac:chgData name="Mariah Helgeson" userId="51b1bd1c-374c-4333-91a8-ada6f1cc33a2" providerId="ADAL" clId="{2561BA1A-F32F-064E-9033-AAFC7156500D}" dt="2022-01-25T18:10:47.880" v="176"/>
          <ac:spMkLst>
            <pc:docMk/>
            <pc:sldMk cId="1557687020" sldId="422"/>
            <ac:spMk id="16" creationId="{E78F24CB-7A5B-8546-B452-A4A26B9674B9}"/>
          </ac:spMkLst>
        </pc:spChg>
        <pc:spChg chg="add mod">
          <ac:chgData name="Mariah Helgeson" userId="51b1bd1c-374c-4333-91a8-ada6f1cc33a2" providerId="ADAL" clId="{2561BA1A-F32F-064E-9033-AAFC7156500D}" dt="2022-01-25T18:10:47.880" v="176"/>
          <ac:spMkLst>
            <pc:docMk/>
            <pc:sldMk cId="1557687020" sldId="422"/>
            <ac:spMk id="17" creationId="{1AE83FDB-F0D7-A641-B710-178DA5DB7E9A}"/>
          </ac:spMkLst>
        </pc:spChg>
        <pc:spChg chg="add mod">
          <ac:chgData name="Mariah Helgeson" userId="51b1bd1c-374c-4333-91a8-ada6f1cc33a2" providerId="ADAL" clId="{2561BA1A-F32F-064E-9033-AAFC7156500D}" dt="2022-01-25T18:10:47.880" v="176"/>
          <ac:spMkLst>
            <pc:docMk/>
            <pc:sldMk cId="1557687020" sldId="422"/>
            <ac:spMk id="18" creationId="{7D198C9E-13B6-ED45-AE84-4349CA67DBF8}"/>
          </ac:spMkLst>
        </pc:spChg>
        <pc:spChg chg="add mod">
          <ac:chgData name="Mariah Helgeson" userId="51b1bd1c-374c-4333-91a8-ada6f1cc33a2" providerId="ADAL" clId="{2561BA1A-F32F-064E-9033-AAFC7156500D}" dt="2022-01-25T18:10:47.880" v="176"/>
          <ac:spMkLst>
            <pc:docMk/>
            <pc:sldMk cId="1557687020" sldId="422"/>
            <ac:spMk id="19" creationId="{0D1C869A-D314-1341-BA75-B23A39D70EA3}"/>
          </ac:spMkLst>
        </pc:spChg>
        <pc:spChg chg="add mod">
          <ac:chgData name="Mariah Helgeson" userId="51b1bd1c-374c-4333-91a8-ada6f1cc33a2" providerId="ADAL" clId="{2561BA1A-F32F-064E-9033-AAFC7156500D}" dt="2022-01-25T18:10:47.880" v="176"/>
          <ac:spMkLst>
            <pc:docMk/>
            <pc:sldMk cId="1557687020" sldId="422"/>
            <ac:spMk id="20" creationId="{6036D563-914B-A846-94EE-DB7D076C4191}"/>
          </ac:spMkLst>
        </pc:spChg>
      </pc:sldChg>
      <pc:sldChg chg="addSp modSp mod chgLayout">
        <pc:chgData name="Mariah Helgeson" userId="51b1bd1c-374c-4333-91a8-ada6f1cc33a2" providerId="ADAL" clId="{2561BA1A-F32F-064E-9033-AAFC7156500D}" dt="2022-01-25T20:24:18.813" v="4010" actId="12"/>
        <pc:sldMkLst>
          <pc:docMk/>
          <pc:sldMk cId="1599953684" sldId="423"/>
        </pc:sldMkLst>
        <pc:spChg chg="mod ord">
          <ac:chgData name="Mariah Helgeson" userId="51b1bd1c-374c-4333-91a8-ada6f1cc33a2" providerId="ADAL" clId="{2561BA1A-F32F-064E-9033-AAFC7156500D}" dt="2022-01-25T20:02:29.854" v="3648" actId="700"/>
          <ac:spMkLst>
            <pc:docMk/>
            <pc:sldMk cId="1599953684" sldId="423"/>
            <ac:spMk id="2" creationId="{819520DF-87D7-4728-A84B-FD8D941E7514}"/>
          </ac:spMkLst>
        </pc:spChg>
        <pc:spChg chg="mod ord">
          <ac:chgData name="Mariah Helgeson" userId="51b1bd1c-374c-4333-91a8-ada6f1cc33a2" providerId="ADAL" clId="{2561BA1A-F32F-064E-9033-AAFC7156500D}" dt="2022-01-25T20:24:18.813" v="4010" actId="12"/>
          <ac:spMkLst>
            <pc:docMk/>
            <pc:sldMk cId="1599953684" sldId="423"/>
            <ac:spMk id="3" creationId="{6CD48474-9175-43DE-8BD2-D6EA8298841A}"/>
          </ac:spMkLst>
        </pc:spChg>
        <pc:spChg chg="mod ord">
          <ac:chgData name="Mariah Helgeson" userId="51b1bd1c-374c-4333-91a8-ada6f1cc33a2" providerId="ADAL" clId="{2561BA1A-F32F-064E-9033-AAFC7156500D}" dt="2022-01-25T20:02:29.854" v="3648" actId="700"/>
          <ac:spMkLst>
            <pc:docMk/>
            <pc:sldMk cId="1599953684" sldId="423"/>
            <ac:spMk id="6" creationId="{BB8056AE-F1C2-411E-B827-5BAB24D235E7}"/>
          </ac:spMkLst>
        </pc:spChg>
        <pc:spChg chg="add mod">
          <ac:chgData name="Mariah Helgeson" userId="51b1bd1c-374c-4333-91a8-ada6f1cc33a2" providerId="ADAL" clId="{2561BA1A-F32F-064E-9033-AAFC7156500D}" dt="2022-01-25T18:07:46.475" v="5"/>
          <ac:spMkLst>
            <pc:docMk/>
            <pc:sldMk cId="1599953684" sldId="423"/>
            <ac:spMk id="9" creationId="{D5D495FE-0896-3A40-8CA0-EE6DEE39E70B}"/>
          </ac:spMkLst>
        </pc:spChg>
        <pc:spChg chg="add mod">
          <ac:chgData name="Mariah Helgeson" userId="51b1bd1c-374c-4333-91a8-ada6f1cc33a2" providerId="ADAL" clId="{2561BA1A-F32F-064E-9033-AAFC7156500D}" dt="2022-01-25T18:07:46.475" v="5"/>
          <ac:spMkLst>
            <pc:docMk/>
            <pc:sldMk cId="1599953684" sldId="423"/>
            <ac:spMk id="10" creationId="{465B6054-BB14-4148-967A-B6829ECB167A}"/>
          </ac:spMkLst>
        </pc:spChg>
        <pc:spChg chg="add mod">
          <ac:chgData name="Mariah Helgeson" userId="51b1bd1c-374c-4333-91a8-ada6f1cc33a2" providerId="ADAL" clId="{2561BA1A-F32F-064E-9033-AAFC7156500D}" dt="2022-01-25T18:07:46.475" v="5"/>
          <ac:spMkLst>
            <pc:docMk/>
            <pc:sldMk cId="1599953684" sldId="423"/>
            <ac:spMk id="11" creationId="{F6B8EFD6-C6DF-114E-BB74-AD063B758CBE}"/>
          </ac:spMkLst>
        </pc:spChg>
        <pc:spChg chg="add mod">
          <ac:chgData name="Mariah Helgeson" userId="51b1bd1c-374c-4333-91a8-ada6f1cc33a2" providerId="ADAL" clId="{2561BA1A-F32F-064E-9033-AAFC7156500D}" dt="2022-01-25T18:07:46.475" v="5"/>
          <ac:spMkLst>
            <pc:docMk/>
            <pc:sldMk cId="1599953684" sldId="423"/>
            <ac:spMk id="12" creationId="{862FB828-6E0C-9941-B0EB-636EBFE29997}"/>
          </ac:spMkLst>
        </pc:spChg>
        <pc:spChg chg="add mod">
          <ac:chgData name="Mariah Helgeson" userId="51b1bd1c-374c-4333-91a8-ada6f1cc33a2" providerId="ADAL" clId="{2561BA1A-F32F-064E-9033-AAFC7156500D}" dt="2022-01-25T18:07:46.475" v="5"/>
          <ac:spMkLst>
            <pc:docMk/>
            <pc:sldMk cId="1599953684" sldId="423"/>
            <ac:spMk id="13" creationId="{D7DEE684-D674-8249-B842-DD2D8442D2EC}"/>
          </ac:spMkLst>
        </pc:spChg>
        <pc:spChg chg="add mod">
          <ac:chgData name="Mariah Helgeson" userId="51b1bd1c-374c-4333-91a8-ada6f1cc33a2" providerId="ADAL" clId="{2561BA1A-F32F-064E-9033-AAFC7156500D}" dt="2022-01-25T18:07:46.475" v="5"/>
          <ac:spMkLst>
            <pc:docMk/>
            <pc:sldMk cId="1599953684" sldId="423"/>
            <ac:spMk id="14" creationId="{124CCA51-857A-3B48-AEB2-AA614E84F3D9}"/>
          </ac:spMkLst>
        </pc:spChg>
        <pc:spChg chg="add mod">
          <ac:chgData name="Mariah Helgeson" userId="51b1bd1c-374c-4333-91a8-ada6f1cc33a2" providerId="ADAL" clId="{2561BA1A-F32F-064E-9033-AAFC7156500D}" dt="2022-01-25T18:07:46.475" v="5"/>
          <ac:spMkLst>
            <pc:docMk/>
            <pc:sldMk cId="1599953684" sldId="423"/>
            <ac:spMk id="18" creationId="{16552E5B-21B4-DF4F-AF8C-856A7A94EDD4}"/>
          </ac:spMkLst>
        </pc:spChg>
        <pc:spChg chg="add mod">
          <ac:chgData name="Mariah Helgeson" userId="51b1bd1c-374c-4333-91a8-ada6f1cc33a2" providerId="ADAL" clId="{2561BA1A-F32F-064E-9033-AAFC7156500D}" dt="2022-01-25T18:07:46.475" v="5"/>
          <ac:spMkLst>
            <pc:docMk/>
            <pc:sldMk cId="1599953684" sldId="423"/>
            <ac:spMk id="19" creationId="{9E5722DF-A405-E34E-B382-1B1CB4B90388}"/>
          </ac:spMkLst>
        </pc:spChg>
      </pc:sldChg>
      <pc:sldChg chg="addSp modSp mod modClrScheme chgLayout">
        <pc:chgData name="Mariah Helgeson" userId="51b1bd1c-374c-4333-91a8-ada6f1cc33a2" providerId="ADAL" clId="{2561BA1A-F32F-064E-9033-AAFC7156500D}" dt="2022-01-25T20:02:29.854" v="3648" actId="700"/>
        <pc:sldMkLst>
          <pc:docMk/>
          <pc:sldMk cId="1532743224" sldId="424"/>
        </pc:sldMkLst>
        <pc:spChg chg="mod ord">
          <ac:chgData name="Mariah Helgeson" userId="51b1bd1c-374c-4333-91a8-ada6f1cc33a2" providerId="ADAL" clId="{2561BA1A-F32F-064E-9033-AAFC7156500D}" dt="2022-01-25T20:02:29.854" v="3648" actId="700"/>
          <ac:spMkLst>
            <pc:docMk/>
            <pc:sldMk cId="1532743224" sldId="424"/>
            <ac:spMk id="2" creationId="{A53F317A-ACFA-442D-BE86-8DC76D72AEF0}"/>
          </ac:spMkLst>
        </pc:spChg>
        <pc:spChg chg="mod ord">
          <ac:chgData name="Mariah Helgeson" userId="51b1bd1c-374c-4333-91a8-ada6f1cc33a2" providerId="ADAL" clId="{2561BA1A-F32F-064E-9033-AAFC7156500D}" dt="2022-01-25T20:02:29.854" v="3648" actId="700"/>
          <ac:spMkLst>
            <pc:docMk/>
            <pc:sldMk cId="1532743224" sldId="424"/>
            <ac:spMk id="3" creationId="{5E474ADC-330F-4C98-A763-92D909023483}"/>
          </ac:spMkLst>
        </pc:spChg>
        <pc:spChg chg="add mod">
          <ac:chgData name="Mariah Helgeson" userId="51b1bd1c-374c-4333-91a8-ada6f1cc33a2" providerId="ADAL" clId="{2561BA1A-F32F-064E-9033-AAFC7156500D}" dt="2022-01-25T18:30:39.429" v="1661"/>
          <ac:spMkLst>
            <pc:docMk/>
            <pc:sldMk cId="1532743224" sldId="424"/>
            <ac:spMk id="7" creationId="{F394CF5D-A6B5-E141-ACCE-B9970BCD21D4}"/>
          </ac:spMkLst>
        </pc:spChg>
        <pc:spChg chg="add mod">
          <ac:chgData name="Mariah Helgeson" userId="51b1bd1c-374c-4333-91a8-ada6f1cc33a2" providerId="ADAL" clId="{2561BA1A-F32F-064E-9033-AAFC7156500D}" dt="2022-01-25T18:30:39.429" v="1661"/>
          <ac:spMkLst>
            <pc:docMk/>
            <pc:sldMk cId="1532743224" sldId="424"/>
            <ac:spMk id="10" creationId="{5E7A2BB9-BA55-7C4E-8A3B-5A7C463AE4C5}"/>
          </ac:spMkLst>
        </pc:spChg>
        <pc:spChg chg="add mod">
          <ac:chgData name="Mariah Helgeson" userId="51b1bd1c-374c-4333-91a8-ada6f1cc33a2" providerId="ADAL" clId="{2561BA1A-F32F-064E-9033-AAFC7156500D}" dt="2022-01-25T18:30:39.429" v="1661"/>
          <ac:spMkLst>
            <pc:docMk/>
            <pc:sldMk cId="1532743224" sldId="424"/>
            <ac:spMk id="11" creationId="{44249345-277E-8444-823F-CE5C741F48FA}"/>
          </ac:spMkLst>
        </pc:spChg>
        <pc:spChg chg="add mod">
          <ac:chgData name="Mariah Helgeson" userId="51b1bd1c-374c-4333-91a8-ada6f1cc33a2" providerId="ADAL" clId="{2561BA1A-F32F-064E-9033-AAFC7156500D}" dt="2022-01-25T18:30:39.429" v="1661"/>
          <ac:spMkLst>
            <pc:docMk/>
            <pc:sldMk cId="1532743224" sldId="424"/>
            <ac:spMk id="12" creationId="{5CE918E4-A308-D642-8832-1A02B0D50A09}"/>
          </ac:spMkLst>
        </pc:spChg>
        <pc:spChg chg="add mod">
          <ac:chgData name="Mariah Helgeson" userId="51b1bd1c-374c-4333-91a8-ada6f1cc33a2" providerId="ADAL" clId="{2561BA1A-F32F-064E-9033-AAFC7156500D}" dt="2022-01-25T18:30:39.429" v="1661"/>
          <ac:spMkLst>
            <pc:docMk/>
            <pc:sldMk cId="1532743224" sldId="424"/>
            <ac:spMk id="13" creationId="{3D736D80-E3BA-574E-A1B6-A5755DAAB2D7}"/>
          </ac:spMkLst>
        </pc:spChg>
        <pc:spChg chg="add mod">
          <ac:chgData name="Mariah Helgeson" userId="51b1bd1c-374c-4333-91a8-ada6f1cc33a2" providerId="ADAL" clId="{2561BA1A-F32F-064E-9033-AAFC7156500D}" dt="2022-01-25T18:30:39.429" v="1661"/>
          <ac:spMkLst>
            <pc:docMk/>
            <pc:sldMk cId="1532743224" sldId="424"/>
            <ac:spMk id="14" creationId="{47660C61-2A4D-8F43-B9D7-875C019EE9DA}"/>
          </ac:spMkLst>
        </pc:spChg>
        <pc:spChg chg="add mod">
          <ac:chgData name="Mariah Helgeson" userId="51b1bd1c-374c-4333-91a8-ada6f1cc33a2" providerId="ADAL" clId="{2561BA1A-F32F-064E-9033-AAFC7156500D}" dt="2022-01-25T18:30:39.429" v="1661"/>
          <ac:spMkLst>
            <pc:docMk/>
            <pc:sldMk cId="1532743224" sldId="424"/>
            <ac:spMk id="15" creationId="{E3334A71-5133-7342-A888-013FEFEEB929}"/>
          </ac:spMkLst>
        </pc:spChg>
        <pc:spChg chg="add mod">
          <ac:chgData name="Mariah Helgeson" userId="51b1bd1c-374c-4333-91a8-ada6f1cc33a2" providerId="ADAL" clId="{2561BA1A-F32F-064E-9033-AAFC7156500D}" dt="2022-01-25T18:30:39.429" v="1661"/>
          <ac:spMkLst>
            <pc:docMk/>
            <pc:sldMk cId="1532743224" sldId="424"/>
            <ac:spMk id="16" creationId="{03E5778D-E856-E042-8FA4-4C0EA7D80B0B}"/>
          </ac:spMkLst>
        </pc:spChg>
        <pc:spChg chg="add mod">
          <ac:chgData name="Mariah Helgeson" userId="51b1bd1c-374c-4333-91a8-ada6f1cc33a2" providerId="ADAL" clId="{2561BA1A-F32F-064E-9033-AAFC7156500D}" dt="2022-01-25T18:30:39.429" v="1661"/>
          <ac:spMkLst>
            <pc:docMk/>
            <pc:sldMk cId="1532743224" sldId="424"/>
            <ac:spMk id="17" creationId="{FF3D95E3-EEA2-FC4B-9198-6DEBC823DAAB}"/>
          </ac:spMkLst>
        </pc:spChg>
        <pc:spChg chg="add mod">
          <ac:chgData name="Mariah Helgeson" userId="51b1bd1c-374c-4333-91a8-ada6f1cc33a2" providerId="ADAL" clId="{2561BA1A-F32F-064E-9033-AAFC7156500D}" dt="2022-01-25T18:30:39.429" v="1661"/>
          <ac:spMkLst>
            <pc:docMk/>
            <pc:sldMk cId="1532743224" sldId="424"/>
            <ac:spMk id="18" creationId="{B8B07DFF-A5AC-2A43-B0CF-65F863E6D8DC}"/>
          </ac:spMkLst>
        </pc:spChg>
        <pc:spChg chg="add mod">
          <ac:chgData name="Mariah Helgeson" userId="51b1bd1c-374c-4333-91a8-ada6f1cc33a2" providerId="ADAL" clId="{2561BA1A-F32F-064E-9033-AAFC7156500D}" dt="2022-01-25T18:30:39.429" v="1661"/>
          <ac:spMkLst>
            <pc:docMk/>
            <pc:sldMk cId="1532743224" sldId="424"/>
            <ac:spMk id="19" creationId="{39E98C6A-C63F-A748-B49A-84C90F0E0BEB}"/>
          </ac:spMkLst>
        </pc:spChg>
        <pc:spChg chg="add mod">
          <ac:chgData name="Mariah Helgeson" userId="51b1bd1c-374c-4333-91a8-ada6f1cc33a2" providerId="ADAL" clId="{2561BA1A-F32F-064E-9033-AAFC7156500D}" dt="2022-01-25T18:30:39.429" v="1661"/>
          <ac:spMkLst>
            <pc:docMk/>
            <pc:sldMk cId="1532743224" sldId="424"/>
            <ac:spMk id="20" creationId="{1DFEDF93-F649-3441-865D-ED6DFCFAB25E}"/>
          </ac:spMkLst>
        </pc:spChg>
        <pc:spChg chg="mod ord">
          <ac:chgData name="Mariah Helgeson" userId="51b1bd1c-374c-4333-91a8-ada6f1cc33a2" providerId="ADAL" clId="{2561BA1A-F32F-064E-9033-AAFC7156500D}" dt="2022-01-25T20:02:29.854" v="3648" actId="700"/>
          <ac:spMkLst>
            <pc:docMk/>
            <pc:sldMk cId="1532743224" sldId="424"/>
            <ac:spMk id="79874" creationId="{93BA0119-DFC6-48B6-AA08-4A8F2E63F96A}"/>
          </ac:spMkLst>
        </pc:spChg>
      </pc:sldChg>
      <pc:sldChg chg="addSp modSp mod modClrScheme chgLayout">
        <pc:chgData name="Mariah Helgeson" userId="51b1bd1c-374c-4333-91a8-ada6f1cc33a2" providerId="ADAL" clId="{2561BA1A-F32F-064E-9033-AAFC7156500D}" dt="2022-01-25T20:16:45.376" v="3947" actId="1076"/>
        <pc:sldMkLst>
          <pc:docMk/>
          <pc:sldMk cId="3692671898" sldId="425"/>
        </pc:sldMkLst>
        <pc:spChg chg="add mod">
          <ac:chgData name="Mariah Helgeson" userId="51b1bd1c-374c-4333-91a8-ada6f1cc33a2" providerId="ADAL" clId="{2561BA1A-F32F-064E-9033-AAFC7156500D}" dt="2022-01-25T18:30:38.083" v="1660"/>
          <ac:spMkLst>
            <pc:docMk/>
            <pc:sldMk cId="3692671898" sldId="425"/>
            <ac:spMk id="8" creationId="{0EB4D509-0013-B141-8F7F-81A6728BDCB4}"/>
          </ac:spMkLst>
        </pc:spChg>
        <pc:spChg chg="add mod">
          <ac:chgData name="Mariah Helgeson" userId="51b1bd1c-374c-4333-91a8-ada6f1cc33a2" providerId="ADAL" clId="{2561BA1A-F32F-064E-9033-AAFC7156500D}" dt="2022-01-25T18:30:38.083" v="1660"/>
          <ac:spMkLst>
            <pc:docMk/>
            <pc:sldMk cId="3692671898" sldId="425"/>
            <ac:spMk id="11" creationId="{A54AC3B0-4CE8-2240-AD7E-99126C1F52A0}"/>
          </ac:spMkLst>
        </pc:spChg>
        <pc:spChg chg="add mod">
          <ac:chgData name="Mariah Helgeson" userId="51b1bd1c-374c-4333-91a8-ada6f1cc33a2" providerId="ADAL" clId="{2561BA1A-F32F-064E-9033-AAFC7156500D}" dt="2022-01-25T18:30:38.083" v="1660"/>
          <ac:spMkLst>
            <pc:docMk/>
            <pc:sldMk cId="3692671898" sldId="425"/>
            <ac:spMk id="12" creationId="{D8E6EFA5-9C39-D84E-93F3-8E57D26462B6}"/>
          </ac:spMkLst>
        </pc:spChg>
        <pc:spChg chg="add mod">
          <ac:chgData name="Mariah Helgeson" userId="51b1bd1c-374c-4333-91a8-ada6f1cc33a2" providerId="ADAL" clId="{2561BA1A-F32F-064E-9033-AAFC7156500D}" dt="2022-01-25T18:30:38.083" v="1660"/>
          <ac:spMkLst>
            <pc:docMk/>
            <pc:sldMk cId="3692671898" sldId="425"/>
            <ac:spMk id="13" creationId="{DA8CC588-A4E8-3340-A294-5E09AC9E7108}"/>
          </ac:spMkLst>
        </pc:spChg>
        <pc:spChg chg="add mod">
          <ac:chgData name="Mariah Helgeson" userId="51b1bd1c-374c-4333-91a8-ada6f1cc33a2" providerId="ADAL" clId="{2561BA1A-F32F-064E-9033-AAFC7156500D}" dt="2022-01-25T18:30:38.083" v="1660"/>
          <ac:spMkLst>
            <pc:docMk/>
            <pc:sldMk cId="3692671898" sldId="425"/>
            <ac:spMk id="14" creationId="{805CAE1B-7CAC-094C-B72F-445C4DA9A1C9}"/>
          </ac:spMkLst>
        </pc:spChg>
        <pc:spChg chg="add mod">
          <ac:chgData name="Mariah Helgeson" userId="51b1bd1c-374c-4333-91a8-ada6f1cc33a2" providerId="ADAL" clId="{2561BA1A-F32F-064E-9033-AAFC7156500D}" dt="2022-01-25T18:30:38.083" v="1660"/>
          <ac:spMkLst>
            <pc:docMk/>
            <pc:sldMk cId="3692671898" sldId="425"/>
            <ac:spMk id="15" creationId="{01A82038-4843-B641-BE2D-83BBF3BD3308}"/>
          </ac:spMkLst>
        </pc:spChg>
        <pc:spChg chg="add mod">
          <ac:chgData name="Mariah Helgeson" userId="51b1bd1c-374c-4333-91a8-ada6f1cc33a2" providerId="ADAL" clId="{2561BA1A-F32F-064E-9033-AAFC7156500D}" dt="2022-01-25T18:30:38.083" v="1660"/>
          <ac:spMkLst>
            <pc:docMk/>
            <pc:sldMk cId="3692671898" sldId="425"/>
            <ac:spMk id="16" creationId="{A8FF82B2-D361-4247-B5AB-F9A7C4C76A77}"/>
          </ac:spMkLst>
        </pc:spChg>
        <pc:spChg chg="add mod">
          <ac:chgData name="Mariah Helgeson" userId="51b1bd1c-374c-4333-91a8-ada6f1cc33a2" providerId="ADAL" clId="{2561BA1A-F32F-064E-9033-AAFC7156500D}" dt="2022-01-25T18:30:38.083" v="1660"/>
          <ac:spMkLst>
            <pc:docMk/>
            <pc:sldMk cId="3692671898" sldId="425"/>
            <ac:spMk id="17" creationId="{4A433175-E51E-2149-824A-1D688C4C1B86}"/>
          </ac:spMkLst>
        </pc:spChg>
        <pc:spChg chg="add mod">
          <ac:chgData name="Mariah Helgeson" userId="51b1bd1c-374c-4333-91a8-ada6f1cc33a2" providerId="ADAL" clId="{2561BA1A-F32F-064E-9033-AAFC7156500D}" dt="2022-01-25T18:30:38.083" v="1660"/>
          <ac:spMkLst>
            <pc:docMk/>
            <pc:sldMk cId="3692671898" sldId="425"/>
            <ac:spMk id="18" creationId="{7D8F497A-E6F6-A649-9A09-E192F126D628}"/>
          </ac:spMkLst>
        </pc:spChg>
        <pc:spChg chg="add mod">
          <ac:chgData name="Mariah Helgeson" userId="51b1bd1c-374c-4333-91a8-ada6f1cc33a2" providerId="ADAL" clId="{2561BA1A-F32F-064E-9033-AAFC7156500D}" dt="2022-01-25T18:30:38.083" v="1660"/>
          <ac:spMkLst>
            <pc:docMk/>
            <pc:sldMk cId="3692671898" sldId="425"/>
            <ac:spMk id="19" creationId="{5F51B8F2-8FB9-E94A-A64E-FDCED5963AC8}"/>
          </ac:spMkLst>
        </pc:spChg>
        <pc:spChg chg="add mod">
          <ac:chgData name="Mariah Helgeson" userId="51b1bd1c-374c-4333-91a8-ada6f1cc33a2" providerId="ADAL" clId="{2561BA1A-F32F-064E-9033-AAFC7156500D}" dt="2022-01-25T18:30:38.083" v="1660"/>
          <ac:spMkLst>
            <pc:docMk/>
            <pc:sldMk cId="3692671898" sldId="425"/>
            <ac:spMk id="20" creationId="{9D6A8658-A8AE-6648-95FB-140D15B025D4}"/>
          </ac:spMkLst>
        </pc:spChg>
        <pc:spChg chg="add mod">
          <ac:chgData name="Mariah Helgeson" userId="51b1bd1c-374c-4333-91a8-ada6f1cc33a2" providerId="ADAL" clId="{2561BA1A-F32F-064E-9033-AAFC7156500D}" dt="2022-01-25T18:30:38.083" v="1660"/>
          <ac:spMkLst>
            <pc:docMk/>
            <pc:sldMk cId="3692671898" sldId="425"/>
            <ac:spMk id="21" creationId="{AAEA23C9-1642-0F4A-B442-C7B8C7612714}"/>
          </ac:spMkLst>
        </pc:spChg>
        <pc:spChg chg="mod ord">
          <ac:chgData name="Mariah Helgeson" userId="51b1bd1c-374c-4333-91a8-ada6f1cc33a2" providerId="ADAL" clId="{2561BA1A-F32F-064E-9033-AAFC7156500D}" dt="2022-01-25T20:02:29.854" v="3648" actId="700"/>
          <ac:spMkLst>
            <pc:docMk/>
            <pc:sldMk cId="3692671898" sldId="425"/>
            <ac:spMk id="77" creationId="{1F0D0108-12D8-4142-823A-54E8F06AB470}"/>
          </ac:spMkLst>
        </pc:spChg>
        <pc:spChg chg="mod ord">
          <ac:chgData name="Mariah Helgeson" userId="51b1bd1c-374c-4333-91a8-ada6f1cc33a2" providerId="ADAL" clId="{2561BA1A-F32F-064E-9033-AAFC7156500D}" dt="2022-01-25T20:02:29.854" v="3648" actId="700"/>
          <ac:spMkLst>
            <pc:docMk/>
            <pc:sldMk cId="3692671898" sldId="425"/>
            <ac:spMk id="78850" creationId="{260B05FD-3901-4DC0-A84F-69B98B37A6AC}"/>
          </ac:spMkLst>
        </pc:spChg>
        <pc:spChg chg="mod ord">
          <ac:chgData name="Mariah Helgeson" userId="51b1bd1c-374c-4333-91a8-ada6f1cc33a2" providerId="ADAL" clId="{2561BA1A-F32F-064E-9033-AAFC7156500D}" dt="2022-01-25T20:02:29.854" v="3648" actId="700"/>
          <ac:spMkLst>
            <pc:docMk/>
            <pc:sldMk cId="3692671898" sldId="425"/>
            <ac:spMk id="78851" creationId="{EE6FAB7F-F93D-4562-B0B0-A8469B1C9030}"/>
          </ac:spMkLst>
        </pc:spChg>
        <pc:picChg chg="mod">
          <ac:chgData name="Mariah Helgeson" userId="51b1bd1c-374c-4333-91a8-ada6f1cc33a2" providerId="ADAL" clId="{2561BA1A-F32F-064E-9033-AAFC7156500D}" dt="2022-01-25T20:16:45.376" v="3947" actId="1076"/>
          <ac:picMkLst>
            <pc:docMk/>
            <pc:sldMk cId="3692671898" sldId="425"/>
            <ac:picMk id="78852" creationId="{3C3C27E0-51F3-438B-B64F-6F78FBF24BCA}"/>
          </ac:picMkLst>
        </pc:picChg>
      </pc:sldChg>
      <pc:sldChg chg="addSp modSp mod modClrScheme chgLayout">
        <pc:chgData name="Mariah Helgeson" userId="51b1bd1c-374c-4333-91a8-ada6f1cc33a2" providerId="ADAL" clId="{2561BA1A-F32F-064E-9033-AAFC7156500D}" dt="2022-01-25T20:02:29.854" v="3648" actId="700"/>
        <pc:sldMkLst>
          <pc:docMk/>
          <pc:sldMk cId="2679129705" sldId="426"/>
        </pc:sldMkLst>
        <pc:spChg chg="mod ord">
          <ac:chgData name="Mariah Helgeson" userId="51b1bd1c-374c-4333-91a8-ada6f1cc33a2" providerId="ADAL" clId="{2561BA1A-F32F-064E-9033-AAFC7156500D}" dt="2022-01-25T20:02:29.854" v="3648" actId="700"/>
          <ac:spMkLst>
            <pc:docMk/>
            <pc:sldMk cId="2679129705" sldId="426"/>
            <ac:spMk id="2" creationId="{E5538EAC-B3D4-430E-A835-7E010DE2D2C0}"/>
          </ac:spMkLst>
        </pc:spChg>
        <pc:spChg chg="add mod">
          <ac:chgData name="Mariah Helgeson" userId="51b1bd1c-374c-4333-91a8-ada6f1cc33a2" providerId="ADAL" clId="{2561BA1A-F32F-064E-9033-AAFC7156500D}" dt="2022-01-25T18:30:36.219" v="1659"/>
          <ac:spMkLst>
            <pc:docMk/>
            <pc:sldMk cId="2679129705" sldId="426"/>
            <ac:spMk id="7" creationId="{7B2911BB-77ED-6149-8E2B-204B67455B8A}"/>
          </ac:spMkLst>
        </pc:spChg>
        <pc:spChg chg="add mod">
          <ac:chgData name="Mariah Helgeson" userId="51b1bd1c-374c-4333-91a8-ada6f1cc33a2" providerId="ADAL" clId="{2561BA1A-F32F-064E-9033-AAFC7156500D}" dt="2022-01-25T18:30:36.219" v="1659"/>
          <ac:spMkLst>
            <pc:docMk/>
            <pc:sldMk cId="2679129705" sldId="426"/>
            <ac:spMk id="10" creationId="{4E77A93A-C89B-3548-BC18-DA33325A6A61}"/>
          </ac:spMkLst>
        </pc:spChg>
        <pc:spChg chg="add mod">
          <ac:chgData name="Mariah Helgeson" userId="51b1bd1c-374c-4333-91a8-ada6f1cc33a2" providerId="ADAL" clId="{2561BA1A-F32F-064E-9033-AAFC7156500D}" dt="2022-01-25T18:30:36.219" v="1659"/>
          <ac:spMkLst>
            <pc:docMk/>
            <pc:sldMk cId="2679129705" sldId="426"/>
            <ac:spMk id="11" creationId="{D0A97D7E-6AF7-C247-9F0C-470C7EE56125}"/>
          </ac:spMkLst>
        </pc:spChg>
        <pc:spChg chg="add mod">
          <ac:chgData name="Mariah Helgeson" userId="51b1bd1c-374c-4333-91a8-ada6f1cc33a2" providerId="ADAL" clId="{2561BA1A-F32F-064E-9033-AAFC7156500D}" dt="2022-01-25T18:30:36.219" v="1659"/>
          <ac:spMkLst>
            <pc:docMk/>
            <pc:sldMk cId="2679129705" sldId="426"/>
            <ac:spMk id="12" creationId="{98A9BA28-4022-2F42-A778-DEB5762DCD7F}"/>
          </ac:spMkLst>
        </pc:spChg>
        <pc:spChg chg="add mod">
          <ac:chgData name="Mariah Helgeson" userId="51b1bd1c-374c-4333-91a8-ada6f1cc33a2" providerId="ADAL" clId="{2561BA1A-F32F-064E-9033-AAFC7156500D}" dt="2022-01-25T18:30:36.219" v="1659"/>
          <ac:spMkLst>
            <pc:docMk/>
            <pc:sldMk cId="2679129705" sldId="426"/>
            <ac:spMk id="13" creationId="{B4CD4F74-EA61-364F-A8D9-62BECC262ED7}"/>
          </ac:spMkLst>
        </pc:spChg>
        <pc:spChg chg="add mod">
          <ac:chgData name="Mariah Helgeson" userId="51b1bd1c-374c-4333-91a8-ada6f1cc33a2" providerId="ADAL" clId="{2561BA1A-F32F-064E-9033-AAFC7156500D}" dt="2022-01-25T18:30:36.219" v="1659"/>
          <ac:spMkLst>
            <pc:docMk/>
            <pc:sldMk cId="2679129705" sldId="426"/>
            <ac:spMk id="14" creationId="{1D0C4AB7-0F10-5C45-B290-2851BD4C0040}"/>
          </ac:spMkLst>
        </pc:spChg>
        <pc:spChg chg="add mod">
          <ac:chgData name="Mariah Helgeson" userId="51b1bd1c-374c-4333-91a8-ada6f1cc33a2" providerId="ADAL" clId="{2561BA1A-F32F-064E-9033-AAFC7156500D}" dt="2022-01-25T18:30:36.219" v="1659"/>
          <ac:spMkLst>
            <pc:docMk/>
            <pc:sldMk cId="2679129705" sldId="426"/>
            <ac:spMk id="15" creationId="{83873260-B446-CB44-8D20-7823114BDE8C}"/>
          </ac:spMkLst>
        </pc:spChg>
        <pc:spChg chg="add mod">
          <ac:chgData name="Mariah Helgeson" userId="51b1bd1c-374c-4333-91a8-ada6f1cc33a2" providerId="ADAL" clId="{2561BA1A-F32F-064E-9033-AAFC7156500D}" dt="2022-01-25T18:30:36.219" v="1659"/>
          <ac:spMkLst>
            <pc:docMk/>
            <pc:sldMk cId="2679129705" sldId="426"/>
            <ac:spMk id="16" creationId="{46776A4C-8667-6741-B91D-88ED2C9A187C}"/>
          </ac:spMkLst>
        </pc:spChg>
        <pc:spChg chg="add mod">
          <ac:chgData name="Mariah Helgeson" userId="51b1bd1c-374c-4333-91a8-ada6f1cc33a2" providerId="ADAL" clId="{2561BA1A-F32F-064E-9033-AAFC7156500D}" dt="2022-01-25T18:30:36.219" v="1659"/>
          <ac:spMkLst>
            <pc:docMk/>
            <pc:sldMk cId="2679129705" sldId="426"/>
            <ac:spMk id="17" creationId="{514B68C8-7FED-E441-8EC7-D31E62929909}"/>
          </ac:spMkLst>
        </pc:spChg>
        <pc:spChg chg="add mod">
          <ac:chgData name="Mariah Helgeson" userId="51b1bd1c-374c-4333-91a8-ada6f1cc33a2" providerId="ADAL" clId="{2561BA1A-F32F-064E-9033-AAFC7156500D}" dt="2022-01-25T18:30:36.219" v="1659"/>
          <ac:spMkLst>
            <pc:docMk/>
            <pc:sldMk cId="2679129705" sldId="426"/>
            <ac:spMk id="18" creationId="{B38075E7-A903-C749-AE7B-0B90C90A9E48}"/>
          </ac:spMkLst>
        </pc:spChg>
        <pc:spChg chg="add mod">
          <ac:chgData name="Mariah Helgeson" userId="51b1bd1c-374c-4333-91a8-ada6f1cc33a2" providerId="ADAL" clId="{2561BA1A-F32F-064E-9033-AAFC7156500D}" dt="2022-01-25T18:30:36.219" v="1659"/>
          <ac:spMkLst>
            <pc:docMk/>
            <pc:sldMk cId="2679129705" sldId="426"/>
            <ac:spMk id="19" creationId="{A7042B49-6913-DF4C-88C3-E4E4046812CE}"/>
          </ac:spMkLst>
        </pc:spChg>
        <pc:spChg chg="add mod">
          <ac:chgData name="Mariah Helgeson" userId="51b1bd1c-374c-4333-91a8-ada6f1cc33a2" providerId="ADAL" clId="{2561BA1A-F32F-064E-9033-AAFC7156500D}" dt="2022-01-25T18:30:36.219" v="1659"/>
          <ac:spMkLst>
            <pc:docMk/>
            <pc:sldMk cId="2679129705" sldId="426"/>
            <ac:spMk id="20" creationId="{BB504A6F-D97F-4E49-BC6A-5A1423C9894A}"/>
          </ac:spMkLst>
        </pc:spChg>
        <pc:spChg chg="mod ord">
          <ac:chgData name="Mariah Helgeson" userId="51b1bd1c-374c-4333-91a8-ada6f1cc33a2" providerId="ADAL" clId="{2561BA1A-F32F-064E-9033-AAFC7156500D}" dt="2022-01-25T20:02:29.854" v="3648" actId="700"/>
          <ac:spMkLst>
            <pc:docMk/>
            <pc:sldMk cId="2679129705" sldId="426"/>
            <ac:spMk id="77826" creationId="{095CE7DE-CFD5-4971-A346-265572181B6D}"/>
          </ac:spMkLst>
        </pc:spChg>
        <pc:spChg chg="mod ord">
          <ac:chgData name="Mariah Helgeson" userId="51b1bd1c-374c-4333-91a8-ada6f1cc33a2" providerId="ADAL" clId="{2561BA1A-F32F-064E-9033-AAFC7156500D}" dt="2022-01-25T20:02:29.854" v="3648" actId="700"/>
          <ac:spMkLst>
            <pc:docMk/>
            <pc:sldMk cId="2679129705" sldId="426"/>
            <ac:spMk id="77827" creationId="{59AB14C6-5F81-4875-A373-AAED2D470C65}"/>
          </ac:spMkLst>
        </pc:spChg>
      </pc:sldChg>
      <pc:sldChg chg="addSp delSp modSp mod modClrScheme chgLayout">
        <pc:chgData name="Mariah Helgeson" userId="51b1bd1c-374c-4333-91a8-ada6f1cc33a2" providerId="ADAL" clId="{2561BA1A-F32F-064E-9033-AAFC7156500D}" dt="2022-01-25T20:16:37.333" v="3946" actId="20577"/>
        <pc:sldMkLst>
          <pc:docMk/>
          <pc:sldMk cId="670223607" sldId="427"/>
        </pc:sldMkLst>
        <pc:spChg chg="mod ord">
          <ac:chgData name="Mariah Helgeson" userId="51b1bd1c-374c-4333-91a8-ada6f1cc33a2" providerId="ADAL" clId="{2561BA1A-F32F-064E-9033-AAFC7156500D}" dt="2022-01-25T20:16:10.752" v="3929" actId="700"/>
          <ac:spMkLst>
            <pc:docMk/>
            <pc:sldMk cId="670223607" sldId="427"/>
            <ac:spMk id="2" creationId="{9944057D-2F0B-4701-8816-F3C41A6FBC60}"/>
          </ac:spMkLst>
        </pc:spChg>
        <pc:spChg chg="add del mod ord">
          <ac:chgData name="Mariah Helgeson" userId="51b1bd1c-374c-4333-91a8-ada6f1cc33a2" providerId="ADAL" clId="{2561BA1A-F32F-064E-9033-AAFC7156500D}" dt="2022-01-25T20:16:10.752" v="3929" actId="700"/>
          <ac:spMkLst>
            <pc:docMk/>
            <pc:sldMk cId="670223607" sldId="427"/>
            <ac:spMk id="3" creationId="{9E8F54FC-4F55-6E45-B444-F09BF85895B1}"/>
          </ac:spMkLst>
        </pc:spChg>
        <pc:spChg chg="add del mod ord">
          <ac:chgData name="Mariah Helgeson" userId="51b1bd1c-374c-4333-91a8-ada6f1cc33a2" providerId="ADAL" clId="{2561BA1A-F32F-064E-9033-AAFC7156500D}" dt="2022-01-25T20:16:10.752" v="3929" actId="700"/>
          <ac:spMkLst>
            <pc:docMk/>
            <pc:sldMk cId="670223607" sldId="427"/>
            <ac:spMk id="4" creationId="{AEF907A7-40CF-F541-AFF0-56A70D4FB99F}"/>
          </ac:spMkLst>
        </pc:spChg>
        <pc:spChg chg="add del mod ord">
          <ac:chgData name="Mariah Helgeson" userId="51b1bd1c-374c-4333-91a8-ada6f1cc33a2" providerId="ADAL" clId="{2561BA1A-F32F-064E-9033-AAFC7156500D}" dt="2022-01-25T20:16:10.752" v="3929" actId="700"/>
          <ac:spMkLst>
            <pc:docMk/>
            <pc:sldMk cId="670223607" sldId="427"/>
            <ac:spMk id="5" creationId="{E2F854F9-38AD-A345-B6C1-5E0CA380FBC3}"/>
          </ac:spMkLst>
        </pc:spChg>
        <pc:spChg chg="add del mod ord">
          <ac:chgData name="Mariah Helgeson" userId="51b1bd1c-374c-4333-91a8-ada6f1cc33a2" providerId="ADAL" clId="{2561BA1A-F32F-064E-9033-AAFC7156500D}" dt="2022-01-25T20:16:14.540" v="3930" actId="478"/>
          <ac:spMkLst>
            <pc:docMk/>
            <pc:sldMk cId="670223607" sldId="427"/>
            <ac:spMk id="6" creationId="{843C0FBA-07DB-1546-BD9B-C7F31E0E01B4}"/>
          </ac:spMkLst>
        </pc:spChg>
        <pc:spChg chg="add mod">
          <ac:chgData name="Mariah Helgeson" userId="51b1bd1c-374c-4333-91a8-ada6f1cc33a2" providerId="ADAL" clId="{2561BA1A-F32F-064E-9033-AAFC7156500D}" dt="2022-01-25T18:30:34.689" v="1658"/>
          <ac:spMkLst>
            <pc:docMk/>
            <pc:sldMk cId="670223607" sldId="427"/>
            <ac:spMk id="8" creationId="{032E223C-6483-1644-A94A-0F28C0DD27AC}"/>
          </ac:spMkLst>
        </pc:spChg>
        <pc:spChg chg="add mod">
          <ac:chgData name="Mariah Helgeson" userId="51b1bd1c-374c-4333-91a8-ada6f1cc33a2" providerId="ADAL" clId="{2561BA1A-F32F-064E-9033-AAFC7156500D}" dt="2022-01-25T18:30:34.689" v="1658"/>
          <ac:spMkLst>
            <pc:docMk/>
            <pc:sldMk cId="670223607" sldId="427"/>
            <ac:spMk id="11" creationId="{E347806F-E737-7A43-98F9-7B3622FB3AF4}"/>
          </ac:spMkLst>
        </pc:spChg>
        <pc:spChg chg="add mod">
          <ac:chgData name="Mariah Helgeson" userId="51b1bd1c-374c-4333-91a8-ada6f1cc33a2" providerId="ADAL" clId="{2561BA1A-F32F-064E-9033-AAFC7156500D}" dt="2022-01-25T18:30:34.689" v="1658"/>
          <ac:spMkLst>
            <pc:docMk/>
            <pc:sldMk cId="670223607" sldId="427"/>
            <ac:spMk id="12" creationId="{690234DF-F8CC-424C-933F-96074E01F94E}"/>
          </ac:spMkLst>
        </pc:spChg>
        <pc:spChg chg="add mod">
          <ac:chgData name="Mariah Helgeson" userId="51b1bd1c-374c-4333-91a8-ada6f1cc33a2" providerId="ADAL" clId="{2561BA1A-F32F-064E-9033-AAFC7156500D}" dt="2022-01-25T18:30:34.689" v="1658"/>
          <ac:spMkLst>
            <pc:docMk/>
            <pc:sldMk cId="670223607" sldId="427"/>
            <ac:spMk id="13" creationId="{D2921471-D4FD-0541-875D-7C09EF8556CB}"/>
          </ac:spMkLst>
        </pc:spChg>
        <pc:spChg chg="add mod">
          <ac:chgData name="Mariah Helgeson" userId="51b1bd1c-374c-4333-91a8-ada6f1cc33a2" providerId="ADAL" clId="{2561BA1A-F32F-064E-9033-AAFC7156500D}" dt="2022-01-25T18:30:34.689" v="1658"/>
          <ac:spMkLst>
            <pc:docMk/>
            <pc:sldMk cId="670223607" sldId="427"/>
            <ac:spMk id="14" creationId="{1C919C8B-0EB0-1741-A4FE-5BBC8BBE0F53}"/>
          </ac:spMkLst>
        </pc:spChg>
        <pc:spChg chg="add mod">
          <ac:chgData name="Mariah Helgeson" userId="51b1bd1c-374c-4333-91a8-ada6f1cc33a2" providerId="ADAL" clId="{2561BA1A-F32F-064E-9033-AAFC7156500D}" dt="2022-01-25T18:30:34.689" v="1658"/>
          <ac:spMkLst>
            <pc:docMk/>
            <pc:sldMk cId="670223607" sldId="427"/>
            <ac:spMk id="15" creationId="{4CC07B5A-6FF7-FE42-AE65-3D7ED92B7A01}"/>
          </ac:spMkLst>
        </pc:spChg>
        <pc:spChg chg="add mod">
          <ac:chgData name="Mariah Helgeson" userId="51b1bd1c-374c-4333-91a8-ada6f1cc33a2" providerId="ADAL" clId="{2561BA1A-F32F-064E-9033-AAFC7156500D}" dt="2022-01-25T18:30:34.689" v="1658"/>
          <ac:spMkLst>
            <pc:docMk/>
            <pc:sldMk cId="670223607" sldId="427"/>
            <ac:spMk id="16" creationId="{6C8E257D-FB88-E74A-B991-B586315AC773}"/>
          </ac:spMkLst>
        </pc:spChg>
        <pc:spChg chg="add mod">
          <ac:chgData name="Mariah Helgeson" userId="51b1bd1c-374c-4333-91a8-ada6f1cc33a2" providerId="ADAL" clId="{2561BA1A-F32F-064E-9033-AAFC7156500D}" dt="2022-01-25T18:30:34.689" v="1658"/>
          <ac:spMkLst>
            <pc:docMk/>
            <pc:sldMk cId="670223607" sldId="427"/>
            <ac:spMk id="17" creationId="{1478D49C-7BCE-1E42-9522-8946F492ADF6}"/>
          </ac:spMkLst>
        </pc:spChg>
        <pc:spChg chg="add mod">
          <ac:chgData name="Mariah Helgeson" userId="51b1bd1c-374c-4333-91a8-ada6f1cc33a2" providerId="ADAL" clId="{2561BA1A-F32F-064E-9033-AAFC7156500D}" dt="2022-01-25T18:30:34.689" v="1658"/>
          <ac:spMkLst>
            <pc:docMk/>
            <pc:sldMk cId="670223607" sldId="427"/>
            <ac:spMk id="18" creationId="{8D3A8AE2-E496-DE4B-88BF-2ED871F393E8}"/>
          </ac:spMkLst>
        </pc:spChg>
        <pc:spChg chg="add mod">
          <ac:chgData name="Mariah Helgeson" userId="51b1bd1c-374c-4333-91a8-ada6f1cc33a2" providerId="ADAL" clId="{2561BA1A-F32F-064E-9033-AAFC7156500D}" dt="2022-01-25T18:30:34.689" v="1658"/>
          <ac:spMkLst>
            <pc:docMk/>
            <pc:sldMk cId="670223607" sldId="427"/>
            <ac:spMk id="19" creationId="{9E71FFAF-4AEE-2A4A-90DA-439C5897DCAA}"/>
          </ac:spMkLst>
        </pc:spChg>
        <pc:spChg chg="add mod">
          <ac:chgData name="Mariah Helgeson" userId="51b1bd1c-374c-4333-91a8-ada6f1cc33a2" providerId="ADAL" clId="{2561BA1A-F32F-064E-9033-AAFC7156500D}" dt="2022-01-25T18:30:34.689" v="1658"/>
          <ac:spMkLst>
            <pc:docMk/>
            <pc:sldMk cId="670223607" sldId="427"/>
            <ac:spMk id="20" creationId="{736DE8A7-4247-D044-9172-856116DB750A}"/>
          </ac:spMkLst>
        </pc:spChg>
        <pc:spChg chg="add mod">
          <ac:chgData name="Mariah Helgeson" userId="51b1bd1c-374c-4333-91a8-ada6f1cc33a2" providerId="ADAL" clId="{2561BA1A-F32F-064E-9033-AAFC7156500D}" dt="2022-01-25T18:30:34.689" v="1658"/>
          <ac:spMkLst>
            <pc:docMk/>
            <pc:sldMk cId="670223607" sldId="427"/>
            <ac:spMk id="21" creationId="{ADABCC2F-43F9-BB4D-98C5-3ECBBD5F9179}"/>
          </ac:spMkLst>
        </pc:spChg>
        <pc:spChg chg="mod ord">
          <ac:chgData name="Mariah Helgeson" userId="51b1bd1c-374c-4333-91a8-ada6f1cc33a2" providerId="ADAL" clId="{2561BA1A-F32F-064E-9033-AAFC7156500D}" dt="2022-01-25T20:16:10.752" v="3929" actId="700"/>
          <ac:spMkLst>
            <pc:docMk/>
            <pc:sldMk cId="670223607" sldId="427"/>
            <ac:spMk id="76802" creationId="{680E8B67-20AF-43A7-8A23-2E7EC32B3BD9}"/>
          </ac:spMkLst>
        </pc:spChg>
        <pc:spChg chg="mod ord">
          <ac:chgData name="Mariah Helgeson" userId="51b1bd1c-374c-4333-91a8-ada6f1cc33a2" providerId="ADAL" clId="{2561BA1A-F32F-064E-9033-AAFC7156500D}" dt="2022-01-25T20:16:37.333" v="3946" actId="20577"/>
          <ac:spMkLst>
            <pc:docMk/>
            <pc:sldMk cId="670223607" sldId="427"/>
            <ac:spMk id="76804" creationId="{89A15682-6977-4539-92DE-E0DC2094E30B}"/>
          </ac:spMkLst>
        </pc:spChg>
        <pc:picChg chg="mod">
          <ac:chgData name="Mariah Helgeson" userId="51b1bd1c-374c-4333-91a8-ada6f1cc33a2" providerId="ADAL" clId="{2561BA1A-F32F-064E-9033-AAFC7156500D}" dt="2022-01-25T20:16:16.038" v="3931" actId="1076"/>
          <ac:picMkLst>
            <pc:docMk/>
            <pc:sldMk cId="670223607" sldId="427"/>
            <ac:picMk id="76805" creationId="{46046CE0-9482-4CAB-B371-7C411780EE67}"/>
          </ac:picMkLst>
        </pc:picChg>
      </pc:sldChg>
      <pc:sldChg chg="addSp delSp modSp mod modClrScheme chgLayout">
        <pc:chgData name="Mariah Helgeson" userId="51b1bd1c-374c-4333-91a8-ada6f1cc33a2" providerId="ADAL" clId="{2561BA1A-F32F-064E-9033-AAFC7156500D}" dt="2022-01-25T20:15:52.877" v="3926" actId="20577"/>
        <pc:sldMkLst>
          <pc:docMk/>
          <pc:sldMk cId="1720494223" sldId="428"/>
        </pc:sldMkLst>
        <pc:spChg chg="mod ord">
          <ac:chgData name="Mariah Helgeson" userId="51b1bd1c-374c-4333-91a8-ada6f1cc33a2" providerId="ADAL" clId="{2561BA1A-F32F-064E-9033-AAFC7156500D}" dt="2022-01-25T20:15:42.821" v="3917" actId="700"/>
          <ac:spMkLst>
            <pc:docMk/>
            <pc:sldMk cId="1720494223" sldId="428"/>
            <ac:spMk id="2" creationId="{4CF895B9-AFF0-4230-B7CE-0B4C0CEA06E1}"/>
          </ac:spMkLst>
        </pc:spChg>
        <pc:spChg chg="add del mod ord">
          <ac:chgData name="Mariah Helgeson" userId="51b1bd1c-374c-4333-91a8-ada6f1cc33a2" providerId="ADAL" clId="{2561BA1A-F32F-064E-9033-AAFC7156500D}" dt="2022-01-25T20:15:42.821" v="3917" actId="700"/>
          <ac:spMkLst>
            <pc:docMk/>
            <pc:sldMk cId="1720494223" sldId="428"/>
            <ac:spMk id="3" creationId="{CF2CCA09-7412-5144-BCA1-B6B770A6B1DE}"/>
          </ac:spMkLst>
        </pc:spChg>
        <pc:spChg chg="add del mod ord">
          <ac:chgData name="Mariah Helgeson" userId="51b1bd1c-374c-4333-91a8-ada6f1cc33a2" providerId="ADAL" clId="{2561BA1A-F32F-064E-9033-AAFC7156500D}" dt="2022-01-25T20:15:42.821" v="3917" actId="700"/>
          <ac:spMkLst>
            <pc:docMk/>
            <pc:sldMk cId="1720494223" sldId="428"/>
            <ac:spMk id="4" creationId="{39EE90A7-FDAC-6948-A64B-3E4BE4472F86}"/>
          </ac:spMkLst>
        </pc:spChg>
        <pc:spChg chg="add mod">
          <ac:chgData name="Mariah Helgeson" userId="51b1bd1c-374c-4333-91a8-ada6f1cc33a2" providerId="ADAL" clId="{2561BA1A-F32F-064E-9033-AAFC7156500D}" dt="2022-01-25T18:30:31.778" v="1657"/>
          <ac:spMkLst>
            <pc:docMk/>
            <pc:sldMk cId="1720494223" sldId="428"/>
            <ac:spMk id="8" creationId="{D840E245-ACA7-D942-B7EF-F6AF4B9DD264}"/>
          </ac:spMkLst>
        </pc:spChg>
        <pc:spChg chg="add mod">
          <ac:chgData name="Mariah Helgeson" userId="51b1bd1c-374c-4333-91a8-ada6f1cc33a2" providerId="ADAL" clId="{2561BA1A-F32F-064E-9033-AAFC7156500D}" dt="2022-01-25T18:30:31.778" v="1657"/>
          <ac:spMkLst>
            <pc:docMk/>
            <pc:sldMk cId="1720494223" sldId="428"/>
            <ac:spMk id="11" creationId="{237AD178-1973-F547-9A18-6870CD05BAEA}"/>
          </ac:spMkLst>
        </pc:spChg>
        <pc:spChg chg="add mod">
          <ac:chgData name="Mariah Helgeson" userId="51b1bd1c-374c-4333-91a8-ada6f1cc33a2" providerId="ADAL" clId="{2561BA1A-F32F-064E-9033-AAFC7156500D}" dt="2022-01-25T18:30:31.778" v="1657"/>
          <ac:spMkLst>
            <pc:docMk/>
            <pc:sldMk cId="1720494223" sldId="428"/>
            <ac:spMk id="12" creationId="{2318F69C-9261-5F48-AAB9-6049D1C10AAB}"/>
          </ac:spMkLst>
        </pc:spChg>
        <pc:spChg chg="add mod">
          <ac:chgData name="Mariah Helgeson" userId="51b1bd1c-374c-4333-91a8-ada6f1cc33a2" providerId="ADAL" clId="{2561BA1A-F32F-064E-9033-AAFC7156500D}" dt="2022-01-25T18:30:31.778" v="1657"/>
          <ac:spMkLst>
            <pc:docMk/>
            <pc:sldMk cId="1720494223" sldId="428"/>
            <ac:spMk id="13" creationId="{44409CD7-3FE2-5849-A7CE-64EF1520ECF5}"/>
          </ac:spMkLst>
        </pc:spChg>
        <pc:spChg chg="add mod">
          <ac:chgData name="Mariah Helgeson" userId="51b1bd1c-374c-4333-91a8-ada6f1cc33a2" providerId="ADAL" clId="{2561BA1A-F32F-064E-9033-AAFC7156500D}" dt="2022-01-25T18:30:31.778" v="1657"/>
          <ac:spMkLst>
            <pc:docMk/>
            <pc:sldMk cId="1720494223" sldId="428"/>
            <ac:spMk id="14" creationId="{902A27D2-92C3-864F-814D-3D2D681E9C8C}"/>
          </ac:spMkLst>
        </pc:spChg>
        <pc:spChg chg="add mod">
          <ac:chgData name="Mariah Helgeson" userId="51b1bd1c-374c-4333-91a8-ada6f1cc33a2" providerId="ADAL" clId="{2561BA1A-F32F-064E-9033-AAFC7156500D}" dt="2022-01-25T18:30:31.778" v="1657"/>
          <ac:spMkLst>
            <pc:docMk/>
            <pc:sldMk cId="1720494223" sldId="428"/>
            <ac:spMk id="15" creationId="{80BF0B47-0373-A445-9E48-0D30E854233D}"/>
          </ac:spMkLst>
        </pc:spChg>
        <pc:spChg chg="add mod">
          <ac:chgData name="Mariah Helgeson" userId="51b1bd1c-374c-4333-91a8-ada6f1cc33a2" providerId="ADAL" clId="{2561BA1A-F32F-064E-9033-AAFC7156500D}" dt="2022-01-25T18:30:31.778" v="1657"/>
          <ac:spMkLst>
            <pc:docMk/>
            <pc:sldMk cId="1720494223" sldId="428"/>
            <ac:spMk id="16" creationId="{5FEBAF99-A5D5-4D4F-8B6E-CEBDBF8E38C0}"/>
          </ac:spMkLst>
        </pc:spChg>
        <pc:spChg chg="add mod">
          <ac:chgData name="Mariah Helgeson" userId="51b1bd1c-374c-4333-91a8-ada6f1cc33a2" providerId="ADAL" clId="{2561BA1A-F32F-064E-9033-AAFC7156500D}" dt="2022-01-25T18:30:31.778" v="1657"/>
          <ac:spMkLst>
            <pc:docMk/>
            <pc:sldMk cId="1720494223" sldId="428"/>
            <ac:spMk id="17" creationId="{95D4B8B0-7AD9-2141-9F06-9843C3206883}"/>
          </ac:spMkLst>
        </pc:spChg>
        <pc:spChg chg="add mod">
          <ac:chgData name="Mariah Helgeson" userId="51b1bd1c-374c-4333-91a8-ada6f1cc33a2" providerId="ADAL" clId="{2561BA1A-F32F-064E-9033-AAFC7156500D}" dt="2022-01-25T18:30:31.778" v="1657"/>
          <ac:spMkLst>
            <pc:docMk/>
            <pc:sldMk cId="1720494223" sldId="428"/>
            <ac:spMk id="18" creationId="{C392464D-CC25-3A4E-A364-4A67DEB274AD}"/>
          </ac:spMkLst>
        </pc:spChg>
        <pc:spChg chg="add mod">
          <ac:chgData name="Mariah Helgeson" userId="51b1bd1c-374c-4333-91a8-ada6f1cc33a2" providerId="ADAL" clId="{2561BA1A-F32F-064E-9033-AAFC7156500D}" dt="2022-01-25T18:30:31.778" v="1657"/>
          <ac:spMkLst>
            <pc:docMk/>
            <pc:sldMk cId="1720494223" sldId="428"/>
            <ac:spMk id="19" creationId="{2293E9EC-C679-AB44-8D27-04C86ECF6153}"/>
          </ac:spMkLst>
        </pc:spChg>
        <pc:spChg chg="add mod">
          <ac:chgData name="Mariah Helgeson" userId="51b1bd1c-374c-4333-91a8-ada6f1cc33a2" providerId="ADAL" clId="{2561BA1A-F32F-064E-9033-AAFC7156500D}" dt="2022-01-25T18:30:31.778" v="1657"/>
          <ac:spMkLst>
            <pc:docMk/>
            <pc:sldMk cId="1720494223" sldId="428"/>
            <ac:spMk id="20" creationId="{55761F8F-107C-1F47-9B41-A08D4BDB5CC6}"/>
          </ac:spMkLst>
        </pc:spChg>
        <pc:spChg chg="add mod">
          <ac:chgData name="Mariah Helgeson" userId="51b1bd1c-374c-4333-91a8-ada6f1cc33a2" providerId="ADAL" clId="{2561BA1A-F32F-064E-9033-AAFC7156500D}" dt="2022-01-25T18:30:31.778" v="1657"/>
          <ac:spMkLst>
            <pc:docMk/>
            <pc:sldMk cId="1720494223" sldId="428"/>
            <ac:spMk id="21" creationId="{CA3DA309-5AC2-1040-B280-16BC1807534B}"/>
          </ac:spMkLst>
        </pc:spChg>
        <pc:spChg chg="mod ord">
          <ac:chgData name="Mariah Helgeson" userId="51b1bd1c-374c-4333-91a8-ada6f1cc33a2" providerId="ADAL" clId="{2561BA1A-F32F-064E-9033-AAFC7156500D}" dt="2022-01-25T20:15:42.821" v="3917" actId="700"/>
          <ac:spMkLst>
            <pc:docMk/>
            <pc:sldMk cId="1720494223" sldId="428"/>
            <ac:spMk id="75778" creationId="{C223E023-A606-477E-A852-16DA0740DE0E}"/>
          </ac:spMkLst>
        </pc:spChg>
        <pc:spChg chg="mod ord">
          <ac:chgData name="Mariah Helgeson" userId="51b1bd1c-374c-4333-91a8-ada6f1cc33a2" providerId="ADAL" clId="{2561BA1A-F32F-064E-9033-AAFC7156500D}" dt="2022-01-25T20:15:52.877" v="3926" actId="20577"/>
          <ac:spMkLst>
            <pc:docMk/>
            <pc:sldMk cId="1720494223" sldId="428"/>
            <ac:spMk id="75780" creationId="{C0E1592F-F906-47B5-ACC0-7705DEDC51F6}"/>
          </ac:spMkLst>
        </pc:spChg>
        <pc:picChg chg="mod ord">
          <ac:chgData name="Mariah Helgeson" userId="51b1bd1c-374c-4333-91a8-ada6f1cc33a2" providerId="ADAL" clId="{2561BA1A-F32F-064E-9033-AAFC7156500D}" dt="2022-01-25T20:15:42.821" v="3917" actId="700"/>
          <ac:picMkLst>
            <pc:docMk/>
            <pc:sldMk cId="1720494223" sldId="428"/>
            <ac:picMk id="75779" creationId="{44897298-D1FB-4407-8F9F-AD25223310D7}"/>
          </ac:picMkLst>
        </pc:picChg>
      </pc:sldChg>
      <pc:sldChg chg="addSp delSp modSp mod modClrScheme chgLayout">
        <pc:chgData name="Mariah Helgeson" userId="51b1bd1c-374c-4333-91a8-ada6f1cc33a2" providerId="ADAL" clId="{2561BA1A-F32F-064E-9033-AAFC7156500D}" dt="2022-01-25T21:01:27.102" v="4404" actId="478"/>
        <pc:sldMkLst>
          <pc:docMk/>
          <pc:sldMk cId="1437251162" sldId="430"/>
        </pc:sldMkLst>
        <pc:spChg chg="add mod ord">
          <ac:chgData name="Mariah Helgeson" userId="51b1bd1c-374c-4333-91a8-ada6f1cc33a2" providerId="ADAL" clId="{2561BA1A-F32F-064E-9033-AAFC7156500D}" dt="2022-01-25T20:02:29.854" v="3648" actId="700"/>
          <ac:spMkLst>
            <pc:docMk/>
            <pc:sldMk cId="1437251162" sldId="430"/>
            <ac:spMk id="2" creationId="{1065DEF2-3C45-D940-8FA1-7BE955510219}"/>
          </ac:spMkLst>
        </pc:spChg>
        <pc:spChg chg="mod ord">
          <ac:chgData name="Mariah Helgeson" userId="51b1bd1c-374c-4333-91a8-ada6f1cc33a2" providerId="ADAL" clId="{2561BA1A-F32F-064E-9033-AAFC7156500D}" dt="2022-01-25T20:02:29.854" v="3648" actId="700"/>
          <ac:spMkLst>
            <pc:docMk/>
            <pc:sldMk cId="1437251162" sldId="430"/>
            <ac:spMk id="4" creationId="{FFCD4636-8394-7B47-B3FC-981603564399}"/>
          </ac:spMkLst>
        </pc:spChg>
        <pc:spChg chg="add del mod ord">
          <ac:chgData name="Mariah Helgeson" userId="51b1bd1c-374c-4333-91a8-ada6f1cc33a2" providerId="ADAL" clId="{2561BA1A-F32F-064E-9033-AAFC7156500D}" dt="2022-01-25T21:01:27.102" v="4404" actId="478"/>
          <ac:spMkLst>
            <pc:docMk/>
            <pc:sldMk cId="1437251162" sldId="430"/>
            <ac:spMk id="5" creationId="{6D39CE3C-7F22-D94D-925C-172C8864908C}"/>
          </ac:spMkLst>
        </pc:spChg>
        <pc:spChg chg="add mod">
          <ac:chgData name="Mariah Helgeson" userId="51b1bd1c-374c-4333-91a8-ada6f1cc33a2" providerId="ADAL" clId="{2561BA1A-F32F-064E-9033-AAFC7156500D}" dt="2022-01-25T18:30:58.680" v="1672"/>
          <ac:spMkLst>
            <pc:docMk/>
            <pc:sldMk cId="1437251162" sldId="430"/>
            <ac:spMk id="12" creationId="{0BDB93B5-3360-7342-B1C8-EBAA3D864457}"/>
          </ac:spMkLst>
        </pc:spChg>
        <pc:spChg chg="add mod">
          <ac:chgData name="Mariah Helgeson" userId="51b1bd1c-374c-4333-91a8-ada6f1cc33a2" providerId="ADAL" clId="{2561BA1A-F32F-064E-9033-AAFC7156500D}" dt="2022-01-25T18:30:58.680" v="1672"/>
          <ac:spMkLst>
            <pc:docMk/>
            <pc:sldMk cId="1437251162" sldId="430"/>
            <ac:spMk id="13" creationId="{C4F00BB8-603F-2E49-95FF-1B89191AEDB0}"/>
          </ac:spMkLst>
        </pc:spChg>
        <pc:spChg chg="add mod">
          <ac:chgData name="Mariah Helgeson" userId="51b1bd1c-374c-4333-91a8-ada6f1cc33a2" providerId="ADAL" clId="{2561BA1A-F32F-064E-9033-AAFC7156500D}" dt="2022-01-25T18:30:58.680" v="1672"/>
          <ac:spMkLst>
            <pc:docMk/>
            <pc:sldMk cId="1437251162" sldId="430"/>
            <ac:spMk id="14" creationId="{FBBEAC87-404C-6D4E-8856-E6BEC8C18AB1}"/>
          </ac:spMkLst>
        </pc:spChg>
        <pc:spChg chg="add mod">
          <ac:chgData name="Mariah Helgeson" userId="51b1bd1c-374c-4333-91a8-ada6f1cc33a2" providerId="ADAL" clId="{2561BA1A-F32F-064E-9033-AAFC7156500D}" dt="2022-01-25T18:30:58.680" v="1672"/>
          <ac:spMkLst>
            <pc:docMk/>
            <pc:sldMk cId="1437251162" sldId="430"/>
            <ac:spMk id="15" creationId="{D0EE4FBA-BD9A-BB4C-806C-F5CFFD1C5CF1}"/>
          </ac:spMkLst>
        </pc:spChg>
        <pc:spChg chg="add mod">
          <ac:chgData name="Mariah Helgeson" userId="51b1bd1c-374c-4333-91a8-ada6f1cc33a2" providerId="ADAL" clId="{2561BA1A-F32F-064E-9033-AAFC7156500D}" dt="2022-01-25T18:30:58.680" v="1672"/>
          <ac:spMkLst>
            <pc:docMk/>
            <pc:sldMk cId="1437251162" sldId="430"/>
            <ac:spMk id="16" creationId="{4B5F8D09-E6F2-BB42-B5C2-F170D018CF12}"/>
          </ac:spMkLst>
        </pc:spChg>
        <pc:spChg chg="add mod">
          <ac:chgData name="Mariah Helgeson" userId="51b1bd1c-374c-4333-91a8-ada6f1cc33a2" providerId="ADAL" clId="{2561BA1A-F32F-064E-9033-AAFC7156500D}" dt="2022-01-25T18:30:58.680" v="1672"/>
          <ac:spMkLst>
            <pc:docMk/>
            <pc:sldMk cId="1437251162" sldId="430"/>
            <ac:spMk id="17" creationId="{3CA099A2-45FA-E54D-9129-6C3339757CB9}"/>
          </ac:spMkLst>
        </pc:spChg>
        <pc:spChg chg="add mod">
          <ac:chgData name="Mariah Helgeson" userId="51b1bd1c-374c-4333-91a8-ada6f1cc33a2" providerId="ADAL" clId="{2561BA1A-F32F-064E-9033-AAFC7156500D}" dt="2022-01-25T18:30:58.680" v="1672"/>
          <ac:spMkLst>
            <pc:docMk/>
            <pc:sldMk cId="1437251162" sldId="430"/>
            <ac:spMk id="18" creationId="{6CF8B12D-CBF1-A74F-B5EF-6BC2D1473830}"/>
          </ac:spMkLst>
        </pc:spChg>
        <pc:spChg chg="add mod">
          <ac:chgData name="Mariah Helgeson" userId="51b1bd1c-374c-4333-91a8-ada6f1cc33a2" providerId="ADAL" clId="{2561BA1A-F32F-064E-9033-AAFC7156500D}" dt="2022-01-25T18:30:58.680" v="1672"/>
          <ac:spMkLst>
            <pc:docMk/>
            <pc:sldMk cId="1437251162" sldId="430"/>
            <ac:spMk id="19" creationId="{C98A80DC-B76D-CE44-B2BE-337FE79DCCA6}"/>
          </ac:spMkLst>
        </pc:spChg>
        <pc:spChg chg="add mod">
          <ac:chgData name="Mariah Helgeson" userId="51b1bd1c-374c-4333-91a8-ada6f1cc33a2" providerId="ADAL" clId="{2561BA1A-F32F-064E-9033-AAFC7156500D}" dt="2022-01-25T18:30:58.680" v="1672"/>
          <ac:spMkLst>
            <pc:docMk/>
            <pc:sldMk cId="1437251162" sldId="430"/>
            <ac:spMk id="20" creationId="{C0C6C4EE-548C-FF42-94F4-F76D5BD32C37}"/>
          </ac:spMkLst>
        </pc:spChg>
        <pc:spChg chg="add mod">
          <ac:chgData name="Mariah Helgeson" userId="51b1bd1c-374c-4333-91a8-ada6f1cc33a2" providerId="ADAL" clId="{2561BA1A-F32F-064E-9033-AAFC7156500D}" dt="2022-01-25T18:30:58.680" v="1672"/>
          <ac:spMkLst>
            <pc:docMk/>
            <pc:sldMk cId="1437251162" sldId="430"/>
            <ac:spMk id="21" creationId="{8A304933-64F3-BB48-88EB-CCA666B0FBBF}"/>
          </ac:spMkLst>
        </pc:spChg>
        <pc:spChg chg="add mod">
          <ac:chgData name="Mariah Helgeson" userId="51b1bd1c-374c-4333-91a8-ada6f1cc33a2" providerId="ADAL" clId="{2561BA1A-F32F-064E-9033-AAFC7156500D}" dt="2022-01-25T18:30:58.680" v="1672"/>
          <ac:spMkLst>
            <pc:docMk/>
            <pc:sldMk cId="1437251162" sldId="430"/>
            <ac:spMk id="22" creationId="{6382FCAD-4ED7-BF4A-86D1-4A256F776D8F}"/>
          </ac:spMkLst>
        </pc:spChg>
        <pc:spChg chg="add mod">
          <ac:chgData name="Mariah Helgeson" userId="51b1bd1c-374c-4333-91a8-ada6f1cc33a2" providerId="ADAL" clId="{2561BA1A-F32F-064E-9033-AAFC7156500D}" dt="2022-01-25T18:30:58.680" v="1672"/>
          <ac:spMkLst>
            <pc:docMk/>
            <pc:sldMk cId="1437251162" sldId="430"/>
            <ac:spMk id="23" creationId="{C2E242CE-3FC6-374A-8E5A-620457D1BF99}"/>
          </ac:spMkLst>
        </pc:spChg>
        <pc:spChg chg="add mod">
          <ac:chgData name="Mariah Helgeson" userId="51b1bd1c-374c-4333-91a8-ada6f1cc33a2" providerId="ADAL" clId="{2561BA1A-F32F-064E-9033-AAFC7156500D}" dt="2022-01-25T19:42:20.532" v="3401"/>
          <ac:spMkLst>
            <pc:docMk/>
            <pc:sldMk cId="1437251162" sldId="430"/>
            <ac:spMk id="24" creationId="{F73909A8-1391-D646-AF32-FE55727B5ABB}"/>
          </ac:spMkLst>
        </pc:spChg>
      </pc:sldChg>
      <pc:sldChg chg="addSp delSp modSp mod modClrScheme chgLayout">
        <pc:chgData name="Mariah Helgeson" userId="51b1bd1c-374c-4333-91a8-ada6f1cc33a2" providerId="ADAL" clId="{2561BA1A-F32F-064E-9033-AAFC7156500D}" dt="2022-01-25T21:01:30.335" v="4405" actId="478"/>
        <pc:sldMkLst>
          <pc:docMk/>
          <pc:sldMk cId="1050280772" sldId="431"/>
        </pc:sldMkLst>
        <pc:spChg chg="add mod ord">
          <ac:chgData name="Mariah Helgeson" userId="51b1bd1c-374c-4333-91a8-ada6f1cc33a2" providerId="ADAL" clId="{2561BA1A-F32F-064E-9033-AAFC7156500D}" dt="2022-01-25T20:02:29.854" v="3648" actId="700"/>
          <ac:spMkLst>
            <pc:docMk/>
            <pc:sldMk cId="1050280772" sldId="431"/>
            <ac:spMk id="4" creationId="{CDE3F446-8CFF-D448-9D71-D7D58DCCB79A}"/>
          </ac:spMkLst>
        </pc:spChg>
        <pc:spChg chg="add del mod ord">
          <ac:chgData name="Mariah Helgeson" userId="51b1bd1c-374c-4333-91a8-ada6f1cc33a2" providerId="ADAL" clId="{2561BA1A-F32F-064E-9033-AAFC7156500D}" dt="2022-01-25T21:01:30.335" v="4405" actId="478"/>
          <ac:spMkLst>
            <pc:docMk/>
            <pc:sldMk cId="1050280772" sldId="431"/>
            <ac:spMk id="5" creationId="{706894F6-834B-C94F-BDE9-18695B97B714}"/>
          </ac:spMkLst>
        </pc:spChg>
        <pc:spChg chg="mod ord">
          <ac:chgData name="Mariah Helgeson" userId="51b1bd1c-374c-4333-91a8-ada6f1cc33a2" providerId="ADAL" clId="{2561BA1A-F32F-064E-9033-AAFC7156500D}" dt="2022-01-25T20:02:29.854" v="3648" actId="700"/>
          <ac:spMkLst>
            <pc:docMk/>
            <pc:sldMk cId="1050280772" sldId="431"/>
            <ac:spMk id="6" creationId="{152689E7-EF53-CB45-87AE-8CCB5D105720}"/>
          </ac:spMkLst>
        </pc:spChg>
        <pc:spChg chg="add mod">
          <ac:chgData name="Mariah Helgeson" userId="51b1bd1c-374c-4333-91a8-ada6f1cc33a2" providerId="ADAL" clId="{2561BA1A-F32F-064E-9033-AAFC7156500D}" dt="2022-01-25T18:31:01.769" v="1673"/>
          <ac:spMkLst>
            <pc:docMk/>
            <pc:sldMk cId="1050280772" sldId="431"/>
            <ac:spMk id="12" creationId="{D7C09FE7-6487-6741-875C-956D4E7336FA}"/>
          </ac:spMkLst>
        </pc:spChg>
        <pc:spChg chg="add mod">
          <ac:chgData name="Mariah Helgeson" userId="51b1bd1c-374c-4333-91a8-ada6f1cc33a2" providerId="ADAL" clId="{2561BA1A-F32F-064E-9033-AAFC7156500D}" dt="2022-01-25T18:31:01.769" v="1673"/>
          <ac:spMkLst>
            <pc:docMk/>
            <pc:sldMk cId="1050280772" sldId="431"/>
            <ac:spMk id="13" creationId="{37E8F1F3-9E63-F047-940F-D96AA882397D}"/>
          </ac:spMkLst>
        </pc:spChg>
        <pc:spChg chg="add mod">
          <ac:chgData name="Mariah Helgeson" userId="51b1bd1c-374c-4333-91a8-ada6f1cc33a2" providerId="ADAL" clId="{2561BA1A-F32F-064E-9033-AAFC7156500D}" dt="2022-01-25T18:31:01.769" v="1673"/>
          <ac:spMkLst>
            <pc:docMk/>
            <pc:sldMk cId="1050280772" sldId="431"/>
            <ac:spMk id="14" creationId="{22B27C22-2881-EC4B-9238-E17D3394483C}"/>
          </ac:spMkLst>
        </pc:spChg>
        <pc:spChg chg="add mod">
          <ac:chgData name="Mariah Helgeson" userId="51b1bd1c-374c-4333-91a8-ada6f1cc33a2" providerId="ADAL" clId="{2561BA1A-F32F-064E-9033-AAFC7156500D}" dt="2022-01-25T18:31:01.769" v="1673"/>
          <ac:spMkLst>
            <pc:docMk/>
            <pc:sldMk cId="1050280772" sldId="431"/>
            <ac:spMk id="15" creationId="{3C6EB29A-489B-284C-B61C-041B07D20BDC}"/>
          </ac:spMkLst>
        </pc:spChg>
        <pc:spChg chg="add mod">
          <ac:chgData name="Mariah Helgeson" userId="51b1bd1c-374c-4333-91a8-ada6f1cc33a2" providerId="ADAL" clId="{2561BA1A-F32F-064E-9033-AAFC7156500D}" dt="2022-01-25T18:31:01.769" v="1673"/>
          <ac:spMkLst>
            <pc:docMk/>
            <pc:sldMk cId="1050280772" sldId="431"/>
            <ac:spMk id="16" creationId="{088FEEF7-5061-2841-A269-443DA3D5A52F}"/>
          </ac:spMkLst>
        </pc:spChg>
        <pc:spChg chg="add mod">
          <ac:chgData name="Mariah Helgeson" userId="51b1bd1c-374c-4333-91a8-ada6f1cc33a2" providerId="ADAL" clId="{2561BA1A-F32F-064E-9033-AAFC7156500D}" dt="2022-01-25T18:31:01.769" v="1673"/>
          <ac:spMkLst>
            <pc:docMk/>
            <pc:sldMk cId="1050280772" sldId="431"/>
            <ac:spMk id="17" creationId="{EB99651F-C4FC-5F41-8976-4F5DFEE06DBF}"/>
          </ac:spMkLst>
        </pc:spChg>
        <pc:spChg chg="add mod">
          <ac:chgData name="Mariah Helgeson" userId="51b1bd1c-374c-4333-91a8-ada6f1cc33a2" providerId="ADAL" clId="{2561BA1A-F32F-064E-9033-AAFC7156500D}" dt="2022-01-25T18:31:01.769" v="1673"/>
          <ac:spMkLst>
            <pc:docMk/>
            <pc:sldMk cId="1050280772" sldId="431"/>
            <ac:spMk id="18" creationId="{49D89FF3-7A27-4A46-83B2-84FF81A94985}"/>
          </ac:spMkLst>
        </pc:spChg>
        <pc:spChg chg="add mod">
          <ac:chgData name="Mariah Helgeson" userId="51b1bd1c-374c-4333-91a8-ada6f1cc33a2" providerId="ADAL" clId="{2561BA1A-F32F-064E-9033-AAFC7156500D}" dt="2022-01-25T18:31:01.769" v="1673"/>
          <ac:spMkLst>
            <pc:docMk/>
            <pc:sldMk cId="1050280772" sldId="431"/>
            <ac:spMk id="19" creationId="{D3F43397-3DC3-3740-9340-7335833D29B9}"/>
          </ac:spMkLst>
        </pc:spChg>
        <pc:spChg chg="add mod">
          <ac:chgData name="Mariah Helgeson" userId="51b1bd1c-374c-4333-91a8-ada6f1cc33a2" providerId="ADAL" clId="{2561BA1A-F32F-064E-9033-AAFC7156500D}" dt="2022-01-25T18:31:01.769" v="1673"/>
          <ac:spMkLst>
            <pc:docMk/>
            <pc:sldMk cId="1050280772" sldId="431"/>
            <ac:spMk id="20" creationId="{8CFC356C-DB78-584D-B36B-D177195B92BD}"/>
          </ac:spMkLst>
        </pc:spChg>
        <pc:spChg chg="add mod">
          <ac:chgData name="Mariah Helgeson" userId="51b1bd1c-374c-4333-91a8-ada6f1cc33a2" providerId="ADAL" clId="{2561BA1A-F32F-064E-9033-AAFC7156500D}" dt="2022-01-25T18:31:01.769" v="1673"/>
          <ac:spMkLst>
            <pc:docMk/>
            <pc:sldMk cId="1050280772" sldId="431"/>
            <ac:spMk id="21" creationId="{F8F1414B-436A-FE44-ADF7-D3BA9E49EF88}"/>
          </ac:spMkLst>
        </pc:spChg>
        <pc:spChg chg="add mod">
          <ac:chgData name="Mariah Helgeson" userId="51b1bd1c-374c-4333-91a8-ada6f1cc33a2" providerId="ADAL" clId="{2561BA1A-F32F-064E-9033-AAFC7156500D}" dt="2022-01-25T18:31:01.769" v="1673"/>
          <ac:spMkLst>
            <pc:docMk/>
            <pc:sldMk cId="1050280772" sldId="431"/>
            <ac:spMk id="22" creationId="{7BEF7DF8-C92D-BF4C-A081-C6EC094E9EAE}"/>
          </ac:spMkLst>
        </pc:spChg>
        <pc:spChg chg="add mod">
          <ac:chgData name="Mariah Helgeson" userId="51b1bd1c-374c-4333-91a8-ada6f1cc33a2" providerId="ADAL" clId="{2561BA1A-F32F-064E-9033-AAFC7156500D}" dt="2022-01-25T18:31:01.769" v="1673"/>
          <ac:spMkLst>
            <pc:docMk/>
            <pc:sldMk cId="1050280772" sldId="431"/>
            <ac:spMk id="23" creationId="{802DE530-0E0E-FF43-8FFA-02DCECA8E9E1}"/>
          </ac:spMkLst>
        </pc:spChg>
        <pc:spChg chg="add mod">
          <ac:chgData name="Mariah Helgeson" userId="51b1bd1c-374c-4333-91a8-ada6f1cc33a2" providerId="ADAL" clId="{2561BA1A-F32F-064E-9033-AAFC7156500D}" dt="2022-01-25T19:42:21.854" v="3402"/>
          <ac:spMkLst>
            <pc:docMk/>
            <pc:sldMk cId="1050280772" sldId="431"/>
            <ac:spMk id="24" creationId="{63F213E6-A0CC-584C-A378-84249608FE3E}"/>
          </ac:spMkLst>
        </pc:spChg>
      </pc:sldChg>
      <pc:sldChg chg="addSp delSp modSp mod chgLayout">
        <pc:chgData name="Mariah Helgeson" userId="51b1bd1c-374c-4333-91a8-ada6f1cc33a2" providerId="ADAL" clId="{2561BA1A-F32F-064E-9033-AAFC7156500D}" dt="2022-01-25T20:34:02.610" v="4088" actId="478"/>
        <pc:sldMkLst>
          <pc:docMk/>
          <pc:sldMk cId="106809782" sldId="433"/>
        </pc:sldMkLst>
        <pc:spChg chg="del">
          <ac:chgData name="Mariah Helgeson" userId="51b1bd1c-374c-4333-91a8-ada6f1cc33a2" providerId="ADAL" clId="{2561BA1A-F32F-064E-9033-AAFC7156500D}" dt="2022-01-25T20:34:02.610" v="4088" actId="478"/>
          <ac:spMkLst>
            <pc:docMk/>
            <pc:sldMk cId="106809782" sldId="433"/>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06809782" sldId="433"/>
            <ac:spMk id="4" creationId="{0E665615-CC4A-6A47-8976-ACA9F5536135}"/>
          </ac:spMkLst>
        </pc:spChg>
        <pc:spChg chg="mod ord">
          <ac:chgData name="Mariah Helgeson" userId="51b1bd1c-374c-4333-91a8-ada6f1cc33a2" providerId="ADAL" clId="{2561BA1A-F32F-064E-9033-AAFC7156500D}" dt="2022-01-25T20:02:29.854" v="3648" actId="700"/>
          <ac:spMkLst>
            <pc:docMk/>
            <pc:sldMk cId="106809782" sldId="433"/>
            <ac:spMk id="7" creationId="{BF3AB197-DB13-482C-93CA-CF4B11420343}"/>
          </ac:spMkLst>
        </pc:spChg>
        <pc:spChg chg="mod ord">
          <ac:chgData name="Mariah Helgeson" userId="51b1bd1c-374c-4333-91a8-ada6f1cc33a2" providerId="ADAL" clId="{2561BA1A-F32F-064E-9033-AAFC7156500D}" dt="2022-01-25T20:02:29.854" v="3648" actId="700"/>
          <ac:spMkLst>
            <pc:docMk/>
            <pc:sldMk cId="106809782" sldId="433"/>
            <ac:spMk id="8" creationId="{1E524252-DD6D-4F9F-94C2-D3B3B377D578}"/>
          </ac:spMkLst>
        </pc:spChg>
        <pc:spChg chg="add mod">
          <ac:chgData name="Mariah Helgeson" userId="51b1bd1c-374c-4333-91a8-ada6f1cc33a2" providerId="ADAL" clId="{2561BA1A-F32F-064E-9033-AAFC7156500D}" dt="2022-01-25T18:30:52.729" v="1668"/>
          <ac:spMkLst>
            <pc:docMk/>
            <pc:sldMk cId="106809782" sldId="433"/>
            <ac:spMk id="14" creationId="{04E0C7CF-DA0C-634B-9431-520F0B2C0DF3}"/>
          </ac:spMkLst>
        </pc:spChg>
        <pc:spChg chg="add mod">
          <ac:chgData name="Mariah Helgeson" userId="51b1bd1c-374c-4333-91a8-ada6f1cc33a2" providerId="ADAL" clId="{2561BA1A-F32F-064E-9033-AAFC7156500D}" dt="2022-01-25T18:30:52.729" v="1668"/>
          <ac:spMkLst>
            <pc:docMk/>
            <pc:sldMk cId="106809782" sldId="433"/>
            <ac:spMk id="15" creationId="{5FD84972-5FEA-FC4E-8B24-90516345C48E}"/>
          </ac:spMkLst>
        </pc:spChg>
        <pc:spChg chg="add mod">
          <ac:chgData name="Mariah Helgeson" userId="51b1bd1c-374c-4333-91a8-ada6f1cc33a2" providerId="ADAL" clId="{2561BA1A-F32F-064E-9033-AAFC7156500D}" dt="2022-01-25T18:30:52.729" v="1668"/>
          <ac:spMkLst>
            <pc:docMk/>
            <pc:sldMk cId="106809782" sldId="433"/>
            <ac:spMk id="16" creationId="{1D1B8ADA-59C6-B74D-A91F-7146101AF19C}"/>
          </ac:spMkLst>
        </pc:spChg>
        <pc:spChg chg="add mod">
          <ac:chgData name="Mariah Helgeson" userId="51b1bd1c-374c-4333-91a8-ada6f1cc33a2" providerId="ADAL" clId="{2561BA1A-F32F-064E-9033-AAFC7156500D}" dt="2022-01-25T18:30:52.729" v="1668"/>
          <ac:spMkLst>
            <pc:docMk/>
            <pc:sldMk cId="106809782" sldId="433"/>
            <ac:spMk id="17" creationId="{B9685E7B-1E69-C844-B919-A897F4A97A19}"/>
          </ac:spMkLst>
        </pc:spChg>
        <pc:spChg chg="add mod">
          <ac:chgData name="Mariah Helgeson" userId="51b1bd1c-374c-4333-91a8-ada6f1cc33a2" providerId="ADAL" clId="{2561BA1A-F32F-064E-9033-AAFC7156500D}" dt="2022-01-25T18:30:52.729" v="1668"/>
          <ac:spMkLst>
            <pc:docMk/>
            <pc:sldMk cId="106809782" sldId="433"/>
            <ac:spMk id="18" creationId="{20348775-45FA-A84C-8882-0D98157EF1AB}"/>
          </ac:spMkLst>
        </pc:spChg>
        <pc:spChg chg="add mod">
          <ac:chgData name="Mariah Helgeson" userId="51b1bd1c-374c-4333-91a8-ada6f1cc33a2" providerId="ADAL" clId="{2561BA1A-F32F-064E-9033-AAFC7156500D}" dt="2022-01-25T18:30:52.729" v="1668"/>
          <ac:spMkLst>
            <pc:docMk/>
            <pc:sldMk cId="106809782" sldId="433"/>
            <ac:spMk id="19" creationId="{0E409D50-BBF4-2846-BEFF-534B722FACB4}"/>
          </ac:spMkLst>
        </pc:spChg>
        <pc:spChg chg="add mod">
          <ac:chgData name="Mariah Helgeson" userId="51b1bd1c-374c-4333-91a8-ada6f1cc33a2" providerId="ADAL" clId="{2561BA1A-F32F-064E-9033-AAFC7156500D}" dt="2022-01-25T18:30:52.729" v="1668"/>
          <ac:spMkLst>
            <pc:docMk/>
            <pc:sldMk cId="106809782" sldId="433"/>
            <ac:spMk id="20" creationId="{0666FB06-9D5A-754D-AF2B-3593EAD85B60}"/>
          </ac:spMkLst>
        </pc:spChg>
        <pc:spChg chg="add mod">
          <ac:chgData name="Mariah Helgeson" userId="51b1bd1c-374c-4333-91a8-ada6f1cc33a2" providerId="ADAL" clId="{2561BA1A-F32F-064E-9033-AAFC7156500D}" dt="2022-01-25T18:30:52.729" v="1668"/>
          <ac:spMkLst>
            <pc:docMk/>
            <pc:sldMk cId="106809782" sldId="433"/>
            <ac:spMk id="21" creationId="{D844823A-8078-D944-AED0-5FB258B61005}"/>
          </ac:spMkLst>
        </pc:spChg>
        <pc:spChg chg="add mod">
          <ac:chgData name="Mariah Helgeson" userId="51b1bd1c-374c-4333-91a8-ada6f1cc33a2" providerId="ADAL" clId="{2561BA1A-F32F-064E-9033-AAFC7156500D}" dt="2022-01-25T18:30:52.729" v="1668"/>
          <ac:spMkLst>
            <pc:docMk/>
            <pc:sldMk cId="106809782" sldId="433"/>
            <ac:spMk id="22" creationId="{85544EA6-C2B8-6A4D-8402-F4AB1C2F003E}"/>
          </ac:spMkLst>
        </pc:spChg>
        <pc:spChg chg="add mod">
          <ac:chgData name="Mariah Helgeson" userId="51b1bd1c-374c-4333-91a8-ada6f1cc33a2" providerId="ADAL" clId="{2561BA1A-F32F-064E-9033-AAFC7156500D}" dt="2022-01-25T18:30:52.729" v="1668"/>
          <ac:spMkLst>
            <pc:docMk/>
            <pc:sldMk cId="106809782" sldId="433"/>
            <ac:spMk id="23" creationId="{61CBF81D-8908-8B41-9BBC-D069889C4ED9}"/>
          </ac:spMkLst>
        </pc:spChg>
        <pc:spChg chg="add mod">
          <ac:chgData name="Mariah Helgeson" userId="51b1bd1c-374c-4333-91a8-ada6f1cc33a2" providerId="ADAL" clId="{2561BA1A-F32F-064E-9033-AAFC7156500D}" dt="2022-01-25T18:30:52.729" v="1668"/>
          <ac:spMkLst>
            <pc:docMk/>
            <pc:sldMk cId="106809782" sldId="433"/>
            <ac:spMk id="24" creationId="{3B7308DE-3BF3-B74F-BADB-62956539DA4E}"/>
          </ac:spMkLst>
        </pc:spChg>
        <pc:spChg chg="add mod">
          <ac:chgData name="Mariah Helgeson" userId="51b1bd1c-374c-4333-91a8-ada6f1cc33a2" providerId="ADAL" clId="{2561BA1A-F32F-064E-9033-AAFC7156500D}" dt="2022-01-25T18:30:52.729" v="1668"/>
          <ac:spMkLst>
            <pc:docMk/>
            <pc:sldMk cId="106809782" sldId="433"/>
            <ac:spMk id="25" creationId="{E42E1FC8-5B2F-4C4D-B331-C3E08BCF19CF}"/>
          </ac:spMkLst>
        </pc:spChg>
        <pc:spChg chg="add mod">
          <ac:chgData name="Mariah Helgeson" userId="51b1bd1c-374c-4333-91a8-ada6f1cc33a2" providerId="ADAL" clId="{2561BA1A-F32F-064E-9033-AAFC7156500D}" dt="2022-01-25T19:42:14.978" v="3397"/>
          <ac:spMkLst>
            <pc:docMk/>
            <pc:sldMk cId="106809782" sldId="433"/>
            <ac:spMk id="26" creationId="{403B97FC-04B1-844B-B2D5-6964DA1B7B63}"/>
          </ac:spMkLst>
        </pc:spChg>
      </pc:sldChg>
      <pc:sldChg chg="addSp delSp modSp mod modClrScheme chgLayout">
        <pc:chgData name="Mariah Helgeson" userId="51b1bd1c-374c-4333-91a8-ada6f1cc33a2" providerId="ADAL" clId="{2561BA1A-F32F-064E-9033-AAFC7156500D}" dt="2022-01-25T20:34:59.480" v="4110" actId="478"/>
        <pc:sldMkLst>
          <pc:docMk/>
          <pc:sldMk cId="4268640113" sldId="436"/>
        </pc:sldMkLst>
        <pc:spChg chg="add mod ord">
          <ac:chgData name="Mariah Helgeson" userId="51b1bd1c-374c-4333-91a8-ada6f1cc33a2" providerId="ADAL" clId="{2561BA1A-F32F-064E-9033-AAFC7156500D}" dt="2022-01-25T20:34:54.080" v="4109" actId="700"/>
          <ac:spMkLst>
            <pc:docMk/>
            <pc:sldMk cId="4268640113" sldId="436"/>
            <ac:spMk id="2" creationId="{59F31DC4-23DB-6241-91C8-FCC5423E9A51}"/>
          </ac:spMkLst>
        </pc:spChg>
        <pc:spChg chg="del">
          <ac:chgData name="Mariah Helgeson" userId="51b1bd1c-374c-4333-91a8-ada6f1cc33a2" providerId="ADAL" clId="{2561BA1A-F32F-064E-9033-AAFC7156500D}" dt="2022-01-25T20:34:59.480" v="4110" actId="478"/>
          <ac:spMkLst>
            <pc:docMk/>
            <pc:sldMk cId="4268640113" sldId="436"/>
            <ac:spMk id="3" creationId="{18EB4EAD-D97A-4206-A1D3-E0CDABB964AF}"/>
          </ac:spMkLst>
        </pc:spChg>
        <pc:spChg chg="add del mod ord">
          <ac:chgData name="Mariah Helgeson" userId="51b1bd1c-374c-4333-91a8-ada6f1cc33a2" providerId="ADAL" clId="{2561BA1A-F32F-064E-9033-AAFC7156500D}" dt="2022-01-25T20:34:54.080" v="4109" actId="700"/>
          <ac:spMkLst>
            <pc:docMk/>
            <pc:sldMk cId="4268640113" sldId="436"/>
            <ac:spMk id="4" creationId="{5E4AA71D-8E57-394F-BA48-9AD5712FDF47}"/>
          </ac:spMkLst>
        </pc:spChg>
        <pc:spChg chg="add del mod ord">
          <ac:chgData name="Mariah Helgeson" userId="51b1bd1c-374c-4333-91a8-ada6f1cc33a2" providerId="ADAL" clId="{2561BA1A-F32F-064E-9033-AAFC7156500D}" dt="2022-01-25T20:34:54.080" v="4109" actId="700"/>
          <ac:spMkLst>
            <pc:docMk/>
            <pc:sldMk cId="4268640113" sldId="436"/>
            <ac:spMk id="5" creationId="{E7B03BC5-3EDD-FB44-B691-C3E88DEB5CA5}"/>
          </ac:spMkLst>
        </pc:spChg>
        <pc:spChg chg="mod ord">
          <ac:chgData name="Mariah Helgeson" userId="51b1bd1c-374c-4333-91a8-ada6f1cc33a2" providerId="ADAL" clId="{2561BA1A-F32F-064E-9033-AAFC7156500D}" dt="2022-01-25T20:34:54.080" v="4109" actId="700"/>
          <ac:spMkLst>
            <pc:docMk/>
            <pc:sldMk cId="4268640113" sldId="436"/>
            <ac:spMk id="7" creationId="{AE001A34-62B0-4273-846A-6AE168EF04ED}"/>
          </ac:spMkLst>
        </pc:spChg>
        <pc:spChg chg="mod ord">
          <ac:chgData name="Mariah Helgeson" userId="51b1bd1c-374c-4333-91a8-ada6f1cc33a2" providerId="ADAL" clId="{2561BA1A-F32F-064E-9033-AAFC7156500D}" dt="2022-01-25T20:34:54.080" v="4109" actId="700"/>
          <ac:spMkLst>
            <pc:docMk/>
            <pc:sldMk cId="4268640113" sldId="436"/>
            <ac:spMk id="8" creationId="{30F6CEFC-2951-4145-B1AD-CABF1518F5BB}"/>
          </ac:spMkLst>
        </pc:spChg>
        <pc:spChg chg="add del mod ord">
          <ac:chgData name="Mariah Helgeson" userId="51b1bd1c-374c-4333-91a8-ada6f1cc33a2" providerId="ADAL" clId="{2561BA1A-F32F-064E-9033-AAFC7156500D}" dt="2022-01-25T20:34:54.080" v="4109" actId="700"/>
          <ac:spMkLst>
            <pc:docMk/>
            <pc:sldMk cId="4268640113" sldId="436"/>
            <ac:spMk id="9" creationId="{90BD79CA-A19E-B740-8B20-E2D849F5F2E9}"/>
          </ac:spMkLst>
        </pc:spChg>
        <pc:spChg chg="add mod">
          <ac:chgData name="Mariah Helgeson" userId="51b1bd1c-374c-4333-91a8-ada6f1cc33a2" providerId="ADAL" clId="{2561BA1A-F32F-064E-9033-AAFC7156500D}" dt="2022-01-25T18:30:57.096" v="1671"/>
          <ac:spMkLst>
            <pc:docMk/>
            <pc:sldMk cId="4268640113" sldId="436"/>
            <ac:spMk id="10" creationId="{40CA438A-7C78-8D43-8C61-AC6C8D61D228}"/>
          </ac:spMkLst>
        </pc:spChg>
        <pc:spChg chg="add mod">
          <ac:chgData name="Mariah Helgeson" userId="51b1bd1c-374c-4333-91a8-ada6f1cc33a2" providerId="ADAL" clId="{2561BA1A-F32F-064E-9033-AAFC7156500D}" dt="2022-01-25T18:30:57.096" v="1671"/>
          <ac:spMkLst>
            <pc:docMk/>
            <pc:sldMk cId="4268640113" sldId="436"/>
            <ac:spMk id="14" creationId="{CB896F33-F400-B345-96C5-55EEBF2AF204}"/>
          </ac:spMkLst>
        </pc:spChg>
        <pc:spChg chg="add mod">
          <ac:chgData name="Mariah Helgeson" userId="51b1bd1c-374c-4333-91a8-ada6f1cc33a2" providerId="ADAL" clId="{2561BA1A-F32F-064E-9033-AAFC7156500D}" dt="2022-01-25T18:30:57.096" v="1671"/>
          <ac:spMkLst>
            <pc:docMk/>
            <pc:sldMk cId="4268640113" sldId="436"/>
            <ac:spMk id="15" creationId="{2EAF636E-0EB1-B344-B31E-0E5DD224349E}"/>
          </ac:spMkLst>
        </pc:spChg>
        <pc:spChg chg="add mod">
          <ac:chgData name="Mariah Helgeson" userId="51b1bd1c-374c-4333-91a8-ada6f1cc33a2" providerId="ADAL" clId="{2561BA1A-F32F-064E-9033-AAFC7156500D}" dt="2022-01-25T18:30:57.096" v="1671"/>
          <ac:spMkLst>
            <pc:docMk/>
            <pc:sldMk cId="4268640113" sldId="436"/>
            <ac:spMk id="16" creationId="{A562FB28-E149-4544-8745-C6135E7F926B}"/>
          </ac:spMkLst>
        </pc:spChg>
        <pc:spChg chg="add mod">
          <ac:chgData name="Mariah Helgeson" userId="51b1bd1c-374c-4333-91a8-ada6f1cc33a2" providerId="ADAL" clId="{2561BA1A-F32F-064E-9033-AAFC7156500D}" dt="2022-01-25T18:30:57.096" v="1671"/>
          <ac:spMkLst>
            <pc:docMk/>
            <pc:sldMk cId="4268640113" sldId="436"/>
            <ac:spMk id="17" creationId="{469E6C79-A469-CD4F-BCC4-AD35461FD7D8}"/>
          </ac:spMkLst>
        </pc:spChg>
        <pc:spChg chg="add mod">
          <ac:chgData name="Mariah Helgeson" userId="51b1bd1c-374c-4333-91a8-ada6f1cc33a2" providerId="ADAL" clId="{2561BA1A-F32F-064E-9033-AAFC7156500D}" dt="2022-01-25T18:30:57.096" v="1671"/>
          <ac:spMkLst>
            <pc:docMk/>
            <pc:sldMk cId="4268640113" sldId="436"/>
            <ac:spMk id="18" creationId="{D3F47E4F-5200-1E45-A5B5-2E542E315F30}"/>
          </ac:spMkLst>
        </pc:spChg>
        <pc:spChg chg="add mod">
          <ac:chgData name="Mariah Helgeson" userId="51b1bd1c-374c-4333-91a8-ada6f1cc33a2" providerId="ADAL" clId="{2561BA1A-F32F-064E-9033-AAFC7156500D}" dt="2022-01-25T18:30:57.096" v="1671"/>
          <ac:spMkLst>
            <pc:docMk/>
            <pc:sldMk cId="4268640113" sldId="436"/>
            <ac:spMk id="19" creationId="{4801CC5A-DCCB-6641-A214-F47568308C9F}"/>
          </ac:spMkLst>
        </pc:spChg>
        <pc:spChg chg="add mod">
          <ac:chgData name="Mariah Helgeson" userId="51b1bd1c-374c-4333-91a8-ada6f1cc33a2" providerId="ADAL" clId="{2561BA1A-F32F-064E-9033-AAFC7156500D}" dt="2022-01-25T18:30:57.096" v="1671"/>
          <ac:spMkLst>
            <pc:docMk/>
            <pc:sldMk cId="4268640113" sldId="436"/>
            <ac:spMk id="20" creationId="{5BBE11F7-994D-FC46-A07B-AF775BBB4C8A}"/>
          </ac:spMkLst>
        </pc:spChg>
        <pc:spChg chg="add mod">
          <ac:chgData name="Mariah Helgeson" userId="51b1bd1c-374c-4333-91a8-ada6f1cc33a2" providerId="ADAL" clId="{2561BA1A-F32F-064E-9033-AAFC7156500D}" dt="2022-01-25T18:30:57.096" v="1671"/>
          <ac:spMkLst>
            <pc:docMk/>
            <pc:sldMk cId="4268640113" sldId="436"/>
            <ac:spMk id="21" creationId="{5EFA1470-C04C-7F4E-A6F5-6DE4DA1FA745}"/>
          </ac:spMkLst>
        </pc:spChg>
        <pc:spChg chg="add mod">
          <ac:chgData name="Mariah Helgeson" userId="51b1bd1c-374c-4333-91a8-ada6f1cc33a2" providerId="ADAL" clId="{2561BA1A-F32F-064E-9033-AAFC7156500D}" dt="2022-01-25T18:30:57.096" v="1671"/>
          <ac:spMkLst>
            <pc:docMk/>
            <pc:sldMk cId="4268640113" sldId="436"/>
            <ac:spMk id="22" creationId="{2A61A327-2769-3146-BFD7-3C9AD684EF17}"/>
          </ac:spMkLst>
        </pc:spChg>
        <pc:spChg chg="add mod">
          <ac:chgData name="Mariah Helgeson" userId="51b1bd1c-374c-4333-91a8-ada6f1cc33a2" providerId="ADAL" clId="{2561BA1A-F32F-064E-9033-AAFC7156500D}" dt="2022-01-25T18:30:57.096" v="1671"/>
          <ac:spMkLst>
            <pc:docMk/>
            <pc:sldMk cId="4268640113" sldId="436"/>
            <ac:spMk id="23" creationId="{C86D42DB-70AD-5940-88EF-73EF077F5A4F}"/>
          </ac:spMkLst>
        </pc:spChg>
        <pc:spChg chg="add mod">
          <ac:chgData name="Mariah Helgeson" userId="51b1bd1c-374c-4333-91a8-ada6f1cc33a2" providerId="ADAL" clId="{2561BA1A-F32F-064E-9033-AAFC7156500D}" dt="2022-01-25T18:30:57.096" v="1671"/>
          <ac:spMkLst>
            <pc:docMk/>
            <pc:sldMk cId="4268640113" sldId="436"/>
            <ac:spMk id="24" creationId="{8B0FDE6F-13F7-0B4E-947B-A8C0327D8355}"/>
          </ac:spMkLst>
        </pc:spChg>
        <pc:spChg chg="add mod">
          <ac:chgData name="Mariah Helgeson" userId="51b1bd1c-374c-4333-91a8-ada6f1cc33a2" providerId="ADAL" clId="{2561BA1A-F32F-064E-9033-AAFC7156500D}" dt="2022-01-25T19:42:19.090" v="3400"/>
          <ac:spMkLst>
            <pc:docMk/>
            <pc:sldMk cId="4268640113" sldId="436"/>
            <ac:spMk id="25" creationId="{077D9AE2-DA3F-2148-8B4F-307A3D481769}"/>
          </ac:spMkLst>
        </pc:spChg>
      </pc:sldChg>
      <pc:sldChg chg="addSp delSp modSp mod chgLayout">
        <pc:chgData name="Mariah Helgeson" userId="51b1bd1c-374c-4333-91a8-ada6f1cc33a2" providerId="ADAL" clId="{2561BA1A-F32F-064E-9033-AAFC7156500D}" dt="2022-02-02T00:13:02.052" v="20767" actId="255"/>
        <pc:sldMkLst>
          <pc:docMk/>
          <pc:sldMk cId="2060746570" sldId="437"/>
        </pc:sldMkLst>
        <pc:spChg chg="add mod ord">
          <ac:chgData name="Mariah Helgeson" userId="51b1bd1c-374c-4333-91a8-ada6f1cc33a2" providerId="ADAL" clId="{2561BA1A-F32F-064E-9033-AAFC7156500D}" dt="2022-01-25T20:02:29.854" v="3648" actId="700"/>
          <ac:spMkLst>
            <pc:docMk/>
            <pc:sldMk cId="2060746570" sldId="437"/>
            <ac:spMk id="2" creationId="{E93507FA-4C7A-2541-A57C-28D0E415AD0D}"/>
          </ac:spMkLst>
        </pc:spChg>
        <pc:spChg chg="del">
          <ac:chgData name="Mariah Helgeson" userId="51b1bd1c-374c-4333-91a8-ada6f1cc33a2" providerId="ADAL" clId="{2561BA1A-F32F-064E-9033-AAFC7156500D}" dt="2022-01-27T17:58:06.665" v="4447" actId="478"/>
          <ac:spMkLst>
            <pc:docMk/>
            <pc:sldMk cId="2060746570" sldId="437"/>
            <ac:spMk id="3" creationId="{18EB4EAD-D97A-4206-A1D3-E0CDABB964AF}"/>
          </ac:spMkLst>
        </pc:spChg>
        <pc:spChg chg="mod ord">
          <ac:chgData name="Mariah Helgeson" userId="51b1bd1c-374c-4333-91a8-ada6f1cc33a2" providerId="ADAL" clId="{2561BA1A-F32F-064E-9033-AAFC7156500D}" dt="2022-02-02T00:13:02.052" v="20767" actId="255"/>
          <ac:spMkLst>
            <pc:docMk/>
            <pc:sldMk cId="2060746570" sldId="437"/>
            <ac:spMk id="4" creationId="{5DB54B1C-8A82-094E-9010-DFB2EF0BEC2C}"/>
          </ac:spMkLst>
        </pc:spChg>
        <pc:spChg chg="mod ord">
          <ac:chgData name="Mariah Helgeson" userId="51b1bd1c-374c-4333-91a8-ada6f1cc33a2" providerId="ADAL" clId="{2561BA1A-F32F-064E-9033-AAFC7156500D}" dt="2022-01-25T20:02:29.854" v="3648" actId="700"/>
          <ac:spMkLst>
            <pc:docMk/>
            <pc:sldMk cId="2060746570" sldId="437"/>
            <ac:spMk id="5" creationId="{DCD61E15-BB2B-C441-81A3-E7D932E275DD}"/>
          </ac:spMkLst>
        </pc:spChg>
        <pc:spChg chg="add mod">
          <ac:chgData name="Mariah Helgeson" userId="51b1bd1c-374c-4333-91a8-ada6f1cc33a2" providerId="ADAL" clId="{2561BA1A-F32F-064E-9033-AAFC7156500D}" dt="2022-01-25T19:23:08.788" v="3126"/>
          <ac:spMkLst>
            <pc:docMk/>
            <pc:sldMk cId="2060746570" sldId="437"/>
            <ac:spMk id="9" creationId="{6C9DF2AD-EDE4-C54B-8865-7B92D13D97FE}"/>
          </ac:spMkLst>
        </pc:spChg>
        <pc:spChg chg="add mod">
          <ac:chgData name="Mariah Helgeson" userId="51b1bd1c-374c-4333-91a8-ada6f1cc33a2" providerId="ADAL" clId="{2561BA1A-F32F-064E-9033-AAFC7156500D}" dt="2022-01-25T19:23:08.788" v="3126"/>
          <ac:spMkLst>
            <pc:docMk/>
            <pc:sldMk cId="2060746570" sldId="437"/>
            <ac:spMk id="10" creationId="{CD70ECCB-1B44-3B42-9A55-6BC1A429AF9A}"/>
          </ac:spMkLst>
        </pc:spChg>
        <pc:spChg chg="add mod">
          <ac:chgData name="Mariah Helgeson" userId="51b1bd1c-374c-4333-91a8-ada6f1cc33a2" providerId="ADAL" clId="{2561BA1A-F32F-064E-9033-AAFC7156500D}" dt="2022-01-25T19:23:08.788" v="3126"/>
          <ac:spMkLst>
            <pc:docMk/>
            <pc:sldMk cId="2060746570" sldId="437"/>
            <ac:spMk id="11" creationId="{76B8D5DE-54E7-AC46-A4C7-A0CB0AF7E039}"/>
          </ac:spMkLst>
        </pc:spChg>
        <pc:spChg chg="add mod">
          <ac:chgData name="Mariah Helgeson" userId="51b1bd1c-374c-4333-91a8-ada6f1cc33a2" providerId="ADAL" clId="{2561BA1A-F32F-064E-9033-AAFC7156500D}" dt="2022-01-25T19:23:08.788" v="3126"/>
          <ac:spMkLst>
            <pc:docMk/>
            <pc:sldMk cId="2060746570" sldId="437"/>
            <ac:spMk id="12" creationId="{1D862AE8-F188-ED44-B16F-4849F771F0AA}"/>
          </ac:spMkLst>
        </pc:spChg>
        <pc:spChg chg="add mod">
          <ac:chgData name="Mariah Helgeson" userId="51b1bd1c-374c-4333-91a8-ada6f1cc33a2" providerId="ADAL" clId="{2561BA1A-F32F-064E-9033-AAFC7156500D}" dt="2022-01-25T19:23:08.788" v="3126"/>
          <ac:spMkLst>
            <pc:docMk/>
            <pc:sldMk cId="2060746570" sldId="437"/>
            <ac:spMk id="13" creationId="{50CC8947-5F80-A841-8426-CDCE62C4F17C}"/>
          </ac:spMkLst>
        </pc:spChg>
        <pc:spChg chg="add mod">
          <ac:chgData name="Mariah Helgeson" userId="51b1bd1c-374c-4333-91a8-ada6f1cc33a2" providerId="ADAL" clId="{2561BA1A-F32F-064E-9033-AAFC7156500D}" dt="2022-01-25T19:23:08.788" v="3126"/>
          <ac:spMkLst>
            <pc:docMk/>
            <pc:sldMk cId="2060746570" sldId="437"/>
            <ac:spMk id="14" creationId="{86E5A461-7F96-A249-82DC-52B4D0349137}"/>
          </ac:spMkLst>
        </pc:spChg>
        <pc:spChg chg="add mod">
          <ac:chgData name="Mariah Helgeson" userId="51b1bd1c-374c-4333-91a8-ada6f1cc33a2" providerId="ADAL" clId="{2561BA1A-F32F-064E-9033-AAFC7156500D}" dt="2022-01-25T19:23:08.788" v="3126"/>
          <ac:spMkLst>
            <pc:docMk/>
            <pc:sldMk cId="2060746570" sldId="437"/>
            <ac:spMk id="15" creationId="{DD7892C5-1AE7-8442-B811-277441AFF1C9}"/>
          </ac:spMkLst>
        </pc:spChg>
        <pc:spChg chg="add mod">
          <ac:chgData name="Mariah Helgeson" userId="51b1bd1c-374c-4333-91a8-ada6f1cc33a2" providerId="ADAL" clId="{2561BA1A-F32F-064E-9033-AAFC7156500D}" dt="2022-01-25T19:23:08.788" v="3126"/>
          <ac:spMkLst>
            <pc:docMk/>
            <pc:sldMk cId="2060746570" sldId="437"/>
            <ac:spMk id="16" creationId="{51116368-0CAB-C647-B526-615E4CED4363}"/>
          </ac:spMkLst>
        </pc:spChg>
        <pc:spChg chg="add mod">
          <ac:chgData name="Mariah Helgeson" userId="51b1bd1c-374c-4333-91a8-ada6f1cc33a2" providerId="ADAL" clId="{2561BA1A-F32F-064E-9033-AAFC7156500D}" dt="2022-01-25T19:23:08.788" v="3126"/>
          <ac:spMkLst>
            <pc:docMk/>
            <pc:sldMk cId="2060746570" sldId="437"/>
            <ac:spMk id="17" creationId="{1C2CE484-BE3B-3E44-9C09-6022DD6E30E4}"/>
          </ac:spMkLst>
        </pc:spChg>
        <pc:spChg chg="add mod">
          <ac:chgData name="Mariah Helgeson" userId="51b1bd1c-374c-4333-91a8-ada6f1cc33a2" providerId="ADAL" clId="{2561BA1A-F32F-064E-9033-AAFC7156500D}" dt="2022-01-25T19:23:08.788" v="3126"/>
          <ac:spMkLst>
            <pc:docMk/>
            <pc:sldMk cId="2060746570" sldId="437"/>
            <ac:spMk id="18" creationId="{0C00257A-7B4C-0C4F-9FF3-1799D31F2B00}"/>
          </ac:spMkLst>
        </pc:spChg>
        <pc:spChg chg="add mod">
          <ac:chgData name="Mariah Helgeson" userId="51b1bd1c-374c-4333-91a8-ada6f1cc33a2" providerId="ADAL" clId="{2561BA1A-F32F-064E-9033-AAFC7156500D}" dt="2022-01-25T19:23:08.788" v="3126"/>
          <ac:spMkLst>
            <pc:docMk/>
            <pc:sldMk cId="2060746570" sldId="437"/>
            <ac:spMk id="19" creationId="{D6056EDD-00D8-6141-ADF8-551DCABD3728}"/>
          </ac:spMkLst>
        </pc:spChg>
        <pc:spChg chg="add mod">
          <ac:chgData name="Mariah Helgeson" userId="51b1bd1c-374c-4333-91a8-ada6f1cc33a2" providerId="ADAL" clId="{2561BA1A-F32F-064E-9033-AAFC7156500D}" dt="2022-01-25T19:23:08.788" v="3126"/>
          <ac:spMkLst>
            <pc:docMk/>
            <pc:sldMk cId="2060746570" sldId="437"/>
            <ac:spMk id="20" creationId="{3B8C9C4F-C68E-284B-9137-85471C7390C8}"/>
          </ac:spMkLst>
        </pc:spChg>
        <pc:spChg chg="add mod">
          <ac:chgData name="Mariah Helgeson" userId="51b1bd1c-374c-4333-91a8-ada6f1cc33a2" providerId="ADAL" clId="{2561BA1A-F32F-064E-9033-AAFC7156500D}" dt="2022-01-25T19:23:08.788" v="3126"/>
          <ac:spMkLst>
            <pc:docMk/>
            <pc:sldMk cId="2060746570" sldId="437"/>
            <ac:spMk id="21" creationId="{D1C63BE6-4FD8-E149-B4BF-FB52C8299857}"/>
          </ac:spMkLst>
        </pc:spChg>
        <pc:spChg chg="add mod">
          <ac:chgData name="Mariah Helgeson" userId="51b1bd1c-374c-4333-91a8-ada6f1cc33a2" providerId="ADAL" clId="{2561BA1A-F32F-064E-9033-AAFC7156500D}" dt="2022-01-25T19:23:08.788" v="3126"/>
          <ac:spMkLst>
            <pc:docMk/>
            <pc:sldMk cId="2060746570" sldId="437"/>
            <ac:spMk id="22" creationId="{94547516-C936-D44E-BCA6-DEE499A97B65}"/>
          </ac:spMkLst>
        </pc:spChg>
        <pc:spChg chg="add mod">
          <ac:chgData name="Mariah Helgeson" userId="51b1bd1c-374c-4333-91a8-ada6f1cc33a2" providerId="ADAL" clId="{2561BA1A-F32F-064E-9033-AAFC7156500D}" dt="2022-01-25T19:23:08.788" v="3126"/>
          <ac:spMkLst>
            <pc:docMk/>
            <pc:sldMk cId="2060746570" sldId="437"/>
            <ac:spMk id="23" creationId="{32FA7AE5-CAC5-C54F-BCDA-CE3F99DBD9AC}"/>
          </ac:spMkLst>
        </pc:spChg>
        <pc:spChg chg="add mod">
          <ac:chgData name="Mariah Helgeson" userId="51b1bd1c-374c-4333-91a8-ada6f1cc33a2" providerId="ADAL" clId="{2561BA1A-F32F-064E-9033-AAFC7156500D}" dt="2022-01-25T19:23:08.788" v="3126"/>
          <ac:spMkLst>
            <pc:docMk/>
            <pc:sldMk cId="2060746570" sldId="437"/>
            <ac:spMk id="24" creationId="{C7000CA8-E865-2742-97E4-F36220EAA6E2}"/>
          </ac:spMkLst>
        </pc:spChg>
        <pc:spChg chg="add mod">
          <ac:chgData name="Mariah Helgeson" userId="51b1bd1c-374c-4333-91a8-ada6f1cc33a2" providerId="ADAL" clId="{2561BA1A-F32F-064E-9033-AAFC7156500D}" dt="2022-01-25T19:23:08.788" v="3126"/>
          <ac:spMkLst>
            <pc:docMk/>
            <pc:sldMk cId="2060746570" sldId="437"/>
            <ac:spMk id="25" creationId="{DCB9FAF7-EC71-504B-B7E7-30D8E78D4B78}"/>
          </ac:spMkLst>
        </pc:spChg>
        <pc:spChg chg="add mod">
          <ac:chgData name="Mariah Helgeson" userId="51b1bd1c-374c-4333-91a8-ada6f1cc33a2" providerId="ADAL" clId="{2561BA1A-F32F-064E-9033-AAFC7156500D}" dt="2022-01-25T19:23:08.788" v="3126"/>
          <ac:spMkLst>
            <pc:docMk/>
            <pc:sldMk cId="2060746570" sldId="437"/>
            <ac:spMk id="26" creationId="{D4C90819-56B4-3A47-970C-899B3D569538}"/>
          </ac:spMkLst>
        </pc:spChg>
        <pc:spChg chg="add mod">
          <ac:chgData name="Mariah Helgeson" userId="51b1bd1c-374c-4333-91a8-ada6f1cc33a2" providerId="ADAL" clId="{2561BA1A-F32F-064E-9033-AAFC7156500D}" dt="2022-01-25T19:23:08.788" v="3126"/>
          <ac:spMkLst>
            <pc:docMk/>
            <pc:sldMk cId="2060746570" sldId="437"/>
            <ac:spMk id="27" creationId="{7CEEFE78-C574-674B-9F62-F06B32A4BF69}"/>
          </ac:spMkLst>
        </pc:spChg>
        <pc:spChg chg="add mod">
          <ac:chgData name="Mariah Helgeson" userId="51b1bd1c-374c-4333-91a8-ada6f1cc33a2" providerId="ADAL" clId="{2561BA1A-F32F-064E-9033-AAFC7156500D}" dt="2022-01-25T19:23:08.788" v="3126"/>
          <ac:spMkLst>
            <pc:docMk/>
            <pc:sldMk cId="2060746570" sldId="437"/>
            <ac:spMk id="28" creationId="{077385A4-F1BD-E54F-94FD-B498ED24BE2D}"/>
          </ac:spMkLst>
        </pc:spChg>
        <pc:spChg chg="add mod">
          <ac:chgData name="Mariah Helgeson" userId="51b1bd1c-374c-4333-91a8-ada6f1cc33a2" providerId="ADAL" clId="{2561BA1A-F32F-064E-9033-AAFC7156500D}" dt="2022-01-25T19:23:08.788" v="3126"/>
          <ac:spMkLst>
            <pc:docMk/>
            <pc:sldMk cId="2060746570" sldId="437"/>
            <ac:spMk id="29" creationId="{4DBA9857-A01C-F346-8409-9D495C523AC4}"/>
          </ac:spMkLst>
        </pc:spChg>
      </pc:sldChg>
      <pc:sldChg chg="addSp modSp mod chgLayout">
        <pc:chgData name="Mariah Helgeson" userId="51b1bd1c-374c-4333-91a8-ada6f1cc33a2" providerId="ADAL" clId="{2561BA1A-F32F-064E-9033-AAFC7156500D}" dt="2022-01-25T20:02:29.854" v="3648" actId="700"/>
        <pc:sldMkLst>
          <pc:docMk/>
          <pc:sldMk cId="2289972321" sldId="438"/>
        </pc:sldMkLst>
        <pc:spChg chg="add mod ord">
          <ac:chgData name="Mariah Helgeson" userId="51b1bd1c-374c-4333-91a8-ada6f1cc33a2" providerId="ADAL" clId="{2561BA1A-F32F-064E-9033-AAFC7156500D}" dt="2022-01-25T20:02:29.854" v="3648" actId="700"/>
          <ac:spMkLst>
            <pc:docMk/>
            <pc:sldMk cId="2289972321" sldId="438"/>
            <ac:spMk id="2" creationId="{883ADCA9-008C-9F42-9ED5-C2F163D58E88}"/>
          </ac:spMkLst>
        </pc:spChg>
        <pc:spChg chg="mod ord">
          <ac:chgData name="Mariah Helgeson" userId="51b1bd1c-374c-4333-91a8-ada6f1cc33a2" providerId="ADAL" clId="{2561BA1A-F32F-064E-9033-AAFC7156500D}" dt="2022-01-25T20:02:29.854" v="3648" actId="700"/>
          <ac:spMkLst>
            <pc:docMk/>
            <pc:sldMk cId="2289972321" sldId="438"/>
            <ac:spMk id="5" creationId="{68F864F1-EAED-E142-A67A-E013D600C6FD}"/>
          </ac:spMkLst>
        </pc:spChg>
        <pc:spChg chg="mod ord">
          <ac:chgData name="Mariah Helgeson" userId="51b1bd1c-374c-4333-91a8-ada6f1cc33a2" providerId="ADAL" clId="{2561BA1A-F32F-064E-9033-AAFC7156500D}" dt="2022-01-25T20:02:29.854" v="3648" actId="700"/>
          <ac:spMkLst>
            <pc:docMk/>
            <pc:sldMk cId="2289972321" sldId="438"/>
            <ac:spMk id="6" creationId="{837485E0-3DF0-3A4F-9464-89F7D92DB44E}"/>
          </ac:spMkLst>
        </pc:spChg>
        <pc:spChg chg="add mod">
          <ac:chgData name="Mariah Helgeson" userId="51b1bd1c-374c-4333-91a8-ada6f1cc33a2" providerId="ADAL" clId="{2561BA1A-F32F-064E-9033-AAFC7156500D}" dt="2022-01-25T19:17:58.858" v="3022"/>
          <ac:spMkLst>
            <pc:docMk/>
            <pc:sldMk cId="2289972321" sldId="438"/>
            <ac:spMk id="8" creationId="{5429BDA4-E828-9047-8DF1-90E052A439D8}"/>
          </ac:spMkLst>
        </pc:spChg>
        <pc:spChg chg="add mod">
          <ac:chgData name="Mariah Helgeson" userId="51b1bd1c-374c-4333-91a8-ada6f1cc33a2" providerId="ADAL" clId="{2561BA1A-F32F-064E-9033-AAFC7156500D}" dt="2022-01-25T19:17:58.858" v="3022"/>
          <ac:spMkLst>
            <pc:docMk/>
            <pc:sldMk cId="2289972321" sldId="438"/>
            <ac:spMk id="9" creationId="{7A60A31E-7667-9742-8C5F-A9205F825495}"/>
          </ac:spMkLst>
        </pc:spChg>
        <pc:spChg chg="add mod">
          <ac:chgData name="Mariah Helgeson" userId="51b1bd1c-374c-4333-91a8-ada6f1cc33a2" providerId="ADAL" clId="{2561BA1A-F32F-064E-9033-AAFC7156500D}" dt="2022-01-25T19:17:58.858" v="3022"/>
          <ac:spMkLst>
            <pc:docMk/>
            <pc:sldMk cId="2289972321" sldId="438"/>
            <ac:spMk id="13" creationId="{F45DA1F5-AF8A-C54B-B3C3-B66C87D67CB9}"/>
          </ac:spMkLst>
        </pc:spChg>
        <pc:spChg chg="add mod">
          <ac:chgData name="Mariah Helgeson" userId="51b1bd1c-374c-4333-91a8-ada6f1cc33a2" providerId="ADAL" clId="{2561BA1A-F32F-064E-9033-AAFC7156500D}" dt="2022-01-25T19:17:58.858" v="3022"/>
          <ac:spMkLst>
            <pc:docMk/>
            <pc:sldMk cId="2289972321" sldId="438"/>
            <ac:spMk id="14" creationId="{C2DB3E58-83AC-0F40-952C-711DA0A9B486}"/>
          </ac:spMkLst>
        </pc:spChg>
        <pc:spChg chg="add mod">
          <ac:chgData name="Mariah Helgeson" userId="51b1bd1c-374c-4333-91a8-ada6f1cc33a2" providerId="ADAL" clId="{2561BA1A-F32F-064E-9033-AAFC7156500D}" dt="2022-01-25T19:17:58.858" v="3022"/>
          <ac:spMkLst>
            <pc:docMk/>
            <pc:sldMk cId="2289972321" sldId="438"/>
            <ac:spMk id="15" creationId="{0F4EC1DA-11CB-6F41-9770-21D6470EE176}"/>
          </ac:spMkLst>
        </pc:spChg>
        <pc:spChg chg="add mod">
          <ac:chgData name="Mariah Helgeson" userId="51b1bd1c-374c-4333-91a8-ada6f1cc33a2" providerId="ADAL" clId="{2561BA1A-F32F-064E-9033-AAFC7156500D}" dt="2022-01-25T19:17:58.858" v="3022"/>
          <ac:spMkLst>
            <pc:docMk/>
            <pc:sldMk cId="2289972321" sldId="438"/>
            <ac:spMk id="16" creationId="{C83953C6-F27C-8C48-8AEB-8F2B5F122ED1}"/>
          </ac:spMkLst>
        </pc:spChg>
        <pc:spChg chg="add mod">
          <ac:chgData name="Mariah Helgeson" userId="51b1bd1c-374c-4333-91a8-ada6f1cc33a2" providerId="ADAL" clId="{2561BA1A-F32F-064E-9033-AAFC7156500D}" dt="2022-01-25T19:17:58.858" v="3022"/>
          <ac:spMkLst>
            <pc:docMk/>
            <pc:sldMk cId="2289972321" sldId="438"/>
            <ac:spMk id="17" creationId="{684753E0-0B84-3F4B-95BB-2DF239D2B205}"/>
          </ac:spMkLst>
        </pc:spChg>
        <pc:spChg chg="add mod">
          <ac:chgData name="Mariah Helgeson" userId="51b1bd1c-374c-4333-91a8-ada6f1cc33a2" providerId="ADAL" clId="{2561BA1A-F32F-064E-9033-AAFC7156500D}" dt="2022-01-25T19:17:58.858" v="3022"/>
          <ac:spMkLst>
            <pc:docMk/>
            <pc:sldMk cId="2289972321" sldId="438"/>
            <ac:spMk id="18" creationId="{B558638D-E35D-B645-87C7-7D5482FF1720}"/>
          </ac:spMkLst>
        </pc:spChg>
        <pc:spChg chg="add mod">
          <ac:chgData name="Mariah Helgeson" userId="51b1bd1c-374c-4333-91a8-ada6f1cc33a2" providerId="ADAL" clId="{2561BA1A-F32F-064E-9033-AAFC7156500D}" dt="2022-01-25T19:17:58.858" v="3022"/>
          <ac:spMkLst>
            <pc:docMk/>
            <pc:sldMk cId="2289972321" sldId="438"/>
            <ac:spMk id="19" creationId="{2855C52B-F4CB-CD44-B687-430E7F71FF7C}"/>
          </ac:spMkLst>
        </pc:spChg>
        <pc:spChg chg="add mod">
          <ac:chgData name="Mariah Helgeson" userId="51b1bd1c-374c-4333-91a8-ada6f1cc33a2" providerId="ADAL" clId="{2561BA1A-F32F-064E-9033-AAFC7156500D}" dt="2022-01-25T19:17:58.858" v="3022"/>
          <ac:spMkLst>
            <pc:docMk/>
            <pc:sldMk cId="2289972321" sldId="438"/>
            <ac:spMk id="20" creationId="{0C7CAD69-AD5C-1B41-94B0-5571F740C3A1}"/>
          </ac:spMkLst>
        </pc:spChg>
        <pc:spChg chg="add mod">
          <ac:chgData name="Mariah Helgeson" userId="51b1bd1c-374c-4333-91a8-ada6f1cc33a2" providerId="ADAL" clId="{2561BA1A-F32F-064E-9033-AAFC7156500D}" dt="2022-01-25T19:17:58.858" v="3022"/>
          <ac:spMkLst>
            <pc:docMk/>
            <pc:sldMk cId="2289972321" sldId="438"/>
            <ac:spMk id="21" creationId="{83369DA3-CF57-714B-B254-9AD1AB1DBE17}"/>
          </ac:spMkLst>
        </pc:spChg>
        <pc:spChg chg="add mod">
          <ac:chgData name="Mariah Helgeson" userId="51b1bd1c-374c-4333-91a8-ada6f1cc33a2" providerId="ADAL" clId="{2561BA1A-F32F-064E-9033-AAFC7156500D}" dt="2022-01-25T19:17:58.858" v="3022"/>
          <ac:spMkLst>
            <pc:docMk/>
            <pc:sldMk cId="2289972321" sldId="438"/>
            <ac:spMk id="22" creationId="{C5518483-859A-E441-94D6-FDF395F61BB3}"/>
          </ac:spMkLst>
        </pc:spChg>
        <pc:spChg chg="add mod">
          <ac:chgData name="Mariah Helgeson" userId="51b1bd1c-374c-4333-91a8-ada6f1cc33a2" providerId="ADAL" clId="{2561BA1A-F32F-064E-9033-AAFC7156500D}" dt="2022-01-25T19:17:58.858" v="3022"/>
          <ac:spMkLst>
            <pc:docMk/>
            <pc:sldMk cId="2289972321" sldId="438"/>
            <ac:spMk id="23" creationId="{389F8401-D2EF-244A-B084-B2846A94A12B}"/>
          </ac:spMkLst>
        </pc:spChg>
        <pc:spChg chg="add mod">
          <ac:chgData name="Mariah Helgeson" userId="51b1bd1c-374c-4333-91a8-ada6f1cc33a2" providerId="ADAL" clId="{2561BA1A-F32F-064E-9033-AAFC7156500D}" dt="2022-01-25T19:17:58.858" v="3022"/>
          <ac:spMkLst>
            <pc:docMk/>
            <pc:sldMk cId="2289972321" sldId="438"/>
            <ac:spMk id="24" creationId="{C4AE00A8-D998-644F-AAEB-033CC770A50D}"/>
          </ac:spMkLst>
        </pc:spChg>
        <pc:spChg chg="add mod">
          <ac:chgData name="Mariah Helgeson" userId="51b1bd1c-374c-4333-91a8-ada6f1cc33a2" providerId="ADAL" clId="{2561BA1A-F32F-064E-9033-AAFC7156500D}" dt="2022-01-25T19:17:58.858" v="3022"/>
          <ac:spMkLst>
            <pc:docMk/>
            <pc:sldMk cId="2289972321" sldId="438"/>
            <ac:spMk id="25" creationId="{CCC5916F-91DF-E64E-8749-6C55D36ED002}"/>
          </ac:spMkLst>
        </pc:spChg>
        <pc:spChg chg="add mod">
          <ac:chgData name="Mariah Helgeson" userId="51b1bd1c-374c-4333-91a8-ada6f1cc33a2" providerId="ADAL" clId="{2561BA1A-F32F-064E-9033-AAFC7156500D}" dt="2022-01-25T19:17:58.858" v="3022"/>
          <ac:spMkLst>
            <pc:docMk/>
            <pc:sldMk cId="2289972321" sldId="438"/>
            <ac:spMk id="26" creationId="{608E9459-203A-0149-A6DB-D2DFBF2EB1E8}"/>
          </ac:spMkLst>
        </pc:spChg>
        <pc:spChg chg="add mod">
          <ac:chgData name="Mariah Helgeson" userId="51b1bd1c-374c-4333-91a8-ada6f1cc33a2" providerId="ADAL" clId="{2561BA1A-F32F-064E-9033-AAFC7156500D}" dt="2022-01-25T19:17:58.858" v="3022"/>
          <ac:spMkLst>
            <pc:docMk/>
            <pc:sldMk cId="2289972321" sldId="438"/>
            <ac:spMk id="27" creationId="{FA52C623-474E-E548-9C8A-59C1E894F4DA}"/>
          </ac:spMkLst>
        </pc:spChg>
        <pc:spChg chg="add mod">
          <ac:chgData name="Mariah Helgeson" userId="51b1bd1c-374c-4333-91a8-ada6f1cc33a2" providerId="ADAL" clId="{2561BA1A-F32F-064E-9033-AAFC7156500D}" dt="2022-01-25T19:17:58.858" v="3022"/>
          <ac:spMkLst>
            <pc:docMk/>
            <pc:sldMk cId="2289972321" sldId="438"/>
            <ac:spMk id="28" creationId="{55851334-56B0-D746-9C35-747706F7867F}"/>
          </ac:spMkLst>
        </pc:spChg>
        <pc:spChg chg="add mod">
          <ac:chgData name="Mariah Helgeson" userId="51b1bd1c-374c-4333-91a8-ada6f1cc33a2" providerId="ADAL" clId="{2561BA1A-F32F-064E-9033-AAFC7156500D}" dt="2022-01-25T19:17:58.858" v="3022"/>
          <ac:spMkLst>
            <pc:docMk/>
            <pc:sldMk cId="2289972321" sldId="438"/>
            <ac:spMk id="29" creationId="{5FA8FCEC-8BD8-A943-A9F3-7BF1D2DA9E2B}"/>
          </ac:spMkLst>
        </pc:spChg>
        <pc:spChg chg="add mod">
          <ac:chgData name="Mariah Helgeson" userId="51b1bd1c-374c-4333-91a8-ada6f1cc33a2" providerId="ADAL" clId="{2561BA1A-F32F-064E-9033-AAFC7156500D}" dt="2022-01-25T19:17:58.858" v="3022"/>
          <ac:spMkLst>
            <pc:docMk/>
            <pc:sldMk cId="2289972321" sldId="438"/>
            <ac:spMk id="30" creationId="{0BA6F36A-F721-4E49-8B9C-B425C0DDF77B}"/>
          </ac:spMkLst>
        </pc:spChg>
      </pc:sldChg>
      <pc:sldChg chg="addSp modSp mod chgLayout">
        <pc:chgData name="Mariah Helgeson" userId="51b1bd1c-374c-4333-91a8-ada6f1cc33a2" providerId="ADAL" clId="{2561BA1A-F32F-064E-9033-AAFC7156500D}" dt="2022-01-25T20:02:29.854" v="3648" actId="700"/>
        <pc:sldMkLst>
          <pc:docMk/>
          <pc:sldMk cId="2435022587" sldId="439"/>
        </pc:sldMkLst>
        <pc:spChg chg="add mod ord">
          <ac:chgData name="Mariah Helgeson" userId="51b1bd1c-374c-4333-91a8-ada6f1cc33a2" providerId="ADAL" clId="{2561BA1A-F32F-064E-9033-AAFC7156500D}" dt="2022-01-25T20:02:29.854" v="3648" actId="700"/>
          <ac:spMkLst>
            <pc:docMk/>
            <pc:sldMk cId="2435022587" sldId="439"/>
            <ac:spMk id="2" creationId="{97988BE1-20C7-EF45-9F31-5757561BE5C5}"/>
          </ac:spMkLst>
        </pc:spChg>
        <pc:spChg chg="mod ord">
          <ac:chgData name="Mariah Helgeson" userId="51b1bd1c-374c-4333-91a8-ada6f1cc33a2" providerId="ADAL" clId="{2561BA1A-F32F-064E-9033-AAFC7156500D}" dt="2022-01-25T20:02:29.854" v="3648" actId="700"/>
          <ac:spMkLst>
            <pc:docMk/>
            <pc:sldMk cId="2435022587" sldId="439"/>
            <ac:spMk id="5" creationId="{487E5D51-1BE5-C44A-8545-DB0E524D0811}"/>
          </ac:spMkLst>
        </pc:spChg>
        <pc:spChg chg="mod ord">
          <ac:chgData name="Mariah Helgeson" userId="51b1bd1c-374c-4333-91a8-ada6f1cc33a2" providerId="ADAL" clId="{2561BA1A-F32F-064E-9033-AAFC7156500D}" dt="2022-01-25T20:02:29.854" v="3648" actId="700"/>
          <ac:spMkLst>
            <pc:docMk/>
            <pc:sldMk cId="2435022587" sldId="439"/>
            <ac:spMk id="6" creationId="{DEE3BF88-A705-E346-A394-055429DC2E75}"/>
          </ac:spMkLst>
        </pc:spChg>
        <pc:spChg chg="add mod">
          <ac:chgData name="Mariah Helgeson" userId="51b1bd1c-374c-4333-91a8-ada6f1cc33a2" providerId="ADAL" clId="{2561BA1A-F32F-064E-9033-AAFC7156500D}" dt="2022-01-25T19:18:00.358" v="3023"/>
          <ac:spMkLst>
            <pc:docMk/>
            <pc:sldMk cId="2435022587" sldId="439"/>
            <ac:spMk id="8" creationId="{B6EC3749-A3F6-7640-A787-A67FDD00A38A}"/>
          </ac:spMkLst>
        </pc:spChg>
        <pc:spChg chg="add mod">
          <ac:chgData name="Mariah Helgeson" userId="51b1bd1c-374c-4333-91a8-ada6f1cc33a2" providerId="ADAL" clId="{2561BA1A-F32F-064E-9033-AAFC7156500D}" dt="2022-01-25T19:18:00.358" v="3023"/>
          <ac:spMkLst>
            <pc:docMk/>
            <pc:sldMk cId="2435022587" sldId="439"/>
            <ac:spMk id="9" creationId="{8058C39E-4A09-CF43-8DFA-42F91067C9CA}"/>
          </ac:spMkLst>
        </pc:spChg>
        <pc:spChg chg="add mod">
          <ac:chgData name="Mariah Helgeson" userId="51b1bd1c-374c-4333-91a8-ada6f1cc33a2" providerId="ADAL" clId="{2561BA1A-F32F-064E-9033-AAFC7156500D}" dt="2022-01-25T19:18:00.358" v="3023"/>
          <ac:spMkLst>
            <pc:docMk/>
            <pc:sldMk cId="2435022587" sldId="439"/>
            <ac:spMk id="13" creationId="{9D55C9D3-14BA-BC43-880F-F1D4590BD269}"/>
          </ac:spMkLst>
        </pc:spChg>
        <pc:spChg chg="add mod">
          <ac:chgData name="Mariah Helgeson" userId="51b1bd1c-374c-4333-91a8-ada6f1cc33a2" providerId="ADAL" clId="{2561BA1A-F32F-064E-9033-AAFC7156500D}" dt="2022-01-25T19:18:00.358" v="3023"/>
          <ac:spMkLst>
            <pc:docMk/>
            <pc:sldMk cId="2435022587" sldId="439"/>
            <ac:spMk id="14" creationId="{54D1C59D-4932-7448-8551-19BF8E9129AE}"/>
          </ac:spMkLst>
        </pc:spChg>
        <pc:spChg chg="add mod">
          <ac:chgData name="Mariah Helgeson" userId="51b1bd1c-374c-4333-91a8-ada6f1cc33a2" providerId="ADAL" clId="{2561BA1A-F32F-064E-9033-AAFC7156500D}" dt="2022-01-25T19:18:00.358" v="3023"/>
          <ac:spMkLst>
            <pc:docMk/>
            <pc:sldMk cId="2435022587" sldId="439"/>
            <ac:spMk id="15" creationId="{EB93C7BB-0899-3F4A-8FD4-21F4E648F320}"/>
          </ac:spMkLst>
        </pc:spChg>
        <pc:spChg chg="add mod">
          <ac:chgData name="Mariah Helgeson" userId="51b1bd1c-374c-4333-91a8-ada6f1cc33a2" providerId="ADAL" clId="{2561BA1A-F32F-064E-9033-AAFC7156500D}" dt="2022-01-25T19:18:00.358" v="3023"/>
          <ac:spMkLst>
            <pc:docMk/>
            <pc:sldMk cId="2435022587" sldId="439"/>
            <ac:spMk id="16" creationId="{F0B07BA9-6F36-3343-8666-DF7B04C3FE84}"/>
          </ac:spMkLst>
        </pc:spChg>
        <pc:spChg chg="add mod">
          <ac:chgData name="Mariah Helgeson" userId="51b1bd1c-374c-4333-91a8-ada6f1cc33a2" providerId="ADAL" clId="{2561BA1A-F32F-064E-9033-AAFC7156500D}" dt="2022-01-25T19:18:00.358" v="3023"/>
          <ac:spMkLst>
            <pc:docMk/>
            <pc:sldMk cId="2435022587" sldId="439"/>
            <ac:spMk id="17" creationId="{4DE3D8BC-53F6-404E-9B2F-BF8B550EF590}"/>
          </ac:spMkLst>
        </pc:spChg>
        <pc:spChg chg="add mod">
          <ac:chgData name="Mariah Helgeson" userId="51b1bd1c-374c-4333-91a8-ada6f1cc33a2" providerId="ADAL" clId="{2561BA1A-F32F-064E-9033-AAFC7156500D}" dt="2022-01-25T19:18:00.358" v="3023"/>
          <ac:spMkLst>
            <pc:docMk/>
            <pc:sldMk cId="2435022587" sldId="439"/>
            <ac:spMk id="18" creationId="{F1A1BD9A-B811-784C-98FA-D494AC2C8A6E}"/>
          </ac:spMkLst>
        </pc:spChg>
        <pc:spChg chg="add mod">
          <ac:chgData name="Mariah Helgeson" userId="51b1bd1c-374c-4333-91a8-ada6f1cc33a2" providerId="ADAL" clId="{2561BA1A-F32F-064E-9033-AAFC7156500D}" dt="2022-01-25T19:18:00.358" v="3023"/>
          <ac:spMkLst>
            <pc:docMk/>
            <pc:sldMk cId="2435022587" sldId="439"/>
            <ac:spMk id="19" creationId="{5E4DEE78-353D-AB4C-9516-C23C78408663}"/>
          </ac:spMkLst>
        </pc:spChg>
        <pc:spChg chg="add mod">
          <ac:chgData name="Mariah Helgeson" userId="51b1bd1c-374c-4333-91a8-ada6f1cc33a2" providerId="ADAL" clId="{2561BA1A-F32F-064E-9033-AAFC7156500D}" dt="2022-01-25T19:18:00.358" v="3023"/>
          <ac:spMkLst>
            <pc:docMk/>
            <pc:sldMk cId="2435022587" sldId="439"/>
            <ac:spMk id="20" creationId="{921990B0-86BB-FE4E-907F-E86C64DEB26C}"/>
          </ac:spMkLst>
        </pc:spChg>
        <pc:spChg chg="add mod">
          <ac:chgData name="Mariah Helgeson" userId="51b1bd1c-374c-4333-91a8-ada6f1cc33a2" providerId="ADAL" clId="{2561BA1A-F32F-064E-9033-AAFC7156500D}" dt="2022-01-25T19:18:00.358" v="3023"/>
          <ac:spMkLst>
            <pc:docMk/>
            <pc:sldMk cId="2435022587" sldId="439"/>
            <ac:spMk id="21" creationId="{35371A00-B07F-F64E-8EDA-4A899F29CB25}"/>
          </ac:spMkLst>
        </pc:spChg>
        <pc:spChg chg="add mod">
          <ac:chgData name="Mariah Helgeson" userId="51b1bd1c-374c-4333-91a8-ada6f1cc33a2" providerId="ADAL" clId="{2561BA1A-F32F-064E-9033-AAFC7156500D}" dt="2022-01-25T19:18:00.358" v="3023"/>
          <ac:spMkLst>
            <pc:docMk/>
            <pc:sldMk cId="2435022587" sldId="439"/>
            <ac:spMk id="22" creationId="{F99E7E76-8399-9641-AE1F-27FDDF30CE95}"/>
          </ac:spMkLst>
        </pc:spChg>
        <pc:spChg chg="add mod">
          <ac:chgData name="Mariah Helgeson" userId="51b1bd1c-374c-4333-91a8-ada6f1cc33a2" providerId="ADAL" clId="{2561BA1A-F32F-064E-9033-AAFC7156500D}" dt="2022-01-25T19:18:00.358" v="3023"/>
          <ac:spMkLst>
            <pc:docMk/>
            <pc:sldMk cId="2435022587" sldId="439"/>
            <ac:spMk id="23" creationId="{BD547E37-FA1B-6F4C-BB86-B653157D2B91}"/>
          </ac:spMkLst>
        </pc:spChg>
        <pc:spChg chg="add mod">
          <ac:chgData name="Mariah Helgeson" userId="51b1bd1c-374c-4333-91a8-ada6f1cc33a2" providerId="ADAL" clId="{2561BA1A-F32F-064E-9033-AAFC7156500D}" dt="2022-01-25T19:18:00.358" v="3023"/>
          <ac:spMkLst>
            <pc:docMk/>
            <pc:sldMk cId="2435022587" sldId="439"/>
            <ac:spMk id="24" creationId="{74C7BEA9-E41E-9742-83FC-391B55D43528}"/>
          </ac:spMkLst>
        </pc:spChg>
        <pc:spChg chg="add mod">
          <ac:chgData name="Mariah Helgeson" userId="51b1bd1c-374c-4333-91a8-ada6f1cc33a2" providerId="ADAL" clId="{2561BA1A-F32F-064E-9033-AAFC7156500D}" dt="2022-01-25T19:18:00.358" v="3023"/>
          <ac:spMkLst>
            <pc:docMk/>
            <pc:sldMk cId="2435022587" sldId="439"/>
            <ac:spMk id="25" creationId="{2CA60DE1-316E-5342-830E-57FBBC02C78B}"/>
          </ac:spMkLst>
        </pc:spChg>
        <pc:spChg chg="add mod">
          <ac:chgData name="Mariah Helgeson" userId="51b1bd1c-374c-4333-91a8-ada6f1cc33a2" providerId="ADAL" clId="{2561BA1A-F32F-064E-9033-AAFC7156500D}" dt="2022-01-25T19:18:00.358" v="3023"/>
          <ac:spMkLst>
            <pc:docMk/>
            <pc:sldMk cId="2435022587" sldId="439"/>
            <ac:spMk id="26" creationId="{DE50AE49-9E59-A641-9E33-C3746677A413}"/>
          </ac:spMkLst>
        </pc:spChg>
        <pc:spChg chg="add mod">
          <ac:chgData name="Mariah Helgeson" userId="51b1bd1c-374c-4333-91a8-ada6f1cc33a2" providerId="ADAL" clId="{2561BA1A-F32F-064E-9033-AAFC7156500D}" dt="2022-01-25T19:18:00.358" v="3023"/>
          <ac:spMkLst>
            <pc:docMk/>
            <pc:sldMk cId="2435022587" sldId="439"/>
            <ac:spMk id="27" creationId="{4D17ADA6-78F5-1F45-865E-771B05CB4C5A}"/>
          </ac:spMkLst>
        </pc:spChg>
        <pc:spChg chg="add mod">
          <ac:chgData name="Mariah Helgeson" userId="51b1bd1c-374c-4333-91a8-ada6f1cc33a2" providerId="ADAL" clId="{2561BA1A-F32F-064E-9033-AAFC7156500D}" dt="2022-01-25T19:18:00.358" v="3023"/>
          <ac:spMkLst>
            <pc:docMk/>
            <pc:sldMk cId="2435022587" sldId="439"/>
            <ac:spMk id="28" creationId="{2AC06132-15DA-3C4D-861C-E67559190486}"/>
          </ac:spMkLst>
        </pc:spChg>
        <pc:spChg chg="add mod">
          <ac:chgData name="Mariah Helgeson" userId="51b1bd1c-374c-4333-91a8-ada6f1cc33a2" providerId="ADAL" clId="{2561BA1A-F32F-064E-9033-AAFC7156500D}" dt="2022-01-25T19:18:00.358" v="3023"/>
          <ac:spMkLst>
            <pc:docMk/>
            <pc:sldMk cId="2435022587" sldId="439"/>
            <ac:spMk id="29" creationId="{204C018D-F55C-4449-B89B-9B0C9CE9C0BB}"/>
          </ac:spMkLst>
        </pc:spChg>
        <pc:spChg chg="add mod">
          <ac:chgData name="Mariah Helgeson" userId="51b1bd1c-374c-4333-91a8-ada6f1cc33a2" providerId="ADAL" clId="{2561BA1A-F32F-064E-9033-AAFC7156500D}" dt="2022-01-25T19:18:00.358" v="3023"/>
          <ac:spMkLst>
            <pc:docMk/>
            <pc:sldMk cId="2435022587" sldId="439"/>
            <ac:spMk id="30" creationId="{615362DB-5918-5449-93D2-FCF4EE2F5B03}"/>
          </ac:spMkLst>
        </pc:spChg>
      </pc:sldChg>
      <pc:sldChg chg="addSp modSp mod chgLayout">
        <pc:chgData name="Mariah Helgeson" userId="51b1bd1c-374c-4333-91a8-ada6f1cc33a2" providerId="ADAL" clId="{2561BA1A-F32F-064E-9033-AAFC7156500D}" dt="2022-01-25T20:02:29.854" v="3648" actId="700"/>
        <pc:sldMkLst>
          <pc:docMk/>
          <pc:sldMk cId="3064147374" sldId="440"/>
        </pc:sldMkLst>
        <pc:spChg chg="add mod ord">
          <ac:chgData name="Mariah Helgeson" userId="51b1bd1c-374c-4333-91a8-ada6f1cc33a2" providerId="ADAL" clId="{2561BA1A-F32F-064E-9033-AAFC7156500D}" dt="2022-01-25T20:02:29.854" v="3648" actId="700"/>
          <ac:spMkLst>
            <pc:docMk/>
            <pc:sldMk cId="3064147374" sldId="440"/>
            <ac:spMk id="2" creationId="{E788F79F-12AE-8140-AD06-64C0A3425D9C}"/>
          </ac:spMkLst>
        </pc:spChg>
        <pc:spChg chg="mod ord">
          <ac:chgData name="Mariah Helgeson" userId="51b1bd1c-374c-4333-91a8-ada6f1cc33a2" providerId="ADAL" clId="{2561BA1A-F32F-064E-9033-AAFC7156500D}" dt="2022-01-25T20:02:29.854" v="3648" actId="700"/>
          <ac:spMkLst>
            <pc:docMk/>
            <pc:sldMk cId="3064147374" sldId="440"/>
            <ac:spMk id="5" creationId="{D5ECE155-2FDD-E44F-BE28-3EAA66286D0E}"/>
          </ac:spMkLst>
        </pc:spChg>
        <pc:spChg chg="mod ord">
          <ac:chgData name="Mariah Helgeson" userId="51b1bd1c-374c-4333-91a8-ada6f1cc33a2" providerId="ADAL" clId="{2561BA1A-F32F-064E-9033-AAFC7156500D}" dt="2022-01-25T20:02:29.854" v="3648" actId="700"/>
          <ac:spMkLst>
            <pc:docMk/>
            <pc:sldMk cId="3064147374" sldId="440"/>
            <ac:spMk id="6" creationId="{EDAD6E7E-C37E-D546-AF5A-121E63AF1B75}"/>
          </ac:spMkLst>
        </pc:spChg>
        <pc:spChg chg="add mod">
          <ac:chgData name="Mariah Helgeson" userId="51b1bd1c-374c-4333-91a8-ada6f1cc33a2" providerId="ADAL" clId="{2561BA1A-F32F-064E-9033-AAFC7156500D}" dt="2022-01-25T19:18:01.334" v="3024"/>
          <ac:spMkLst>
            <pc:docMk/>
            <pc:sldMk cId="3064147374" sldId="440"/>
            <ac:spMk id="8" creationId="{8B1C3A96-31D6-394C-8A3B-1B48253B219B}"/>
          </ac:spMkLst>
        </pc:spChg>
        <pc:spChg chg="add mod">
          <ac:chgData name="Mariah Helgeson" userId="51b1bd1c-374c-4333-91a8-ada6f1cc33a2" providerId="ADAL" clId="{2561BA1A-F32F-064E-9033-AAFC7156500D}" dt="2022-01-25T19:18:01.334" v="3024"/>
          <ac:spMkLst>
            <pc:docMk/>
            <pc:sldMk cId="3064147374" sldId="440"/>
            <ac:spMk id="9" creationId="{2A3DCFDC-DA4B-5B48-A24B-01978EA8FA0B}"/>
          </ac:spMkLst>
        </pc:spChg>
        <pc:spChg chg="add mod">
          <ac:chgData name="Mariah Helgeson" userId="51b1bd1c-374c-4333-91a8-ada6f1cc33a2" providerId="ADAL" clId="{2561BA1A-F32F-064E-9033-AAFC7156500D}" dt="2022-01-25T19:18:01.334" v="3024"/>
          <ac:spMkLst>
            <pc:docMk/>
            <pc:sldMk cId="3064147374" sldId="440"/>
            <ac:spMk id="13" creationId="{496D4CAD-363C-6740-A2F8-A69F91656A43}"/>
          </ac:spMkLst>
        </pc:spChg>
        <pc:spChg chg="add mod">
          <ac:chgData name="Mariah Helgeson" userId="51b1bd1c-374c-4333-91a8-ada6f1cc33a2" providerId="ADAL" clId="{2561BA1A-F32F-064E-9033-AAFC7156500D}" dt="2022-01-25T19:18:01.334" v="3024"/>
          <ac:spMkLst>
            <pc:docMk/>
            <pc:sldMk cId="3064147374" sldId="440"/>
            <ac:spMk id="14" creationId="{6329B544-9487-A948-93E8-1CBA8377047C}"/>
          </ac:spMkLst>
        </pc:spChg>
        <pc:spChg chg="add mod">
          <ac:chgData name="Mariah Helgeson" userId="51b1bd1c-374c-4333-91a8-ada6f1cc33a2" providerId="ADAL" clId="{2561BA1A-F32F-064E-9033-AAFC7156500D}" dt="2022-01-25T19:18:01.334" v="3024"/>
          <ac:spMkLst>
            <pc:docMk/>
            <pc:sldMk cId="3064147374" sldId="440"/>
            <ac:spMk id="15" creationId="{1462145D-77B7-7047-ACF5-052EEBBF0C43}"/>
          </ac:spMkLst>
        </pc:spChg>
        <pc:spChg chg="add mod">
          <ac:chgData name="Mariah Helgeson" userId="51b1bd1c-374c-4333-91a8-ada6f1cc33a2" providerId="ADAL" clId="{2561BA1A-F32F-064E-9033-AAFC7156500D}" dt="2022-01-25T19:18:01.334" v="3024"/>
          <ac:spMkLst>
            <pc:docMk/>
            <pc:sldMk cId="3064147374" sldId="440"/>
            <ac:spMk id="16" creationId="{EE7817F5-BA55-3A42-AF62-24C540B1D2A8}"/>
          </ac:spMkLst>
        </pc:spChg>
        <pc:spChg chg="add mod">
          <ac:chgData name="Mariah Helgeson" userId="51b1bd1c-374c-4333-91a8-ada6f1cc33a2" providerId="ADAL" clId="{2561BA1A-F32F-064E-9033-AAFC7156500D}" dt="2022-01-25T19:18:01.334" v="3024"/>
          <ac:spMkLst>
            <pc:docMk/>
            <pc:sldMk cId="3064147374" sldId="440"/>
            <ac:spMk id="17" creationId="{09A9FE86-4291-FA45-80E8-528320B60A12}"/>
          </ac:spMkLst>
        </pc:spChg>
        <pc:spChg chg="add mod">
          <ac:chgData name="Mariah Helgeson" userId="51b1bd1c-374c-4333-91a8-ada6f1cc33a2" providerId="ADAL" clId="{2561BA1A-F32F-064E-9033-AAFC7156500D}" dt="2022-01-25T19:18:01.334" v="3024"/>
          <ac:spMkLst>
            <pc:docMk/>
            <pc:sldMk cId="3064147374" sldId="440"/>
            <ac:spMk id="18" creationId="{B79F516B-1A67-5041-9C46-35361BEED6E1}"/>
          </ac:spMkLst>
        </pc:spChg>
        <pc:spChg chg="add mod">
          <ac:chgData name="Mariah Helgeson" userId="51b1bd1c-374c-4333-91a8-ada6f1cc33a2" providerId="ADAL" clId="{2561BA1A-F32F-064E-9033-AAFC7156500D}" dt="2022-01-25T19:18:01.334" v="3024"/>
          <ac:spMkLst>
            <pc:docMk/>
            <pc:sldMk cId="3064147374" sldId="440"/>
            <ac:spMk id="19" creationId="{DEDB907F-6E36-084B-8A58-64AC39956B45}"/>
          </ac:spMkLst>
        </pc:spChg>
        <pc:spChg chg="add mod">
          <ac:chgData name="Mariah Helgeson" userId="51b1bd1c-374c-4333-91a8-ada6f1cc33a2" providerId="ADAL" clId="{2561BA1A-F32F-064E-9033-AAFC7156500D}" dt="2022-01-25T19:18:01.334" v="3024"/>
          <ac:spMkLst>
            <pc:docMk/>
            <pc:sldMk cId="3064147374" sldId="440"/>
            <ac:spMk id="20" creationId="{C8B4EA16-D8FE-F244-84DA-E052A32923DF}"/>
          </ac:spMkLst>
        </pc:spChg>
        <pc:spChg chg="add mod">
          <ac:chgData name="Mariah Helgeson" userId="51b1bd1c-374c-4333-91a8-ada6f1cc33a2" providerId="ADAL" clId="{2561BA1A-F32F-064E-9033-AAFC7156500D}" dt="2022-01-25T19:18:01.334" v="3024"/>
          <ac:spMkLst>
            <pc:docMk/>
            <pc:sldMk cId="3064147374" sldId="440"/>
            <ac:spMk id="21" creationId="{F3CB90DE-BD23-E94C-B51E-700300449263}"/>
          </ac:spMkLst>
        </pc:spChg>
        <pc:spChg chg="add mod">
          <ac:chgData name="Mariah Helgeson" userId="51b1bd1c-374c-4333-91a8-ada6f1cc33a2" providerId="ADAL" clId="{2561BA1A-F32F-064E-9033-AAFC7156500D}" dt="2022-01-25T19:18:01.334" v="3024"/>
          <ac:spMkLst>
            <pc:docMk/>
            <pc:sldMk cId="3064147374" sldId="440"/>
            <ac:spMk id="22" creationId="{7B39A586-C177-734E-BF3F-32FD00482963}"/>
          </ac:spMkLst>
        </pc:spChg>
        <pc:spChg chg="add mod">
          <ac:chgData name="Mariah Helgeson" userId="51b1bd1c-374c-4333-91a8-ada6f1cc33a2" providerId="ADAL" clId="{2561BA1A-F32F-064E-9033-AAFC7156500D}" dt="2022-01-25T19:18:01.334" v="3024"/>
          <ac:spMkLst>
            <pc:docMk/>
            <pc:sldMk cId="3064147374" sldId="440"/>
            <ac:spMk id="23" creationId="{5735D8E9-8B29-DA42-A7C2-0DEDD4225F6E}"/>
          </ac:spMkLst>
        </pc:spChg>
        <pc:spChg chg="add mod">
          <ac:chgData name="Mariah Helgeson" userId="51b1bd1c-374c-4333-91a8-ada6f1cc33a2" providerId="ADAL" clId="{2561BA1A-F32F-064E-9033-AAFC7156500D}" dt="2022-01-25T19:18:01.334" v="3024"/>
          <ac:spMkLst>
            <pc:docMk/>
            <pc:sldMk cId="3064147374" sldId="440"/>
            <ac:spMk id="24" creationId="{455CF7F5-0D4C-9946-B073-9537CF34878E}"/>
          </ac:spMkLst>
        </pc:spChg>
        <pc:spChg chg="add mod">
          <ac:chgData name="Mariah Helgeson" userId="51b1bd1c-374c-4333-91a8-ada6f1cc33a2" providerId="ADAL" clId="{2561BA1A-F32F-064E-9033-AAFC7156500D}" dt="2022-01-25T19:18:01.334" v="3024"/>
          <ac:spMkLst>
            <pc:docMk/>
            <pc:sldMk cId="3064147374" sldId="440"/>
            <ac:spMk id="25" creationId="{DBFC78B0-D604-5441-A036-2FAC7841B9D1}"/>
          </ac:spMkLst>
        </pc:spChg>
        <pc:spChg chg="add mod">
          <ac:chgData name="Mariah Helgeson" userId="51b1bd1c-374c-4333-91a8-ada6f1cc33a2" providerId="ADAL" clId="{2561BA1A-F32F-064E-9033-AAFC7156500D}" dt="2022-01-25T19:18:01.334" v="3024"/>
          <ac:spMkLst>
            <pc:docMk/>
            <pc:sldMk cId="3064147374" sldId="440"/>
            <ac:spMk id="26" creationId="{C331A4AD-939A-B34C-8F96-D1C0C4E7F824}"/>
          </ac:spMkLst>
        </pc:spChg>
        <pc:spChg chg="add mod">
          <ac:chgData name="Mariah Helgeson" userId="51b1bd1c-374c-4333-91a8-ada6f1cc33a2" providerId="ADAL" clId="{2561BA1A-F32F-064E-9033-AAFC7156500D}" dt="2022-01-25T19:18:01.334" v="3024"/>
          <ac:spMkLst>
            <pc:docMk/>
            <pc:sldMk cId="3064147374" sldId="440"/>
            <ac:spMk id="27" creationId="{46FEED2B-ECF9-6148-92D4-A873C05999C8}"/>
          </ac:spMkLst>
        </pc:spChg>
        <pc:spChg chg="add mod">
          <ac:chgData name="Mariah Helgeson" userId="51b1bd1c-374c-4333-91a8-ada6f1cc33a2" providerId="ADAL" clId="{2561BA1A-F32F-064E-9033-AAFC7156500D}" dt="2022-01-25T19:18:01.334" v="3024"/>
          <ac:spMkLst>
            <pc:docMk/>
            <pc:sldMk cId="3064147374" sldId="440"/>
            <ac:spMk id="28" creationId="{5EA57CAA-39AA-1A47-8772-2D46849E8F93}"/>
          </ac:spMkLst>
        </pc:spChg>
        <pc:spChg chg="add mod">
          <ac:chgData name="Mariah Helgeson" userId="51b1bd1c-374c-4333-91a8-ada6f1cc33a2" providerId="ADAL" clId="{2561BA1A-F32F-064E-9033-AAFC7156500D}" dt="2022-01-25T19:18:01.334" v="3024"/>
          <ac:spMkLst>
            <pc:docMk/>
            <pc:sldMk cId="3064147374" sldId="440"/>
            <ac:spMk id="29" creationId="{35602801-9A54-284F-8973-566D70125538}"/>
          </ac:spMkLst>
        </pc:spChg>
        <pc:spChg chg="add mod">
          <ac:chgData name="Mariah Helgeson" userId="51b1bd1c-374c-4333-91a8-ada6f1cc33a2" providerId="ADAL" clId="{2561BA1A-F32F-064E-9033-AAFC7156500D}" dt="2022-01-25T19:18:01.334" v="3024"/>
          <ac:spMkLst>
            <pc:docMk/>
            <pc:sldMk cId="3064147374" sldId="440"/>
            <ac:spMk id="30" creationId="{2C77EA52-561D-C149-A661-6EC1057ECCD1}"/>
          </ac:spMkLst>
        </pc:spChg>
      </pc:sldChg>
      <pc:sldChg chg="addSp delSp modSp mod modClrScheme chgLayout">
        <pc:chgData name="Mariah Helgeson" userId="51b1bd1c-374c-4333-91a8-ada6f1cc33a2" providerId="ADAL" clId="{2561BA1A-F32F-064E-9033-AAFC7156500D}" dt="2022-01-25T20:20:21.484" v="3968" actId="478"/>
        <pc:sldMkLst>
          <pc:docMk/>
          <pc:sldMk cId="3763608159" sldId="441"/>
        </pc:sldMkLst>
        <pc:spChg chg="add mod ord">
          <ac:chgData name="Mariah Helgeson" userId="51b1bd1c-374c-4333-91a8-ada6f1cc33a2" providerId="ADAL" clId="{2561BA1A-F32F-064E-9033-AAFC7156500D}" dt="2022-01-25T20:20:02.949" v="3966" actId="700"/>
          <ac:spMkLst>
            <pc:docMk/>
            <pc:sldMk cId="3763608159" sldId="441"/>
            <ac:spMk id="2" creationId="{4B0BE168-DC3B-F241-8FC5-B852589E04C6}"/>
          </ac:spMkLst>
        </pc:spChg>
        <pc:spChg chg="del mod ord">
          <ac:chgData name="Mariah Helgeson" userId="51b1bd1c-374c-4333-91a8-ada6f1cc33a2" providerId="ADAL" clId="{2561BA1A-F32F-064E-9033-AAFC7156500D}" dt="2022-01-25T20:20:21.484" v="3968" actId="478"/>
          <ac:spMkLst>
            <pc:docMk/>
            <pc:sldMk cId="3763608159" sldId="441"/>
            <ac:spMk id="5" creationId="{38EDCFCA-D096-CD4F-A651-47E174390E70}"/>
          </ac:spMkLst>
        </pc:spChg>
        <pc:spChg chg="mod ord">
          <ac:chgData name="Mariah Helgeson" userId="51b1bd1c-374c-4333-91a8-ada6f1cc33a2" providerId="ADAL" clId="{2561BA1A-F32F-064E-9033-AAFC7156500D}" dt="2022-01-25T20:20:17.621" v="3967" actId="1076"/>
          <ac:spMkLst>
            <pc:docMk/>
            <pc:sldMk cId="3763608159" sldId="441"/>
            <ac:spMk id="6" creationId="{712F0B19-EC09-224A-A4E1-2B3E596B1AF9}"/>
          </ac:spMkLst>
        </pc:spChg>
        <pc:spChg chg="add mod">
          <ac:chgData name="Mariah Helgeson" userId="51b1bd1c-374c-4333-91a8-ada6f1cc33a2" providerId="ADAL" clId="{2561BA1A-F32F-064E-9033-AAFC7156500D}" dt="2022-01-25T19:18:02.788" v="3025"/>
          <ac:spMkLst>
            <pc:docMk/>
            <pc:sldMk cId="3763608159" sldId="441"/>
            <ac:spMk id="8" creationId="{393227AE-EEF1-BD45-87AC-CCFB2248B474}"/>
          </ac:spMkLst>
        </pc:spChg>
        <pc:spChg chg="add mod">
          <ac:chgData name="Mariah Helgeson" userId="51b1bd1c-374c-4333-91a8-ada6f1cc33a2" providerId="ADAL" clId="{2561BA1A-F32F-064E-9033-AAFC7156500D}" dt="2022-01-25T19:18:02.788" v="3025"/>
          <ac:spMkLst>
            <pc:docMk/>
            <pc:sldMk cId="3763608159" sldId="441"/>
            <ac:spMk id="9" creationId="{80BEAEBA-F39E-524D-BBF3-9A7F6C6F86AF}"/>
          </ac:spMkLst>
        </pc:spChg>
        <pc:spChg chg="add mod">
          <ac:chgData name="Mariah Helgeson" userId="51b1bd1c-374c-4333-91a8-ada6f1cc33a2" providerId="ADAL" clId="{2561BA1A-F32F-064E-9033-AAFC7156500D}" dt="2022-01-25T19:18:02.788" v="3025"/>
          <ac:spMkLst>
            <pc:docMk/>
            <pc:sldMk cId="3763608159" sldId="441"/>
            <ac:spMk id="13" creationId="{A328CCCC-CB15-D64F-8FCF-280E9F8DEBFC}"/>
          </ac:spMkLst>
        </pc:spChg>
        <pc:spChg chg="add mod">
          <ac:chgData name="Mariah Helgeson" userId="51b1bd1c-374c-4333-91a8-ada6f1cc33a2" providerId="ADAL" clId="{2561BA1A-F32F-064E-9033-AAFC7156500D}" dt="2022-01-25T19:18:02.788" v="3025"/>
          <ac:spMkLst>
            <pc:docMk/>
            <pc:sldMk cId="3763608159" sldId="441"/>
            <ac:spMk id="14" creationId="{D724FAE1-C0EF-4443-8362-F37721C858DB}"/>
          </ac:spMkLst>
        </pc:spChg>
        <pc:spChg chg="add mod">
          <ac:chgData name="Mariah Helgeson" userId="51b1bd1c-374c-4333-91a8-ada6f1cc33a2" providerId="ADAL" clId="{2561BA1A-F32F-064E-9033-AAFC7156500D}" dt="2022-01-25T19:18:02.788" v="3025"/>
          <ac:spMkLst>
            <pc:docMk/>
            <pc:sldMk cId="3763608159" sldId="441"/>
            <ac:spMk id="15" creationId="{08BC2529-3885-3C4D-8AFB-BB2667D7ACC6}"/>
          </ac:spMkLst>
        </pc:spChg>
        <pc:spChg chg="add mod">
          <ac:chgData name="Mariah Helgeson" userId="51b1bd1c-374c-4333-91a8-ada6f1cc33a2" providerId="ADAL" clId="{2561BA1A-F32F-064E-9033-AAFC7156500D}" dt="2022-01-25T19:18:02.788" v="3025"/>
          <ac:spMkLst>
            <pc:docMk/>
            <pc:sldMk cId="3763608159" sldId="441"/>
            <ac:spMk id="16" creationId="{56E325DE-BADC-FB49-9649-CED403E76A80}"/>
          </ac:spMkLst>
        </pc:spChg>
        <pc:spChg chg="add mod">
          <ac:chgData name="Mariah Helgeson" userId="51b1bd1c-374c-4333-91a8-ada6f1cc33a2" providerId="ADAL" clId="{2561BA1A-F32F-064E-9033-AAFC7156500D}" dt="2022-01-25T19:18:02.788" v="3025"/>
          <ac:spMkLst>
            <pc:docMk/>
            <pc:sldMk cId="3763608159" sldId="441"/>
            <ac:spMk id="17" creationId="{426B6BB7-C040-CA48-BC64-4B6595C70B0B}"/>
          </ac:spMkLst>
        </pc:spChg>
        <pc:spChg chg="add mod">
          <ac:chgData name="Mariah Helgeson" userId="51b1bd1c-374c-4333-91a8-ada6f1cc33a2" providerId="ADAL" clId="{2561BA1A-F32F-064E-9033-AAFC7156500D}" dt="2022-01-25T19:18:02.788" v="3025"/>
          <ac:spMkLst>
            <pc:docMk/>
            <pc:sldMk cId="3763608159" sldId="441"/>
            <ac:spMk id="18" creationId="{2A0E985B-7F85-F745-B5EE-5BA48D359F5E}"/>
          </ac:spMkLst>
        </pc:spChg>
        <pc:spChg chg="add mod">
          <ac:chgData name="Mariah Helgeson" userId="51b1bd1c-374c-4333-91a8-ada6f1cc33a2" providerId="ADAL" clId="{2561BA1A-F32F-064E-9033-AAFC7156500D}" dt="2022-01-25T19:18:02.788" v="3025"/>
          <ac:spMkLst>
            <pc:docMk/>
            <pc:sldMk cId="3763608159" sldId="441"/>
            <ac:spMk id="19" creationId="{07F92157-7304-3640-81E3-F1032FCADC08}"/>
          </ac:spMkLst>
        </pc:spChg>
        <pc:spChg chg="add mod">
          <ac:chgData name="Mariah Helgeson" userId="51b1bd1c-374c-4333-91a8-ada6f1cc33a2" providerId="ADAL" clId="{2561BA1A-F32F-064E-9033-AAFC7156500D}" dt="2022-01-25T19:18:02.788" v="3025"/>
          <ac:spMkLst>
            <pc:docMk/>
            <pc:sldMk cId="3763608159" sldId="441"/>
            <ac:spMk id="20" creationId="{C664760A-D7C1-A747-8CD7-F3700ABDADEE}"/>
          </ac:spMkLst>
        </pc:spChg>
        <pc:spChg chg="add mod">
          <ac:chgData name="Mariah Helgeson" userId="51b1bd1c-374c-4333-91a8-ada6f1cc33a2" providerId="ADAL" clId="{2561BA1A-F32F-064E-9033-AAFC7156500D}" dt="2022-01-25T19:18:02.788" v="3025"/>
          <ac:spMkLst>
            <pc:docMk/>
            <pc:sldMk cId="3763608159" sldId="441"/>
            <ac:spMk id="21" creationId="{17419726-AE18-8A40-B254-D1FD30755AC9}"/>
          </ac:spMkLst>
        </pc:spChg>
        <pc:spChg chg="add mod">
          <ac:chgData name="Mariah Helgeson" userId="51b1bd1c-374c-4333-91a8-ada6f1cc33a2" providerId="ADAL" clId="{2561BA1A-F32F-064E-9033-AAFC7156500D}" dt="2022-01-25T19:18:02.788" v="3025"/>
          <ac:spMkLst>
            <pc:docMk/>
            <pc:sldMk cId="3763608159" sldId="441"/>
            <ac:spMk id="22" creationId="{A5B8BDB5-34D3-C342-81BE-ACEE3C6D5D83}"/>
          </ac:spMkLst>
        </pc:spChg>
        <pc:spChg chg="add mod">
          <ac:chgData name="Mariah Helgeson" userId="51b1bd1c-374c-4333-91a8-ada6f1cc33a2" providerId="ADAL" clId="{2561BA1A-F32F-064E-9033-AAFC7156500D}" dt="2022-01-25T19:18:02.788" v="3025"/>
          <ac:spMkLst>
            <pc:docMk/>
            <pc:sldMk cId="3763608159" sldId="441"/>
            <ac:spMk id="23" creationId="{9629A857-E3F3-B941-9A11-5E49FCCD6C93}"/>
          </ac:spMkLst>
        </pc:spChg>
        <pc:spChg chg="add mod">
          <ac:chgData name="Mariah Helgeson" userId="51b1bd1c-374c-4333-91a8-ada6f1cc33a2" providerId="ADAL" clId="{2561BA1A-F32F-064E-9033-AAFC7156500D}" dt="2022-01-25T19:18:02.788" v="3025"/>
          <ac:spMkLst>
            <pc:docMk/>
            <pc:sldMk cId="3763608159" sldId="441"/>
            <ac:spMk id="24" creationId="{76BD3BDB-979B-E34C-BEAB-515EECB76A90}"/>
          </ac:spMkLst>
        </pc:spChg>
        <pc:spChg chg="add mod">
          <ac:chgData name="Mariah Helgeson" userId="51b1bd1c-374c-4333-91a8-ada6f1cc33a2" providerId="ADAL" clId="{2561BA1A-F32F-064E-9033-AAFC7156500D}" dt="2022-01-25T19:18:02.788" v="3025"/>
          <ac:spMkLst>
            <pc:docMk/>
            <pc:sldMk cId="3763608159" sldId="441"/>
            <ac:spMk id="25" creationId="{168EC595-1F8A-0B43-8430-77092B0AC3FE}"/>
          </ac:spMkLst>
        </pc:spChg>
        <pc:spChg chg="add mod">
          <ac:chgData name="Mariah Helgeson" userId="51b1bd1c-374c-4333-91a8-ada6f1cc33a2" providerId="ADAL" clId="{2561BA1A-F32F-064E-9033-AAFC7156500D}" dt="2022-01-25T19:18:02.788" v="3025"/>
          <ac:spMkLst>
            <pc:docMk/>
            <pc:sldMk cId="3763608159" sldId="441"/>
            <ac:spMk id="26" creationId="{1BC32834-11EF-8040-A5DB-973DFC178A24}"/>
          </ac:spMkLst>
        </pc:spChg>
        <pc:spChg chg="add mod">
          <ac:chgData name="Mariah Helgeson" userId="51b1bd1c-374c-4333-91a8-ada6f1cc33a2" providerId="ADAL" clId="{2561BA1A-F32F-064E-9033-AAFC7156500D}" dt="2022-01-25T19:18:02.788" v="3025"/>
          <ac:spMkLst>
            <pc:docMk/>
            <pc:sldMk cId="3763608159" sldId="441"/>
            <ac:spMk id="27" creationId="{673AD7B0-4D42-2A4C-9E30-43118E9EE8A4}"/>
          </ac:spMkLst>
        </pc:spChg>
        <pc:spChg chg="add mod">
          <ac:chgData name="Mariah Helgeson" userId="51b1bd1c-374c-4333-91a8-ada6f1cc33a2" providerId="ADAL" clId="{2561BA1A-F32F-064E-9033-AAFC7156500D}" dt="2022-01-25T19:18:02.788" v="3025"/>
          <ac:spMkLst>
            <pc:docMk/>
            <pc:sldMk cId="3763608159" sldId="441"/>
            <ac:spMk id="28" creationId="{E7A1A0BD-EDD6-A746-8A3B-D50FCCE225A2}"/>
          </ac:spMkLst>
        </pc:spChg>
        <pc:spChg chg="add mod">
          <ac:chgData name="Mariah Helgeson" userId="51b1bd1c-374c-4333-91a8-ada6f1cc33a2" providerId="ADAL" clId="{2561BA1A-F32F-064E-9033-AAFC7156500D}" dt="2022-01-25T19:18:02.788" v="3025"/>
          <ac:spMkLst>
            <pc:docMk/>
            <pc:sldMk cId="3763608159" sldId="441"/>
            <ac:spMk id="29" creationId="{4E302AA5-956E-1A49-990E-DE7A5CE06594}"/>
          </ac:spMkLst>
        </pc:spChg>
        <pc:spChg chg="add mod">
          <ac:chgData name="Mariah Helgeson" userId="51b1bd1c-374c-4333-91a8-ada6f1cc33a2" providerId="ADAL" clId="{2561BA1A-F32F-064E-9033-AAFC7156500D}" dt="2022-01-25T19:18:02.788" v="3025"/>
          <ac:spMkLst>
            <pc:docMk/>
            <pc:sldMk cId="3763608159" sldId="441"/>
            <ac:spMk id="30" creationId="{5D183D2C-11EC-4244-80A2-A3C2E6FEC82A}"/>
          </ac:spMkLst>
        </pc:spChg>
      </pc:sldChg>
      <pc:sldChg chg="addSp delSp modSp mod modClrScheme chgLayout">
        <pc:chgData name="Mariah Helgeson" userId="51b1bd1c-374c-4333-91a8-ada6f1cc33a2" providerId="ADAL" clId="{2561BA1A-F32F-064E-9033-AAFC7156500D}" dt="2022-01-25T20:20:42.483" v="3973" actId="1076"/>
        <pc:sldMkLst>
          <pc:docMk/>
          <pc:sldMk cId="1258886126" sldId="442"/>
        </pc:sldMkLst>
        <pc:spChg chg="add del mod ord">
          <ac:chgData name="Mariah Helgeson" userId="51b1bd1c-374c-4333-91a8-ada6f1cc33a2" providerId="ADAL" clId="{2561BA1A-F32F-064E-9033-AAFC7156500D}" dt="2022-01-25T20:20:36.762" v="3971" actId="700"/>
          <ac:spMkLst>
            <pc:docMk/>
            <pc:sldMk cId="1258886126" sldId="442"/>
            <ac:spMk id="2" creationId="{A93D5A43-9C0C-B449-935F-32072C09E7D4}"/>
          </ac:spMkLst>
        </pc:spChg>
        <pc:spChg chg="add del mod ord">
          <ac:chgData name="Mariah Helgeson" userId="51b1bd1c-374c-4333-91a8-ada6f1cc33a2" providerId="ADAL" clId="{2561BA1A-F32F-064E-9033-AAFC7156500D}" dt="2022-01-25T20:20:36.762" v="3971" actId="700"/>
          <ac:spMkLst>
            <pc:docMk/>
            <pc:sldMk cId="1258886126" sldId="442"/>
            <ac:spMk id="3" creationId="{350E1B2C-179F-5148-862C-5652336A6005}"/>
          </ac:spMkLst>
        </pc:spChg>
        <pc:spChg chg="add del mod ord">
          <ac:chgData name="Mariah Helgeson" userId="51b1bd1c-374c-4333-91a8-ada6f1cc33a2" providerId="ADAL" clId="{2561BA1A-F32F-064E-9033-AAFC7156500D}" dt="2022-01-25T20:20:36.762" v="3971" actId="700"/>
          <ac:spMkLst>
            <pc:docMk/>
            <pc:sldMk cId="1258886126" sldId="442"/>
            <ac:spMk id="4" creationId="{EAD3D010-EB8E-D14A-BC3C-0211A27D0236}"/>
          </ac:spMkLst>
        </pc:spChg>
        <pc:spChg chg="mod ord">
          <ac:chgData name="Mariah Helgeson" userId="51b1bd1c-374c-4333-91a8-ada6f1cc33a2" providerId="ADAL" clId="{2561BA1A-F32F-064E-9033-AAFC7156500D}" dt="2022-01-25T20:20:36.762" v="3971" actId="700"/>
          <ac:spMkLst>
            <pc:docMk/>
            <pc:sldMk cId="1258886126" sldId="442"/>
            <ac:spMk id="5" creationId="{05DF1269-0F2F-6541-85F2-4BCEB43CFFF4}"/>
          </ac:spMkLst>
        </pc:spChg>
        <pc:spChg chg="mod ord">
          <ac:chgData name="Mariah Helgeson" userId="51b1bd1c-374c-4333-91a8-ada6f1cc33a2" providerId="ADAL" clId="{2561BA1A-F32F-064E-9033-AAFC7156500D}" dt="2022-01-25T20:20:36.762" v="3971" actId="700"/>
          <ac:spMkLst>
            <pc:docMk/>
            <pc:sldMk cId="1258886126" sldId="442"/>
            <ac:spMk id="6" creationId="{BD5C59BF-FC61-6946-8582-8CEB44E0E910}"/>
          </ac:spMkLst>
        </pc:spChg>
        <pc:spChg chg="add del mod ord">
          <ac:chgData name="Mariah Helgeson" userId="51b1bd1c-374c-4333-91a8-ada6f1cc33a2" providerId="ADAL" clId="{2561BA1A-F32F-064E-9033-AAFC7156500D}" dt="2022-01-25T20:20:39.773" v="3972" actId="478"/>
          <ac:spMkLst>
            <pc:docMk/>
            <pc:sldMk cId="1258886126" sldId="442"/>
            <ac:spMk id="7" creationId="{9F21D054-6914-5D47-A5AA-C84F656F4D5B}"/>
          </ac:spMkLst>
        </pc:spChg>
        <pc:spChg chg="add mod">
          <ac:chgData name="Mariah Helgeson" userId="51b1bd1c-374c-4333-91a8-ada6f1cc33a2" providerId="ADAL" clId="{2561BA1A-F32F-064E-9033-AAFC7156500D}" dt="2022-01-25T19:18:04.886" v="3026"/>
          <ac:spMkLst>
            <pc:docMk/>
            <pc:sldMk cId="1258886126" sldId="442"/>
            <ac:spMk id="9" creationId="{DF03C018-340F-BA49-A212-7086B4BF7584}"/>
          </ac:spMkLst>
        </pc:spChg>
        <pc:spChg chg="add mod">
          <ac:chgData name="Mariah Helgeson" userId="51b1bd1c-374c-4333-91a8-ada6f1cc33a2" providerId="ADAL" clId="{2561BA1A-F32F-064E-9033-AAFC7156500D}" dt="2022-01-25T19:18:04.886" v="3026"/>
          <ac:spMkLst>
            <pc:docMk/>
            <pc:sldMk cId="1258886126" sldId="442"/>
            <ac:spMk id="10" creationId="{23374567-0649-5649-BA47-36755A8EA80F}"/>
          </ac:spMkLst>
        </pc:spChg>
        <pc:spChg chg="add mod">
          <ac:chgData name="Mariah Helgeson" userId="51b1bd1c-374c-4333-91a8-ada6f1cc33a2" providerId="ADAL" clId="{2561BA1A-F32F-064E-9033-AAFC7156500D}" dt="2022-01-25T19:18:04.886" v="3026"/>
          <ac:spMkLst>
            <pc:docMk/>
            <pc:sldMk cId="1258886126" sldId="442"/>
            <ac:spMk id="11" creationId="{71CACE4A-515C-6048-9603-0136E17C2871}"/>
          </ac:spMkLst>
        </pc:spChg>
        <pc:spChg chg="add mod">
          <ac:chgData name="Mariah Helgeson" userId="51b1bd1c-374c-4333-91a8-ada6f1cc33a2" providerId="ADAL" clId="{2561BA1A-F32F-064E-9033-AAFC7156500D}" dt="2022-01-25T19:18:04.886" v="3026"/>
          <ac:spMkLst>
            <pc:docMk/>
            <pc:sldMk cId="1258886126" sldId="442"/>
            <ac:spMk id="12" creationId="{E32A8B5E-7F56-B140-8816-0052ABDD47E6}"/>
          </ac:spMkLst>
        </pc:spChg>
        <pc:spChg chg="add mod">
          <ac:chgData name="Mariah Helgeson" userId="51b1bd1c-374c-4333-91a8-ada6f1cc33a2" providerId="ADAL" clId="{2561BA1A-F32F-064E-9033-AAFC7156500D}" dt="2022-01-25T19:18:04.886" v="3026"/>
          <ac:spMkLst>
            <pc:docMk/>
            <pc:sldMk cId="1258886126" sldId="442"/>
            <ac:spMk id="13" creationId="{3B9CC806-47A7-C840-867F-8A2FE1BD17C9}"/>
          </ac:spMkLst>
        </pc:spChg>
        <pc:spChg chg="add mod">
          <ac:chgData name="Mariah Helgeson" userId="51b1bd1c-374c-4333-91a8-ada6f1cc33a2" providerId="ADAL" clId="{2561BA1A-F32F-064E-9033-AAFC7156500D}" dt="2022-01-25T19:18:04.886" v="3026"/>
          <ac:spMkLst>
            <pc:docMk/>
            <pc:sldMk cId="1258886126" sldId="442"/>
            <ac:spMk id="14" creationId="{904E1EA7-8A91-1244-94D5-C948718590BD}"/>
          </ac:spMkLst>
        </pc:spChg>
        <pc:spChg chg="add mod">
          <ac:chgData name="Mariah Helgeson" userId="51b1bd1c-374c-4333-91a8-ada6f1cc33a2" providerId="ADAL" clId="{2561BA1A-F32F-064E-9033-AAFC7156500D}" dt="2022-01-25T19:18:04.886" v="3026"/>
          <ac:spMkLst>
            <pc:docMk/>
            <pc:sldMk cId="1258886126" sldId="442"/>
            <ac:spMk id="15" creationId="{F55805DC-D220-A84F-87E1-BC2C7BF84539}"/>
          </ac:spMkLst>
        </pc:spChg>
        <pc:spChg chg="add mod">
          <ac:chgData name="Mariah Helgeson" userId="51b1bd1c-374c-4333-91a8-ada6f1cc33a2" providerId="ADAL" clId="{2561BA1A-F32F-064E-9033-AAFC7156500D}" dt="2022-01-25T19:18:04.886" v="3026"/>
          <ac:spMkLst>
            <pc:docMk/>
            <pc:sldMk cId="1258886126" sldId="442"/>
            <ac:spMk id="16" creationId="{E41E2C51-2F13-A940-8DF8-58C76F9EBB00}"/>
          </ac:spMkLst>
        </pc:spChg>
        <pc:spChg chg="add mod">
          <ac:chgData name="Mariah Helgeson" userId="51b1bd1c-374c-4333-91a8-ada6f1cc33a2" providerId="ADAL" clId="{2561BA1A-F32F-064E-9033-AAFC7156500D}" dt="2022-01-25T19:18:04.886" v="3026"/>
          <ac:spMkLst>
            <pc:docMk/>
            <pc:sldMk cId="1258886126" sldId="442"/>
            <ac:spMk id="17" creationId="{5B82AA22-5953-FE42-8204-56A1D9B25606}"/>
          </ac:spMkLst>
        </pc:spChg>
        <pc:spChg chg="add mod">
          <ac:chgData name="Mariah Helgeson" userId="51b1bd1c-374c-4333-91a8-ada6f1cc33a2" providerId="ADAL" clId="{2561BA1A-F32F-064E-9033-AAFC7156500D}" dt="2022-01-25T19:18:04.886" v="3026"/>
          <ac:spMkLst>
            <pc:docMk/>
            <pc:sldMk cId="1258886126" sldId="442"/>
            <ac:spMk id="18" creationId="{33B6818C-1429-0840-B21E-D5BBB63CF7A5}"/>
          </ac:spMkLst>
        </pc:spChg>
        <pc:spChg chg="mod ord">
          <ac:chgData name="Mariah Helgeson" userId="51b1bd1c-374c-4333-91a8-ada6f1cc33a2" providerId="ADAL" clId="{2561BA1A-F32F-064E-9033-AAFC7156500D}" dt="2022-01-25T20:20:36.762" v="3971" actId="700"/>
          <ac:spMkLst>
            <pc:docMk/>
            <pc:sldMk cId="1258886126" sldId="442"/>
            <ac:spMk id="19" creationId="{51729D94-87C7-404A-9108-9FACED0E2CCC}"/>
          </ac:spMkLst>
        </pc:spChg>
        <pc:spChg chg="add mod">
          <ac:chgData name="Mariah Helgeson" userId="51b1bd1c-374c-4333-91a8-ada6f1cc33a2" providerId="ADAL" clId="{2561BA1A-F32F-064E-9033-AAFC7156500D}" dt="2022-01-25T19:18:04.886" v="3026"/>
          <ac:spMkLst>
            <pc:docMk/>
            <pc:sldMk cId="1258886126" sldId="442"/>
            <ac:spMk id="23" creationId="{16BD39E5-EBD2-B44F-A061-1728EC72FE42}"/>
          </ac:spMkLst>
        </pc:spChg>
        <pc:spChg chg="add mod">
          <ac:chgData name="Mariah Helgeson" userId="51b1bd1c-374c-4333-91a8-ada6f1cc33a2" providerId="ADAL" clId="{2561BA1A-F32F-064E-9033-AAFC7156500D}" dt="2022-01-25T19:18:04.886" v="3026"/>
          <ac:spMkLst>
            <pc:docMk/>
            <pc:sldMk cId="1258886126" sldId="442"/>
            <ac:spMk id="24" creationId="{565B78A9-8007-9B4D-ACDF-B255B4730A54}"/>
          </ac:spMkLst>
        </pc:spChg>
        <pc:spChg chg="add mod">
          <ac:chgData name="Mariah Helgeson" userId="51b1bd1c-374c-4333-91a8-ada6f1cc33a2" providerId="ADAL" clId="{2561BA1A-F32F-064E-9033-AAFC7156500D}" dt="2022-01-25T19:18:04.886" v="3026"/>
          <ac:spMkLst>
            <pc:docMk/>
            <pc:sldMk cId="1258886126" sldId="442"/>
            <ac:spMk id="25" creationId="{622BF1E5-68CC-E149-8FA0-05DF536CBE13}"/>
          </ac:spMkLst>
        </pc:spChg>
        <pc:spChg chg="add mod">
          <ac:chgData name="Mariah Helgeson" userId="51b1bd1c-374c-4333-91a8-ada6f1cc33a2" providerId="ADAL" clId="{2561BA1A-F32F-064E-9033-AAFC7156500D}" dt="2022-01-25T19:18:04.886" v="3026"/>
          <ac:spMkLst>
            <pc:docMk/>
            <pc:sldMk cId="1258886126" sldId="442"/>
            <ac:spMk id="26" creationId="{9338ABBE-2873-C94E-99DC-F9331D05FE2C}"/>
          </ac:spMkLst>
        </pc:spChg>
        <pc:spChg chg="add mod">
          <ac:chgData name="Mariah Helgeson" userId="51b1bd1c-374c-4333-91a8-ada6f1cc33a2" providerId="ADAL" clId="{2561BA1A-F32F-064E-9033-AAFC7156500D}" dt="2022-01-25T19:18:04.886" v="3026"/>
          <ac:spMkLst>
            <pc:docMk/>
            <pc:sldMk cId="1258886126" sldId="442"/>
            <ac:spMk id="27" creationId="{1BE9753D-212E-6B48-A923-68DB54560F1C}"/>
          </ac:spMkLst>
        </pc:spChg>
        <pc:spChg chg="add mod">
          <ac:chgData name="Mariah Helgeson" userId="51b1bd1c-374c-4333-91a8-ada6f1cc33a2" providerId="ADAL" clId="{2561BA1A-F32F-064E-9033-AAFC7156500D}" dt="2022-01-25T19:18:04.886" v="3026"/>
          <ac:spMkLst>
            <pc:docMk/>
            <pc:sldMk cId="1258886126" sldId="442"/>
            <ac:spMk id="28" creationId="{C0085E94-18BE-8448-971D-042273D75411}"/>
          </ac:spMkLst>
        </pc:spChg>
        <pc:spChg chg="add mod">
          <ac:chgData name="Mariah Helgeson" userId="51b1bd1c-374c-4333-91a8-ada6f1cc33a2" providerId="ADAL" clId="{2561BA1A-F32F-064E-9033-AAFC7156500D}" dt="2022-01-25T19:18:04.886" v="3026"/>
          <ac:spMkLst>
            <pc:docMk/>
            <pc:sldMk cId="1258886126" sldId="442"/>
            <ac:spMk id="29" creationId="{BB9327E0-8DFC-D84B-BBB6-5964AFA46E22}"/>
          </ac:spMkLst>
        </pc:spChg>
        <pc:spChg chg="add mod">
          <ac:chgData name="Mariah Helgeson" userId="51b1bd1c-374c-4333-91a8-ada6f1cc33a2" providerId="ADAL" clId="{2561BA1A-F32F-064E-9033-AAFC7156500D}" dt="2022-01-25T19:18:04.886" v="3026"/>
          <ac:spMkLst>
            <pc:docMk/>
            <pc:sldMk cId="1258886126" sldId="442"/>
            <ac:spMk id="30" creationId="{AAA904B5-C943-2A46-91BD-64CE05CE58E1}"/>
          </ac:spMkLst>
        </pc:spChg>
        <pc:spChg chg="add mod">
          <ac:chgData name="Mariah Helgeson" userId="51b1bd1c-374c-4333-91a8-ada6f1cc33a2" providerId="ADAL" clId="{2561BA1A-F32F-064E-9033-AAFC7156500D}" dt="2022-01-25T19:18:04.886" v="3026"/>
          <ac:spMkLst>
            <pc:docMk/>
            <pc:sldMk cId="1258886126" sldId="442"/>
            <ac:spMk id="31" creationId="{115A1FF6-C5A2-2341-A225-D3CEAAEB673A}"/>
          </ac:spMkLst>
        </pc:spChg>
        <pc:spChg chg="add mod">
          <ac:chgData name="Mariah Helgeson" userId="51b1bd1c-374c-4333-91a8-ada6f1cc33a2" providerId="ADAL" clId="{2561BA1A-F32F-064E-9033-AAFC7156500D}" dt="2022-01-25T19:18:04.886" v="3026"/>
          <ac:spMkLst>
            <pc:docMk/>
            <pc:sldMk cId="1258886126" sldId="442"/>
            <ac:spMk id="32" creationId="{561183F8-D7FB-3F46-8D56-A7E32C81FB79}"/>
          </ac:spMkLst>
        </pc:spChg>
        <pc:picChg chg="mod">
          <ac:chgData name="Mariah Helgeson" userId="51b1bd1c-374c-4333-91a8-ada6f1cc33a2" providerId="ADAL" clId="{2561BA1A-F32F-064E-9033-AAFC7156500D}" dt="2022-01-25T20:20:42.483" v="3973" actId="1076"/>
          <ac:picMkLst>
            <pc:docMk/>
            <pc:sldMk cId="1258886126" sldId="442"/>
            <ac:picMk id="8" creationId="{4BCB2448-F921-784B-90B5-F99EC08FE3D5}"/>
          </ac:picMkLst>
        </pc:picChg>
      </pc:sldChg>
      <pc:sldChg chg="addSp delSp modSp mod modClrScheme chgLayout">
        <pc:chgData name="Mariah Helgeson" userId="51b1bd1c-374c-4333-91a8-ada6f1cc33a2" providerId="ADAL" clId="{2561BA1A-F32F-064E-9033-AAFC7156500D}" dt="2022-01-25T20:20:49.695" v="3975" actId="478"/>
        <pc:sldMkLst>
          <pc:docMk/>
          <pc:sldMk cId="1367789321" sldId="443"/>
        </pc:sldMkLst>
        <pc:spChg chg="add mod ord">
          <ac:chgData name="Mariah Helgeson" userId="51b1bd1c-374c-4333-91a8-ada6f1cc33a2" providerId="ADAL" clId="{2561BA1A-F32F-064E-9033-AAFC7156500D}" dt="2022-01-25T20:20:47.215" v="3974" actId="700"/>
          <ac:spMkLst>
            <pc:docMk/>
            <pc:sldMk cId="1367789321" sldId="443"/>
            <ac:spMk id="2" creationId="{BE2A1F6B-D02E-9841-A4CB-7F9B31C16ADE}"/>
          </ac:spMkLst>
        </pc:spChg>
        <pc:spChg chg="add del mod ord">
          <ac:chgData name="Mariah Helgeson" userId="51b1bd1c-374c-4333-91a8-ada6f1cc33a2" providerId="ADAL" clId="{2561BA1A-F32F-064E-9033-AAFC7156500D}" dt="2022-01-25T20:20:49.695" v="3975" actId="478"/>
          <ac:spMkLst>
            <pc:docMk/>
            <pc:sldMk cId="1367789321" sldId="443"/>
            <ac:spMk id="3" creationId="{3463922C-7245-4849-91E8-DD7F967C4775}"/>
          </ac:spMkLst>
        </pc:spChg>
        <pc:spChg chg="mod ord">
          <ac:chgData name="Mariah Helgeson" userId="51b1bd1c-374c-4333-91a8-ada6f1cc33a2" providerId="ADAL" clId="{2561BA1A-F32F-064E-9033-AAFC7156500D}" dt="2022-01-25T20:20:47.215" v="3974" actId="700"/>
          <ac:spMkLst>
            <pc:docMk/>
            <pc:sldMk cId="1367789321" sldId="443"/>
            <ac:spMk id="5" creationId="{82E81683-223F-A54D-ADE7-C8525E78BB49}"/>
          </ac:spMkLst>
        </pc:spChg>
        <pc:spChg chg="mod ord">
          <ac:chgData name="Mariah Helgeson" userId="51b1bd1c-374c-4333-91a8-ada6f1cc33a2" providerId="ADAL" clId="{2561BA1A-F32F-064E-9033-AAFC7156500D}" dt="2022-01-25T20:20:47.215" v="3974" actId="700"/>
          <ac:spMkLst>
            <pc:docMk/>
            <pc:sldMk cId="1367789321" sldId="443"/>
            <ac:spMk id="6" creationId="{C95F1DA8-FA81-3F4E-827F-7A85C8036C6F}"/>
          </ac:spMkLst>
        </pc:spChg>
        <pc:spChg chg="add mod">
          <ac:chgData name="Mariah Helgeson" userId="51b1bd1c-374c-4333-91a8-ada6f1cc33a2" providerId="ADAL" clId="{2561BA1A-F32F-064E-9033-AAFC7156500D}" dt="2022-01-25T19:18:06.341" v="3027"/>
          <ac:spMkLst>
            <pc:docMk/>
            <pc:sldMk cId="1367789321" sldId="443"/>
            <ac:spMk id="9" creationId="{E5AC48E4-B6AC-9A48-A75C-E19D4FE76EFE}"/>
          </ac:spMkLst>
        </pc:spChg>
        <pc:spChg chg="add mod">
          <ac:chgData name="Mariah Helgeson" userId="51b1bd1c-374c-4333-91a8-ada6f1cc33a2" providerId="ADAL" clId="{2561BA1A-F32F-064E-9033-AAFC7156500D}" dt="2022-01-25T19:18:06.341" v="3027"/>
          <ac:spMkLst>
            <pc:docMk/>
            <pc:sldMk cId="1367789321" sldId="443"/>
            <ac:spMk id="10" creationId="{76B5C683-240A-6840-9556-ED7073A65D7A}"/>
          </ac:spMkLst>
        </pc:spChg>
        <pc:spChg chg="add mod">
          <ac:chgData name="Mariah Helgeson" userId="51b1bd1c-374c-4333-91a8-ada6f1cc33a2" providerId="ADAL" clId="{2561BA1A-F32F-064E-9033-AAFC7156500D}" dt="2022-01-25T19:18:06.341" v="3027"/>
          <ac:spMkLst>
            <pc:docMk/>
            <pc:sldMk cId="1367789321" sldId="443"/>
            <ac:spMk id="11" creationId="{C536B8FE-A4D7-B84A-B941-EC42C8606974}"/>
          </ac:spMkLst>
        </pc:spChg>
        <pc:spChg chg="add mod">
          <ac:chgData name="Mariah Helgeson" userId="51b1bd1c-374c-4333-91a8-ada6f1cc33a2" providerId="ADAL" clId="{2561BA1A-F32F-064E-9033-AAFC7156500D}" dt="2022-01-25T19:18:06.341" v="3027"/>
          <ac:spMkLst>
            <pc:docMk/>
            <pc:sldMk cId="1367789321" sldId="443"/>
            <ac:spMk id="15" creationId="{AB2F76EE-66A3-0C41-BF6C-146FA4577A43}"/>
          </ac:spMkLst>
        </pc:spChg>
        <pc:spChg chg="add mod">
          <ac:chgData name="Mariah Helgeson" userId="51b1bd1c-374c-4333-91a8-ada6f1cc33a2" providerId="ADAL" clId="{2561BA1A-F32F-064E-9033-AAFC7156500D}" dt="2022-01-25T19:18:06.341" v="3027"/>
          <ac:spMkLst>
            <pc:docMk/>
            <pc:sldMk cId="1367789321" sldId="443"/>
            <ac:spMk id="16" creationId="{01200B9B-08A4-B44C-B0F1-58C8BB33ADB6}"/>
          </ac:spMkLst>
        </pc:spChg>
        <pc:spChg chg="add mod">
          <ac:chgData name="Mariah Helgeson" userId="51b1bd1c-374c-4333-91a8-ada6f1cc33a2" providerId="ADAL" clId="{2561BA1A-F32F-064E-9033-AAFC7156500D}" dt="2022-01-25T19:18:06.341" v="3027"/>
          <ac:spMkLst>
            <pc:docMk/>
            <pc:sldMk cId="1367789321" sldId="443"/>
            <ac:spMk id="17" creationId="{2C2C7CB2-F1AA-9744-98A3-F0DA8F600951}"/>
          </ac:spMkLst>
        </pc:spChg>
        <pc:spChg chg="add mod">
          <ac:chgData name="Mariah Helgeson" userId="51b1bd1c-374c-4333-91a8-ada6f1cc33a2" providerId="ADAL" clId="{2561BA1A-F32F-064E-9033-AAFC7156500D}" dt="2022-01-25T19:18:06.341" v="3027"/>
          <ac:spMkLst>
            <pc:docMk/>
            <pc:sldMk cId="1367789321" sldId="443"/>
            <ac:spMk id="18" creationId="{FD6654F7-127B-0844-96AF-F6F10BFAE2D5}"/>
          </ac:spMkLst>
        </pc:spChg>
        <pc:spChg chg="add mod">
          <ac:chgData name="Mariah Helgeson" userId="51b1bd1c-374c-4333-91a8-ada6f1cc33a2" providerId="ADAL" clId="{2561BA1A-F32F-064E-9033-AAFC7156500D}" dt="2022-01-25T19:18:06.341" v="3027"/>
          <ac:spMkLst>
            <pc:docMk/>
            <pc:sldMk cId="1367789321" sldId="443"/>
            <ac:spMk id="19" creationId="{92BC73C3-F6DB-F242-9C11-9A6B6E211469}"/>
          </ac:spMkLst>
        </pc:spChg>
        <pc:spChg chg="add mod">
          <ac:chgData name="Mariah Helgeson" userId="51b1bd1c-374c-4333-91a8-ada6f1cc33a2" providerId="ADAL" clId="{2561BA1A-F32F-064E-9033-AAFC7156500D}" dt="2022-01-25T19:18:06.341" v="3027"/>
          <ac:spMkLst>
            <pc:docMk/>
            <pc:sldMk cId="1367789321" sldId="443"/>
            <ac:spMk id="20" creationId="{2BB7AD5C-5592-BA42-B4D7-4FC17DC07856}"/>
          </ac:spMkLst>
        </pc:spChg>
        <pc:spChg chg="add mod">
          <ac:chgData name="Mariah Helgeson" userId="51b1bd1c-374c-4333-91a8-ada6f1cc33a2" providerId="ADAL" clId="{2561BA1A-F32F-064E-9033-AAFC7156500D}" dt="2022-01-25T19:18:06.341" v="3027"/>
          <ac:spMkLst>
            <pc:docMk/>
            <pc:sldMk cId="1367789321" sldId="443"/>
            <ac:spMk id="21" creationId="{1499D907-A28B-0C46-B556-D6E9830AC230}"/>
          </ac:spMkLst>
        </pc:spChg>
        <pc:spChg chg="add mod">
          <ac:chgData name="Mariah Helgeson" userId="51b1bd1c-374c-4333-91a8-ada6f1cc33a2" providerId="ADAL" clId="{2561BA1A-F32F-064E-9033-AAFC7156500D}" dt="2022-01-25T19:18:06.341" v="3027"/>
          <ac:spMkLst>
            <pc:docMk/>
            <pc:sldMk cId="1367789321" sldId="443"/>
            <ac:spMk id="22" creationId="{81AB7C58-13D0-3146-878A-53FCD65615A9}"/>
          </ac:spMkLst>
        </pc:spChg>
        <pc:spChg chg="add mod">
          <ac:chgData name="Mariah Helgeson" userId="51b1bd1c-374c-4333-91a8-ada6f1cc33a2" providerId="ADAL" clId="{2561BA1A-F32F-064E-9033-AAFC7156500D}" dt="2022-01-25T19:18:06.341" v="3027"/>
          <ac:spMkLst>
            <pc:docMk/>
            <pc:sldMk cId="1367789321" sldId="443"/>
            <ac:spMk id="23" creationId="{A3B54151-CE95-1049-B5BB-CB1ACA2116DC}"/>
          </ac:spMkLst>
        </pc:spChg>
        <pc:spChg chg="add mod">
          <ac:chgData name="Mariah Helgeson" userId="51b1bd1c-374c-4333-91a8-ada6f1cc33a2" providerId="ADAL" clId="{2561BA1A-F32F-064E-9033-AAFC7156500D}" dt="2022-01-25T19:18:06.341" v="3027"/>
          <ac:spMkLst>
            <pc:docMk/>
            <pc:sldMk cId="1367789321" sldId="443"/>
            <ac:spMk id="24" creationId="{6770DC91-E306-BD45-A257-59E2125DFB05}"/>
          </ac:spMkLst>
        </pc:spChg>
        <pc:spChg chg="add mod">
          <ac:chgData name="Mariah Helgeson" userId="51b1bd1c-374c-4333-91a8-ada6f1cc33a2" providerId="ADAL" clId="{2561BA1A-F32F-064E-9033-AAFC7156500D}" dt="2022-01-25T19:18:06.341" v="3027"/>
          <ac:spMkLst>
            <pc:docMk/>
            <pc:sldMk cId="1367789321" sldId="443"/>
            <ac:spMk id="25" creationId="{BD3628D2-F535-FA48-80B6-7268388D8992}"/>
          </ac:spMkLst>
        </pc:spChg>
        <pc:spChg chg="add mod">
          <ac:chgData name="Mariah Helgeson" userId="51b1bd1c-374c-4333-91a8-ada6f1cc33a2" providerId="ADAL" clId="{2561BA1A-F32F-064E-9033-AAFC7156500D}" dt="2022-01-25T19:18:06.341" v="3027"/>
          <ac:spMkLst>
            <pc:docMk/>
            <pc:sldMk cId="1367789321" sldId="443"/>
            <ac:spMk id="26" creationId="{07D2A655-D7BA-1347-9D28-96BDECAD1E53}"/>
          </ac:spMkLst>
        </pc:spChg>
        <pc:spChg chg="add mod">
          <ac:chgData name="Mariah Helgeson" userId="51b1bd1c-374c-4333-91a8-ada6f1cc33a2" providerId="ADAL" clId="{2561BA1A-F32F-064E-9033-AAFC7156500D}" dt="2022-01-25T19:18:06.341" v="3027"/>
          <ac:spMkLst>
            <pc:docMk/>
            <pc:sldMk cId="1367789321" sldId="443"/>
            <ac:spMk id="27" creationId="{E156F0A6-44B0-9E4D-89F5-F12D84862042}"/>
          </ac:spMkLst>
        </pc:spChg>
        <pc:spChg chg="add mod">
          <ac:chgData name="Mariah Helgeson" userId="51b1bd1c-374c-4333-91a8-ada6f1cc33a2" providerId="ADAL" clId="{2561BA1A-F32F-064E-9033-AAFC7156500D}" dt="2022-01-25T19:18:06.341" v="3027"/>
          <ac:spMkLst>
            <pc:docMk/>
            <pc:sldMk cId="1367789321" sldId="443"/>
            <ac:spMk id="28" creationId="{68454D83-8274-8B44-861E-3CE66201E4DB}"/>
          </ac:spMkLst>
        </pc:spChg>
        <pc:spChg chg="add mod">
          <ac:chgData name="Mariah Helgeson" userId="51b1bd1c-374c-4333-91a8-ada6f1cc33a2" providerId="ADAL" clId="{2561BA1A-F32F-064E-9033-AAFC7156500D}" dt="2022-01-25T19:18:06.341" v="3027"/>
          <ac:spMkLst>
            <pc:docMk/>
            <pc:sldMk cId="1367789321" sldId="443"/>
            <ac:spMk id="29" creationId="{CA0A456E-6F3A-6F46-B0BB-CF5FA90ED986}"/>
          </ac:spMkLst>
        </pc:spChg>
        <pc:spChg chg="add mod">
          <ac:chgData name="Mariah Helgeson" userId="51b1bd1c-374c-4333-91a8-ada6f1cc33a2" providerId="ADAL" clId="{2561BA1A-F32F-064E-9033-AAFC7156500D}" dt="2022-01-25T19:18:06.341" v="3027"/>
          <ac:spMkLst>
            <pc:docMk/>
            <pc:sldMk cId="1367789321" sldId="443"/>
            <ac:spMk id="30" creationId="{0D1A4F73-AE3B-0748-B8E8-89F5854BA1EA}"/>
          </ac:spMkLst>
        </pc:spChg>
        <pc:spChg chg="add mod">
          <ac:chgData name="Mariah Helgeson" userId="51b1bd1c-374c-4333-91a8-ada6f1cc33a2" providerId="ADAL" clId="{2561BA1A-F32F-064E-9033-AAFC7156500D}" dt="2022-01-25T19:18:06.341" v="3027"/>
          <ac:spMkLst>
            <pc:docMk/>
            <pc:sldMk cId="1367789321" sldId="443"/>
            <ac:spMk id="31" creationId="{0ABB733C-EE87-BC49-9804-FFA7AC2FFAA8}"/>
          </ac:spMkLst>
        </pc:spChg>
      </pc:sldChg>
      <pc:sldChg chg="addSp modSp mod chgLayout">
        <pc:chgData name="Mariah Helgeson" userId="51b1bd1c-374c-4333-91a8-ada6f1cc33a2" providerId="ADAL" clId="{2561BA1A-F32F-064E-9033-AAFC7156500D}" dt="2022-01-25T20:02:29.854" v="3648" actId="700"/>
        <pc:sldMkLst>
          <pc:docMk/>
          <pc:sldMk cId="588611361" sldId="444"/>
        </pc:sldMkLst>
        <pc:spChg chg="add mod ord">
          <ac:chgData name="Mariah Helgeson" userId="51b1bd1c-374c-4333-91a8-ada6f1cc33a2" providerId="ADAL" clId="{2561BA1A-F32F-064E-9033-AAFC7156500D}" dt="2022-01-25T20:02:29.854" v="3648" actId="700"/>
          <ac:spMkLst>
            <pc:docMk/>
            <pc:sldMk cId="588611361" sldId="444"/>
            <ac:spMk id="2" creationId="{19588597-CA36-D840-9402-5EAD36B28319}"/>
          </ac:spMkLst>
        </pc:spChg>
        <pc:spChg chg="mod ord">
          <ac:chgData name="Mariah Helgeson" userId="51b1bd1c-374c-4333-91a8-ada6f1cc33a2" providerId="ADAL" clId="{2561BA1A-F32F-064E-9033-AAFC7156500D}" dt="2022-01-25T20:02:29.854" v="3648" actId="700"/>
          <ac:spMkLst>
            <pc:docMk/>
            <pc:sldMk cId="588611361" sldId="444"/>
            <ac:spMk id="5" creationId="{C6BFB430-2192-D34D-865C-A6E846470FC9}"/>
          </ac:spMkLst>
        </pc:spChg>
        <pc:spChg chg="mod ord">
          <ac:chgData name="Mariah Helgeson" userId="51b1bd1c-374c-4333-91a8-ada6f1cc33a2" providerId="ADAL" clId="{2561BA1A-F32F-064E-9033-AAFC7156500D}" dt="2022-01-25T20:02:29.854" v="3648" actId="700"/>
          <ac:spMkLst>
            <pc:docMk/>
            <pc:sldMk cId="588611361" sldId="444"/>
            <ac:spMk id="6" creationId="{209B41B7-E907-CB43-80D3-F247F9D69753}"/>
          </ac:spMkLst>
        </pc:spChg>
        <pc:spChg chg="add mod">
          <ac:chgData name="Mariah Helgeson" userId="51b1bd1c-374c-4333-91a8-ada6f1cc33a2" providerId="ADAL" clId="{2561BA1A-F32F-064E-9033-AAFC7156500D}" dt="2022-01-25T19:18:07.820" v="3028"/>
          <ac:spMkLst>
            <pc:docMk/>
            <pc:sldMk cId="588611361" sldId="444"/>
            <ac:spMk id="8" creationId="{B6B799CD-559E-2544-953C-EA81208DE1E0}"/>
          </ac:spMkLst>
        </pc:spChg>
        <pc:spChg chg="add mod">
          <ac:chgData name="Mariah Helgeson" userId="51b1bd1c-374c-4333-91a8-ada6f1cc33a2" providerId="ADAL" clId="{2561BA1A-F32F-064E-9033-AAFC7156500D}" dt="2022-01-25T19:18:07.820" v="3028"/>
          <ac:spMkLst>
            <pc:docMk/>
            <pc:sldMk cId="588611361" sldId="444"/>
            <ac:spMk id="9" creationId="{0E82ED99-2D42-4C4F-8748-0E82747CF9B5}"/>
          </ac:spMkLst>
        </pc:spChg>
        <pc:spChg chg="add mod">
          <ac:chgData name="Mariah Helgeson" userId="51b1bd1c-374c-4333-91a8-ada6f1cc33a2" providerId="ADAL" clId="{2561BA1A-F32F-064E-9033-AAFC7156500D}" dt="2022-01-25T19:18:07.820" v="3028"/>
          <ac:spMkLst>
            <pc:docMk/>
            <pc:sldMk cId="588611361" sldId="444"/>
            <ac:spMk id="13" creationId="{CCFCD303-CCF3-824D-8867-C530A87B45F3}"/>
          </ac:spMkLst>
        </pc:spChg>
        <pc:spChg chg="add mod">
          <ac:chgData name="Mariah Helgeson" userId="51b1bd1c-374c-4333-91a8-ada6f1cc33a2" providerId="ADAL" clId="{2561BA1A-F32F-064E-9033-AAFC7156500D}" dt="2022-01-25T19:18:07.820" v="3028"/>
          <ac:spMkLst>
            <pc:docMk/>
            <pc:sldMk cId="588611361" sldId="444"/>
            <ac:spMk id="14" creationId="{52785427-D0ED-D345-8FAF-AAD22D9F5155}"/>
          </ac:spMkLst>
        </pc:spChg>
        <pc:spChg chg="add mod">
          <ac:chgData name="Mariah Helgeson" userId="51b1bd1c-374c-4333-91a8-ada6f1cc33a2" providerId="ADAL" clId="{2561BA1A-F32F-064E-9033-AAFC7156500D}" dt="2022-01-25T19:18:07.820" v="3028"/>
          <ac:spMkLst>
            <pc:docMk/>
            <pc:sldMk cId="588611361" sldId="444"/>
            <ac:spMk id="15" creationId="{CB40C208-02D0-7647-9C4F-8789CED5EBAA}"/>
          </ac:spMkLst>
        </pc:spChg>
        <pc:spChg chg="add mod">
          <ac:chgData name="Mariah Helgeson" userId="51b1bd1c-374c-4333-91a8-ada6f1cc33a2" providerId="ADAL" clId="{2561BA1A-F32F-064E-9033-AAFC7156500D}" dt="2022-01-25T19:18:07.820" v="3028"/>
          <ac:spMkLst>
            <pc:docMk/>
            <pc:sldMk cId="588611361" sldId="444"/>
            <ac:spMk id="16" creationId="{7A43216C-C1FA-C54E-BFE8-28E1C1966C80}"/>
          </ac:spMkLst>
        </pc:spChg>
        <pc:spChg chg="add mod">
          <ac:chgData name="Mariah Helgeson" userId="51b1bd1c-374c-4333-91a8-ada6f1cc33a2" providerId="ADAL" clId="{2561BA1A-F32F-064E-9033-AAFC7156500D}" dt="2022-01-25T19:18:07.820" v="3028"/>
          <ac:spMkLst>
            <pc:docMk/>
            <pc:sldMk cId="588611361" sldId="444"/>
            <ac:spMk id="17" creationId="{E11C4869-FE9E-9C42-9820-5BA34323F8B3}"/>
          </ac:spMkLst>
        </pc:spChg>
        <pc:spChg chg="add mod">
          <ac:chgData name="Mariah Helgeson" userId="51b1bd1c-374c-4333-91a8-ada6f1cc33a2" providerId="ADAL" clId="{2561BA1A-F32F-064E-9033-AAFC7156500D}" dt="2022-01-25T19:18:07.820" v="3028"/>
          <ac:spMkLst>
            <pc:docMk/>
            <pc:sldMk cId="588611361" sldId="444"/>
            <ac:spMk id="18" creationId="{1EBEA000-3F1A-5240-8294-C40DE2DD463F}"/>
          </ac:spMkLst>
        </pc:spChg>
        <pc:spChg chg="add mod">
          <ac:chgData name="Mariah Helgeson" userId="51b1bd1c-374c-4333-91a8-ada6f1cc33a2" providerId="ADAL" clId="{2561BA1A-F32F-064E-9033-AAFC7156500D}" dt="2022-01-25T19:18:07.820" v="3028"/>
          <ac:spMkLst>
            <pc:docMk/>
            <pc:sldMk cId="588611361" sldId="444"/>
            <ac:spMk id="19" creationId="{AA60194E-05C8-834C-8488-8810720724EB}"/>
          </ac:spMkLst>
        </pc:spChg>
        <pc:spChg chg="add mod">
          <ac:chgData name="Mariah Helgeson" userId="51b1bd1c-374c-4333-91a8-ada6f1cc33a2" providerId="ADAL" clId="{2561BA1A-F32F-064E-9033-AAFC7156500D}" dt="2022-01-25T19:18:07.820" v="3028"/>
          <ac:spMkLst>
            <pc:docMk/>
            <pc:sldMk cId="588611361" sldId="444"/>
            <ac:spMk id="20" creationId="{6CA46362-7CDC-7843-BF59-7F51F32A686E}"/>
          </ac:spMkLst>
        </pc:spChg>
        <pc:spChg chg="add mod">
          <ac:chgData name="Mariah Helgeson" userId="51b1bd1c-374c-4333-91a8-ada6f1cc33a2" providerId="ADAL" clId="{2561BA1A-F32F-064E-9033-AAFC7156500D}" dt="2022-01-25T19:18:07.820" v="3028"/>
          <ac:spMkLst>
            <pc:docMk/>
            <pc:sldMk cId="588611361" sldId="444"/>
            <ac:spMk id="21" creationId="{A1128C8E-8D04-8D4C-BCDD-E097A256C2C9}"/>
          </ac:spMkLst>
        </pc:spChg>
        <pc:spChg chg="add mod">
          <ac:chgData name="Mariah Helgeson" userId="51b1bd1c-374c-4333-91a8-ada6f1cc33a2" providerId="ADAL" clId="{2561BA1A-F32F-064E-9033-AAFC7156500D}" dt="2022-01-25T19:18:07.820" v="3028"/>
          <ac:spMkLst>
            <pc:docMk/>
            <pc:sldMk cId="588611361" sldId="444"/>
            <ac:spMk id="22" creationId="{64DDA48E-5A2E-4D4D-BC7F-24DBCF4F0ED3}"/>
          </ac:spMkLst>
        </pc:spChg>
        <pc:spChg chg="add mod">
          <ac:chgData name="Mariah Helgeson" userId="51b1bd1c-374c-4333-91a8-ada6f1cc33a2" providerId="ADAL" clId="{2561BA1A-F32F-064E-9033-AAFC7156500D}" dt="2022-01-25T19:18:07.820" v="3028"/>
          <ac:spMkLst>
            <pc:docMk/>
            <pc:sldMk cId="588611361" sldId="444"/>
            <ac:spMk id="23" creationId="{52666310-FF69-2B4F-8D9C-942FD53186E7}"/>
          </ac:spMkLst>
        </pc:spChg>
        <pc:spChg chg="add mod">
          <ac:chgData name="Mariah Helgeson" userId="51b1bd1c-374c-4333-91a8-ada6f1cc33a2" providerId="ADAL" clId="{2561BA1A-F32F-064E-9033-AAFC7156500D}" dt="2022-01-25T19:18:07.820" v="3028"/>
          <ac:spMkLst>
            <pc:docMk/>
            <pc:sldMk cId="588611361" sldId="444"/>
            <ac:spMk id="24" creationId="{13113416-86CB-C94A-9236-C010D573762D}"/>
          </ac:spMkLst>
        </pc:spChg>
        <pc:spChg chg="add mod">
          <ac:chgData name="Mariah Helgeson" userId="51b1bd1c-374c-4333-91a8-ada6f1cc33a2" providerId="ADAL" clId="{2561BA1A-F32F-064E-9033-AAFC7156500D}" dt="2022-01-25T19:18:07.820" v="3028"/>
          <ac:spMkLst>
            <pc:docMk/>
            <pc:sldMk cId="588611361" sldId="444"/>
            <ac:spMk id="25" creationId="{0D091EFB-B33E-0B4D-A725-E4E5FF5B197E}"/>
          </ac:spMkLst>
        </pc:spChg>
        <pc:spChg chg="add mod">
          <ac:chgData name="Mariah Helgeson" userId="51b1bd1c-374c-4333-91a8-ada6f1cc33a2" providerId="ADAL" clId="{2561BA1A-F32F-064E-9033-AAFC7156500D}" dt="2022-01-25T19:18:07.820" v="3028"/>
          <ac:spMkLst>
            <pc:docMk/>
            <pc:sldMk cId="588611361" sldId="444"/>
            <ac:spMk id="26" creationId="{C658B970-568B-5A40-B7B0-B119B6884345}"/>
          </ac:spMkLst>
        </pc:spChg>
        <pc:spChg chg="add mod">
          <ac:chgData name="Mariah Helgeson" userId="51b1bd1c-374c-4333-91a8-ada6f1cc33a2" providerId="ADAL" clId="{2561BA1A-F32F-064E-9033-AAFC7156500D}" dt="2022-01-25T19:18:07.820" v="3028"/>
          <ac:spMkLst>
            <pc:docMk/>
            <pc:sldMk cId="588611361" sldId="444"/>
            <ac:spMk id="27" creationId="{5F059217-542A-2244-9A4C-DD9402AD8DE3}"/>
          </ac:spMkLst>
        </pc:spChg>
        <pc:spChg chg="add mod">
          <ac:chgData name="Mariah Helgeson" userId="51b1bd1c-374c-4333-91a8-ada6f1cc33a2" providerId="ADAL" clId="{2561BA1A-F32F-064E-9033-AAFC7156500D}" dt="2022-01-25T19:18:07.820" v="3028"/>
          <ac:spMkLst>
            <pc:docMk/>
            <pc:sldMk cId="588611361" sldId="444"/>
            <ac:spMk id="28" creationId="{9F4E2E1E-2E35-BC43-BC98-4416AA05F2CC}"/>
          </ac:spMkLst>
        </pc:spChg>
        <pc:spChg chg="add mod">
          <ac:chgData name="Mariah Helgeson" userId="51b1bd1c-374c-4333-91a8-ada6f1cc33a2" providerId="ADAL" clId="{2561BA1A-F32F-064E-9033-AAFC7156500D}" dt="2022-01-25T19:18:07.820" v="3028"/>
          <ac:spMkLst>
            <pc:docMk/>
            <pc:sldMk cId="588611361" sldId="444"/>
            <ac:spMk id="29" creationId="{7F588904-95F2-CD4E-B726-4FA077875C0A}"/>
          </ac:spMkLst>
        </pc:spChg>
        <pc:spChg chg="add mod">
          <ac:chgData name="Mariah Helgeson" userId="51b1bd1c-374c-4333-91a8-ada6f1cc33a2" providerId="ADAL" clId="{2561BA1A-F32F-064E-9033-AAFC7156500D}" dt="2022-01-25T19:18:07.820" v="3028"/>
          <ac:spMkLst>
            <pc:docMk/>
            <pc:sldMk cId="588611361" sldId="444"/>
            <ac:spMk id="30" creationId="{81A5877F-8B93-9447-9300-CEB4B00FF9C3}"/>
          </ac:spMkLst>
        </pc:spChg>
      </pc:sldChg>
      <pc:sldChg chg="addSp modSp mod chgLayout">
        <pc:chgData name="Mariah Helgeson" userId="51b1bd1c-374c-4333-91a8-ada6f1cc33a2" providerId="ADAL" clId="{2561BA1A-F32F-064E-9033-AAFC7156500D}" dt="2022-01-25T20:02:29.854" v="3648" actId="700"/>
        <pc:sldMkLst>
          <pc:docMk/>
          <pc:sldMk cId="67282427" sldId="445"/>
        </pc:sldMkLst>
        <pc:spChg chg="add mod ord">
          <ac:chgData name="Mariah Helgeson" userId="51b1bd1c-374c-4333-91a8-ada6f1cc33a2" providerId="ADAL" clId="{2561BA1A-F32F-064E-9033-AAFC7156500D}" dt="2022-01-25T20:02:29.854" v="3648" actId="700"/>
          <ac:spMkLst>
            <pc:docMk/>
            <pc:sldMk cId="67282427" sldId="445"/>
            <ac:spMk id="2" creationId="{3E0A5F8B-39BF-1D43-B680-F1F8C0ACB73F}"/>
          </ac:spMkLst>
        </pc:spChg>
        <pc:spChg chg="mod ord">
          <ac:chgData name="Mariah Helgeson" userId="51b1bd1c-374c-4333-91a8-ada6f1cc33a2" providerId="ADAL" clId="{2561BA1A-F32F-064E-9033-AAFC7156500D}" dt="2022-01-25T20:02:29.854" v="3648" actId="700"/>
          <ac:spMkLst>
            <pc:docMk/>
            <pc:sldMk cId="67282427" sldId="445"/>
            <ac:spMk id="5" creationId="{0FE45422-B1FD-D749-8788-7807400D41B1}"/>
          </ac:spMkLst>
        </pc:spChg>
        <pc:spChg chg="mod ord">
          <ac:chgData name="Mariah Helgeson" userId="51b1bd1c-374c-4333-91a8-ada6f1cc33a2" providerId="ADAL" clId="{2561BA1A-F32F-064E-9033-AAFC7156500D}" dt="2022-01-25T20:02:29.854" v="3648" actId="700"/>
          <ac:spMkLst>
            <pc:docMk/>
            <pc:sldMk cId="67282427" sldId="445"/>
            <ac:spMk id="6" creationId="{725FF771-E4AC-494F-9E10-62D153A13F27}"/>
          </ac:spMkLst>
        </pc:spChg>
        <pc:spChg chg="add mod">
          <ac:chgData name="Mariah Helgeson" userId="51b1bd1c-374c-4333-91a8-ada6f1cc33a2" providerId="ADAL" clId="{2561BA1A-F32F-064E-9033-AAFC7156500D}" dt="2022-01-25T19:18:09.220" v="3029"/>
          <ac:spMkLst>
            <pc:docMk/>
            <pc:sldMk cId="67282427" sldId="445"/>
            <ac:spMk id="9" creationId="{1442E2CA-42E2-694E-99EF-89E872FC5345}"/>
          </ac:spMkLst>
        </pc:spChg>
        <pc:spChg chg="add mod">
          <ac:chgData name="Mariah Helgeson" userId="51b1bd1c-374c-4333-91a8-ada6f1cc33a2" providerId="ADAL" clId="{2561BA1A-F32F-064E-9033-AAFC7156500D}" dt="2022-01-25T19:18:09.220" v="3029"/>
          <ac:spMkLst>
            <pc:docMk/>
            <pc:sldMk cId="67282427" sldId="445"/>
            <ac:spMk id="10" creationId="{A789B20A-F816-FF48-ACD0-5203BED4B437}"/>
          </ac:spMkLst>
        </pc:spChg>
        <pc:spChg chg="add mod">
          <ac:chgData name="Mariah Helgeson" userId="51b1bd1c-374c-4333-91a8-ada6f1cc33a2" providerId="ADAL" clId="{2561BA1A-F32F-064E-9033-AAFC7156500D}" dt="2022-01-25T19:18:09.220" v="3029"/>
          <ac:spMkLst>
            <pc:docMk/>
            <pc:sldMk cId="67282427" sldId="445"/>
            <ac:spMk id="14" creationId="{4E03BB58-0CE3-2442-B62A-FD01DBE6FD33}"/>
          </ac:spMkLst>
        </pc:spChg>
        <pc:spChg chg="add mod">
          <ac:chgData name="Mariah Helgeson" userId="51b1bd1c-374c-4333-91a8-ada6f1cc33a2" providerId="ADAL" clId="{2561BA1A-F32F-064E-9033-AAFC7156500D}" dt="2022-01-25T19:18:09.220" v="3029"/>
          <ac:spMkLst>
            <pc:docMk/>
            <pc:sldMk cId="67282427" sldId="445"/>
            <ac:spMk id="15" creationId="{F9780858-DCA8-844B-85E6-A9C7F7B4C708}"/>
          </ac:spMkLst>
        </pc:spChg>
        <pc:spChg chg="add mod">
          <ac:chgData name="Mariah Helgeson" userId="51b1bd1c-374c-4333-91a8-ada6f1cc33a2" providerId="ADAL" clId="{2561BA1A-F32F-064E-9033-AAFC7156500D}" dt="2022-01-25T19:18:09.220" v="3029"/>
          <ac:spMkLst>
            <pc:docMk/>
            <pc:sldMk cId="67282427" sldId="445"/>
            <ac:spMk id="16" creationId="{87A8CED7-124B-4F40-875F-6C85E68EBF65}"/>
          </ac:spMkLst>
        </pc:spChg>
        <pc:spChg chg="add mod">
          <ac:chgData name="Mariah Helgeson" userId="51b1bd1c-374c-4333-91a8-ada6f1cc33a2" providerId="ADAL" clId="{2561BA1A-F32F-064E-9033-AAFC7156500D}" dt="2022-01-25T19:18:09.220" v="3029"/>
          <ac:spMkLst>
            <pc:docMk/>
            <pc:sldMk cId="67282427" sldId="445"/>
            <ac:spMk id="17" creationId="{0DABB9B7-DAA9-4942-8011-800A13525F38}"/>
          </ac:spMkLst>
        </pc:spChg>
        <pc:spChg chg="add mod">
          <ac:chgData name="Mariah Helgeson" userId="51b1bd1c-374c-4333-91a8-ada6f1cc33a2" providerId="ADAL" clId="{2561BA1A-F32F-064E-9033-AAFC7156500D}" dt="2022-01-25T19:18:09.220" v="3029"/>
          <ac:spMkLst>
            <pc:docMk/>
            <pc:sldMk cId="67282427" sldId="445"/>
            <ac:spMk id="18" creationId="{969E6D97-9766-EF45-AB84-03BD3BB363AB}"/>
          </ac:spMkLst>
        </pc:spChg>
        <pc:spChg chg="add mod">
          <ac:chgData name="Mariah Helgeson" userId="51b1bd1c-374c-4333-91a8-ada6f1cc33a2" providerId="ADAL" clId="{2561BA1A-F32F-064E-9033-AAFC7156500D}" dt="2022-01-25T19:18:09.220" v="3029"/>
          <ac:spMkLst>
            <pc:docMk/>
            <pc:sldMk cId="67282427" sldId="445"/>
            <ac:spMk id="19" creationId="{4798286D-85BE-2744-8973-4D339D79C8F5}"/>
          </ac:spMkLst>
        </pc:spChg>
        <pc:spChg chg="add mod">
          <ac:chgData name="Mariah Helgeson" userId="51b1bd1c-374c-4333-91a8-ada6f1cc33a2" providerId="ADAL" clId="{2561BA1A-F32F-064E-9033-AAFC7156500D}" dt="2022-01-25T19:18:09.220" v="3029"/>
          <ac:spMkLst>
            <pc:docMk/>
            <pc:sldMk cId="67282427" sldId="445"/>
            <ac:spMk id="20" creationId="{10D0C118-AC30-7240-B69C-A82EDEF16A8A}"/>
          </ac:spMkLst>
        </pc:spChg>
        <pc:spChg chg="add mod">
          <ac:chgData name="Mariah Helgeson" userId="51b1bd1c-374c-4333-91a8-ada6f1cc33a2" providerId="ADAL" clId="{2561BA1A-F32F-064E-9033-AAFC7156500D}" dt="2022-01-25T19:18:09.220" v="3029"/>
          <ac:spMkLst>
            <pc:docMk/>
            <pc:sldMk cId="67282427" sldId="445"/>
            <ac:spMk id="21" creationId="{6183E17B-0D41-1344-A810-380ED2E163EF}"/>
          </ac:spMkLst>
        </pc:spChg>
        <pc:spChg chg="add mod">
          <ac:chgData name="Mariah Helgeson" userId="51b1bd1c-374c-4333-91a8-ada6f1cc33a2" providerId="ADAL" clId="{2561BA1A-F32F-064E-9033-AAFC7156500D}" dt="2022-01-25T19:18:09.220" v="3029"/>
          <ac:spMkLst>
            <pc:docMk/>
            <pc:sldMk cId="67282427" sldId="445"/>
            <ac:spMk id="22" creationId="{C22E9DB1-A751-D147-A05A-F350954B1CA7}"/>
          </ac:spMkLst>
        </pc:spChg>
        <pc:spChg chg="add mod">
          <ac:chgData name="Mariah Helgeson" userId="51b1bd1c-374c-4333-91a8-ada6f1cc33a2" providerId="ADAL" clId="{2561BA1A-F32F-064E-9033-AAFC7156500D}" dt="2022-01-25T19:18:09.220" v="3029"/>
          <ac:spMkLst>
            <pc:docMk/>
            <pc:sldMk cId="67282427" sldId="445"/>
            <ac:spMk id="23" creationId="{7E969E1E-5EE8-F545-8D24-AF09F7CBF85F}"/>
          </ac:spMkLst>
        </pc:spChg>
        <pc:spChg chg="add mod">
          <ac:chgData name="Mariah Helgeson" userId="51b1bd1c-374c-4333-91a8-ada6f1cc33a2" providerId="ADAL" clId="{2561BA1A-F32F-064E-9033-AAFC7156500D}" dt="2022-01-25T19:18:09.220" v="3029"/>
          <ac:spMkLst>
            <pc:docMk/>
            <pc:sldMk cId="67282427" sldId="445"/>
            <ac:spMk id="24" creationId="{3071121C-66D9-2D45-85EF-0BAFC100A192}"/>
          </ac:spMkLst>
        </pc:spChg>
        <pc:spChg chg="add mod">
          <ac:chgData name="Mariah Helgeson" userId="51b1bd1c-374c-4333-91a8-ada6f1cc33a2" providerId="ADAL" clId="{2561BA1A-F32F-064E-9033-AAFC7156500D}" dt="2022-01-25T19:18:09.220" v="3029"/>
          <ac:spMkLst>
            <pc:docMk/>
            <pc:sldMk cId="67282427" sldId="445"/>
            <ac:spMk id="25" creationId="{AEC95931-F802-F544-9B54-024CBE0D8C74}"/>
          </ac:spMkLst>
        </pc:spChg>
        <pc:spChg chg="add mod">
          <ac:chgData name="Mariah Helgeson" userId="51b1bd1c-374c-4333-91a8-ada6f1cc33a2" providerId="ADAL" clId="{2561BA1A-F32F-064E-9033-AAFC7156500D}" dt="2022-01-25T19:18:09.220" v="3029"/>
          <ac:spMkLst>
            <pc:docMk/>
            <pc:sldMk cId="67282427" sldId="445"/>
            <ac:spMk id="26" creationId="{7BDD41A2-D1BE-774A-BA44-946446254D5E}"/>
          </ac:spMkLst>
        </pc:spChg>
        <pc:spChg chg="add mod">
          <ac:chgData name="Mariah Helgeson" userId="51b1bd1c-374c-4333-91a8-ada6f1cc33a2" providerId="ADAL" clId="{2561BA1A-F32F-064E-9033-AAFC7156500D}" dt="2022-01-25T19:18:09.220" v="3029"/>
          <ac:spMkLst>
            <pc:docMk/>
            <pc:sldMk cId="67282427" sldId="445"/>
            <ac:spMk id="27" creationId="{2C317819-9E36-D941-B8BE-8647B6EAD8D1}"/>
          </ac:spMkLst>
        </pc:spChg>
        <pc:spChg chg="add mod">
          <ac:chgData name="Mariah Helgeson" userId="51b1bd1c-374c-4333-91a8-ada6f1cc33a2" providerId="ADAL" clId="{2561BA1A-F32F-064E-9033-AAFC7156500D}" dt="2022-01-25T19:18:09.220" v="3029"/>
          <ac:spMkLst>
            <pc:docMk/>
            <pc:sldMk cId="67282427" sldId="445"/>
            <ac:spMk id="28" creationId="{C3535636-28DF-2544-B659-E39CED785DE3}"/>
          </ac:spMkLst>
        </pc:spChg>
        <pc:spChg chg="add mod">
          <ac:chgData name="Mariah Helgeson" userId="51b1bd1c-374c-4333-91a8-ada6f1cc33a2" providerId="ADAL" clId="{2561BA1A-F32F-064E-9033-AAFC7156500D}" dt="2022-01-25T19:18:09.220" v="3029"/>
          <ac:spMkLst>
            <pc:docMk/>
            <pc:sldMk cId="67282427" sldId="445"/>
            <ac:spMk id="29" creationId="{FEB3D044-3ABB-F049-A255-A0079072CCD1}"/>
          </ac:spMkLst>
        </pc:spChg>
        <pc:spChg chg="add mod">
          <ac:chgData name="Mariah Helgeson" userId="51b1bd1c-374c-4333-91a8-ada6f1cc33a2" providerId="ADAL" clId="{2561BA1A-F32F-064E-9033-AAFC7156500D}" dt="2022-01-25T19:18:09.220" v="3029"/>
          <ac:spMkLst>
            <pc:docMk/>
            <pc:sldMk cId="67282427" sldId="445"/>
            <ac:spMk id="30" creationId="{CF880790-2EED-474B-8656-D9CD85530B1F}"/>
          </ac:spMkLst>
        </pc:spChg>
        <pc:spChg chg="add mod">
          <ac:chgData name="Mariah Helgeson" userId="51b1bd1c-374c-4333-91a8-ada6f1cc33a2" providerId="ADAL" clId="{2561BA1A-F32F-064E-9033-AAFC7156500D}" dt="2022-01-25T19:18:09.220" v="3029"/>
          <ac:spMkLst>
            <pc:docMk/>
            <pc:sldMk cId="67282427" sldId="445"/>
            <ac:spMk id="31" creationId="{25CEB052-7266-0742-BE31-844ED3B92B5B}"/>
          </ac:spMkLst>
        </pc:spChg>
      </pc:sldChg>
      <pc:sldChg chg="addSp modSp mod chgLayout">
        <pc:chgData name="Mariah Helgeson" userId="51b1bd1c-374c-4333-91a8-ada6f1cc33a2" providerId="ADAL" clId="{2561BA1A-F32F-064E-9033-AAFC7156500D}" dt="2022-01-25T20:02:29.854" v="3648" actId="700"/>
        <pc:sldMkLst>
          <pc:docMk/>
          <pc:sldMk cId="3246264249" sldId="446"/>
        </pc:sldMkLst>
        <pc:spChg chg="add mod ord">
          <ac:chgData name="Mariah Helgeson" userId="51b1bd1c-374c-4333-91a8-ada6f1cc33a2" providerId="ADAL" clId="{2561BA1A-F32F-064E-9033-AAFC7156500D}" dt="2022-01-25T20:02:29.854" v="3648" actId="700"/>
          <ac:spMkLst>
            <pc:docMk/>
            <pc:sldMk cId="3246264249" sldId="446"/>
            <ac:spMk id="2" creationId="{21D4FF19-121F-8C4C-9577-B33929CF1332}"/>
          </ac:spMkLst>
        </pc:spChg>
        <pc:spChg chg="mod ord">
          <ac:chgData name="Mariah Helgeson" userId="51b1bd1c-374c-4333-91a8-ada6f1cc33a2" providerId="ADAL" clId="{2561BA1A-F32F-064E-9033-AAFC7156500D}" dt="2022-01-25T20:02:29.854" v="3648" actId="700"/>
          <ac:spMkLst>
            <pc:docMk/>
            <pc:sldMk cId="3246264249" sldId="446"/>
            <ac:spMk id="5" creationId="{B32AF2B4-AFEE-EC4A-9285-4A89D9FCFDED}"/>
          </ac:spMkLst>
        </pc:spChg>
        <pc:spChg chg="mod ord">
          <ac:chgData name="Mariah Helgeson" userId="51b1bd1c-374c-4333-91a8-ada6f1cc33a2" providerId="ADAL" clId="{2561BA1A-F32F-064E-9033-AAFC7156500D}" dt="2022-01-25T20:02:29.854" v="3648" actId="700"/>
          <ac:spMkLst>
            <pc:docMk/>
            <pc:sldMk cId="3246264249" sldId="446"/>
            <ac:spMk id="6" creationId="{A178563F-D58F-7340-8819-0B5F93347A32}"/>
          </ac:spMkLst>
        </pc:spChg>
        <pc:spChg chg="add mod">
          <ac:chgData name="Mariah Helgeson" userId="51b1bd1c-374c-4333-91a8-ada6f1cc33a2" providerId="ADAL" clId="{2561BA1A-F32F-064E-9033-AAFC7156500D}" dt="2022-01-25T19:18:10.765" v="3030"/>
          <ac:spMkLst>
            <pc:docMk/>
            <pc:sldMk cId="3246264249" sldId="446"/>
            <ac:spMk id="9" creationId="{C050E48F-CE35-734C-B9D5-7751B885474A}"/>
          </ac:spMkLst>
        </pc:spChg>
        <pc:spChg chg="add mod">
          <ac:chgData name="Mariah Helgeson" userId="51b1bd1c-374c-4333-91a8-ada6f1cc33a2" providerId="ADAL" clId="{2561BA1A-F32F-064E-9033-AAFC7156500D}" dt="2022-01-25T19:18:10.765" v="3030"/>
          <ac:spMkLst>
            <pc:docMk/>
            <pc:sldMk cId="3246264249" sldId="446"/>
            <ac:spMk id="10" creationId="{B6834B85-554D-9248-9A6B-7E71A6C76DDF}"/>
          </ac:spMkLst>
        </pc:spChg>
        <pc:spChg chg="add mod">
          <ac:chgData name="Mariah Helgeson" userId="51b1bd1c-374c-4333-91a8-ada6f1cc33a2" providerId="ADAL" clId="{2561BA1A-F32F-064E-9033-AAFC7156500D}" dt="2022-01-25T19:18:10.765" v="3030"/>
          <ac:spMkLst>
            <pc:docMk/>
            <pc:sldMk cId="3246264249" sldId="446"/>
            <ac:spMk id="11" creationId="{91173865-CC7F-DB47-89F8-5A2E167C9F4B}"/>
          </ac:spMkLst>
        </pc:spChg>
        <pc:spChg chg="add mod">
          <ac:chgData name="Mariah Helgeson" userId="51b1bd1c-374c-4333-91a8-ada6f1cc33a2" providerId="ADAL" clId="{2561BA1A-F32F-064E-9033-AAFC7156500D}" dt="2022-01-25T19:18:10.765" v="3030"/>
          <ac:spMkLst>
            <pc:docMk/>
            <pc:sldMk cId="3246264249" sldId="446"/>
            <ac:spMk id="15" creationId="{A2759865-D16B-C440-BF6F-F2B03BEF0979}"/>
          </ac:spMkLst>
        </pc:spChg>
        <pc:spChg chg="add mod">
          <ac:chgData name="Mariah Helgeson" userId="51b1bd1c-374c-4333-91a8-ada6f1cc33a2" providerId="ADAL" clId="{2561BA1A-F32F-064E-9033-AAFC7156500D}" dt="2022-01-25T19:18:10.765" v="3030"/>
          <ac:spMkLst>
            <pc:docMk/>
            <pc:sldMk cId="3246264249" sldId="446"/>
            <ac:spMk id="16" creationId="{66FA60E8-4B5A-E740-9D83-2810C5C4C6CE}"/>
          </ac:spMkLst>
        </pc:spChg>
        <pc:spChg chg="add mod">
          <ac:chgData name="Mariah Helgeson" userId="51b1bd1c-374c-4333-91a8-ada6f1cc33a2" providerId="ADAL" clId="{2561BA1A-F32F-064E-9033-AAFC7156500D}" dt="2022-01-25T19:18:10.765" v="3030"/>
          <ac:spMkLst>
            <pc:docMk/>
            <pc:sldMk cId="3246264249" sldId="446"/>
            <ac:spMk id="17" creationId="{DD07A9BA-C7D3-A945-AF2A-886CAF85E4B6}"/>
          </ac:spMkLst>
        </pc:spChg>
        <pc:spChg chg="add mod">
          <ac:chgData name="Mariah Helgeson" userId="51b1bd1c-374c-4333-91a8-ada6f1cc33a2" providerId="ADAL" clId="{2561BA1A-F32F-064E-9033-AAFC7156500D}" dt="2022-01-25T19:18:10.765" v="3030"/>
          <ac:spMkLst>
            <pc:docMk/>
            <pc:sldMk cId="3246264249" sldId="446"/>
            <ac:spMk id="18" creationId="{DD50400F-5D07-4A43-8186-C7462A5272C5}"/>
          </ac:spMkLst>
        </pc:spChg>
        <pc:spChg chg="add mod">
          <ac:chgData name="Mariah Helgeson" userId="51b1bd1c-374c-4333-91a8-ada6f1cc33a2" providerId="ADAL" clId="{2561BA1A-F32F-064E-9033-AAFC7156500D}" dt="2022-01-25T19:18:10.765" v="3030"/>
          <ac:spMkLst>
            <pc:docMk/>
            <pc:sldMk cId="3246264249" sldId="446"/>
            <ac:spMk id="19" creationId="{A80807F8-E7F3-9F44-A1E9-63D4031D4D3E}"/>
          </ac:spMkLst>
        </pc:spChg>
        <pc:spChg chg="add mod">
          <ac:chgData name="Mariah Helgeson" userId="51b1bd1c-374c-4333-91a8-ada6f1cc33a2" providerId="ADAL" clId="{2561BA1A-F32F-064E-9033-AAFC7156500D}" dt="2022-01-25T19:18:10.765" v="3030"/>
          <ac:spMkLst>
            <pc:docMk/>
            <pc:sldMk cId="3246264249" sldId="446"/>
            <ac:spMk id="20" creationId="{AF592C83-485C-5A4E-B1D6-FAD303004522}"/>
          </ac:spMkLst>
        </pc:spChg>
        <pc:spChg chg="add mod">
          <ac:chgData name="Mariah Helgeson" userId="51b1bd1c-374c-4333-91a8-ada6f1cc33a2" providerId="ADAL" clId="{2561BA1A-F32F-064E-9033-AAFC7156500D}" dt="2022-01-25T19:18:10.765" v="3030"/>
          <ac:spMkLst>
            <pc:docMk/>
            <pc:sldMk cId="3246264249" sldId="446"/>
            <ac:spMk id="21" creationId="{DC707C73-8AD3-F54F-B967-42A26433B993}"/>
          </ac:spMkLst>
        </pc:spChg>
        <pc:spChg chg="add mod">
          <ac:chgData name="Mariah Helgeson" userId="51b1bd1c-374c-4333-91a8-ada6f1cc33a2" providerId="ADAL" clId="{2561BA1A-F32F-064E-9033-AAFC7156500D}" dt="2022-01-25T19:18:10.765" v="3030"/>
          <ac:spMkLst>
            <pc:docMk/>
            <pc:sldMk cId="3246264249" sldId="446"/>
            <ac:spMk id="22" creationId="{59890BC1-2FD5-D34A-8AAE-46980CF329E2}"/>
          </ac:spMkLst>
        </pc:spChg>
        <pc:spChg chg="add mod">
          <ac:chgData name="Mariah Helgeson" userId="51b1bd1c-374c-4333-91a8-ada6f1cc33a2" providerId="ADAL" clId="{2561BA1A-F32F-064E-9033-AAFC7156500D}" dt="2022-01-25T19:18:10.765" v="3030"/>
          <ac:spMkLst>
            <pc:docMk/>
            <pc:sldMk cId="3246264249" sldId="446"/>
            <ac:spMk id="23" creationId="{65B2547E-6AB4-9743-BA26-069C5B53D3D5}"/>
          </ac:spMkLst>
        </pc:spChg>
        <pc:spChg chg="add mod">
          <ac:chgData name="Mariah Helgeson" userId="51b1bd1c-374c-4333-91a8-ada6f1cc33a2" providerId="ADAL" clId="{2561BA1A-F32F-064E-9033-AAFC7156500D}" dt="2022-01-25T19:18:10.765" v="3030"/>
          <ac:spMkLst>
            <pc:docMk/>
            <pc:sldMk cId="3246264249" sldId="446"/>
            <ac:spMk id="24" creationId="{47F9A644-E3AA-974E-8DA5-F8D046889DC6}"/>
          </ac:spMkLst>
        </pc:spChg>
        <pc:spChg chg="add mod">
          <ac:chgData name="Mariah Helgeson" userId="51b1bd1c-374c-4333-91a8-ada6f1cc33a2" providerId="ADAL" clId="{2561BA1A-F32F-064E-9033-AAFC7156500D}" dt="2022-01-25T19:18:10.765" v="3030"/>
          <ac:spMkLst>
            <pc:docMk/>
            <pc:sldMk cId="3246264249" sldId="446"/>
            <ac:spMk id="25" creationId="{7263FA04-9CDA-3248-8DD6-7511C8011570}"/>
          </ac:spMkLst>
        </pc:spChg>
        <pc:spChg chg="add mod">
          <ac:chgData name="Mariah Helgeson" userId="51b1bd1c-374c-4333-91a8-ada6f1cc33a2" providerId="ADAL" clId="{2561BA1A-F32F-064E-9033-AAFC7156500D}" dt="2022-01-25T19:18:10.765" v="3030"/>
          <ac:spMkLst>
            <pc:docMk/>
            <pc:sldMk cId="3246264249" sldId="446"/>
            <ac:spMk id="26" creationId="{5A9A1B12-A029-E144-9E02-A0D5A9B740DD}"/>
          </ac:spMkLst>
        </pc:spChg>
        <pc:spChg chg="add mod">
          <ac:chgData name="Mariah Helgeson" userId="51b1bd1c-374c-4333-91a8-ada6f1cc33a2" providerId="ADAL" clId="{2561BA1A-F32F-064E-9033-AAFC7156500D}" dt="2022-01-25T19:18:10.765" v="3030"/>
          <ac:spMkLst>
            <pc:docMk/>
            <pc:sldMk cId="3246264249" sldId="446"/>
            <ac:spMk id="27" creationId="{0672AC1B-5328-024A-AD28-0793C86F3264}"/>
          </ac:spMkLst>
        </pc:spChg>
        <pc:spChg chg="add mod">
          <ac:chgData name="Mariah Helgeson" userId="51b1bd1c-374c-4333-91a8-ada6f1cc33a2" providerId="ADAL" clId="{2561BA1A-F32F-064E-9033-AAFC7156500D}" dt="2022-01-25T19:18:10.765" v="3030"/>
          <ac:spMkLst>
            <pc:docMk/>
            <pc:sldMk cId="3246264249" sldId="446"/>
            <ac:spMk id="28" creationId="{4DEE42DD-7620-934B-A09E-8C46B3FF8E99}"/>
          </ac:spMkLst>
        </pc:spChg>
        <pc:spChg chg="add mod">
          <ac:chgData name="Mariah Helgeson" userId="51b1bd1c-374c-4333-91a8-ada6f1cc33a2" providerId="ADAL" clId="{2561BA1A-F32F-064E-9033-AAFC7156500D}" dt="2022-01-25T19:18:10.765" v="3030"/>
          <ac:spMkLst>
            <pc:docMk/>
            <pc:sldMk cId="3246264249" sldId="446"/>
            <ac:spMk id="29" creationId="{8F9E9EE2-96B6-744A-B163-77017DCCEB3C}"/>
          </ac:spMkLst>
        </pc:spChg>
        <pc:spChg chg="add mod">
          <ac:chgData name="Mariah Helgeson" userId="51b1bd1c-374c-4333-91a8-ada6f1cc33a2" providerId="ADAL" clId="{2561BA1A-F32F-064E-9033-AAFC7156500D}" dt="2022-01-25T19:18:10.765" v="3030"/>
          <ac:spMkLst>
            <pc:docMk/>
            <pc:sldMk cId="3246264249" sldId="446"/>
            <ac:spMk id="30" creationId="{C9D594B2-65D7-3A47-A470-B397ABB8B157}"/>
          </ac:spMkLst>
        </pc:spChg>
        <pc:spChg chg="add mod">
          <ac:chgData name="Mariah Helgeson" userId="51b1bd1c-374c-4333-91a8-ada6f1cc33a2" providerId="ADAL" clId="{2561BA1A-F32F-064E-9033-AAFC7156500D}" dt="2022-01-25T19:18:10.765" v="3030"/>
          <ac:spMkLst>
            <pc:docMk/>
            <pc:sldMk cId="3246264249" sldId="446"/>
            <ac:spMk id="31" creationId="{9AF4CE3A-22E6-9740-965A-E7FFEFEE8B77}"/>
          </ac:spMkLst>
        </pc:spChg>
      </pc:sldChg>
      <pc:sldChg chg="addSp modSp mod modClrScheme chgLayout">
        <pc:chgData name="Mariah Helgeson" userId="51b1bd1c-374c-4333-91a8-ada6f1cc33a2" providerId="ADAL" clId="{2561BA1A-F32F-064E-9033-AAFC7156500D}" dt="2022-01-25T20:02:29.854" v="3648" actId="700"/>
        <pc:sldMkLst>
          <pc:docMk/>
          <pc:sldMk cId="1259689203" sldId="447"/>
        </pc:sldMkLst>
        <pc:spChg chg="mod ord">
          <ac:chgData name="Mariah Helgeson" userId="51b1bd1c-374c-4333-91a8-ada6f1cc33a2" providerId="ADAL" clId="{2561BA1A-F32F-064E-9033-AAFC7156500D}" dt="2022-01-25T20:02:29.854" v="3648" actId="700"/>
          <ac:spMkLst>
            <pc:docMk/>
            <pc:sldMk cId="1259689203" sldId="447"/>
            <ac:spMk id="5" creationId="{F4E5D668-3011-8249-B80C-F858F877E32F}"/>
          </ac:spMkLst>
        </pc:spChg>
        <pc:spChg chg="mod ord">
          <ac:chgData name="Mariah Helgeson" userId="51b1bd1c-374c-4333-91a8-ada6f1cc33a2" providerId="ADAL" clId="{2561BA1A-F32F-064E-9033-AAFC7156500D}" dt="2022-01-25T20:02:29.854" v="3648" actId="700"/>
          <ac:spMkLst>
            <pc:docMk/>
            <pc:sldMk cId="1259689203" sldId="447"/>
            <ac:spMk id="6" creationId="{B422728D-286B-BF4E-973B-E26EFB9B15EA}"/>
          </ac:spMkLst>
        </pc:spChg>
        <pc:spChg chg="add mod">
          <ac:chgData name="Mariah Helgeson" userId="51b1bd1c-374c-4333-91a8-ada6f1cc33a2" providerId="ADAL" clId="{2561BA1A-F32F-064E-9033-AAFC7156500D}" dt="2022-01-25T19:18:12.460" v="3031"/>
          <ac:spMkLst>
            <pc:docMk/>
            <pc:sldMk cId="1259689203" sldId="447"/>
            <ac:spMk id="9" creationId="{2087E7D2-CF25-604C-A8CF-890277A6BCCC}"/>
          </ac:spMkLst>
        </pc:spChg>
        <pc:spChg chg="add mod">
          <ac:chgData name="Mariah Helgeson" userId="51b1bd1c-374c-4333-91a8-ada6f1cc33a2" providerId="ADAL" clId="{2561BA1A-F32F-064E-9033-AAFC7156500D}" dt="2022-01-25T19:18:12.460" v="3031"/>
          <ac:spMkLst>
            <pc:docMk/>
            <pc:sldMk cId="1259689203" sldId="447"/>
            <ac:spMk id="10" creationId="{DF2FE84E-D941-7042-B8D1-22F9C4254E64}"/>
          </ac:spMkLst>
        </pc:spChg>
        <pc:spChg chg="add mod">
          <ac:chgData name="Mariah Helgeson" userId="51b1bd1c-374c-4333-91a8-ada6f1cc33a2" providerId="ADAL" clId="{2561BA1A-F32F-064E-9033-AAFC7156500D}" dt="2022-01-25T19:18:12.460" v="3031"/>
          <ac:spMkLst>
            <pc:docMk/>
            <pc:sldMk cId="1259689203" sldId="447"/>
            <ac:spMk id="11" creationId="{60B89E73-2917-A34E-8C83-A154D5EB97A5}"/>
          </ac:spMkLst>
        </pc:spChg>
        <pc:spChg chg="add mod">
          <ac:chgData name="Mariah Helgeson" userId="51b1bd1c-374c-4333-91a8-ada6f1cc33a2" providerId="ADAL" clId="{2561BA1A-F32F-064E-9033-AAFC7156500D}" dt="2022-01-25T19:18:12.460" v="3031"/>
          <ac:spMkLst>
            <pc:docMk/>
            <pc:sldMk cId="1259689203" sldId="447"/>
            <ac:spMk id="12" creationId="{58F4B3B2-87C0-A249-8563-0C51EA35779D}"/>
          </ac:spMkLst>
        </pc:spChg>
        <pc:spChg chg="mod ord">
          <ac:chgData name="Mariah Helgeson" userId="51b1bd1c-374c-4333-91a8-ada6f1cc33a2" providerId="ADAL" clId="{2561BA1A-F32F-064E-9033-AAFC7156500D}" dt="2022-01-25T20:02:29.854" v="3648" actId="700"/>
          <ac:spMkLst>
            <pc:docMk/>
            <pc:sldMk cId="1259689203" sldId="447"/>
            <ac:spMk id="13" creationId="{174275AF-E610-465B-B7F6-AAC970E5BCC2}"/>
          </ac:spMkLst>
        </pc:spChg>
        <pc:spChg chg="add mod">
          <ac:chgData name="Mariah Helgeson" userId="51b1bd1c-374c-4333-91a8-ada6f1cc33a2" providerId="ADAL" clId="{2561BA1A-F32F-064E-9033-AAFC7156500D}" dt="2022-01-25T19:18:12.460" v="3031"/>
          <ac:spMkLst>
            <pc:docMk/>
            <pc:sldMk cId="1259689203" sldId="447"/>
            <ac:spMk id="17" creationId="{B3848CDB-AC2E-544D-ABFC-D15D843C2559}"/>
          </ac:spMkLst>
        </pc:spChg>
        <pc:spChg chg="add mod">
          <ac:chgData name="Mariah Helgeson" userId="51b1bd1c-374c-4333-91a8-ada6f1cc33a2" providerId="ADAL" clId="{2561BA1A-F32F-064E-9033-AAFC7156500D}" dt="2022-01-25T19:18:12.460" v="3031"/>
          <ac:spMkLst>
            <pc:docMk/>
            <pc:sldMk cId="1259689203" sldId="447"/>
            <ac:spMk id="18" creationId="{C181CC18-26FB-4447-B7A6-211E1B639232}"/>
          </ac:spMkLst>
        </pc:spChg>
        <pc:spChg chg="add mod">
          <ac:chgData name="Mariah Helgeson" userId="51b1bd1c-374c-4333-91a8-ada6f1cc33a2" providerId="ADAL" clId="{2561BA1A-F32F-064E-9033-AAFC7156500D}" dt="2022-01-25T19:18:12.460" v="3031"/>
          <ac:spMkLst>
            <pc:docMk/>
            <pc:sldMk cId="1259689203" sldId="447"/>
            <ac:spMk id="19" creationId="{52AF8A87-05EC-5B4F-B8D4-9ABB4E1701CE}"/>
          </ac:spMkLst>
        </pc:spChg>
        <pc:spChg chg="add mod">
          <ac:chgData name="Mariah Helgeson" userId="51b1bd1c-374c-4333-91a8-ada6f1cc33a2" providerId="ADAL" clId="{2561BA1A-F32F-064E-9033-AAFC7156500D}" dt="2022-01-25T19:18:12.460" v="3031"/>
          <ac:spMkLst>
            <pc:docMk/>
            <pc:sldMk cId="1259689203" sldId="447"/>
            <ac:spMk id="20" creationId="{BF6EB3F4-DC0E-C848-BE7E-259F3C09BCC0}"/>
          </ac:spMkLst>
        </pc:spChg>
        <pc:spChg chg="add mod">
          <ac:chgData name="Mariah Helgeson" userId="51b1bd1c-374c-4333-91a8-ada6f1cc33a2" providerId="ADAL" clId="{2561BA1A-F32F-064E-9033-AAFC7156500D}" dt="2022-01-25T19:18:12.460" v="3031"/>
          <ac:spMkLst>
            <pc:docMk/>
            <pc:sldMk cId="1259689203" sldId="447"/>
            <ac:spMk id="21" creationId="{414C5C20-6048-0049-B32C-B9A20D714C12}"/>
          </ac:spMkLst>
        </pc:spChg>
        <pc:spChg chg="add mod">
          <ac:chgData name="Mariah Helgeson" userId="51b1bd1c-374c-4333-91a8-ada6f1cc33a2" providerId="ADAL" clId="{2561BA1A-F32F-064E-9033-AAFC7156500D}" dt="2022-01-25T19:18:12.460" v="3031"/>
          <ac:spMkLst>
            <pc:docMk/>
            <pc:sldMk cId="1259689203" sldId="447"/>
            <ac:spMk id="22" creationId="{A9C36660-3E76-5042-BDDE-2814680790FB}"/>
          </ac:spMkLst>
        </pc:spChg>
        <pc:spChg chg="add mod">
          <ac:chgData name="Mariah Helgeson" userId="51b1bd1c-374c-4333-91a8-ada6f1cc33a2" providerId="ADAL" clId="{2561BA1A-F32F-064E-9033-AAFC7156500D}" dt="2022-01-25T19:18:12.460" v="3031"/>
          <ac:spMkLst>
            <pc:docMk/>
            <pc:sldMk cId="1259689203" sldId="447"/>
            <ac:spMk id="23" creationId="{91990A49-D6E1-2347-A0CE-5CE6B8EB321A}"/>
          </ac:spMkLst>
        </pc:spChg>
        <pc:spChg chg="add mod">
          <ac:chgData name="Mariah Helgeson" userId="51b1bd1c-374c-4333-91a8-ada6f1cc33a2" providerId="ADAL" clId="{2561BA1A-F32F-064E-9033-AAFC7156500D}" dt="2022-01-25T19:18:12.460" v="3031"/>
          <ac:spMkLst>
            <pc:docMk/>
            <pc:sldMk cId="1259689203" sldId="447"/>
            <ac:spMk id="24" creationId="{F3D0D883-56D8-874B-B37A-40541172307B}"/>
          </ac:spMkLst>
        </pc:spChg>
        <pc:spChg chg="add mod">
          <ac:chgData name="Mariah Helgeson" userId="51b1bd1c-374c-4333-91a8-ada6f1cc33a2" providerId="ADAL" clId="{2561BA1A-F32F-064E-9033-AAFC7156500D}" dt="2022-01-25T19:18:12.460" v="3031"/>
          <ac:spMkLst>
            <pc:docMk/>
            <pc:sldMk cId="1259689203" sldId="447"/>
            <ac:spMk id="25" creationId="{AADDF91B-DAA3-E24C-BE3E-2CC338137C48}"/>
          </ac:spMkLst>
        </pc:spChg>
        <pc:spChg chg="add mod">
          <ac:chgData name="Mariah Helgeson" userId="51b1bd1c-374c-4333-91a8-ada6f1cc33a2" providerId="ADAL" clId="{2561BA1A-F32F-064E-9033-AAFC7156500D}" dt="2022-01-25T19:18:12.460" v="3031"/>
          <ac:spMkLst>
            <pc:docMk/>
            <pc:sldMk cId="1259689203" sldId="447"/>
            <ac:spMk id="26" creationId="{8EC798B0-4F05-D74A-94D1-A83B70942220}"/>
          </ac:spMkLst>
        </pc:spChg>
        <pc:spChg chg="add mod">
          <ac:chgData name="Mariah Helgeson" userId="51b1bd1c-374c-4333-91a8-ada6f1cc33a2" providerId="ADAL" clId="{2561BA1A-F32F-064E-9033-AAFC7156500D}" dt="2022-01-25T19:18:12.460" v="3031"/>
          <ac:spMkLst>
            <pc:docMk/>
            <pc:sldMk cId="1259689203" sldId="447"/>
            <ac:spMk id="27" creationId="{A2D078B8-8D85-4A4A-94C9-EACD2EC3A635}"/>
          </ac:spMkLst>
        </pc:spChg>
        <pc:spChg chg="add mod">
          <ac:chgData name="Mariah Helgeson" userId="51b1bd1c-374c-4333-91a8-ada6f1cc33a2" providerId="ADAL" clId="{2561BA1A-F32F-064E-9033-AAFC7156500D}" dt="2022-01-25T19:18:12.460" v="3031"/>
          <ac:spMkLst>
            <pc:docMk/>
            <pc:sldMk cId="1259689203" sldId="447"/>
            <ac:spMk id="28" creationId="{6F05E282-BB5E-0D4E-95AB-F1C711A4438D}"/>
          </ac:spMkLst>
        </pc:spChg>
        <pc:spChg chg="add mod">
          <ac:chgData name="Mariah Helgeson" userId="51b1bd1c-374c-4333-91a8-ada6f1cc33a2" providerId="ADAL" clId="{2561BA1A-F32F-064E-9033-AAFC7156500D}" dt="2022-01-25T19:18:12.460" v="3031"/>
          <ac:spMkLst>
            <pc:docMk/>
            <pc:sldMk cId="1259689203" sldId="447"/>
            <ac:spMk id="29" creationId="{1BF9EC02-0ED0-0943-A43F-12CAFF02CF92}"/>
          </ac:spMkLst>
        </pc:spChg>
        <pc:spChg chg="add mod">
          <ac:chgData name="Mariah Helgeson" userId="51b1bd1c-374c-4333-91a8-ada6f1cc33a2" providerId="ADAL" clId="{2561BA1A-F32F-064E-9033-AAFC7156500D}" dt="2022-01-25T19:18:12.460" v="3031"/>
          <ac:spMkLst>
            <pc:docMk/>
            <pc:sldMk cId="1259689203" sldId="447"/>
            <ac:spMk id="30" creationId="{2FBADD88-13EC-2140-A4B9-3ED3410D47D0}"/>
          </ac:spMkLst>
        </pc:spChg>
        <pc:spChg chg="add mod">
          <ac:chgData name="Mariah Helgeson" userId="51b1bd1c-374c-4333-91a8-ada6f1cc33a2" providerId="ADAL" clId="{2561BA1A-F32F-064E-9033-AAFC7156500D}" dt="2022-01-25T19:18:12.460" v="3031"/>
          <ac:spMkLst>
            <pc:docMk/>
            <pc:sldMk cId="1259689203" sldId="447"/>
            <ac:spMk id="31" creationId="{98A70942-E88D-334F-B75C-B4D995A752D2}"/>
          </ac:spMkLst>
        </pc:spChg>
        <pc:spChg chg="add mod">
          <ac:chgData name="Mariah Helgeson" userId="51b1bd1c-374c-4333-91a8-ada6f1cc33a2" providerId="ADAL" clId="{2561BA1A-F32F-064E-9033-AAFC7156500D}" dt="2022-01-25T19:18:12.460" v="3031"/>
          <ac:spMkLst>
            <pc:docMk/>
            <pc:sldMk cId="1259689203" sldId="447"/>
            <ac:spMk id="32" creationId="{CD7EC34B-3956-5040-9999-0A362AC5912A}"/>
          </ac:spMkLst>
        </pc:spChg>
      </pc:sldChg>
      <pc:sldChg chg="addSp modSp mod chgLayout">
        <pc:chgData name="Mariah Helgeson" userId="51b1bd1c-374c-4333-91a8-ada6f1cc33a2" providerId="ADAL" clId="{2561BA1A-F32F-064E-9033-AAFC7156500D}" dt="2022-01-25T20:02:29.854" v="3648" actId="700"/>
        <pc:sldMkLst>
          <pc:docMk/>
          <pc:sldMk cId="2321862077" sldId="448"/>
        </pc:sldMkLst>
        <pc:spChg chg="add mod ord">
          <ac:chgData name="Mariah Helgeson" userId="51b1bd1c-374c-4333-91a8-ada6f1cc33a2" providerId="ADAL" clId="{2561BA1A-F32F-064E-9033-AAFC7156500D}" dt="2022-01-25T20:02:29.854" v="3648" actId="700"/>
          <ac:spMkLst>
            <pc:docMk/>
            <pc:sldMk cId="2321862077" sldId="448"/>
            <ac:spMk id="2" creationId="{573B8080-A183-C542-8F1D-6C975E1534AE}"/>
          </ac:spMkLst>
        </pc:spChg>
        <pc:spChg chg="mod ord">
          <ac:chgData name="Mariah Helgeson" userId="51b1bd1c-374c-4333-91a8-ada6f1cc33a2" providerId="ADAL" clId="{2561BA1A-F32F-064E-9033-AAFC7156500D}" dt="2022-01-25T20:02:29.854" v="3648" actId="700"/>
          <ac:spMkLst>
            <pc:docMk/>
            <pc:sldMk cId="2321862077" sldId="448"/>
            <ac:spMk id="5" creationId="{98D1B342-48EF-804F-8443-95B28C60355A}"/>
          </ac:spMkLst>
        </pc:spChg>
        <pc:spChg chg="mod ord">
          <ac:chgData name="Mariah Helgeson" userId="51b1bd1c-374c-4333-91a8-ada6f1cc33a2" providerId="ADAL" clId="{2561BA1A-F32F-064E-9033-AAFC7156500D}" dt="2022-01-25T20:02:29.854" v="3648" actId="700"/>
          <ac:spMkLst>
            <pc:docMk/>
            <pc:sldMk cId="2321862077" sldId="448"/>
            <ac:spMk id="6" creationId="{3569F46A-75A0-FA4F-BFFC-39EF605B7176}"/>
          </ac:spMkLst>
        </pc:spChg>
        <pc:spChg chg="add mod">
          <ac:chgData name="Mariah Helgeson" userId="51b1bd1c-374c-4333-91a8-ada6f1cc33a2" providerId="ADAL" clId="{2561BA1A-F32F-064E-9033-AAFC7156500D}" dt="2022-01-25T19:18:37.425" v="3044"/>
          <ac:spMkLst>
            <pc:docMk/>
            <pc:sldMk cId="2321862077" sldId="448"/>
            <ac:spMk id="8" creationId="{6A8276F3-7518-804D-80FA-69F4E0690735}"/>
          </ac:spMkLst>
        </pc:spChg>
        <pc:spChg chg="add mod">
          <ac:chgData name="Mariah Helgeson" userId="51b1bd1c-374c-4333-91a8-ada6f1cc33a2" providerId="ADAL" clId="{2561BA1A-F32F-064E-9033-AAFC7156500D}" dt="2022-01-25T19:18:37.425" v="3044"/>
          <ac:spMkLst>
            <pc:docMk/>
            <pc:sldMk cId="2321862077" sldId="448"/>
            <ac:spMk id="9" creationId="{3FA79D86-849A-3F44-9FAC-3EDD6B8EE5F5}"/>
          </ac:spMkLst>
        </pc:spChg>
        <pc:spChg chg="add mod">
          <ac:chgData name="Mariah Helgeson" userId="51b1bd1c-374c-4333-91a8-ada6f1cc33a2" providerId="ADAL" clId="{2561BA1A-F32F-064E-9033-AAFC7156500D}" dt="2022-01-25T19:18:37.425" v="3044"/>
          <ac:spMkLst>
            <pc:docMk/>
            <pc:sldMk cId="2321862077" sldId="448"/>
            <ac:spMk id="13" creationId="{C8A3835C-C20B-0F4E-B4AE-0722796AE067}"/>
          </ac:spMkLst>
        </pc:spChg>
        <pc:spChg chg="add mod">
          <ac:chgData name="Mariah Helgeson" userId="51b1bd1c-374c-4333-91a8-ada6f1cc33a2" providerId="ADAL" clId="{2561BA1A-F32F-064E-9033-AAFC7156500D}" dt="2022-01-25T19:18:37.425" v="3044"/>
          <ac:spMkLst>
            <pc:docMk/>
            <pc:sldMk cId="2321862077" sldId="448"/>
            <ac:spMk id="14" creationId="{95A40303-6F13-AD4E-8E1E-ED3FC997AA5A}"/>
          </ac:spMkLst>
        </pc:spChg>
        <pc:spChg chg="add mod">
          <ac:chgData name="Mariah Helgeson" userId="51b1bd1c-374c-4333-91a8-ada6f1cc33a2" providerId="ADAL" clId="{2561BA1A-F32F-064E-9033-AAFC7156500D}" dt="2022-01-25T19:18:37.425" v="3044"/>
          <ac:spMkLst>
            <pc:docMk/>
            <pc:sldMk cId="2321862077" sldId="448"/>
            <ac:spMk id="15" creationId="{27C7A834-66B7-D047-96F5-763B6783FB36}"/>
          </ac:spMkLst>
        </pc:spChg>
        <pc:spChg chg="add mod">
          <ac:chgData name="Mariah Helgeson" userId="51b1bd1c-374c-4333-91a8-ada6f1cc33a2" providerId="ADAL" clId="{2561BA1A-F32F-064E-9033-AAFC7156500D}" dt="2022-01-25T19:18:37.425" v="3044"/>
          <ac:spMkLst>
            <pc:docMk/>
            <pc:sldMk cId="2321862077" sldId="448"/>
            <ac:spMk id="16" creationId="{54D972D2-77EC-F040-85B7-A9A2447B4128}"/>
          </ac:spMkLst>
        </pc:spChg>
        <pc:spChg chg="add mod">
          <ac:chgData name="Mariah Helgeson" userId="51b1bd1c-374c-4333-91a8-ada6f1cc33a2" providerId="ADAL" clId="{2561BA1A-F32F-064E-9033-AAFC7156500D}" dt="2022-01-25T19:18:37.425" v="3044"/>
          <ac:spMkLst>
            <pc:docMk/>
            <pc:sldMk cId="2321862077" sldId="448"/>
            <ac:spMk id="17" creationId="{2434E9EA-1753-D44B-990A-CF9EF460E9AF}"/>
          </ac:spMkLst>
        </pc:spChg>
        <pc:spChg chg="add mod">
          <ac:chgData name="Mariah Helgeson" userId="51b1bd1c-374c-4333-91a8-ada6f1cc33a2" providerId="ADAL" clId="{2561BA1A-F32F-064E-9033-AAFC7156500D}" dt="2022-01-25T19:18:37.425" v="3044"/>
          <ac:spMkLst>
            <pc:docMk/>
            <pc:sldMk cId="2321862077" sldId="448"/>
            <ac:spMk id="18" creationId="{09BF769F-44F9-0741-9DDC-7601435990E5}"/>
          </ac:spMkLst>
        </pc:spChg>
        <pc:spChg chg="add mod">
          <ac:chgData name="Mariah Helgeson" userId="51b1bd1c-374c-4333-91a8-ada6f1cc33a2" providerId="ADAL" clId="{2561BA1A-F32F-064E-9033-AAFC7156500D}" dt="2022-01-25T19:18:37.425" v="3044"/>
          <ac:spMkLst>
            <pc:docMk/>
            <pc:sldMk cId="2321862077" sldId="448"/>
            <ac:spMk id="19" creationId="{6A64C087-BD5E-F749-BAD7-AC3B068822DD}"/>
          </ac:spMkLst>
        </pc:spChg>
        <pc:spChg chg="add mod">
          <ac:chgData name="Mariah Helgeson" userId="51b1bd1c-374c-4333-91a8-ada6f1cc33a2" providerId="ADAL" clId="{2561BA1A-F32F-064E-9033-AAFC7156500D}" dt="2022-01-25T19:18:37.425" v="3044"/>
          <ac:spMkLst>
            <pc:docMk/>
            <pc:sldMk cId="2321862077" sldId="448"/>
            <ac:spMk id="20" creationId="{7CA5F306-E7DD-3E42-BD3F-01DBC3AD4640}"/>
          </ac:spMkLst>
        </pc:spChg>
        <pc:spChg chg="add mod">
          <ac:chgData name="Mariah Helgeson" userId="51b1bd1c-374c-4333-91a8-ada6f1cc33a2" providerId="ADAL" clId="{2561BA1A-F32F-064E-9033-AAFC7156500D}" dt="2022-01-25T19:18:37.425" v="3044"/>
          <ac:spMkLst>
            <pc:docMk/>
            <pc:sldMk cId="2321862077" sldId="448"/>
            <ac:spMk id="21" creationId="{72DF847F-6097-744B-BB6F-46AFF51F0ABD}"/>
          </ac:spMkLst>
        </pc:spChg>
        <pc:spChg chg="add mod">
          <ac:chgData name="Mariah Helgeson" userId="51b1bd1c-374c-4333-91a8-ada6f1cc33a2" providerId="ADAL" clId="{2561BA1A-F32F-064E-9033-AAFC7156500D}" dt="2022-01-25T19:18:37.425" v="3044"/>
          <ac:spMkLst>
            <pc:docMk/>
            <pc:sldMk cId="2321862077" sldId="448"/>
            <ac:spMk id="22" creationId="{9D3D61E2-DE25-5E43-B7D2-27435C68A27D}"/>
          </ac:spMkLst>
        </pc:spChg>
        <pc:spChg chg="add mod">
          <ac:chgData name="Mariah Helgeson" userId="51b1bd1c-374c-4333-91a8-ada6f1cc33a2" providerId="ADAL" clId="{2561BA1A-F32F-064E-9033-AAFC7156500D}" dt="2022-01-25T19:18:37.425" v="3044"/>
          <ac:spMkLst>
            <pc:docMk/>
            <pc:sldMk cId="2321862077" sldId="448"/>
            <ac:spMk id="23" creationId="{FC5EFEFA-D468-1B48-9542-1DD6A55E959A}"/>
          </ac:spMkLst>
        </pc:spChg>
        <pc:spChg chg="add mod">
          <ac:chgData name="Mariah Helgeson" userId="51b1bd1c-374c-4333-91a8-ada6f1cc33a2" providerId="ADAL" clId="{2561BA1A-F32F-064E-9033-AAFC7156500D}" dt="2022-01-25T19:18:37.425" v="3044"/>
          <ac:spMkLst>
            <pc:docMk/>
            <pc:sldMk cId="2321862077" sldId="448"/>
            <ac:spMk id="24" creationId="{BAAB4407-C839-2644-BC93-5FBB8807FD1F}"/>
          </ac:spMkLst>
        </pc:spChg>
        <pc:spChg chg="add mod">
          <ac:chgData name="Mariah Helgeson" userId="51b1bd1c-374c-4333-91a8-ada6f1cc33a2" providerId="ADAL" clId="{2561BA1A-F32F-064E-9033-AAFC7156500D}" dt="2022-01-25T19:18:37.425" v="3044"/>
          <ac:spMkLst>
            <pc:docMk/>
            <pc:sldMk cId="2321862077" sldId="448"/>
            <ac:spMk id="25" creationId="{16F86D6C-9F90-9247-82CA-0E9B9E291CF5}"/>
          </ac:spMkLst>
        </pc:spChg>
        <pc:spChg chg="add mod">
          <ac:chgData name="Mariah Helgeson" userId="51b1bd1c-374c-4333-91a8-ada6f1cc33a2" providerId="ADAL" clId="{2561BA1A-F32F-064E-9033-AAFC7156500D}" dt="2022-01-25T19:18:37.425" v="3044"/>
          <ac:spMkLst>
            <pc:docMk/>
            <pc:sldMk cId="2321862077" sldId="448"/>
            <ac:spMk id="26" creationId="{B2D8F479-F75D-9D44-B78C-2FE171DD7ABC}"/>
          </ac:spMkLst>
        </pc:spChg>
        <pc:spChg chg="add mod">
          <ac:chgData name="Mariah Helgeson" userId="51b1bd1c-374c-4333-91a8-ada6f1cc33a2" providerId="ADAL" clId="{2561BA1A-F32F-064E-9033-AAFC7156500D}" dt="2022-01-25T19:18:37.425" v="3044"/>
          <ac:spMkLst>
            <pc:docMk/>
            <pc:sldMk cId="2321862077" sldId="448"/>
            <ac:spMk id="27" creationId="{84B0CE4A-7B03-B949-B04B-518C1DE3D3FB}"/>
          </ac:spMkLst>
        </pc:spChg>
        <pc:spChg chg="add mod">
          <ac:chgData name="Mariah Helgeson" userId="51b1bd1c-374c-4333-91a8-ada6f1cc33a2" providerId="ADAL" clId="{2561BA1A-F32F-064E-9033-AAFC7156500D}" dt="2022-01-25T19:18:37.425" v="3044"/>
          <ac:spMkLst>
            <pc:docMk/>
            <pc:sldMk cId="2321862077" sldId="448"/>
            <ac:spMk id="28" creationId="{A5FB30CC-070C-664D-9DC1-9779867988BD}"/>
          </ac:spMkLst>
        </pc:spChg>
        <pc:spChg chg="add mod">
          <ac:chgData name="Mariah Helgeson" userId="51b1bd1c-374c-4333-91a8-ada6f1cc33a2" providerId="ADAL" clId="{2561BA1A-F32F-064E-9033-AAFC7156500D}" dt="2022-01-25T19:18:37.425" v="3044"/>
          <ac:spMkLst>
            <pc:docMk/>
            <pc:sldMk cId="2321862077" sldId="448"/>
            <ac:spMk id="29" creationId="{DE90FA7B-95EB-4D41-9367-14372009C6EC}"/>
          </ac:spMkLst>
        </pc:spChg>
        <pc:spChg chg="add mod">
          <ac:chgData name="Mariah Helgeson" userId="51b1bd1c-374c-4333-91a8-ada6f1cc33a2" providerId="ADAL" clId="{2561BA1A-F32F-064E-9033-AAFC7156500D}" dt="2022-01-25T19:18:37.425" v="3044"/>
          <ac:spMkLst>
            <pc:docMk/>
            <pc:sldMk cId="2321862077" sldId="448"/>
            <ac:spMk id="30" creationId="{1E1FE107-15DF-A645-B592-3152B2368EDC}"/>
          </ac:spMkLst>
        </pc:spChg>
      </pc:sldChg>
      <pc:sldChg chg="addSp modSp mod chgLayout">
        <pc:chgData name="Mariah Helgeson" userId="51b1bd1c-374c-4333-91a8-ada6f1cc33a2" providerId="ADAL" clId="{2561BA1A-F32F-064E-9033-AAFC7156500D}" dt="2022-02-01T23:11:33.571" v="20649" actId="20577"/>
        <pc:sldMkLst>
          <pc:docMk/>
          <pc:sldMk cId="3070647608" sldId="450"/>
        </pc:sldMkLst>
        <pc:spChg chg="add mod ord">
          <ac:chgData name="Mariah Helgeson" userId="51b1bd1c-374c-4333-91a8-ada6f1cc33a2" providerId="ADAL" clId="{2561BA1A-F32F-064E-9033-AAFC7156500D}" dt="2022-01-25T20:02:29.854" v="3648" actId="700"/>
          <ac:spMkLst>
            <pc:docMk/>
            <pc:sldMk cId="3070647608" sldId="450"/>
            <ac:spMk id="2" creationId="{D5E5CFC7-D947-0B4D-8FC8-3DF747C19307}"/>
          </ac:spMkLst>
        </pc:spChg>
        <pc:spChg chg="mod ord">
          <ac:chgData name="Mariah Helgeson" userId="51b1bd1c-374c-4333-91a8-ada6f1cc33a2" providerId="ADAL" clId="{2561BA1A-F32F-064E-9033-AAFC7156500D}" dt="2022-01-25T20:02:29.854" v="3648" actId="700"/>
          <ac:spMkLst>
            <pc:docMk/>
            <pc:sldMk cId="3070647608" sldId="450"/>
            <ac:spMk id="5" creationId="{9888E56F-21A5-5446-8ECF-1EFA2EC9A8B7}"/>
          </ac:spMkLst>
        </pc:spChg>
        <pc:spChg chg="mod ord">
          <ac:chgData name="Mariah Helgeson" userId="51b1bd1c-374c-4333-91a8-ada6f1cc33a2" providerId="ADAL" clId="{2561BA1A-F32F-064E-9033-AAFC7156500D}" dt="2022-02-01T23:11:33.571" v="20649" actId="20577"/>
          <ac:spMkLst>
            <pc:docMk/>
            <pc:sldMk cId="3070647608" sldId="450"/>
            <ac:spMk id="6" creationId="{089744ED-E92D-1745-9D45-5E6460F24D7E}"/>
          </ac:spMkLst>
        </pc:spChg>
        <pc:spChg chg="add mod">
          <ac:chgData name="Mariah Helgeson" userId="51b1bd1c-374c-4333-91a8-ada6f1cc33a2" providerId="ADAL" clId="{2561BA1A-F32F-064E-9033-AAFC7156500D}" dt="2022-01-25T19:33:55.029" v="3228"/>
          <ac:spMkLst>
            <pc:docMk/>
            <pc:sldMk cId="3070647608" sldId="450"/>
            <ac:spMk id="8" creationId="{BF41A877-C8FC-6947-B37A-A79DDAFA062F}"/>
          </ac:spMkLst>
        </pc:spChg>
        <pc:spChg chg="add mod">
          <ac:chgData name="Mariah Helgeson" userId="51b1bd1c-374c-4333-91a8-ada6f1cc33a2" providerId="ADAL" clId="{2561BA1A-F32F-064E-9033-AAFC7156500D}" dt="2022-01-25T19:33:55.029" v="3228"/>
          <ac:spMkLst>
            <pc:docMk/>
            <pc:sldMk cId="3070647608" sldId="450"/>
            <ac:spMk id="9" creationId="{1D622D8C-2701-8948-A71F-727E15491A35}"/>
          </ac:spMkLst>
        </pc:spChg>
        <pc:spChg chg="add mod">
          <ac:chgData name="Mariah Helgeson" userId="51b1bd1c-374c-4333-91a8-ada6f1cc33a2" providerId="ADAL" clId="{2561BA1A-F32F-064E-9033-AAFC7156500D}" dt="2022-01-25T19:33:55.029" v="3228"/>
          <ac:spMkLst>
            <pc:docMk/>
            <pc:sldMk cId="3070647608" sldId="450"/>
            <ac:spMk id="13" creationId="{21C593C9-7302-F741-8CF0-1C23CAD3277F}"/>
          </ac:spMkLst>
        </pc:spChg>
        <pc:spChg chg="add mod">
          <ac:chgData name="Mariah Helgeson" userId="51b1bd1c-374c-4333-91a8-ada6f1cc33a2" providerId="ADAL" clId="{2561BA1A-F32F-064E-9033-AAFC7156500D}" dt="2022-01-25T19:33:55.029" v="3228"/>
          <ac:spMkLst>
            <pc:docMk/>
            <pc:sldMk cId="3070647608" sldId="450"/>
            <ac:spMk id="14" creationId="{83EF0F36-84FD-F241-B824-F14F9F84A5ED}"/>
          </ac:spMkLst>
        </pc:spChg>
        <pc:spChg chg="add mod">
          <ac:chgData name="Mariah Helgeson" userId="51b1bd1c-374c-4333-91a8-ada6f1cc33a2" providerId="ADAL" clId="{2561BA1A-F32F-064E-9033-AAFC7156500D}" dt="2022-01-25T19:33:55.029" v="3228"/>
          <ac:spMkLst>
            <pc:docMk/>
            <pc:sldMk cId="3070647608" sldId="450"/>
            <ac:spMk id="15" creationId="{707A98A2-68C6-2740-8926-49032FDFB819}"/>
          </ac:spMkLst>
        </pc:spChg>
        <pc:spChg chg="add mod">
          <ac:chgData name="Mariah Helgeson" userId="51b1bd1c-374c-4333-91a8-ada6f1cc33a2" providerId="ADAL" clId="{2561BA1A-F32F-064E-9033-AAFC7156500D}" dt="2022-01-25T19:33:55.029" v="3228"/>
          <ac:spMkLst>
            <pc:docMk/>
            <pc:sldMk cId="3070647608" sldId="450"/>
            <ac:spMk id="16" creationId="{650852DC-75D0-6843-96D0-64DDD9D3DA57}"/>
          </ac:spMkLst>
        </pc:spChg>
        <pc:spChg chg="add mod">
          <ac:chgData name="Mariah Helgeson" userId="51b1bd1c-374c-4333-91a8-ada6f1cc33a2" providerId="ADAL" clId="{2561BA1A-F32F-064E-9033-AAFC7156500D}" dt="2022-01-25T19:33:55.029" v="3228"/>
          <ac:spMkLst>
            <pc:docMk/>
            <pc:sldMk cId="3070647608" sldId="450"/>
            <ac:spMk id="17" creationId="{EB5B6F7A-0A14-364D-97A2-2387421D5B94}"/>
          </ac:spMkLst>
        </pc:spChg>
        <pc:spChg chg="add mod">
          <ac:chgData name="Mariah Helgeson" userId="51b1bd1c-374c-4333-91a8-ada6f1cc33a2" providerId="ADAL" clId="{2561BA1A-F32F-064E-9033-AAFC7156500D}" dt="2022-01-25T19:33:55.029" v="3228"/>
          <ac:spMkLst>
            <pc:docMk/>
            <pc:sldMk cId="3070647608" sldId="450"/>
            <ac:spMk id="18" creationId="{53A362DB-3048-7E4A-B694-563668943C32}"/>
          </ac:spMkLst>
        </pc:spChg>
        <pc:spChg chg="add mod">
          <ac:chgData name="Mariah Helgeson" userId="51b1bd1c-374c-4333-91a8-ada6f1cc33a2" providerId="ADAL" clId="{2561BA1A-F32F-064E-9033-AAFC7156500D}" dt="2022-01-25T19:33:55.029" v="3228"/>
          <ac:spMkLst>
            <pc:docMk/>
            <pc:sldMk cId="3070647608" sldId="450"/>
            <ac:spMk id="19" creationId="{1F68DAC6-55D6-1545-A84F-03CF08C3B173}"/>
          </ac:spMkLst>
        </pc:spChg>
        <pc:spChg chg="add mod">
          <ac:chgData name="Mariah Helgeson" userId="51b1bd1c-374c-4333-91a8-ada6f1cc33a2" providerId="ADAL" clId="{2561BA1A-F32F-064E-9033-AAFC7156500D}" dt="2022-01-25T19:33:55.029" v="3228"/>
          <ac:spMkLst>
            <pc:docMk/>
            <pc:sldMk cId="3070647608" sldId="450"/>
            <ac:spMk id="20" creationId="{1163F8B7-48BC-4C45-B73E-7C4285130325}"/>
          </ac:spMkLst>
        </pc:spChg>
        <pc:spChg chg="add mod">
          <ac:chgData name="Mariah Helgeson" userId="51b1bd1c-374c-4333-91a8-ada6f1cc33a2" providerId="ADAL" clId="{2561BA1A-F32F-064E-9033-AAFC7156500D}" dt="2022-01-25T19:33:55.029" v="3228"/>
          <ac:spMkLst>
            <pc:docMk/>
            <pc:sldMk cId="3070647608" sldId="450"/>
            <ac:spMk id="21" creationId="{724AC317-8E45-0A4F-9306-15554C88DFCD}"/>
          </ac:spMkLst>
        </pc:spChg>
        <pc:spChg chg="add mod">
          <ac:chgData name="Mariah Helgeson" userId="51b1bd1c-374c-4333-91a8-ada6f1cc33a2" providerId="ADAL" clId="{2561BA1A-F32F-064E-9033-AAFC7156500D}" dt="2022-01-25T19:33:55.029" v="3228"/>
          <ac:spMkLst>
            <pc:docMk/>
            <pc:sldMk cId="3070647608" sldId="450"/>
            <ac:spMk id="22" creationId="{DCEBC9BD-FABB-CD4D-98B5-0A29A6F04893}"/>
          </ac:spMkLst>
        </pc:spChg>
        <pc:spChg chg="add mod">
          <ac:chgData name="Mariah Helgeson" userId="51b1bd1c-374c-4333-91a8-ada6f1cc33a2" providerId="ADAL" clId="{2561BA1A-F32F-064E-9033-AAFC7156500D}" dt="2022-01-25T19:33:55.029" v="3228"/>
          <ac:spMkLst>
            <pc:docMk/>
            <pc:sldMk cId="3070647608" sldId="450"/>
            <ac:spMk id="23" creationId="{44A01006-84EA-BD40-BBBC-323722C4DCE1}"/>
          </ac:spMkLst>
        </pc:spChg>
        <pc:spChg chg="add mod">
          <ac:chgData name="Mariah Helgeson" userId="51b1bd1c-374c-4333-91a8-ada6f1cc33a2" providerId="ADAL" clId="{2561BA1A-F32F-064E-9033-AAFC7156500D}" dt="2022-01-25T19:33:55.029" v="3228"/>
          <ac:spMkLst>
            <pc:docMk/>
            <pc:sldMk cId="3070647608" sldId="450"/>
            <ac:spMk id="24" creationId="{D32F340B-1343-4440-91D7-B2692BE0A063}"/>
          </ac:spMkLst>
        </pc:spChg>
        <pc:spChg chg="add mod">
          <ac:chgData name="Mariah Helgeson" userId="51b1bd1c-374c-4333-91a8-ada6f1cc33a2" providerId="ADAL" clId="{2561BA1A-F32F-064E-9033-AAFC7156500D}" dt="2022-01-25T19:33:55.029" v="3228"/>
          <ac:spMkLst>
            <pc:docMk/>
            <pc:sldMk cId="3070647608" sldId="450"/>
            <ac:spMk id="25" creationId="{7F046626-CE31-A244-A6CA-3F18901E47AC}"/>
          </ac:spMkLst>
        </pc:spChg>
        <pc:spChg chg="add mod">
          <ac:chgData name="Mariah Helgeson" userId="51b1bd1c-374c-4333-91a8-ada6f1cc33a2" providerId="ADAL" clId="{2561BA1A-F32F-064E-9033-AAFC7156500D}" dt="2022-01-25T19:33:55.029" v="3228"/>
          <ac:spMkLst>
            <pc:docMk/>
            <pc:sldMk cId="3070647608" sldId="450"/>
            <ac:spMk id="26" creationId="{0CAB519E-C452-7E40-A1F0-0906186A88B3}"/>
          </ac:spMkLst>
        </pc:spChg>
        <pc:spChg chg="add mod">
          <ac:chgData name="Mariah Helgeson" userId="51b1bd1c-374c-4333-91a8-ada6f1cc33a2" providerId="ADAL" clId="{2561BA1A-F32F-064E-9033-AAFC7156500D}" dt="2022-01-25T19:33:55.029" v="3228"/>
          <ac:spMkLst>
            <pc:docMk/>
            <pc:sldMk cId="3070647608" sldId="450"/>
            <ac:spMk id="27" creationId="{4DADF953-0CF2-004C-9873-7F26A608DC55}"/>
          </ac:spMkLst>
        </pc:spChg>
        <pc:spChg chg="add mod">
          <ac:chgData name="Mariah Helgeson" userId="51b1bd1c-374c-4333-91a8-ada6f1cc33a2" providerId="ADAL" clId="{2561BA1A-F32F-064E-9033-AAFC7156500D}" dt="2022-01-25T19:33:55.029" v="3228"/>
          <ac:spMkLst>
            <pc:docMk/>
            <pc:sldMk cId="3070647608" sldId="450"/>
            <ac:spMk id="28" creationId="{B06979C5-614B-164E-9209-5BFB47EC1928}"/>
          </ac:spMkLst>
        </pc:spChg>
        <pc:spChg chg="add mod">
          <ac:chgData name="Mariah Helgeson" userId="51b1bd1c-374c-4333-91a8-ada6f1cc33a2" providerId="ADAL" clId="{2561BA1A-F32F-064E-9033-AAFC7156500D}" dt="2022-01-25T19:33:55.029" v="3228"/>
          <ac:spMkLst>
            <pc:docMk/>
            <pc:sldMk cId="3070647608" sldId="450"/>
            <ac:spMk id="29" creationId="{9A854A69-4418-004B-A1D6-1474CE19954D}"/>
          </ac:spMkLst>
        </pc:spChg>
        <pc:spChg chg="add mod">
          <ac:chgData name="Mariah Helgeson" userId="51b1bd1c-374c-4333-91a8-ada6f1cc33a2" providerId="ADAL" clId="{2561BA1A-F32F-064E-9033-AAFC7156500D}" dt="2022-01-25T19:33:55.029" v="3228"/>
          <ac:spMkLst>
            <pc:docMk/>
            <pc:sldMk cId="3070647608" sldId="450"/>
            <ac:spMk id="30" creationId="{205C9889-B473-FE45-B142-A16DFF21C884}"/>
          </ac:spMkLst>
        </pc:spChg>
      </pc:sldChg>
      <pc:sldChg chg="addSp modSp mod chgLayout">
        <pc:chgData name="Mariah Helgeson" userId="51b1bd1c-374c-4333-91a8-ada6f1cc33a2" providerId="ADAL" clId="{2561BA1A-F32F-064E-9033-AAFC7156500D}" dt="2022-01-25T20:02:29.854" v="3648" actId="700"/>
        <pc:sldMkLst>
          <pc:docMk/>
          <pc:sldMk cId="1081371043" sldId="452"/>
        </pc:sldMkLst>
        <pc:spChg chg="add mod ord">
          <ac:chgData name="Mariah Helgeson" userId="51b1bd1c-374c-4333-91a8-ada6f1cc33a2" providerId="ADAL" clId="{2561BA1A-F32F-064E-9033-AAFC7156500D}" dt="2022-01-25T20:02:29.854" v="3648" actId="700"/>
          <ac:spMkLst>
            <pc:docMk/>
            <pc:sldMk cId="1081371043" sldId="452"/>
            <ac:spMk id="2" creationId="{33501FCF-AAF4-F64D-84F0-F4193E626AB4}"/>
          </ac:spMkLst>
        </pc:spChg>
        <pc:spChg chg="mod ord">
          <ac:chgData name="Mariah Helgeson" userId="51b1bd1c-374c-4333-91a8-ada6f1cc33a2" providerId="ADAL" clId="{2561BA1A-F32F-064E-9033-AAFC7156500D}" dt="2022-01-25T20:02:29.854" v="3648" actId="700"/>
          <ac:spMkLst>
            <pc:docMk/>
            <pc:sldMk cId="1081371043" sldId="452"/>
            <ac:spMk id="5" creationId="{B69B7467-C755-8348-86D2-38A2BE7D2E9B}"/>
          </ac:spMkLst>
        </pc:spChg>
        <pc:spChg chg="mod ord">
          <ac:chgData name="Mariah Helgeson" userId="51b1bd1c-374c-4333-91a8-ada6f1cc33a2" providerId="ADAL" clId="{2561BA1A-F32F-064E-9033-AAFC7156500D}" dt="2022-01-25T20:02:29.854" v="3648" actId="700"/>
          <ac:spMkLst>
            <pc:docMk/>
            <pc:sldMk cId="1081371043" sldId="452"/>
            <ac:spMk id="6" creationId="{3BB5D98C-38C8-4E40-89FF-75DB0DB1C3B2}"/>
          </ac:spMkLst>
        </pc:spChg>
        <pc:spChg chg="add mod">
          <ac:chgData name="Mariah Helgeson" userId="51b1bd1c-374c-4333-91a8-ada6f1cc33a2" providerId="ADAL" clId="{2561BA1A-F32F-064E-9033-AAFC7156500D}" dt="2022-01-25T19:33:56.431" v="3229"/>
          <ac:spMkLst>
            <pc:docMk/>
            <pc:sldMk cId="1081371043" sldId="452"/>
            <ac:spMk id="8" creationId="{31371879-9891-CD4E-B5DC-B25B9A3A67C7}"/>
          </ac:spMkLst>
        </pc:spChg>
        <pc:spChg chg="add mod">
          <ac:chgData name="Mariah Helgeson" userId="51b1bd1c-374c-4333-91a8-ada6f1cc33a2" providerId="ADAL" clId="{2561BA1A-F32F-064E-9033-AAFC7156500D}" dt="2022-01-25T19:33:56.431" v="3229"/>
          <ac:spMkLst>
            <pc:docMk/>
            <pc:sldMk cId="1081371043" sldId="452"/>
            <ac:spMk id="9" creationId="{EDCC7565-26B3-AC41-8268-1A631EC1D6C1}"/>
          </ac:spMkLst>
        </pc:spChg>
        <pc:spChg chg="add mod">
          <ac:chgData name="Mariah Helgeson" userId="51b1bd1c-374c-4333-91a8-ada6f1cc33a2" providerId="ADAL" clId="{2561BA1A-F32F-064E-9033-AAFC7156500D}" dt="2022-01-25T19:33:56.431" v="3229"/>
          <ac:spMkLst>
            <pc:docMk/>
            <pc:sldMk cId="1081371043" sldId="452"/>
            <ac:spMk id="13" creationId="{9018DA24-ECB8-6E46-9018-6143C14AB54E}"/>
          </ac:spMkLst>
        </pc:spChg>
        <pc:spChg chg="add mod">
          <ac:chgData name="Mariah Helgeson" userId="51b1bd1c-374c-4333-91a8-ada6f1cc33a2" providerId="ADAL" clId="{2561BA1A-F32F-064E-9033-AAFC7156500D}" dt="2022-01-25T19:33:56.431" v="3229"/>
          <ac:spMkLst>
            <pc:docMk/>
            <pc:sldMk cId="1081371043" sldId="452"/>
            <ac:spMk id="14" creationId="{BEDFED01-01CD-1D4E-B5A4-3FA1D0513EEC}"/>
          </ac:spMkLst>
        </pc:spChg>
        <pc:spChg chg="add mod">
          <ac:chgData name="Mariah Helgeson" userId="51b1bd1c-374c-4333-91a8-ada6f1cc33a2" providerId="ADAL" clId="{2561BA1A-F32F-064E-9033-AAFC7156500D}" dt="2022-01-25T19:33:56.431" v="3229"/>
          <ac:spMkLst>
            <pc:docMk/>
            <pc:sldMk cId="1081371043" sldId="452"/>
            <ac:spMk id="15" creationId="{46CB13BE-2575-D14D-948C-94E0417C26F1}"/>
          </ac:spMkLst>
        </pc:spChg>
        <pc:spChg chg="add mod">
          <ac:chgData name="Mariah Helgeson" userId="51b1bd1c-374c-4333-91a8-ada6f1cc33a2" providerId="ADAL" clId="{2561BA1A-F32F-064E-9033-AAFC7156500D}" dt="2022-01-25T19:33:56.431" v="3229"/>
          <ac:spMkLst>
            <pc:docMk/>
            <pc:sldMk cId="1081371043" sldId="452"/>
            <ac:spMk id="16" creationId="{8112A97F-98F7-A84F-BF4F-20BC90CCF90C}"/>
          </ac:spMkLst>
        </pc:spChg>
        <pc:spChg chg="add mod">
          <ac:chgData name="Mariah Helgeson" userId="51b1bd1c-374c-4333-91a8-ada6f1cc33a2" providerId="ADAL" clId="{2561BA1A-F32F-064E-9033-AAFC7156500D}" dt="2022-01-25T19:33:56.431" v="3229"/>
          <ac:spMkLst>
            <pc:docMk/>
            <pc:sldMk cId="1081371043" sldId="452"/>
            <ac:spMk id="17" creationId="{3C111A2D-598B-B847-A740-05E1CDA45C37}"/>
          </ac:spMkLst>
        </pc:spChg>
        <pc:spChg chg="add mod">
          <ac:chgData name="Mariah Helgeson" userId="51b1bd1c-374c-4333-91a8-ada6f1cc33a2" providerId="ADAL" clId="{2561BA1A-F32F-064E-9033-AAFC7156500D}" dt="2022-01-25T19:33:56.431" v="3229"/>
          <ac:spMkLst>
            <pc:docMk/>
            <pc:sldMk cId="1081371043" sldId="452"/>
            <ac:spMk id="18" creationId="{6C5A00B3-25AA-6743-B16E-121E85EF09D8}"/>
          </ac:spMkLst>
        </pc:spChg>
        <pc:spChg chg="add mod">
          <ac:chgData name="Mariah Helgeson" userId="51b1bd1c-374c-4333-91a8-ada6f1cc33a2" providerId="ADAL" clId="{2561BA1A-F32F-064E-9033-AAFC7156500D}" dt="2022-01-25T19:33:56.431" v="3229"/>
          <ac:spMkLst>
            <pc:docMk/>
            <pc:sldMk cId="1081371043" sldId="452"/>
            <ac:spMk id="19" creationId="{C1F23220-57A1-E34A-AE06-F00F4850775E}"/>
          </ac:spMkLst>
        </pc:spChg>
        <pc:spChg chg="add mod">
          <ac:chgData name="Mariah Helgeson" userId="51b1bd1c-374c-4333-91a8-ada6f1cc33a2" providerId="ADAL" clId="{2561BA1A-F32F-064E-9033-AAFC7156500D}" dt="2022-01-25T19:33:56.431" v="3229"/>
          <ac:spMkLst>
            <pc:docMk/>
            <pc:sldMk cId="1081371043" sldId="452"/>
            <ac:spMk id="20" creationId="{685E506E-61C1-A343-AD2C-203351A2D053}"/>
          </ac:spMkLst>
        </pc:spChg>
        <pc:spChg chg="add mod">
          <ac:chgData name="Mariah Helgeson" userId="51b1bd1c-374c-4333-91a8-ada6f1cc33a2" providerId="ADAL" clId="{2561BA1A-F32F-064E-9033-AAFC7156500D}" dt="2022-01-25T19:33:56.431" v="3229"/>
          <ac:spMkLst>
            <pc:docMk/>
            <pc:sldMk cId="1081371043" sldId="452"/>
            <ac:spMk id="21" creationId="{9DF93591-8243-354E-A522-226B1CAEEA92}"/>
          </ac:spMkLst>
        </pc:spChg>
        <pc:spChg chg="add mod">
          <ac:chgData name="Mariah Helgeson" userId="51b1bd1c-374c-4333-91a8-ada6f1cc33a2" providerId="ADAL" clId="{2561BA1A-F32F-064E-9033-AAFC7156500D}" dt="2022-01-25T19:33:56.431" v="3229"/>
          <ac:spMkLst>
            <pc:docMk/>
            <pc:sldMk cId="1081371043" sldId="452"/>
            <ac:spMk id="22" creationId="{BB9923F1-ED28-8E4C-92A6-123A2B6E69F1}"/>
          </ac:spMkLst>
        </pc:spChg>
        <pc:spChg chg="add mod">
          <ac:chgData name="Mariah Helgeson" userId="51b1bd1c-374c-4333-91a8-ada6f1cc33a2" providerId="ADAL" clId="{2561BA1A-F32F-064E-9033-AAFC7156500D}" dt="2022-01-25T19:33:56.431" v="3229"/>
          <ac:spMkLst>
            <pc:docMk/>
            <pc:sldMk cId="1081371043" sldId="452"/>
            <ac:spMk id="23" creationId="{32CAE0F9-5528-B24F-809E-1D7E9F3C1514}"/>
          </ac:spMkLst>
        </pc:spChg>
        <pc:spChg chg="add mod">
          <ac:chgData name="Mariah Helgeson" userId="51b1bd1c-374c-4333-91a8-ada6f1cc33a2" providerId="ADAL" clId="{2561BA1A-F32F-064E-9033-AAFC7156500D}" dt="2022-01-25T19:33:56.431" v="3229"/>
          <ac:spMkLst>
            <pc:docMk/>
            <pc:sldMk cId="1081371043" sldId="452"/>
            <ac:spMk id="24" creationId="{29F0DA00-4AC8-3B4E-9738-6FF4423F362C}"/>
          </ac:spMkLst>
        </pc:spChg>
        <pc:spChg chg="add mod">
          <ac:chgData name="Mariah Helgeson" userId="51b1bd1c-374c-4333-91a8-ada6f1cc33a2" providerId="ADAL" clId="{2561BA1A-F32F-064E-9033-AAFC7156500D}" dt="2022-01-25T19:33:56.431" v="3229"/>
          <ac:spMkLst>
            <pc:docMk/>
            <pc:sldMk cId="1081371043" sldId="452"/>
            <ac:spMk id="25" creationId="{867028BD-C730-E549-A073-20223EFD5BB9}"/>
          </ac:spMkLst>
        </pc:spChg>
        <pc:spChg chg="add mod">
          <ac:chgData name="Mariah Helgeson" userId="51b1bd1c-374c-4333-91a8-ada6f1cc33a2" providerId="ADAL" clId="{2561BA1A-F32F-064E-9033-AAFC7156500D}" dt="2022-01-25T19:33:56.431" v="3229"/>
          <ac:spMkLst>
            <pc:docMk/>
            <pc:sldMk cId="1081371043" sldId="452"/>
            <ac:spMk id="26" creationId="{DA1400EC-1A35-5B4D-94B4-F513C4D9C830}"/>
          </ac:spMkLst>
        </pc:spChg>
        <pc:spChg chg="add mod">
          <ac:chgData name="Mariah Helgeson" userId="51b1bd1c-374c-4333-91a8-ada6f1cc33a2" providerId="ADAL" clId="{2561BA1A-F32F-064E-9033-AAFC7156500D}" dt="2022-01-25T19:33:56.431" v="3229"/>
          <ac:spMkLst>
            <pc:docMk/>
            <pc:sldMk cId="1081371043" sldId="452"/>
            <ac:spMk id="27" creationId="{38A5A774-4A0B-5D44-AFD6-BE691F955C1C}"/>
          </ac:spMkLst>
        </pc:spChg>
        <pc:spChg chg="add mod">
          <ac:chgData name="Mariah Helgeson" userId="51b1bd1c-374c-4333-91a8-ada6f1cc33a2" providerId="ADAL" clId="{2561BA1A-F32F-064E-9033-AAFC7156500D}" dt="2022-01-25T19:33:56.431" v="3229"/>
          <ac:spMkLst>
            <pc:docMk/>
            <pc:sldMk cId="1081371043" sldId="452"/>
            <ac:spMk id="28" creationId="{2696A8A0-72E3-D045-A07B-A3899E39D751}"/>
          </ac:spMkLst>
        </pc:spChg>
        <pc:spChg chg="add mod">
          <ac:chgData name="Mariah Helgeson" userId="51b1bd1c-374c-4333-91a8-ada6f1cc33a2" providerId="ADAL" clId="{2561BA1A-F32F-064E-9033-AAFC7156500D}" dt="2022-01-25T19:33:56.431" v="3229"/>
          <ac:spMkLst>
            <pc:docMk/>
            <pc:sldMk cId="1081371043" sldId="452"/>
            <ac:spMk id="29" creationId="{72FDCF5D-5026-514A-923B-95E465AA893A}"/>
          </ac:spMkLst>
        </pc:spChg>
        <pc:spChg chg="add mod">
          <ac:chgData name="Mariah Helgeson" userId="51b1bd1c-374c-4333-91a8-ada6f1cc33a2" providerId="ADAL" clId="{2561BA1A-F32F-064E-9033-AAFC7156500D}" dt="2022-01-25T19:33:56.431" v="3229"/>
          <ac:spMkLst>
            <pc:docMk/>
            <pc:sldMk cId="1081371043" sldId="452"/>
            <ac:spMk id="30" creationId="{4283AFB9-6AF9-0D45-AA8F-A902665BD518}"/>
          </ac:spMkLst>
        </pc:spChg>
      </pc:sldChg>
      <pc:sldChg chg="addSp modSp mod chgLayout">
        <pc:chgData name="Mariah Helgeson" userId="51b1bd1c-374c-4333-91a8-ada6f1cc33a2" providerId="ADAL" clId="{2561BA1A-F32F-064E-9033-AAFC7156500D}" dt="2022-02-02T00:29:02.452" v="21032" actId="1076"/>
        <pc:sldMkLst>
          <pc:docMk/>
          <pc:sldMk cId="2477615940" sldId="453"/>
        </pc:sldMkLst>
        <pc:spChg chg="add mod ord">
          <ac:chgData name="Mariah Helgeson" userId="51b1bd1c-374c-4333-91a8-ada6f1cc33a2" providerId="ADAL" clId="{2561BA1A-F32F-064E-9033-AAFC7156500D}" dt="2022-01-25T20:02:29.854" v="3648" actId="700"/>
          <ac:spMkLst>
            <pc:docMk/>
            <pc:sldMk cId="2477615940" sldId="453"/>
            <ac:spMk id="2" creationId="{4DC2A6B4-F6B6-3B4D-8B13-08CF51128C32}"/>
          </ac:spMkLst>
        </pc:spChg>
        <pc:spChg chg="mod ord">
          <ac:chgData name="Mariah Helgeson" userId="51b1bd1c-374c-4333-91a8-ada6f1cc33a2" providerId="ADAL" clId="{2561BA1A-F32F-064E-9033-AAFC7156500D}" dt="2022-01-25T20:02:29.854" v="3648" actId="700"/>
          <ac:spMkLst>
            <pc:docMk/>
            <pc:sldMk cId="2477615940" sldId="453"/>
            <ac:spMk id="5" creationId="{BC5BFFEF-D938-F144-8019-62CAC7299751}"/>
          </ac:spMkLst>
        </pc:spChg>
        <pc:spChg chg="mod ord">
          <ac:chgData name="Mariah Helgeson" userId="51b1bd1c-374c-4333-91a8-ada6f1cc33a2" providerId="ADAL" clId="{2561BA1A-F32F-064E-9033-AAFC7156500D}" dt="2022-01-25T20:02:29.854" v="3648" actId="700"/>
          <ac:spMkLst>
            <pc:docMk/>
            <pc:sldMk cId="2477615940" sldId="453"/>
            <ac:spMk id="6" creationId="{83782B70-6653-F641-8FD3-4899C0B38382}"/>
          </ac:spMkLst>
        </pc:spChg>
        <pc:spChg chg="add mod">
          <ac:chgData name="Mariah Helgeson" userId="51b1bd1c-374c-4333-91a8-ada6f1cc33a2" providerId="ADAL" clId="{2561BA1A-F32F-064E-9033-AAFC7156500D}" dt="2022-01-25T19:33:57.812" v="3230"/>
          <ac:spMkLst>
            <pc:docMk/>
            <pc:sldMk cId="2477615940" sldId="453"/>
            <ac:spMk id="9" creationId="{8E2D0068-2CD4-D74D-9491-4905BD439ADF}"/>
          </ac:spMkLst>
        </pc:spChg>
        <pc:spChg chg="add mod">
          <ac:chgData name="Mariah Helgeson" userId="51b1bd1c-374c-4333-91a8-ada6f1cc33a2" providerId="ADAL" clId="{2561BA1A-F32F-064E-9033-AAFC7156500D}" dt="2022-01-25T19:33:57.812" v="3230"/>
          <ac:spMkLst>
            <pc:docMk/>
            <pc:sldMk cId="2477615940" sldId="453"/>
            <ac:spMk id="10" creationId="{721893E9-97A9-244D-864D-5BC20E7DACB2}"/>
          </ac:spMkLst>
        </pc:spChg>
        <pc:spChg chg="add mod">
          <ac:chgData name="Mariah Helgeson" userId="51b1bd1c-374c-4333-91a8-ada6f1cc33a2" providerId="ADAL" clId="{2561BA1A-F32F-064E-9033-AAFC7156500D}" dt="2022-01-25T19:33:57.812" v="3230"/>
          <ac:spMkLst>
            <pc:docMk/>
            <pc:sldMk cId="2477615940" sldId="453"/>
            <ac:spMk id="11" creationId="{45C5545D-AB12-AA49-9DD2-5DE7EEEB9846}"/>
          </ac:spMkLst>
        </pc:spChg>
        <pc:spChg chg="add mod">
          <ac:chgData name="Mariah Helgeson" userId="51b1bd1c-374c-4333-91a8-ada6f1cc33a2" providerId="ADAL" clId="{2561BA1A-F32F-064E-9033-AAFC7156500D}" dt="2022-01-25T19:33:57.812" v="3230"/>
          <ac:spMkLst>
            <pc:docMk/>
            <pc:sldMk cId="2477615940" sldId="453"/>
            <ac:spMk id="15" creationId="{6D62EBE2-54B7-9E49-8052-CFADA8760230}"/>
          </ac:spMkLst>
        </pc:spChg>
        <pc:spChg chg="add mod">
          <ac:chgData name="Mariah Helgeson" userId="51b1bd1c-374c-4333-91a8-ada6f1cc33a2" providerId="ADAL" clId="{2561BA1A-F32F-064E-9033-AAFC7156500D}" dt="2022-01-25T19:33:57.812" v="3230"/>
          <ac:spMkLst>
            <pc:docMk/>
            <pc:sldMk cId="2477615940" sldId="453"/>
            <ac:spMk id="16" creationId="{2BB9031C-F547-3841-B92D-9ACA23D92C36}"/>
          </ac:spMkLst>
        </pc:spChg>
        <pc:spChg chg="add mod">
          <ac:chgData name="Mariah Helgeson" userId="51b1bd1c-374c-4333-91a8-ada6f1cc33a2" providerId="ADAL" clId="{2561BA1A-F32F-064E-9033-AAFC7156500D}" dt="2022-01-25T19:33:57.812" v="3230"/>
          <ac:spMkLst>
            <pc:docMk/>
            <pc:sldMk cId="2477615940" sldId="453"/>
            <ac:spMk id="17" creationId="{040442A9-F412-7341-8A3D-2E72AF051020}"/>
          </ac:spMkLst>
        </pc:spChg>
        <pc:spChg chg="add mod">
          <ac:chgData name="Mariah Helgeson" userId="51b1bd1c-374c-4333-91a8-ada6f1cc33a2" providerId="ADAL" clId="{2561BA1A-F32F-064E-9033-AAFC7156500D}" dt="2022-01-25T19:33:57.812" v="3230"/>
          <ac:spMkLst>
            <pc:docMk/>
            <pc:sldMk cId="2477615940" sldId="453"/>
            <ac:spMk id="18" creationId="{7B973C57-98F0-B546-B7A0-75F4389DE076}"/>
          </ac:spMkLst>
        </pc:spChg>
        <pc:spChg chg="add mod">
          <ac:chgData name="Mariah Helgeson" userId="51b1bd1c-374c-4333-91a8-ada6f1cc33a2" providerId="ADAL" clId="{2561BA1A-F32F-064E-9033-AAFC7156500D}" dt="2022-01-25T19:33:57.812" v="3230"/>
          <ac:spMkLst>
            <pc:docMk/>
            <pc:sldMk cId="2477615940" sldId="453"/>
            <ac:spMk id="19" creationId="{B55B549F-0155-E34E-BEB7-C81C275D64FC}"/>
          </ac:spMkLst>
        </pc:spChg>
        <pc:spChg chg="add mod">
          <ac:chgData name="Mariah Helgeson" userId="51b1bd1c-374c-4333-91a8-ada6f1cc33a2" providerId="ADAL" clId="{2561BA1A-F32F-064E-9033-AAFC7156500D}" dt="2022-01-25T19:33:57.812" v="3230"/>
          <ac:spMkLst>
            <pc:docMk/>
            <pc:sldMk cId="2477615940" sldId="453"/>
            <ac:spMk id="20" creationId="{1BACCB69-43BF-8740-8297-665712CB0EA9}"/>
          </ac:spMkLst>
        </pc:spChg>
        <pc:spChg chg="add mod">
          <ac:chgData name="Mariah Helgeson" userId="51b1bd1c-374c-4333-91a8-ada6f1cc33a2" providerId="ADAL" clId="{2561BA1A-F32F-064E-9033-AAFC7156500D}" dt="2022-01-25T19:33:57.812" v="3230"/>
          <ac:spMkLst>
            <pc:docMk/>
            <pc:sldMk cId="2477615940" sldId="453"/>
            <ac:spMk id="21" creationId="{4029C53A-3737-874E-8E06-9ED15F6FFCF0}"/>
          </ac:spMkLst>
        </pc:spChg>
        <pc:spChg chg="add mod">
          <ac:chgData name="Mariah Helgeson" userId="51b1bd1c-374c-4333-91a8-ada6f1cc33a2" providerId="ADAL" clId="{2561BA1A-F32F-064E-9033-AAFC7156500D}" dt="2022-01-25T19:33:57.812" v="3230"/>
          <ac:spMkLst>
            <pc:docMk/>
            <pc:sldMk cId="2477615940" sldId="453"/>
            <ac:spMk id="22" creationId="{3BA9281D-54D3-0A42-929E-0B7AAE045A78}"/>
          </ac:spMkLst>
        </pc:spChg>
        <pc:spChg chg="add mod">
          <ac:chgData name="Mariah Helgeson" userId="51b1bd1c-374c-4333-91a8-ada6f1cc33a2" providerId="ADAL" clId="{2561BA1A-F32F-064E-9033-AAFC7156500D}" dt="2022-01-25T19:33:57.812" v="3230"/>
          <ac:spMkLst>
            <pc:docMk/>
            <pc:sldMk cId="2477615940" sldId="453"/>
            <ac:spMk id="23" creationId="{D1A50937-A440-5540-A6D4-1A3A952ADD3C}"/>
          </ac:spMkLst>
        </pc:spChg>
        <pc:spChg chg="add mod">
          <ac:chgData name="Mariah Helgeson" userId="51b1bd1c-374c-4333-91a8-ada6f1cc33a2" providerId="ADAL" clId="{2561BA1A-F32F-064E-9033-AAFC7156500D}" dt="2022-01-25T19:33:57.812" v="3230"/>
          <ac:spMkLst>
            <pc:docMk/>
            <pc:sldMk cId="2477615940" sldId="453"/>
            <ac:spMk id="24" creationId="{2FD40C01-5E1B-3B4C-AEB0-C910B7DD00E7}"/>
          </ac:spMkLst>
        </pc:spChg>
        <pc:spChg chg="add mod">
          <ac:chgData name="Mariah Helgeson" userId="51b1bd1c-374c-4333-91a8-ada6f1cc33a2" providerId="ADAL" clId="{2561BA1A-F32F-064E-9033-AAFC7156500D}" dt="2022-01-25T19:33:57.812" v="3230"/>
          <ac:spMkLst>
            <pc:docMk/>
            <pc:sldMk cId="2477615940" sldId="453"/>
            <ac:spMk id="25" creationId="{D36924EA-D83E-2F4B-B8F1-2664C376CB2C}"/>
          </ac:spMkLst>
        </pc:spChg>
        <pc:spChg chg="add mod">
          <ac:chgData name="Mariah Helgeson" userId="51b1bd1c-374c-4333-91a8-ada6f1cc33a2" providerId="ADAL" clId="{2561BA1A-F32F-064E-9033-AAFC7156500D}" dt="2022-01-25T19:33:57.812" v="3230"/>
          <ac:spMkLst>
            <pc:docMk/>
            <pc:sldMk cId="2477615940" sldId="453"/>
            <ac:spMk id="26" creationId="{28966930-2CE3-264B-A71E-019001557957}"/>
          </ac:spMkLst>
        </pc:spChg>
        <pc:spChg chg="add mod">
          <ac:chgData name="Mariah Helgeson" userId="51b1bd1c-374c-4333-91a8-ada6f1cc33a2" providerId="ADAL" clId="{2561BA1A-F32F-064E-9033-AAFC7156500D}" dt="2022-01-25T19:33:57.812" v="3230"/>
          <ac:spMkLst>
            <pc:docMk/>
            <pc:sldMk cId="2477615940" sldId="453"/>
            <ac:spMk id="27" creationId="{8DC1A6F8-C5F2-714C-90C5-6BCC0AB04D4A}"/>
          </ac:spMkLst>
        </pc:spChg>
        <pc:spChg chg="add mod">
          <ac:chgData name="Mariah Helgeson" userId="51b1bd1c-374c-4333-91a8-ada6f1cc33a2" providerId="ADAL" clId="{2561BA1A-F32F-064E-9033-AAFC7156500D}" dt="2022-01-25T19:33:57.812" v="3230"/>
          <ac:spMkLst>
            <pc:docMk/>
            <pc:sldMk cId="2477615940" sldId="453"/>
            <ac:spMk id="28" creationId="{81D73424-94EB-474B-80A8-D1EA54EF22AA}"/>
          </ac:spMkLst>
        </pc:spChg>
        <pc:spChg chg="add mod">
          <ac:chgData name="Mariah Helgeson" userId="51b1bd1c-374c-4333-91a8-ada6f1cc33a2" providerId="ADAL" clId="{2561BA1A-F32F-064E-9033-AAFC7156500D}" dt="2022-01-25T19:33:57.812" v="3230"/>
          <ac:spMkLst>
            <pc:docMk/>
            <pc:sldMk cId="2477615940" sldId="453"/>
            <ac:spMk id="29" creationId="{5D2CB480-2E22-D849-A6CC-6E8FD57E0652}"/>
          </ac:spMkLst>
        </pc:spChg>
        <pc:spChg chg="add mod">
          <ac:chgData name="Mariah Helgeson" userId="51b1bd1c-374c-4333-91a8-ada6f1cc33a2" providerId="ADAL" clId="{2561BA1A-F32F-064E-9033-AAFC7156500D}" dt="2022-01-25T19:33:57.812" v="3230"/>
          <ac:spMkLst>
            <pc:docMk/>
            <pc:sldMk cId="2477615940" sldId="453"/>
            <ac:spMk id="30" creationId="{DB7A8F6E-0F6B-A148-ADC7-9C14F8F95B1A}"/>
          </ac:spMkLst>
        </pc:spChg>
        <pc:spChg chg="add mod">
          <ac:chgData name="Mariah Helgeson" userId="51b1bd1c-374c-4333-91a8-ada6f1cc33a2" providerId="ADAL" clId="{2561BA1A-F32F-064E-9033-AAFC7156500D}" dt="2022-01-25T19:33:57.812" v="3230"/>
          <ac:spMkLst>
            <pc:docMk/>
            <pc:sldMk cId="2477615940" sldId="453"/>
            <ac:spMk id="31" creationId="{656E32E3-DA96-0049-B366-43A29FC8FD2D}"/>
          </ac:spMkLst>
        </pc:spChg>
        <pc:picChg chg="mod">
          <ac:chgData name="Mariah Helgeson" userId="51b1bd1c-374c-4333-91a8-ada6f1cc33a2" providerId="ADAL" clId="{2561BA1A-F32F-064E-9033-AAFC7156500D}" dt="2022-02-02T00:29:02.452" v="21032" actId="1076"/>
          <ac:picMkLst>
            <pc:docMk/>
            <pc:sldMk cId="2477615940" sldId="453"/>
            <ac:picMk id="8" creationId="{F9F2F19E-1550-D942-AB3D-FBDFB13019B9}"/>
          </ac:picMkLst>
        </pc:picChg>
      </pc:sldChg>
      <pc:sldChg chg="addSp modSp mod chgLayout">
        <pc:chgData name="Mariah Helgeson" userId="51b1bd1c-374c-4333-91a8-ada6f1cc33a2" providerId="ADAL" clId="{2561BA1A-F32F-064E-9033-AAFC7156500D}" dt="2022-01-25T20:02:29.854" v="3648" actId="700"/>
        <pc:sldMkLst>
          <pc:docMk/>
          <pc:sldMk cId="982441605" sldId="454"/>
        </pc:sldMkLst>
        <pc:spChg chg="add mod ord">
          <ac:chgData name="Mariah Helgeson" userId="51b1bd1c-374c-4333-91a8-ada6f1cc33a2" providerId="ADAL" clId="{2561BA1A-F32F-064E-9033-AAFC7156500D}" dt="2022-01-25T20:02:29.854" v="3648" actId="700"/>
          <ac:spMkLst>
            <pc:docMk/>
            <pc:sldMk cId="982441605" sldId="454"/>
            <ac:spMk id="2" creationId="{81A39EDE-B1D7-D145-91F6-CB5DE17D558B}"/>
          </ac:spMkLst>
        </pc:spChg>
        <pc:spChg chg="mod ord">
          <ac:chgData name="Mariah Helgeson" userId="51b1bd1c-374c-4333-91a8-ada6f1cc33a2" providerId="ADAL" clId="{2561BA1A-F32F-064E-9033-AAFC7156500D}" dt="2022-01-25T20:02:29.854" v="3648" actId="700"/>
          <ac:spMkLst>
            <pc:docMk/>
            <pc:sldMk cId="982441605" sldId="454"/>
            <ac:spMk id="5" creationId="{FC8B2F62-C595-D448-9331-F3CEB9182A71}"/>
          </ac:spMkLst>
        </pc:spChg>
        <pc:spChg chg="mod ord">
          <ac:chgData name="Mariah Helgeson" userId="51b1bd1c-374c-4333-91a8-ada6f1cc33a2" providerId="ADAL" clId="{2561BA1A-F32F-064E-9033-AAFC7156500D}" dt="2022-01-25T20:02:29.854" v="3648" actId="700"/>
          <ac:spMkLst>
            <pc:docMk/>
            <pc:sldMk cId="982441605" sldId="454"/>
            <ac:spMk id="6" creationId="{56B3E056-8793-FA42-92BE-B90B20B5DBEF}"/>
          </ac:spMkLst>
        </pc:spChg>
        <pc:spChg chg="add mod">
          <ac:chgData name="Mariah Helgeson" userId="51b1bd1c-374c-4333-91a8-ada6f1cc33a2" providerId="ADAL" clId="{2561BA1A-F32F-064E-9033-AAFC7156500D}" dt="2022-01-25T19:33:59.271" v="3231"/>
          <ac:spMkLst>
            <pc:docMk/>
            <pc:sldMk cId="982441605" sldId="454"/>
            <ac:spMk id="8" creationId="{63E7B7B7-3467-3446-B93A-366AABBE4341}"/>
          </ac:spMkLst>
        </pc:spChg>
        <pc:spChg chg="add mod">
          <ac:chgData name="Mariah Helgeson" userId="51b1bd1c-374c-4333-91a8-ada6f1cc33a2" providerId="ADAL" clId="{2561BA1A-F32F-064E-9033-AAFC7156500D}" dt="2022-01-25T19:33:59.271" v="3231"/>
          <ac:spMkLst>
            <pc:docMk/>
            <pc:sldMk cId="982441605" sldId="454"/>
            <ac:spMk id="9" creationId="{0C263DFF-8EC7-1D47-9079-CAC2368C5A58}"/>
          </ac:spMkLst>
        </pc:spChg>
        <pc:spChg chg="add mod">
          <ac:chgData name="Mariah Helgeson" userId="51b1bd1c-374c-4333-91a8-ada6f1cc33a2" providerId="ADAL" clId="{2561BA1A-F32F-064E-9033-AAFC7156500D}" dt="2022-01-25T19:33:59.271" v="3231"/>
          <ac:spMkLst>
            <pc:docMk/>
            <pc:sldMk cId="982441605" sldId="454"/>
            <ac:spMk id="13" creationId="{8EC6674C-CDA5-6A4A-A41E-0B9F80CE7673}"/>
          </ac:spMkLst>
        </pc:spChg>
        <pc:spChg chg="add mod">
          <ac:chgData name="Mariah Helgeson" userId="51b1bd1c-374c-4333-91a8-ada6f1cc33a2" providerId="ADAL" clId="{2561BA1A-F32F-064E-9033-AAFC7156500D}" dt="2022-01-25T19:33:59.271" v="3231"/>
          <ac:spMkLst>
            <pc:docMk/>
            <pc:sldMk cId="982441605" sldId="454"/>
            <ac:spMk id="14" creationId="{50F21AD9-B2A4-964B-B4BB-ED4AE22F0145}"/>
          </ac:spMkLst>
        </pc:spChg>
        <pc:spChg chg="add mod">
          <ac:chgData name="Mariah Helgeson" userId="51b1bd1c-374c-4333-91a8-ada6f1cc33a2" providerId="ADAL" clId="{2561BA1A-F32F-064E-9033-AAFC7156500D}" dt="2022-01-25T19:33:59.271" v="3231"/>
          <ac:spMkLst>
            <pc:docMk/>
            <pc:sldMk cId="982441605" sldId="454"/>
            <ac:spMk id="15" creationId="{D495B5BD-50A3-B244-A93B-930BCD9B2D49}"/>
          </ac:spMkLst>
        </pc:spChg>
        <pc:spChg chg="add mod">
          <ac:chgData name="Mariah Helgeson" userId="51b1bd1c-374c-4333-91a8-ada6f1cc33a2" providerId="ADAL" clId="{2561BA1A-F32F-064E-9033-AAFC7156500D}" dt="2022-01-25T19:33:59.271" v="3231"/>
          <ac:spMkLst>
            <pc:docMk/>
            <pc:sldMk cId="982441605" sldId="454"/>
            <ac:spMk id="16" creationId="{F9CED693-280A-BB48-AE3F-76E3DBCD547D}"/>
          </ac:spMkLst>
        </pc:spChg>
        <pc:spChg chg="add mod">
          <ac:chgData name="Mariah Helgeson" userId="51b1bd1c-374c-4333-91a8-ada6f1cc33a2" providerId="ADAL" clId="{2561BA1A-F32F-064E-9033-AAFC7156500D}" dt="2022-01-25T19:33:59.271" v="3231"/>
          <ac:spMkLst>
            <pc:docMk/>
            <pc:sldMk cId="982441605" sldId="454"/>
            <ac:spMk id="17" creationId="{C1DCF5D8-A483-0541-841B-FE57B078FADC}"/>
          </ac:spMkLst>
        </pc:spChg>
        <pc:spChg chg="add mod">
          <ac:chgData name="Mariah Helgeson" userId="51b1bd1c-374c-4333-91a8-ada6f1cc33a2" providerId="ADAL" clId="{2561BA1A-F32F-064E-9033-AAFC7156500D}" dt="2022-01-25T19:33:59.271" v="3231"/>
          <ac:spMkLst>
            <pc:docMk/>
            <pc:sldMk cId="982441605" sldId="454"/>
            <ac:spMk id="18" creationId="{0D2917E7-9D06-AC4A-8B91-584919CFB8E3}"/>
          </ac:spMkLst>
        </pc:spChg>
        <pc:spChg chg="add mod">
          <ac:chgData name="Mariah Helgeson" userId="51b1bd1c-374c-4333-91a8-ada6f1cc33a2" providerId="ADAL" clId="{2561BA1A-F32F-064E-9033-AAFC7156500D}" dt="2022-01-25T19:33:59.271" v="3231"/>
          <ac:spMkLst>
            <pc:docMk/>
            <pc:sldMk cId="982441605" sldId="454"/>
            <ac:spMk id="19" creationId="{6F239C72-8A32-C64D-B852-FA9E8C753061}"/>
          </ac:spMkLst>
        </pc:spChg>
        <pc:spChg chg="add mod">
          <ac:chgData name="Mariah Helgeson" userId="51b1bd1c-374c-4333-91a8-ada6f1cc33a2" providerId="ADAL" clId="{2561BA1A-F32F-064E-9033-AAFC7156500D}" dt="2022-01-25T19:33:59.271" v="3231"/>
          <ac:spMkLst>
            <pc:docMk/>
            <pc:sldMk cId="982441605" sldId="454"/>
            <ac:spMk id="20" creationId="{E58AD915-F754-DC4F-8496-2A6A3F813A8B}"/>
          </ac:spMkLst>
        </pc:spChg>
        <pc:spChg chg="add mod">
          <ac:chgData name="Mariah Helgeson" userId="51b1bd1c-374c-4333-91a8-ada6f1cc33a2" providerId="ADAL" clId="{2561BA1A-F32F-064E-9033-AAFC7156500D}" dt="2022-01-25T19:33:59.271" v="3231"/>
          <ac:spMkLst>
            <pc:docMk/>
            <pc:sldMk cId="982441605" sldId="454"/>
            <ac:spMk id="21" creationId="{D7373078-E0AC-6045-B753-2D58D061F2D4}"/>
          </ac:spMkLst>
        </pc:spChg>
        <pc:spChg chg="add mod">
          <ac:chgData name="Mariah Helgeson" userId="51b1bd1c-374c-4333-91a8-ada6f1cc33a2" providerId="ADAL" clId="{2561BA1A-F32F-064E-9033-AAFC7156500D}" dt="2022-01-25T19:33:59.271" v="3231"/>
          <ac:spMkLst>
            <pc:docMk/>
            <pc:sldMk cId="982441605" sldId="454"/>
            <ac:spMk id="22" creationId="{93322079-E1AE-1146-B9C7-C8AAC5439969}"/>
          </ac:spMkLst>
        </pc:spChg>
        <pc:spChg chg="add mod">
          <ac:chgData name="Mariah Helgeson" userId="51b1bd1c-374c-4333-91a8-ada6f1cc33a2" providerId="ADAL" clId="{2561BA1A-F32F-064E-9033-AAFC7156500D}" dt="2022-01-25T19:33:59.271" v="3231"/>
          <ac:spMkLst>
            <pc:docMk/>
            <pc:sldMk cId="982441605" sldId="454"/>
            <ac:spMk id="23" creationId="{FDCE6D06-E856-3348-AA0A-D8CACA5C6BF9}"/>
          </ac:spMkLst>
        </pc:spChg>
        <pc:spChg chg="add mod">
          <ac:chgData name="Mariah Helgeson" userId="51b1bd1c-374c-4333-91a8-ada6f1cc33a2" providerId="ADAL" clId="{2561BA1A-F32F-064E-9033-AAFC7156500D}" dt="2022-01-25T19:33:59.271" v="3231"/>
          <ac:spMkLst>
            <pc:docMk/>
            <pc:sldMk cId="982441605" sldId="454"/>
            <ac:spMk id="24" creationId="{D004FF6A-11D4-8049-B555-157ACBB0FF49}"/>
          </ac:spMkLst>
        </pc:spChg>
        <pc:spChg chg="add mod">
          <ac:chgData name="Mariah Helgeson" userId="51b1bd1c-374c-4333-91a8-ada6f1cc33a2" providerId="ADAL" clId="{2561BA1A-F32F-064E-9033-AAFC7156500D}" dt="2022-01-25T19:33:59.271" v="3231"/>
          <ac:spMkLst>
            <pc:docMk/>
            <pc:sldMk cId="982441605" sldId="454"/>
            <ac:spMk id="25" creationId="{A8D67099-33F3-6244-A40C-4F5166B83FD8}"/>
          </ac:spMkLst>
        </pc:spChg>
        <pc:spChg chg="add mod">
          <ac:chgData name="Mariah Helgeson" userId="51b1bd1c-374c-4333-91a8-ada6f1cc33a2" providerId="ADAL" clId="{2561BA1A-F32F-064E-9033-AAFC7156500D}" dt="2022-01-25T19:33:59.271" v="3231"/>
          <ac:spMkLst>
            <pc:docMk/>
            <pc:sldMk cId="982441605" sldId="454"/>
            <ac:spMk id="26" creationId="{483FE9FE-F399-3E42-9BA6-652175CED761}"/>
          </ac:spMkLst>
        </pc:spChg>
        <pc:spChg chg="add mod">
          <ac:chgData name="Mariah Helgeson" userId="51b1bd1c-374c-4333-91a8-ada6f1cc33a2" providerId="ADAL" clId="{2561BA1A-F32F-064E-9033-AAFC7156500D}" dt="2022-01-25T19:33:59.271" v="3231"/>
          <ac:spMkLst>
            <pc:docMk/>
            <pc:sldMk cId="982441605" sldId="454"/>
            <ac:spMk id="27" creationId="{7737E548-A66B-2245-8C5B-075643EAD14D}"/>
          </ac:spMkLst>
        </pc:spChg>
        <pc:spChg chg="add mod">
          <ac:chgData name="Mariah Helgeson" userId="51b1bd1c-374c-4333-91a8-ada6f1cc33a2" providerId="ADAL" clId="{2561BA1A-F32F-064E-9033-AAFC7156500D}" dt="2022-01-25T19:33:59.271" v="3231"/>
          <ac:spMkLst>
            <pc:docMk/>
            <pc:sldMk cId="982441605" sldId="454"/>
            <ac:spMk id="28" creationId="{96ADE498-F480-0D43-A9E3-CFEE91370AB8}"/>
          </ac:spMkLst>
        </pc:spChg>
        <pc:spChg chg="add mod">
          <ac:chgData name="Mariah Helgeson" userId="51b1bd1c-374c-4333-91a8-ada6f1cc33a2" providerId="ADAL" clId="{2561BA1A-F32F-064E-9033-AAFC7156500D}" dt="2022-01-25T19:33:59.271" v="3231"/>
          <ac:spMkLst>
            <pc:docMk/>
            <pc:sldMk cId="982441605" sldId="454"/>
            <ac:spMk id="29" creationId="{EE955CF1-147D-2243-85C7-E7E11B472A84}"/>
          </ac:spMkLst>
        </pc:spChg>
        <pc:spChg chg="add mod">
          <ac:chgData name="Mariah Helgeson" userId="51b1bd1c-374c-4333-91a8-ada6f1cc33a2" providerId="ADAL" clId="{2561BA1A-F32F-064E-9033-AAFC7156500D}" dt="2022-01-25T19:33:59.271" v="3231"/>
          <ac:spMkLst>
            <pc:docMk/>
            <pc:sldMk cId="982441605" sldId="454"/>
            <ac:spMk id="30" creationId="{6F6D066D-2BD2-1543-B61D-DE30CFB30415}"/>
          </ac:spMkLst>
        </pc:spChg>
      </pc:sldChg>
      <pc:sldChg chg="addSp modSp mod chgLayout">
        <pc:chgData name="Mariah Helgeson" userId="51b1bd1c-374c-4333-91a8-ada6f1cc33a2" providerId="ADAL" clId="{2561BA1A-F32F-064E-9033-AAFC7156500D}" dt="2022-01-25T20:02:29.854" v="3648" actId="700"/>
        <pc:sldMkLst>
          <pc:docMk/>
          <pc:sldMk cId="3886486352" sldId="455"/>
        </pc:sldMkLst>
        <pc:spChg chg="mod ord">
          <ac:chgData name="Mariah Helgeson" userId="51b1bd1c-374c-4333-91a8-ada6f1cc33a2" providerId="ADAL" clId="{2561BA1A-F32F-064E-9033-AAFC7156500D}" dt="2022-01-25T20:02:29.854" v="3648" actId="700"/>
          <ac:spMkLst>
            <pc:docMk/>
            <pc:sldMk cId="3886486352" sldId="455"/>
            <ac:spMk id="2" creationId="{03028207-9706-4CA8-B85D-FB6BE83409C5}"/>
          </ac:spMkLst>
        </pc:spChg>
        <pc:spChg chg="add mod ord">
          <ac:chgData name="Mariah Helgeson" userId="51b1bd1c-374c-4333-91a8-ada6f1cc33a2" providerId="ADAL" clId="{2561BA1A-F32F-064E-9033-AAFC7156500D}" dt="2022-01-25T20:02:29.854" v="3648" actId="700"/>
          <ac:spMkLst>
            <pc:docMk/>
            <pc:sldMk cId="3886486352" sldId="455"/>
            <ac:spMk id="3" creationId="{F06BE775-D0D8-0146-B554-ED8010272A72}"/>
          </ac:spMkLst>
        </pc:spChg>
        <pc:spChg chg="mod ord">
          <ac:chgData name="Mariah Helgeson" userId="51b1bd1c-374c-4333-91a8-ada6f1cc33a2" providerId="ADAL" clId="{2561BA1A-F32F-064E-9033-AAFC7156500D}" dt="2022-01-25T20:02:29.854" v="3648" actId="700"/>
          <ac:spMkLst>
            <pc:docMk/>
            <pc:sldMk cId="3886486352" sldId="455"/>
            <ac:spMk id="4" creationId="{8A31B5AD-93B0-244D-A269-6CA55D0EB6FB}"/>
          </ac:spMkLst>
        </pc:spChg>
        <pc:spChg chg="add mod">
          <ac:chgData name="Mariah Helgeson" userId="51b1bd1c-374c-4333-91a8-ada6f1cc33a2" providerId="ADAL" clId="{2561BA1A-F32F-064E-9033-AAFC7156500D}" dt="2022-01-25T19:33:52.062" v="3226"/>
          <ac:spMkLst>
            <pc:docMk/>
            <pc:sldMk cId="3886486352" sldId="455"/>
            <ac:spMk id="11" creationId="{C6AD6247-024D-224F-836F-A17D5DE67CE5}"/>
          </ac:spMkLst>
        </pc:spChg>
        <pc:spChg chg="add mod">
          <ac:chgData name="Mariah Helgeson" userId="51b1bd1c-374c-4333-91a8-ada6f1cc33a2" providerId="ADAL" clId="{2561BA1A-F32F-064E-9033-AAFC7156500D}" dt="2022-01-25T19:33:52.062" v="3226"/>
          <ac:spMkLst>
            <pc:docMk/>
            <pc:sldMk cId="3886486352" sldId="455"/>
            <ac:spMk id="12" creationId="{C1FA9EF2-E18B-274C-AFA6-3E9CFF15471E}"/>
          </ac:spMkLst>
        </pc:spChg>
        <pc:spChg chg="add mod">
          <ac:chgData name="Mariah Helgeson" userId="51b1bd1c-374c-4333-91a8-ada6f1cc33a2" providerId="ADAL" clId="{2561BA1A-F32F-064E-9033-AAFC7156500D}" dt="2022-01-25T19:33:52.062" v="3226"/>
          <ac:spMkLst>
            <pc:docMk/>
            <pc:sldMk cId="3886486352" sldId="455"/>
            <ac:spMk id="13" creationId="{B8F8974D-D3CE-2947-BAC5-78015483BC7A}"/>
          </ac:spMkLst>
        </pc:spChg>
        <pc:spChg chg="add mod">
          <ac:chgData name="Mariah Helgeson" userId="51b1bd1c-374c-4333-91a8-ada6f1cc33a2" providerId="ADAL" clId="{2561BA1A-F32F-064E-9033-AAFC7156500D}" dt="2022-01-25T19:33:52.062" v="3226"/>
          <ac:spMkLst>
            <pc:docMk/>
            <pc:sldMk cId="3886486352" sldId="455"/>
            <ac:spMk id="14" creationId="{635337F5-84C9-504C-B0B8-12B4FA300335}"/>
          </ac:spMkLst>
        </pc:spChg>
        <pc:spChg chg="add mod">
          <ac:chgData name="Mariah Helgeson" userId="51b1bd1c-374c-4333-91a8-ada6f1cc33a2" providerId="ADAL" clId="{2561BA1A-F32F-064E-9033-AAFC7156500D}" dt="2022-01-25T19:33:52.062" v="3226"/>
          <ac:spMkLst>
            <pc:docMk/>
            <pc:sldMk cId="3886486352" sldId="455"/>
            <ac:spMk id="15" creationId="{38DDC587-B2D8-A045-BAD4-B64719CD3861}"/>
          </ac:spMkLst>
        </pc:spChg>
        <pc:spChg chg="add mod">
          <ac:chgData name="Mariah Helgeson" userId="51b1bd1c-374c-4333-91a8-ada6f1cc33a2" providerId="ADAL" clId="{2561BA1A-F32F-064E-9033-AAFC7156500D}" dt="2022-01-25T19:33:52.062" v="3226"/>
          <ac:spMkLst>
            <pc:docMk/>
            <pc:sldMk cId="3886486352" sldId="455"/>
            <ac:spMk id="16" creationId="{805C8A07-D167-B644-A83C-29A8BC7CB3B5}"/>
          </ac:spMkLst>
        </pc:spChg>
        <pc:spChg chg="add mod">
          <ac:chgData name="Mariah Helgeson" userId="51b1bd1c-374c-4333-91a8-ada6f1cc33a2" providerId="ADAL" clId="{2561BA1A-F32F-064E-9033-AAFC7156500D}" dt="2022-01-25T19:33:52.062" v="3226"/>
          <ac:spMkLst>
            <pc:docMk/>
            <pc:sldMk cId="3886486352" sldId="455"/>
            <ac:spMk id="17" creationId="{CC52E62A-728B-1145-9B2F-D20C7E29D3FA}"/>
          </ac:spMkLst>
        </pc:spChg>
        <pc:spChg chg="add mod">
          <ac:chgData name="Mariah Helgeson" userId="51b1bd1c-374c-4333-91a8-ada6f1cc33a2" providerId="ADAL" clId="{2561BA1A-F32F-064E-9033-AAFC7156500D}" dt="2022-01-25T19:33:52.062" v="3226"/>
          <ac:spMkLst>
            <pc:docMk/>
            <pc:sldMk cId="3886486352" sldId="455"/>
            <ac:spMk id="18" creationId="{703A7B5D-A4D1-D24C-9E26-C59A136DE80A}"/>
          </ac:spMkLst>
        </pc:spChg>
        <pc:spChg chg="add mod">
          <ac:chgData name="Mariah Helgeson" userId="51b1bd1c-374c-4333-91a8-ada6f1cc33a2" providerId="ADAL" clId="{2561BA1A-F32F-064E-9033-AAFC7156500D}" dt="2022-01-25T19:33:52.062" v="3226"/>
          <ac:spMkLst>
            <pc:docMk/>
            <pc:sldMk cId="3886486352" sldId="455"/>
            <ac:spMk id="19" creationId="{1DE14390-88CE-3A47-BB03-D06F5915844F}"/>
          </ac:spMkLst>
        </pc:spChg>
        <pc:spChg chg="add mod">
          <ac:chgData name="Mariah Helgeson" userId="51b1bd1c-374c-4333-91a8-ada6f1cc33a2" providerId="ADAL" clId="{2561BA1A-F32F-064E-9033-AAFC7156500D}" dt="2022-01-25T19:33:52.062" v="3226"/>
          <ac:spMkLst>
            <pc:docMk/>
            <pc:sldMk cId="3886486352" sldId="455"/>
            <ac:spMk id="20" creationId="{7BDA9B83-00CF-BB4A-BD32-280C4312AC4E}"/>
          </ac:spMkLst>
        </pc:spChg>
        <pc:spChg chg="add mod">
          <ac:chgData name="Mariah Helgeson" userId="51b1bd1c-374c-4333-91a8-ada6f1cc33a2" providerId="ADAL" clId="{2561BA1A-F32F-064E-9033-AAFC7156500D}" dt="2022-01-25T19:33:52.062" v="3226"/>
          <ac:spMkLst>
            <pc:docMk/>
            <pc:sldMk cId="3886486352" sldId="455"/>
            <ac:spMk id="21" creationId="{E18B5889-C18E-D541-BBE5-432C4A142224}"/>
          </ac:spMkLst>
        </pc:spChg>
        <pc:spChg chg="add mod">
          <ac:chgData name="Mariah Helgeson" userId="51b1bd1c-374c-4333-91a8-ada6f1cc33a2" providerId="ADAL" clId="{2561BA1A-F32F-064E-9033-AAFC7156500D}" dt="2022-01-25T19:33:52.062" v="3226"/>
          <ac:spMkLst>
            <pc:docMk/>
            <pc:sldMk cId="3886486352" sldId="455"/>
            <ac:spMk id="22" creationId="{C9CA4F4C-A412-B244-B717-93ADF25646D8}"/>
          </ac:spMkLst>
        </pc:spChg>
        <pc:spChg chg="add mod">
          <ac:chgData name="Mariah Helgeson" userId="51b1bd1c-374c-4333-91a8-ada6f1cc33a2" providerId="ADAL" clId="{2561BA1A-F32F-064E-9033-AAFC7156500D}" dt="2022-01-25T19:33:52.062" v="3226"/>
          <ac:spMkLst>
            <pc:docMk/>
            <pc:sldMk cId="3886486352" sldId="455"/>
            <ac:spMk id="23" creationId="{D2C87814-A56A-5A48-AA7F-A50E5BC7B4A5}"/>
          </ac:spMkLst>
        </pc:spChg>
        <pc:spChg chg="add mod">
          <ac:chgData name="Mariah Helgeson" userId="51b1bd1c-374c-4333-91a8-ada6f1cc33a2" providerId="ADAL" clId="{2561BA1A-F32F-064E-9033-AAFC7156500D}" dt="2022-01-25T19:33:52.062" v="3226"/>
          <ac:spMkLst>
            <pc:docMk/>
            <pc:sldMk cId="3886486352" sldId="455"/>
            <ac:spMk id="24" creationId="{5796DFC4-FD1E-904A-B93F-AD11511A322F}"/>
          </ac:spMkLst>
        </pc:spChg>
        <pc:spChg chg="add mod">
          <ac:chgData name="Mariah Helgeson" userId="51b1bd1c-374c-4333-91a8-ada6f1cc33a2" providerId="ADAL" clId="{2561BA1A-F32F-064E-9033-AAFC7156500D}" dt="2022-01-25T19:33:52.062" v="3226"/>
          <ac:spMkLst>
            <pc:docMk/>
            <pc:sldMk cId="3886486352" sldId="455"/>
            <ac:spMk id="25" creationId="{ED631C82-E341-4E49-A69B-6477953A3568}"/>
          </ac:spMkLst>
        </pc:spChg>
        <pc:spChg chg="add mod">
          <ac:chgData name="Mariah Helgeson" userId="51b1bd1c-374c-4333-91a8-ada6f1cc33a2" providerId="ADAL" clId="{2561BA1A-F32F-064E-9033-AAFC7156500D}" dt="2022-01-25T19:33:52.062" v="3226"/>
          <ac:spMkLst>
            <pc:docMk/>
            <pc:sldMk cId="3886486352" sldId="455"/>
            <ac:spMk id="26" creationId="{6BCDD2AC-F558-0B4C-9B56-C26D6ECD170A}"/>
          </ac:spMkLst>
        </pc:spChg>
        <pc:spChg chg="add mod">
          <ac:chgData name="Mariah Helgeson" userId="51b1bd1c-374c-4333-91a8-ada6f1cc33a2" providerId="ADAL" clId="{2561BA1A-F32F-064E-9033-AAFC7156500D}" dt="2022-01-25T19:33:52.062" v="3226"/>
          <ac:spMkLst>
            <pc:docMk/>
            <pc:sldMk cId="3886486352" sldId="455"/>
            <ac:spMk id="27" creationId="{4889D6AA-6447-8540-974E-4C55D29C24E5}"/>
          </ac:spMkLst>
        </pc:spChg>
        <pc:spChg chg="add mod">
          <ac:chgData name="Mariah Helgeson" userId="51b1bd1c-374c-4333-91a8-ada6f1cc33a2" providerId="ADAL" clId="{2561BA1A-F32F-064E-9033-AAFC7156500D}" dt="2022-01-25T19:33:52.062" v="3226"/>
          <ac:spMkLst>
            <pc:docMk/>
            <pc:sldMk cId="3886486352" sldId="455"/>
            <ac:spMk id="28" creationId="{E481DD62-D381-284E-923E-30B2133CD55E}"/>
          </ac:spMkLst>
        </pc:spChg>
        <pc:spChg chg="add mod">
          <ac:chgData name="Mariah Helgeson" userId="51b1bd1c-374c-4333-91a8-ada6f1cc33a2" providerId="ADAL" clId="{2561BA1A-F32F-064E-9033-AAFC7156500D}" dt="2022-01-25T19:33:52.062" v="3226"/>
          <ac:spMkLst>
            <pc:docMk/>
            <pc:sldMk cId="3886486352" sldId="455"/>
            <ac:spMk id="29" creationId="{D4F7FF1C-2BAD-B74F-B63B-5E9CA0453E8D}"/>
          </ac:spMkLst>
        </pc:spChg>
        <pc:spChg chg="add mod">
          <ac:chgData name="Mariah Helgeson" userId="51b1bd1c-374c-4333-91a8-ada6f1cc33a2" providerId="ADAL" clId="{2561BA1A-F32F-064E-9033-AAFC7156500D}" dt="2022-01-25T19:33:52.062" v="3226"/>
          <ac:spMkLst>
            <pc:docMk/>
            <pc:sldMk cId="3886486352" sldId="455"/>
            <ac:spMk id="30" creationId="{C485EA92-308C-BD46-B664-DF757DEAB895}"/>
          </ac:spMkLst>
        </pc:spChg>
      </pc:sldChg>
      <pc:sldChg chg="addSp modSp mod chgLayout">
        <pc:chgData name="Mariah Helgeson" userId="51b1bd1c-374c-4333-91a8-ada6f1cc33a2" providerId="ADAL" clId="{2561BA1A-F32F-064E-9033-AAFC7156500D}" dt="2022-01-25T20:02:29.854" v="3648" actId="700"/>
        <pc:sldMkLst>
          <pc:docMk/>
          <pc:sldMk cId="714953871" sldId="456"/>
        </pc:sldMkLst>
        <pc:spChg chg="mod ord">
          <ac:chgData name="Mariah Helgeson" userId="51b1bd1c-374c-4333-91a8-ada6f1cc33a2" providerId="ADAL" clId="{2561BA1A-F32F-064E-9033-AAFC7156500D}" dt="2022-01-25T20:02:29.854" v="3648" actId="700"/>
          <ac:spMkLst>
            <pc:docMk/>
            <pc:sldMk cId="714953871" sldId="456"/>
            <ac:spMk id="2" creationId="{6884A5C1-D371-4BDD-A991-5631C473D8AF}"/>
          </ac:spMkLst>
        </pc:spChg>
        <pc:spChg chg="mod ord">
          <ac:chgData name="Mariah Helgeson" userId="51b1bd1c-374c-4333-91a8-ada6f1cc33a2" providerId="ADAL" clId="{2561BA1A-F32F-064E-9033-AAFC7156500D}" dt="2022-01-25T20:02:29.854" v="3648" actId="700"/>
          <ac:spMkLst>
            <pc:docMk/>
            <pc:sldMk cId="714953871" sldId="456"/>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714953871" sldId="456"/>
            <ac:spMk id="4" creationId="{6AC22889-83E2-B047-84E5-6C1FA16CC0A5}"/>
          </ac:spMkLst>
        </pc:spChg>
        <pc:spChg chg="add mod">
          <ac:chgData name="Mariah Helgeson" userId="51b1bd1c-374c-4333-91a8-ada6f1cc33a2" providerId="ADAL" clId="{2561BA1A-F32F-064E-9033-AAFC7156500D}" dt="2022-01-25T19:20:34.307" v="3074"/>
          <ac:spMkLst>
            <pc:docMk/>
            <pc:sldMk cId="714953871" sldId="456"/>
            <ac:spMk id="8" creationId="{97C50ECD-0C2A-994E-A39C-759EFC7A6C73}"/>
          </ac:spMkLst>
        </pc:spChg>
        <pc:spChg chg="add mod">
          <ac:chgData name="Mariah Helgeson" userId="51b1bd1c-374c-4333-91a8-ada6f1cc33a2" providerId="ADAL" clId="{2561BA1A-F32F-064E-9033-AAFC7156500D}" dt="2022-01-25T19:20:34.307" v="3074"/>
          <ac:spMkLst>
            <pc:docMk/>
            <pc:sldMk cId="714953871" sldId="456"/>
            <ac:spMk id="9" creationId="{023650BD-002D-7345-8555-12FB2C4B1662}"/>
          </ac:spMkLst>
        </pc:spChg>
        <pc:spChg chg="add mod">
          <ac:chgData name="Mariah Helgeson" userId="51b1bd1c-374c-4333-91a8-ada6f1cc33a2" providerId="ADAL" clId="{2561BA1A-F32F-064E-9033-AAFC7156500D}" dt="2022-01-25T19:20:34.307" v="3074"/>
          <ac:spMkLst>
            <pc:docMk/>
            <pc:sldMk cId="714953871" sldId="456"/>
            <ac:spMk id="10" creationId="{80FABC4E-BF4B-5A4E-85FF-B32D52A45A59}"/>
          </ac:spMkLst>
        </pc:spChg>
        <pc:spChg chg="add mod">
          <ac:chgData name="Mariah Helgeson" userId="51b1bd1c-374c-4333-91a8-ada6f1cc33a2" providerId="ADAL" clId="{2561BA1A-F32F-064E-9033-AAFC7156500D}" dt="2022-01-25T19:20:34.307" v="3074"/>
          <ac:spMkLst>
            <pc:docMk/>
            <pc:sldMk cId="714953871" sldId="456"/>
            <ac:spMk id="11" creationId="{A04A429B-1555-9B4C-8BC3-6EDCB43F752A}"/>
          </ac:spMkLst>
        </pc:spChg>
        <pc:spChg chg="add mod">
          <ac:chgData name="Mariah Helgeson" userId="51b1bd1c-374c-4333-91a8-ada6f1cc33a2" providerId="ADAL" clId="{2561BA1A-F32F-064E-9033-AAFC7156500D}" dt="2022-01-25T19:20:34.307" v="3074"/>
          <ac:spMkLst>
            <pc:docMk/>
            <pc:sldMk cId="714953871" sldId="456"/>
            <ac:spMk id="12" creationId="{27CB118B-FB12-614A-859E-959BF828A134}"/>
          </ac:spMkLst>
        </pc:spChg>
        <pc:spChg chg="add mod">
          <ac:chgData name="Mariah Helgeson" userId="51b1bd1c-374c-4333-91a8-ada6f1cc33a2" providerId="ADAL" clId="{2561BA1A-F32F-064E-9033-AAFC7156500D}" dt="2022-01-25T19:20:34.307" v="3074"/>
          <ac:spMkLst>
            <pc:docMk/>
            <pc:sldMk cId="714953871" sldId="456"/>
            <ac:spMk id="13" creationId="{4957DF89-D416-A241-AD88-783450F6AA92}"/>
          </ac:spMkLst>
        </pc:spChg>
        <pc:spChg chg="add mod">
          <ac:chgData name="Mariah Helgeson" userId="51b1bd1c-374c-4333-91a8-ada6f1cc33a2" providerId="ADAL" clId="{2561BA1A-F32F-064E-9033-AAFC7156500D}" dt="2022-01-25T19:20:34.307" v="3074"/>
          <ac:spMkLst>
            <pc:docMk/>
            <pc:sldMk cId="714953871" sldId="456"/>
            <ac:spMk id="14" creationId="{704EFE7F-48E0-6043-A46C-C5A3798D7DC5}"/>
          </ac:spMkLst>
        </pc:spChg>
        <pc:spChg chg="add mod">
          <ac:chgData name="Mariah Helgeson" userId="51b1bd1c-374c-4333-91a8-ada6f1cc33a2" providerId="ADAL" clId="{2561BA1A-F32F-064E-9033-AAFC7156500D}" dt="2022-01-25T19:20:34.307" v="3074"/>
          <ac:spMkLst>
            <pc:docMk/>
            <pc:sldMk cId="714953871" sldId="456"/>
            <ac:spMk id="15" creationId="{742419B8-1A90-AF45-A209-E1D9B3F4C53D}"/>
          </ac:spMkLst>
        </pc:spChg>
        <pc:spChg chg="add mod">
          <ac:chgData name="Mariah Helgeson" userId="51b1bd1c-374c-4333-91a8-ada6f1cc33a2" providerId="ADAL" clId="{2561BA1A-F32F-064E-9033-AAFC7156500D}" dt="2022-01-25T19:20:34.307" v="3074"/>
          <ac:spMkLst>
            <pc:docMk/>
            <pc:sldMk cId="714953871" sldId="456"/>
            <ac:spMk id="16" creationId="{E742F1BA-2EAE-8B43-981F-109C5EFE98FD}"/>
          </ac:spMkLst>
        </pc:spChg>
        <pc:spChg chg="add mod">
          <ac:chgData name="Mariah Helgeson" userId="51b1bd1c-374c-4333-91a8-ada6f1cc33a2" providerId="ADAL" clId="{2561BA1A-F32F-064E-9033-AAFC7156500D}" dt="2022-01-25T19:20:34.307" v="3074"/>
          <ac:spMkLst>
            <pc:docMk/>
            <pc:sldMk cId="714953871" sldId="456"/>
            <ac:spMk id="17" creationId="{B354DFCD-DE58-544F-A9D0-614997C6219B}"/>
          </ac:spMkLst>
        </pc:spChg>
        <pc:spChg chg="add mod">
          <ac:chgData name="Mariah Helgeson" userId="51b1bd1c-374c-4333-91a8-ada6f1cc33a2" providerId="ADAL" clId="{2561BA1A-F32F-064E-9033-AAFC7156500D}" dt="2022-01-25T19:20:34.307" v="3074"/>
          <ac:spMkLst>
            <pc:docMk/>
            <pc:sldMk cId="714953871" sldId="456"/>
            <ac:spMk id="18" creationId="{05A3271F-6B1C-4247-B22C-2FA9399B3B62}"/>
          </ac:spMkLst>
        </pc:spChg>
        <pc:spChg chg="add mod">
          <ac:chgData name="Mariah Helgeson" userId="51b1bd1c-374c-4333-91a8-ada6f1cc33a2" providerId="ADAL" clId="{2561BA1A-F32F-064E-9033-AAFC7156500D}" dt="2022-01-25T19:20:34.307" v="3074"/>
          <ac:spMkLst>
            <pc:docMk/>
            <pc:sldMk cId="714953871" sldId="456"/>
            <ac:spMk id="19" creationId="{87926B41-9F65-9643-92FB-B6E96D8A8436}"/>
          </ac:spMkLst>
        </pc:spChg>
        <pc:spChg chg="add mod">
          <ac:chgData name="Mariah Helgeson" userId="51b1bd1c-374c-4333-91a8-ada6f1cc33a2" providerId="ADAL" clId="{2561BA1A-F32F-064E-9033-AAFC7156500D}" dt="2022-01-25T19:20:34.307" v="3074"/>
          <ac:spMkLst>
            <pc:docMk/>
            <pc:sldMk cId="714953871" sldId="456"/>
            <ac:spMk id="20" creationId="{AD7EB1B2-AEA9-BF4B-B6F3-0DC29ABEC702}"/>
          </ac:spMkLst>
        </pc:spChg>
        <pc:spChg chg="add mod">
          <ac:chgData name="Mariah Helgeson" userId="51b1bd1c-374c-4333-91a8-ada6f1cc33a2" providerId="ADAL" clId="{2561BA1A-F32F-064E-9033-AAFC7156500D}" dt="2022-01-25T19:20:34.307" v="3074"/>
          <ac:spMkLst>
            <pc:docMk/>
            <pc:sldMk cId="714953871" sldId="456"/>
            <ac:spMk id="21" creationId="{5BE19C13-0853-5042-888B-8B7FADBC6558}"/>
          </ac:spMkLst>
        </pc:spChg>
        <pc:spChg chg="add mod">
          <ac:chgData name="Mariah Helgeson" userId="51b1bd1c-374c-4333-91a8-ada6f1cc33a2" providerId="ADAL" clId="{2561BA1A-F32F-064E-9033-AAFC7156500D}" dt="2022-01-25T19:20:34.307" v="3074"/>
          <ac:spMkLst>
            <pc:docMk/>
            <pc:sldMk cId="714953871" sldId="456"/>
            <ac:spMk id="22" creationId="{DA458FBE-6821-CB42-A649-85EAFCFD0E8A}"/>
          </ac:spMkLst>
        </pc:spChg>
        <pc:spChg chg="add mod">
          <ac:chgData name="Mariah Helgeson" userId="51b1bd1c-374c-4333-91a8-ada6f1cc33a2" providerId="ADAL" clId="{2561BA1A-F32F-064E-9033-AAFC7156500D}" dt="2022-01-25T19:20:34.307" v="3074"/>
          <ac:spMkLst>
            <pc:docMk/>
            <pc:sldMk cId="714953871" sldId="456"/>
            <ac:spMk id="23" creationId="{9F665BD1-34E3-C549-91F8-A7EA2AE19AB9}"/>
          </ac:spMkLst>
        </pc:spChg>
        <pc:spChg chg="add mod">
          <ac:chgData name="Mariah Helgeson" userId="51b1bd1c-374c-4333-91a8-ada6f1cc33a2" providerId="ADAL" clId="{2561BA1A-F32F-064E-9033-AAFC7156500D}" dt="2022-01-25T19:20:34.307" v="3074"/>
          <ac:spMkLst>
            <pc:docMk/>
            <pc:sldMk cId="714953871" sldId="456"/>
            <ac:spMk id="24" creationId="{7F69326E-7053-1749-ADC9-8D2A9096E07B}"/>
          </ac:spMkLst>
        </pc:spChg>
        <pc:spChg chg="add mod">
          <ac:chgData name="Mariah Helgeson" userId="51b1bd1c-374c-4333-91a8-ada6f1cc33a2" providerId="ADAL" clId="{2561BA1A-F32F-064E-9033-AAFC7156500D}" dt="2022-01-25T19:20:34.307" v="3074"/>
          <ac:spMkLst>
            <pc:docMk/>
            <pc:sldMk cId="714953871" sldId="456"/>
            <ac:spMk id="25" creationId="{4AC8F9E7-1025-EE4A-9ADD-F568BC7EB11C}"/>
          </ac:spMkLst>
        </pc:spChg>
        <pc:spChg chg="add mod">
          <ac:chgData name="Mariah Helgeson" userId="51b1bd1c-374c-4333-91a8-ada6f1cc33a2" providerId="ADAL" clId="{2561BA1A-F32F-064E-9033-AAFC7156500D}" dt="2022-01-25T19:20:34.307" v="3074"/>
          <ac:spMkLst>
            <pc:docMk/>
            <pc:sldMk cId="714953871" sldId="456"/>
            <ac:spMk id="26" creationId="{A7C321AB-6168-734A-8430-139E2876B939}"/>
          </ac:spMkLst>
        </pc:spChg>
        <pc:spChg chg="add mod">
          <ac:chgData name="Mariah Helgeson" userId="51b1bd1c-374c-4333-91a8-ada6f1cc33a2" providerId="ADAL" clId="{2561BA1A-F32F-064E-9033-AAFC7156500D}" dt="2022-01-25T19:20:34.307" v="3074"/>
          <ac:spMkLst>
            <pc:docMk/>
            <pc:sldMk cId="714953871" sldId="456"/>
            <ac:spMk id="27" creationId="{48476CBD-FCEE-3249-A837-E40009A56116}"/>
          </ac:spMkLst>
        </pc:spChg>
        <pc:spChg chg="add mod">
          <ac:chgData name="Mariah Helgeson" userId="51b1bd1c-374c-4333-91a8-ada6f1cc33a2" providerId="ADAL" clId="{2561BA1A-F32F-064E-9033-AAFC7156500D}" dt="2022-01-25T19:20:34.307" v="3074"/>
          <ac:spMkLst>
            <pc:docMk/>
            <pc:sldMk cId="714953871" sldId="456"/>
            <ac:spMk id="28" creationId="{856DA7EA-E8CD-2240-8ED6-844FEEC20643}"/>
          </ac:spMkLst>
        </pc:spChg>
      </pc:sldChg>
      <pc:sldChg chg="addSp delSp modSp mod chgLayout">
        <pc:chgData name="Mariah Helgeson" userId="51b1bd1c-374c-4333-91a8-ada6f1cc33a2" providerId="ADAL" clId="{2561BA1A-F32F-064E-9033-AAFC7156500D}" dt="2022-01-25T20:02:29.854" v="3648" actId="700"/>
        <pc:sldMkLst>
          <pc:docMk/>
          <pc:sldMk cId="686384301" sldId="459"/>
        </pc:sldMkLst>
        <pc:spChg chg="mod ord">
          <ac:chgData name="Mariah Helgeson" userId="51b1bd1c-374c-4333-91a8-ada6f1cc33a2" providerId="ADAL" clId="{2561BA1A-F32F-064E-9033-AAFC7156500D}" dt="2022-01-25T20:02:29.854" v="3648" actId="700"/>
          <ac:spMkLst>
            <pc:docMk/>
            <pc:sldMk cId="686384301" sldId="459"/>
            <ac:spMk id="2" creationId="{8A93F360-3C45-4471-969B-75648BE4D8E9}"/>
          </ac:spMkLst>
        </pc:spChg>
        <pc:spChg chg="mod ord">
          <ac:chgData name="Mariah Helgeson" userId="51b1bd1c-374c-4333-91a8-ada6f1cc33a2" providerId="ADAL" clId="{2561BA1A-F32F-064E-9033-AAFC7156500D}" dt="2022-01-25T20:02:29.854" v="3648" actId="700"/>
          <ac:spMkLst>
            <pc:docMk/>
            <pc:sldMk cId="686384301" sldId="459"/>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686384301" sldId="459"/>
            <ac:spMk id="4" creationId="{B27903D6-D674-0E41-AAD1-A80FD66E3095}"/>
          </ac:spMkLst>
        </pc:spChg>
        <pc:spChg chg="add del mod">
          <ac:chgData name="Mariah Helgeson" userId="51b1bd1c-374c-4333-91a8-ada6f1cc33a2" providerId="ADAL" clId="{2561BA1A-F32F-064E-9033-AAFC7156500D}" dt="2022-01-25T19:22:01.594" v="3111"/>
          <ac:spMkLst>
            <pc:docMk/>
            <pc:sldMk cId="686384301" sldId="459"/>
            <ac:spMk id="8" creationId="{C1661A9B-0ED8-4247-91CB-6478DFDFBB85}"/>
          </ac:spMkLst>
        </pc:spChg>
        <pc:spChg chg="add del mod">
          <ac:chgData name="Mariah Helgeson" userId="51b1bd1c-374c-4333-91a8-ada6f1cc33a2" providerId="ADAL" clId="{2561BA1A-F32F-064E-9033-AAFC7156500D}" dt="2022-01-25T19:22:01.594" v="3111"/>
          <ac:spMkLst>
            <pc:docMk/>
            <pc:sldMk cId="686384301" sldId="459"/>
            <ac:spMk id="9" creationId="{413BE04A-2A0D-D140-A793-4985ED5FA956}"/>
          </ac:spMkLst>
        </pc:spChg>
        <pc:spChg chg="add del mod">
          <ac:chgData name="Mariah Helgeson" userId="51b1bd1c-374c-4333-91a8-ada6f1cc33a2" providerId="ADAL" clId="{2561BA1A-F32F-064E-9033-AAFC7156500D}" dt="2022-01-25T19:22:01.594" v="3111"/>
          <ac:spMkLst>
            <pc:docMk/>
            <pc:sldMk cId="686384301" sldId="459"/>
            <ac:spMk id="10" creationId="{B530A2F1-3770-FA45-B5D2-1BC3E0A75E12}"/>
          </ac:spMkLst>
        </pc:spChg>
        <pc:spChg chg="add del mod">
          <ac:chgData name="Mariah Helgeson" userId="51b1bd1c-374c-4333-91a8-ada6f1cc33a2" providerId="ADAL" clId="{2561BA1A-F32F-064E-9033-AAFC7156500D}" dt="2022-01-25T19:22:01.594" v="3111"/>
          <ac:spMkLst>
            <pc:docMk/>
            <pc:sldMk cId="686384301" sldId="459"/>
            <ac:spMk id="11" creationId="{0EABD112-80B4-F74E-B865-BF9FA1A3FED3}"/>
          </ac:spMkLst>
        </pc:spChg>
        <pc:spChg chg="add del mod">
          <ac:chgData name="Mariah Helgeson" userId="51b1bd1c-374c-4333-91a8-ada6f1cc33a2" providerId="ADAL" clId="{2561BA1A-F32F-064E-9033-AAFC7156500D}" dt="2022-01-25T19:22:01.594" v="3111"/>
          <ac:spMkLst>
            <pc:docMk/>
            <pc:sldMk cId="686384301" sldId="459"/>
            <ac:spMk id="12" creationId="{3BB1F897-4765-5544-9073-9D90511B04A1}"/>
          </ac:spMkLst>
        </pc:spChg>
        <pc:spChg chg="add del mod">
          <ac:chgData name="Mariah Helgeson" userId="51b1bd1c-374c-4333-91a8-ada6f1cc33a2" providerId="ADAL" clId="{2561BA1A-F32F-064E-9033-AAFC7156500D}" dt="2022-01-25T19:22:01.594" v="3111"/>
          <ac:spMkLst>
            <pc:docMk/>
            <pc:sldMk cId="686384301" sldId="459"/>
            <ac:spMk id="13" creationId="{0FEBCF80-0A70-554D-B77D-DE6EF54257D8}"/>
          </ac:spMkLst>
        </pc:spChg>
        <pc:spChg chg="add del mod">
          <ac:chgData name="Mariah Helgeson" userId="51b1bd1c-374c-4333-91a8-ada6f1cc33a2" providerId="ADAL" clId="{2561BA1A-F32F-064E-9033-AAFC7156500D}" dt="2022-01-25T19:22:01.594" v="3111"/>
          <ac:spMkLst>
            <pc:docMk/>
            <pc:sldMk cId="686384301" sldId="459"/>
            <ac:spMk id="14" creationId="{311CBA27-D75C-6343-BBB2-BE58151C4215}"/>
          </ac:spMkLst>
        </pc:spChg>
        <pc:spChg chg="add del mod">
          <ac:chgData name="Mariah Helgeson" userId="51b1bd1c-374c-4333-91a8-ada6f1cc33a2" providerId="ADAL" clId="{2561BA1A-F32F-064E-9033-AAFC7156500D}" dt="2022-01-25T19:22:01.594" v="3111"/>
          <ac:spMkLst>
            <pc:docMk/>
            <pc:sldMk cId="686384301" sldId="459"/>
            <ac:spMk id="15" creationId="{4A02A82E-BA2E-A641-832C-F1EC63434F49}"/>
          </ac:spMkLst>
        </pc:spChg>
        <pc:spChg chg="add del mod">
          <ac:chgData name="Mariah Helgeson" userId="51b1bd1c-374c-4333-91a8-ada6f1cc33a2" providerId="ADAL" clId="{2561BA1A-F32F-064E-9033-AAFC7156500D}" dt="2022-01-25T19:22:01.594" v="3111"/>
          <ac:spMkLst>
            <pc:docMk/>
            <pc:sldMk cId="686384301" sldId="459"/>
            <ac:spMk id="16" creationId="{BFF508C6-EB04-254B-8AD0-8A787724CC10}"/>
          </ac:spMkLst>
        </pc:spChg>
        <pc:spChg chg="add del mod">
          <ac:chgData name="Mariah Helgeson" userId="51b1bd1c-374c-4333-91a8-ada6f1cc33a2" providerId="ADAL" clId="{2561BA1A-F32F-064E-9033-AAFC7156500D}" dt="2022-01-25T19:22:01.594" v="3111"/>
          <ac:spMkLst>
            <pc:docMk/>
            <pc:sldMk cId="686384301" sldId="459"/>
            <ac:spMk id="17" creationId="{27FCCEC4-6C62-6748-9851-F86E9F5D5244}"/>
          </ac:spMkLst>
        </pc:spChg>
        <pc:spChg chg="add del mod">
          <ac:chgData name="Mariah Helgeson" userId="51b1bd1c-374c-4333-91a8-ada6f1cc33a2" providerId="ADAL" clId="{2561BA1A-F32F-064E-9033-AAFC7156500D}" dt="2022-01-25T19:22:01.594" v="3111"/>
          <ac:spMkLst>
            <pc:docMk/>
            <pc:sldMk cId="686384301" sldId="459"/>
            <ac:spMk id="18" creationId="{B99D921F-242E-FA47-B047-756D412226CF}"/>
          </ac:spMkLst>
        </pc:spChg>
        <pc:spChg chg="add del mod">
          <ac:chgData name="Mariah Helgeson" userId="51b1bd1c-374c-4333-91a8-ada6f1cc33a2" providerId="ADAL" clId="{2561BA1A-F32F-064E-9033-AAFC7156500D}" dt="2022-01-25T19:22:01.594" v="3111"/>
          <ac:spMkLst>
            <pc:docMk/>
            <pc:sldMk cId="686384301" sldId="459"/>
            <ac:spMk id="19" creationId="{9D011A7C-0A23-B046-938C-58329A26A709}"/>
          </ac:spMkLst>
        </pc:spChg>
        <pc:spChg chg="add del mod">
          <ac:chgData name="Mariah Helgeson" userId="51b1bd1c-374c-4333-91a8-ada6f1cc33a2" providerId="ADAL" clId="{2561BA1A-F32F-064E-9033-AAFC7156500D}" dt="2022-01-25T19:22:01.594" v="3111"/>
          <ac:spMkLst>
            <pc:docMk/>
            <pc:sldMk cId="686384301" sldId="459"/>
            <ac:spMk id="20" creationId="{98BD08A8-C45A-874D-AA6E-A9E175456B60}"/>
          </ac:spMkLst>
        </pc:spChg>
        <pc:spChg chg="add del mod">
          <ac:chgData name="Mariah Helgeson" userId="51b1bd1c-374c-4333-91a8-ada6f1cc33a2" providerId="ADAL" clId="{2561BA1A-F32F-064E-9033-AAFC7156500D}" dt="2022-01-25T19:22:01.594" v="3111"/>
          <ac:spMkLst>
            <pc:docMk/>
            <pc:sldMk cId="686384301" sldId="459"/>
            <ac:spMk id="21" creationId="{0A7466C1-1A49-3E42-9604-D61D3632C74B}"/>
          </ac:spMkLst>
        </pc:spChg>
        <pc:spChg chg="add del mod">
          <ac:chgData name="Mariah Helgeson" userId="51b1bd1c-374c-4333-91a8-ada6f1cc33a2" providerId="ADAL" clId="{2561BA1A-F32F-064E-9033-AAFC7156500D}" dt="2022-01-25T19:22:01.594" v="3111"/>
          <ac:spMkLst>
            <pc:docMk/>
            <pc:sldMk cId="686384301" sldId="459"/>
            <ac:spMk id="22" creationId="{B753D4F5-0A3B-634E-98C4-230027C5A406}"/>
          </ac:spMkLst>
        </pc:spChg>
        <pc:spChg chg="add del mod">
          <ac:chgData name="Mariah Helgeson" userId="51b1bd1c-374c-4333-91a8-ada6f1cc33a2" providerId="ADAL" clId="{2561BA1A-F32F-064E-9033-AAFC7156500D}" dt="2022-01-25T19:22:01.594" v="3111"/>
          <ac:spMkLst>
            <pc:docMk/>
            <pc:sldMk cId="686384301" sldId="459"/>
            <ac:spMk id="23" creationId="{BF90DA3A-7A99-8C4B-BEFC-BD1DA888A1C6}"/>
          </ac:spMkLst>
        </pc:spChg>
        <pc:spChg chg="add del mod">
          <ac:chgData name="Mariah Helgeson" userId="51b1bd1c-374c-4333-91a8-ada6f1cc33a2" providerId="ADAL" clId="{2561BA1A-F32F-064E-9033-AAFC7156500D}" dt="2022-01-25T19:22:01.594" v="3111"/>
          <ac:spMkLst>
            <pc:docMk/>
            <pc:sldMk cId="686384301" sldId="459"/>
            <ac:spMk id="24" creationId="{1C39E443-98BE-564B-B1EF-C8F413A1BE42}"/>
          </ac:spMkLst>
        </pc:spChg>
        <pc:spChg chg="add del mod">
          <ac:chgData name="Mariah Helgeson" userId="51b1bd1c-374c-4333-91a8-ada6f1cc33a2" providerId="ADAL" clId="{2561BA1A-F32F-064E-9033-AAFC7156500D}" dt="2022-01-25T19:22:01.594" v="3111"/>
          <ac:spMkLst>
            <pc:docMk/>
            <pc:sldMk cId="686384301" sldId="459"/>
            <ac:spMk id="25" creationId="{15466566-BF85-514A-B754-6644F687EEB5}"/>
          </ac:spMkLst>
        </pc:spChg>
        <pc:spChg chg="add del mod">
          <ac:chgData name="Mariah Helgeson" userId="51b1bd1c-374c-4333-91a8-ada6f1cc33a2" providerId="ADAL" clId="{2561BA1A-F32F-064E-9033-AAFC7156500D}" dt="2022-01-25T19:22:01.594" v="3111"/>
          <ac:spMkLst>
            <pc:docMk/>
            <pc:sldMk cId="686384301" sldId="459"/>
            <ac:spMk id="26" creationId="{B860F732-9A52-DD47-8F0C-1A6D29AC4A43}"/>
          </ac:spMkLst>
        </pc:spChg>
        <pc:spChg chg="add del mod">
          <ac:chgData name="Mariah Helgeson" userId="51b1bd1c-374c-4333-91a8-ada6f1cc33a2" providerId="ADAL" clId="{2561BA1A-F32F-064E-9033-AAFC7156500D}" dt="2022-01-25T19:22:01.594" v="3111"/>
          <ac:spMkLst>
            <pc:docMk/>
            <pc:sldMk cId="686384301" sldId="459"/>
            <ac:spMk id="27" creationId="{42968216-DB3E-E84C-BCEE-B14BED738E0A}"/>
          </ac:spMkLst>
        </pc:spChg>
        <pc:spChg chg="add del mod">
          <ac:chgData name="Mariah Helgeson" userId="51b1bd1c-374c-4333-91a8-ada6f1cc33a2" providerId="ADAL" clId="{2561BA1A-F32F-064E-9033-AAFC7156500D}" dt="2022-01-25T19:22:01.594" v="3111"/>
          <ac:spMkLst>
            <pc:docMk/>
            <pc:sldMk cId="686384301" sldId="459"/>
            <ac:spMk id="28" creationId="{850180CD-6E11-6C4B-9043-AB4B96C7E7F9}"/>
          </ac:spMkLst>
        </pc:spChg>
        <pc:spChg chg="add mod">
          <ac:chgData name="Mariah Helgeson" userId="51b1bd1c-374c-4333-91a8-ada6f1cc33a2" providerId="ADAL" clId="{2561BA1A-F32F-064E-9033-AAFC7156500D}" dt="2022-01-25T19:22:02.720" v="3112"/>
          <ac:spMkLst>
            <pc:docMk/>
            <pc:sldMk cId="686384301" sldId="459"/>
            <ac:spMk id="29" creationId="{82A2ECFB-0B4E-854B-9FB8-8B877E2FE57D}"/>
          </ac:spMkLst>
        </pc:spChg>
        <pc:spChg chg="add mod">
          <ac:chgData name="Mariah Helgeson" userId="51b1bd1c-374c-4333-91a8-ada6f1cc33a2" providerId="ADAL" clId="{2561BA1A-F32F-064E-9033-AAFC7156500D}" dt="2022-01-25T19:22:02.720" v="3112"/>
          <ac:spMkLst>
            <pc:docMk/>
            <pc:sldMk cId="686384301" sldId="459"/>
            <ac:spMk id="30" creationId="{E3343432-6CD5-1341-A31E-6DD1F0BEDF52}"/>
          </ac:spMkLst>
        </pc:spChg>
        <pc:spChg chg="add mod">
          <ac:chgData name="Mariah Helgeson" userId="51b1bd1c-374c-4333-91a8-ada6f1cc33a2" providerId="ADAL" clId="{2561BA1A-F32F-064E-9033-AAFC7156500D}" dt="2022-01-25T19:22:02.720" v="3112"/>
          <ac:spMkLst>
            <pc:docMk/>
            <pc:sldMk cId="686384301" sldId="459"/>
            <ac:spMk id="31" creationId="{94B8C444-D429-8F4F-A21E-9154548DF852}"/>
          </ac:spMkLst>
        </pc:spChg>
        <pc:spChg chg="add mod">
          <ac:chgData name="Mariah Helgeson" userId="51b1bd1c-374c-4333-91a8-ada6f1cc33a2" providerId="ADAL" clId="{2561BA1A-F32F-064E-9033-AAFC7156500D}" dt="2022-01-25T19:22:02.720" v="3112"/>
          <ac:spMkLst>
            <pc:docMk/>
            <pc:sldMk cId="686384301" sldId="459"/>
            <ac:spMk id="32" creationId="{4781A2F6-B34C-064B-A79E-624C90E242CE}"/>
          </ac:spMkLst>
        </pc:spChg>
        <pc:spChg chg="add mod">
          <ac:chgData name="Mariah Helgeson" userId="51b1bd1c-374c-4333-91a8-ada6f1cc33a2" providerId="ADAL" clId="{2561BA1A-F32F-064E-9033-AAFC7156500D}" dt="2022-01-25T19:22:02.720" v="3112"/>
          <ac:spMkLst>
            <pc:docMk/>
            <pc:sldMk cId="686384301" sldId="459"/>
            <ac:spMk id="33" creationId="{82AF2383-6C8B-4344-AC99-BDFA407315F0}"/>
          </ac:spMkLst>
        </pc:spChg>
        <pc:spChg chg="add mod">
          <ac:chgData name="Mariah Helgeson" userId="51b1bd1c-374c-4333-91a8-ada6f1cc33a2" providerId="ADAL" clId="{2561BA1A-F32F-064E-9033-AAFC7156500D}" dt="2022-01-25T19:22:02.720" v="3112"/>
          <ac:spMkLst>
            <pc:docMk/>
            <pc:sldMk cId="686384301" sldId="459"/>
            <ac:spMk id="34" creationId="{6B32B699-3A88-734F-8031-107AF4D8F450}"/>
          </ac:spMkLst>
        </pc:spChg>
        <pc:spChg chg="add mod">
          <ac:chgData name="Mariah Helgeson" userId="51b1bd1c-374c-4333-91a8-ada6f1cc33a2" providerId="ADAL" clId="{2561BA1A-F32F-064E-9033-AAFC7156500D}" dt="2022-01-25T19:22:02.720" v="3112"/>
          <ac:spMkLst>
            <pc:docMk/>
            <pc:sldMk cId="686384301" sldId="459"/>
            <ac:spMk id="35" creationId="{14D22793-A4F8-8149-9099-25983D2ED8E5}"/>
          </ac:spMkLst>
        </pc:spChg>
        <pc:spChg chg="add mod">
          <ac:chgData name="Mariah Helgeson" userId="51b1bd1c-374c-4333-91a8-ada6f1cc33a2" providerId="ADAL" clId="{2561BA1A-F32F-064E-9033-AAFC7156500D}" dt="2022-01-25T19:22:02.720" v="3112"/>
          <ac:spMkLst>
            <pc:docMk/>
            <pc:sldMk cId="686384301" sldId="459"/>
            <ac:spMk id="36" creationId="{5BA8E840-49FE-C04B-AC99-740668E14D76}"/>
          </ac:spMkLst>
        </pc:spChg>
        <pc:spChg chg="add mod">
          <ac:chgData name="Mariah Helgeson" userId="51b1bd1c-374c-4333-91a8-ada6f1cc33a2" providerId="ADAL" clId="{2561BA1A-F32F-064E-9033-AAFC7156500D}" dt="2022-01-25T19:22:02.720" v="3112"/>
          <ac:spMkLst>
            <pc:docMk/>
            <pc:sldMk cId="686384301" sldId="459"/>
            <ac:spMk id="37" creationId="{25AFBB4B-E49B-764D-90B8-000C90ED75BF}"/>
          </ac:spMkLst>
        </pc:spChg>
        <pc:spChg chg="add mod">
          <ac:chgData name="Mariah Helgeson" userId="51b1bd1c-374c-4333-91a8-ada6f1cc33a2" providerId="ADAL" clId="{2561BA1A-F32F-064E-9033-AAFC7156500D}" dt="2022-01-25T19:22:02.720" v="3112"/>
          <ac:spMkLst>
            <pc:docMk/>
            <pc:sldMk cId="686384301" sldId="459"/>
            <ac:spMk id="38" creationId="{10FBF60B-A55B-F848-977B-23D1F2E5F941}"/>
          </ac:spMkLst>
        </pc:spChg>
        <pc:spChg chg="add mod">
          <ac:chgData name="Mariah Helgeson" userId="51b1bd1c-374c-4333-91a8-ada6f1cc33a2" providerId="ADAL" clId="{2561BA1A-F32F-064E-9033-AAFC7156500D}" dt="2022-01-25T19:22:02.720" v="3112"/>
          <ac:spMkLst>
            <pc:docMk/>
            <pc:sldMk cId="686384301" sldId="459"/>
            <ac:spMk id="39" creationId="{6EADA839-F24F-6B49-8B56-72C8040F528A}"/>
          </ac:spMkLst>
        </pc:spChg>
        <pc:spChg chg="add mod">
          <ac:chgData name="Mariah Helgeson" userId="51b1bd1c-374c-4333-91a8-ada6f1cc33a2" providerId="ADAL" clId="{2561BA1A-F32F-064E-9033-AAFC7156500D}" dt="2022-01-25T19:22:02.720" v="3112"/>
          <ac:spMkLst>
            <pc:docMk/>
            <pc:sldMk cId="686384301" sldId="459"/>
            <ac:spMk id="40" creationId="{69EC5887-605F-1F4E-95A8-67E7D364D000}"/>
          </ac:spMkLst>
        </pc:spChg>
        <pc:spChg chg="add mod">
          <ac:chgData name="Mariah Helgeson" userId="51b1bd1c-374c-4333-91a8-ada6f1cc33a2" providerId="ADAL" clId="{2561BA1A-F32F-064E-9033-AAFC7156500D}" dt="2022-01-25T19:22:02.720" v="3112"/>
          <ac:spMkLst>
            <pc:docMk/>
            <pc:sldMk cId="686384301" sldId="459"/>
            <ac:spMk id="41" creationId="{50A31B4F-6EA4-E24F-96FC-6C15B8D75239}"/>
          </ac:spMkLst>
        </pc:spChg>
        <pc:spChg chg="add mod">
          <ac:chgData name="Mariah Helgeson" userId="51b1bd1c-374c-4333-91a8-ada6f1cc33a2" providerId="ADAL" clId="{2561BA1A-F32F-064E-9033-AAFC7156500D}" dt="2022-01-25T19:22:02.720" v="3112"/>
          <ac:spMkLst>
            <pc:docMk/>
            <pc:sldMk cId="686384301" sldId="459"/>
            <ac:spMk id="42" creationId="{B9B4DC4A-51DD-5644-936C-2F164B509ECB}"/>
          </ac:spMkLst>
        </pc:spChg>
        <pc:spChg chg="add mod">
          <ac:chgData name="Mariah Helgeson" userId="51b1bd1c-374c-4333-91a8-ada6f1cc33a2" providerId="ADAL" clId="{2561BA1A-F32F-064E-9033-AAFC7156500D}" dt="2022-01-25T19:22:02.720" v="3112"/>
          <ac:spMkLst>
            <pc:docMk/>
            <pc:sldMk cId="686384301" sldId="459"/>
            <ac:spMk id="43" creationId="{AF98EFCF-1DCE-0348-9D7A-FD79EE029A9C}"/>
          </ac:spMkLst>
        </pc:spChg>
        <pc:spChg chg="add mod">
          <ac:chgData name="Mariah Helgeson" userId="51b1bd1c-374c-4333-91a8-ada6f1cc33a2" providerId="ADAL" clId="{2561BA1A-F32F-064E-9033-AAFC7156500D}" dt="2022-01-25T19:22:02.720" v="3112"/>
          <ac:spMkLst>
            <pc:docMk/>
            <pc:sldMk cId="686384301" sldId="459"/>
            <ac:spMk id="44" creationId="{57903591-D2A5-704F-97AA-44059C3AF68C}"/>
          </ac:spMkLst>
        </pc:spChg>
        <pc:spChg chg="add mod">
          <ac:chgData name="Mariah Helgeson" userId="51b1bd1c-374c-4333-91a8-ada6f1cc33a2" providerId="ADAL" clId="{2561BA1A-F32F-064E-9033-AAFC7156500D}" dt="2022-01-25T19:22:02.720" v="3112"/>
          <ac:spMkLst>
            <pc:docMk/>
            <pc:sldMk cId="686384301" sldId="459"/>
            <ac:spMk id="45" creationId="{474A73C7-52DB-4D44-B7D0-2F67D90E613E}"/>
          </ac:spMkLst>
        </pc:spChg>
        <pc:spChg chg="add mod">
          <ac:chgData name="Mariah Helgeson" userId="51b1bd1c-374c-4333-91a8-ada6f1cc33a2" providerId="ADAL" clId="{2561BA1A-F32F-064E-9033-AAFC7156500D}" dt="2022-01-25T19:22:02.720" v="3112"/>
          <ac:spMkLst>
            <pc:docMk/>
            <pc:sldMk cId="686384301" sldId="459"/>
            <ac:spMk id="46" creationId="{603643EE-1414-5544-B109-14A904D86FEF}"/>
          </ac:spMkLst>
        </pc:spChg>
        <pc:spChg chg="add mod">
          <ac:chgData name="Mariah Helgeson" userId="51b1bd1c-374c-4333-91a8-ada6f1cc33a2" providerId="ADAL" clId="{2561BA1A-F32F-064E-9033-AAFC7156500D}" dt="2022-01-25T19:22:02.720" v="3112"/>
          <ac:spMkLst>
            <pc:docMk/>
            <pc:sldMk cId="686384301" sldId="459"/>
            <ac:spMk id="47" creationId="{620DD436-1F93-DB40-B451-E3B12BD9621B}"/>
          </ac:spMkLst>
        </pc:spChg>
        <pc:spChg chg="add mod">
          <ac:chgData name="Mariah Helgeson" userId="51b1bd1c-374c-4333-91a8-ada6f1cc33a2" providerId="ADAL" clId="{2561BA1A-F32F-064E-9033-AAFC7156500D}" dt="2022-01-25T19:22:02.720" v="3112"/>
          <ac:spMkLst>
            <pc:docMk/>
            <pc:sldMk cId="686384301" sldId="459"/>
            <ac:spMk id="48" creationId="{15258162-4EBA-6C4D-914E-1F16FD5448EC}"/>
          </ac:spMkLst>
        </pc:spChg>
        <pc:spChg chg="add mod">
          <ac:chgData name="Mariah Helgeson" userId="51b1bd1c-374c-4333-91a8-ada6f1cc33a2" providerId="ADAL" clId="{2561BA1A-F32F-064E-9033-AAFC7156500D}" dt="2022-01-25T19:22:02.720" v="3112"/>
          <ac:spMkLst>
            <pc:docMk/>
            <pc:sldMk cId="686384301" sldId="459"/>
            <ac:spMk id="49" creationId="{15296CFA-8C0F-0649-B7C6-22365C0FDB05}"/>
          </ac:spMkLst>
        </pc:spChg>
      </pc:sldChg>
      <pc:sldChg chg="addSp modSp mod chgLayout">
        <pc:chgData name="Mariah Helgeson" userId="51b1bd1c-374c-4333-91a8-ada6f1cc33a2" providerId="ADAL" clId="{2561BA1A-F32F-064E-9033-AAFC7156500D}" dt="2022-01-25T20:02:29.854" v="3648" actId="700"/>
        <pc:sldMkLst>
          <pc:docMk/>
          <pc:sldMk cId="3991219914" sldId="461"/>
        </pc:sldMkLst>
        <pc:spChg chg="add mod ord">
          <ac:chgData name="Mariah Helgeson" userId="51b1bd1c-374c-4333-91a8-ada6f1cc33a2" providerId="ADAL" clId="{2561BA1A-F32F-064E-9033-AAFC7156500D}" dt="2022-01-25T20:02:29.854" v="3648" actId="700"/>
          <ac:spMkLst>
            <pc:docMk/>
            <pc:sldMk cId="3991219914" sldId="461"/>
            <ac:spMk id="2" creationId="{A1BCBBAF-FB82-5646-928D-45CB1D219B87}"/>
          </ac:spMkLst>
        </pc:spChg>
        <pc:spChg chg="mod ord">
          <ac:chgData name="Mariah Helgeson" userId="51b1bd1c-374c-4333-91a8-ada6f1cc33a2" providerId="ADAL" clId="{2561BA1A-F32F-064E-9033-AAFC7156500D}" dt="2022-01-25T20:02:29.854" v="3648" actId="700"/>
          <ac:spMkLst>
            <pc:docMk/>
            <pc:sldMk cId="3991219914" sldId="461"/>
            <ac:spMk id="3" creationId="{7D111753-51C7-4BFC-A33D-5DEBF9F88C65}"/>
          </ac:spMkLst>
        </pc:spChg>
        <pc:spChg chg="mod ord">
          <ac:chgData name="Mariah Helgeson" userId="51b1bd1c-374c-4333-91a8-ada6f1cc33a2" providerId="ADAL" clId="{2561BA1A-F32F-064E-9033-AAFC7156500D}" dt="2022-01-25T20:02:29.854" v="3648" actId="700"/>
          <ac:spMkLst>
            <pc:docMk/>
            <pc:sldMk cId="3991219914" sldId="461"/>
            <ac:spMk id="4" creationId="{FEA51558-2DEB-DB4F-B565-0BA89F4F0B01}"/>
          </ac:spMkLst>
        </pc:spChg>
        <pc:spChg chg="add mod">
          <ac:chgData name="Mariah Helgeson" userId="51b1bd1c-374c-4333-91a8-ada6f1cc33a2" providerId="ADAL" clId="{2561BA1A-F32F-064E-9033-AAFC7156500D}" dt="2022-01-25T19:31:04.584" v="3199"/>
          <ac:spMkLst>
            <pc:docMk/>
            <pc:sldMk cId="3991219914" sldId="461"/>
            <ac:spMk id="10" creationId="{BEFCB372-428A-5540-8B91-070EF7AF5C8C}"/>
          </ac:spMkLst>
        </pc:spChg>
        <pc:spChg chg="add mod">
          <ac:chgData name="Mariah Helgeson" userId="51b1bd1c-374c-4333-91a8-ada6f1cc33a2" providerId="ADAL" clId="{2561BA1A-F32F-064E-9033-AAFC7156500D}" dt="2022-01-25T19:31:04.584" v="3199"/>
          <ac:spMkLst>
            <pc:docMk/>
            <pc:sldMk cId="3991219914" sldId="461"/>
            <ac:spMk id="11" creationId="{81A4EDD5-F8D1-9E40-A0A5-EAD245C07681}"/>
          </ac:spMkLst>
        </pc:spChg>
        <pc:spChg chg="add mod">
          <ac:chgData name="Mariah Helgeson" userId="51b1bd1c-374c-4333-91a8-ada6f1cc33a2" providerId="ADAL" clId="{2561BA1A-F32F-064E-9033-AAFC7156500D}" dt="2022-01-25T19:31:04.584" v="3199"/>
          <ac:spMkLst>
            <pc:docMk/>
            <pc:sldMk cId="3991219914" sldId="461"/>
            <ac:spMk id="12" creationId="{DA6F66D3-C519-6B40-BF17-340A4B35282E}"/>
          </ac:spMkLst>
        </pc:spChg>
        <pc:spChg chg="add mod">
          <ac:chgData name="Mariah Helgeson" userId="51b1bd1c-374c-4333-91a8-ada6f1cc33a2" providerId="ADAL" clId="{2561BA1A-F32F-064E-9033-AAFC7156500D}" dt="2022-01-25T19:31:04.584" v="3199"/>
          <ac:spMkLst>
            <pc:docMk/>
            <pc:sldMk cId="3991219914" sldId="461"/>
            <ac:spMk id="13" creationId="{5CE8612F-2257-9449-8E5F-9D6DF3E68125}"/>
          </ac:spMkLst>
        </pc:spChg>
        <pc:spChg chg="add mod">
          <ac:chgData name="Mariah Helgeson" userId="51b1bd1c-374c-4333-91a8-ada6f1cc33a2" providerId="ADAL" clId="{2561BA1A-F32F-064E-9033-AAFC7156500D}" dt="2022-01-25T19:31:04.584" v="3199"/>
          <ac:spMkLst>
            <pc:docMk/>
            <pc:sldMk cId="3991219914" sldId="461"/>
            <ac:spMk id="14" creationId="{CC7D27AD-DB39-D346-A26D-5FE368B4EF35}"/>
          </ac:spMkLst>
        </pc:spChg>
        <pc:spChg chg="add mod">
          <ac:chgData name="Mariah Helgeson" userId="51b1bd1c-374c-4333-91a8-ada6f1cc33a2" providerId="ADAL" clId="{2561BA1A-F32F-064E-9033-AAFC7156500D}" dt="2022-01-25T19:31:04.584" v="3199"/>
          <ac:spMkLst>
            <pc:docMk/>
            <pc:sldMk cId="3991219914" sldId="461"/>
            <ac:spMk id="15" creationId="{BACE46A3-EB01-F14E-B584-146912BF6561}"/>
          </ac:spMkLst>
        </pc:spChg>
        <pc:spChg chg="add mod">
          <ac:chgData name="Mariah Helgeson" userId="51b1bd1c-374c-4333-91a8-ada6f1cc33a2" providerId="ADAL" clId="{2561BA1A-F32F-064E-9033-AAFC7156500D}" dt="2022-01-25T19:43:13.611" v="3414"/>
          <ac:spMkLst>
            <pc:docMk/>
            <pc:sldMk cId="3991219914" sldId="461"/>
            <ac:spMk id="16" creationId="{5E83D208-5845-8344-A421-FEC54B9C7CD3}"/>
          </ac:spMkLst>
        </pc:spChg>
      </pc:sldChg>
      <pc:sldChg chg="addSp delSp modSp mod chgLayout">
        <pc:chgData name="Mariah Helgeson" userId="51b1bd1c-374c-4333-91a8-ada6f1cc33a2" providerId="ADAL" clId="{2561BA1A-F32F-064E-9033-AAFC7156500D}" dt="2022-01-27T18:02:27.449" v="4498" actId="1076"/>
        <pc:sldMkLst>
          <pc:docMk/>
          <pc:sldMk cId="15101759" sldId="462"/>
        </pc:sldMkLst>
        <pc:spChg chg="mod ord">
          <ac:chgData name="Mariah Helgeson" userId="51b1bd1c-374c-4333-91a8-ada6f1cc33a2" providerId="ADAL" clId="{2561BA1A-F32F-064E-9033-AAFC7156500D}" dt="2022-01-25T20:02:29.854" v="3648" actId="700"/>
          <ac:spMkLst>
            <pc:docMk/>
            <pc:sldMk cId="15101759" sldId="462"/>
            <ac:spMk id="2" creationId="{A6ACE338-294E-3440-9E6A-3B5C0E23CEC9}"/>
          </ac:spMkLst>
        </pc:spChg>
        <pc:spChg chg="mod ord">
          <ac:chgData name="Mariah Helgeson" userId="51b1bd1c-374c-4333-91a8-ada6f1cc33a2" providerId="ADAL" clId="{2561BA1A-F32F-064E-9033-AAFC7156500D}" dt="2022-01-25T20:02:29.854" v="3648" actId="700"/>
          <ac:spMkLst>
            <pc:docMk/>
            <pc:sldMk cId="15101759" sldId="462"/>
            <ac:spMk id="3" creationId="{1D62913B-7E0F-0143-8801-8920432EAA65}"/>
          </ac:spMkLst>
        </pc:spChg>
        <pc:spChg chg="del">
          <ac:chgData name="Mariah Helgeson" userId="51b1bd1c-374c-4333-91a8-ada6f1cc33a2" providerId="ADAL" clId="{2561BA1A-F32F-064E-9033-AAFC7156500D}" dt="2022-01-27T18:02:23.519" v="4497" actId="478"/>
          <ac:spMkLst>
            <pc:docMk/>
            <pc:sldMk cId="15101759" sldId="462"/>
            <ac:spMk id="4" creationId="{04D4C821-E882-45DA-B713-6596ACD86136}"/>
          </ac:spMkLst>
        </pc:spChg>
        <pc:spChg chg="mod">
          <ac:chgData name="Mariah Helgeson" userId="51b1bd1c-374c-4333-91a8-ada6f1cc33a2" providerId="ADAL" clId="{2561BA1A-F32F-064E-9033-AAFC7156500D}" dt="2022-01-27T18:02:27.449" v="4498" actId="1076"/>
          <ac:spMkLst>
            <pc:docMk/>
            <pc:sldMk cId="15101759" sldId="462"/>
            <ac:spMk id="5" creationId="{187712A9-2AF3-4A6E-89AB-41D4F42C5D10}"/>
          </ac:spMkLst>
        </pc:spChg>
        <pc:spChg chg="add mod ord">
          <ac:chgData name="Mariah Helgeson" userId="51b1bd1c-374c-4333-91a8-ada6f1cc33a2" providerId="ADAL" clId="{2561BA1A-F32F-064E-9033-AAFC7156500D}" dt="2022-01-25T20:02:29.854" v="3648" actId="700"/>
          <ac:spMkLst>
            <pc:docMk/>
            <pc:sldMk cId="15101759" sldId="462"/>
            <ac:spMk id="7" creationId="{8DEE1169-2C22-6B4C-BEFF-03F6CE152FBA}"/>
          </ac:spMkLst>
        </pc:spChg>
        <pc:spChg chg="add mod">
          <ac:chgData name="Mariah Helgeson" userId="51b1bd1c-374c-4333-91a8-ada6f1cc33a2" providerId="ADAL" clId="{2561BA1A-F32F-064E-9033-AAFC7156500D}" dt="2022-01-25T19:33:37.331" v="3217"/>
          <ac:spMkLst>
            <pc:docMk/>
            <pc:sldMk cId="15101759" sldId="462"/>
            <ac:spMk id="15" creationId="{A7CAB878-39E2-D543-9FE1-3ED8FC150F04}"/>
          </ac:spMkLst>
        </pc:spChg>
        <pc:spChg chg="add mod">
          <ac:chgData name="Mariah Helgeson" userId="51b1bd1c-374c-4333-91a8-ada6f1cc33a2" providerId="ADAL" clId="{2561BA1A-F32F-064E-9033-AAFC7156500D}" dt="2022-01-25T19:33:37.331" v="3217"/>
          <ac:spMkLst>
            <pc:docMk/>
            <pc:sldMk cId="15101759" sldId="462"/>
            <ac:spMk id="16" creationId="{F2C68CD4-3502-804B-B82C-146559683F98}"/>
          </ac:spMkLst>
        </pc:spChg>
        <pc:spChg chg="add mod">
          <ac:chgData name="Mariah Helgeson" userId="51b1bd1c-374c-4333-91a8-ada6f1cc33a2" providerId="ADAL" clId="{2561BA1A-F32F-064E-9033-AAFC7156500D}" dt="2022-01-25T19:33:37.331" v="3217"/>
          <ac:spMkLst>
            <pc:docMk/>
            <pc:sldMk cId="15101759" sldId="462"/>
            <ac:spMk id="17" creationId="{59F2FD50-7522-3C47-B9DD-BF6AF5F6F1A1}"/>
          </ac:spMkLst>
        </pc:spChg>
        <pc:spChg chg="add mod">
          <ac:chgData name="Mariah Helgeson" userId="51b1bd1c-374c-4333-91a8-ada6f1cc33a2" providerId="ADAL" clId="{2561BA1A-F32F-064E-9033-AAFC7156500D}" dt="2022-01-25T19:33:37.331" v="3217"/>
          <ac:spMkLst>
            <pc:docMk/>
            <pc:sldMk cId="15101759" sldId="462"/>
            <ac:spMk id="18" creationId="{B83E7399-3A2E-E34A-AC50-7FD06C2ED0EF}"/>
          </ac:spMkLst>
        </pc:spChg>
        <pc:spChg chg="add mod">
          <ac:chgData name="Mariah Helgeson" userId="51b1bd1c-374c-4333-91a8-ada6f1cc33a2" providerId="ADAL" clId="{2561BA1A-F32F-064E-9033-AAFC7156500D}" dt="2022-01-25T19:33:37.331" v="3217"/>
          <ac:spMkLst>
            <pc:docMk/>
            <pc:sldMk cId="15101759" sldId="462"/>
            <ac:spMk id="19" creationId="{E9F65A0C-DBD4-8B43-8CA5-A3AF863BF555}"/>
          </ac:spMkLst>
        </pc:spChg>
        <pc:spChg chg="add mod">
          <ac:chgData name="Mariah Helgeson" userId="51b1bd1c-374c-4333-91a8-ada6f1cc33a2" providerId="ADAL" clId="{2561BA1A-F32F-064E-9033-AAFC7156500D}" dt="2022-01-25T19:33:37.331" v="3217"/>
          <ac:spMkLst>
            <pc:docMk/>
            <pc:sldMk cId="15101759" sldId="462"/>
            <ac:spMk id="20" creationId="{520F5216-E3C5-8F4F-B592-19215AC064E5}"/>
          </ac:spMkLst>
        </pc:spChg>
        <pc:spChg chg="add mod">
          <ac:chgData name="Mariah Helgeson" userId="51b1bd1c-374c-4333-91a8-ada6f1cc33a2" providerId="ADAL" clId="{2561BA1A-F32F-064E-9033-AAFC7156500D}" dt="2022-01-25T19:33:37.331" v="3217"/>
          <ac:spMkLst>
            <pc:docMk/>
            <pc:sldMk cId="15101759" sldId="462"/>
            <ac:spMk id="21" creationId="{9504A88F-E78F-194B-9B50-9889EF83B59D}"/>
          </ac:spMkLst>
        </pc:spChg>
        <pc:spChg chg="add mod">
          <ac:chgData name="Mariah Helgeson" userId="51b1bd1c-374c-4333-91a8-ada6f1cc33a2" providerId="ADAL" clId="{2561BA1A-F32F-064E-9033-AAFC7156500D}" dt="2022-01-25T19:33:37.331" v="3217"/>
          <ac:spMkLst>
            <pc:docMk/>
            <pc:sldMk cId="15101759" sldId="462"/>
            <ac:spMk id="22" creationId="{4EF481AE-991C-6148-9E89-FC9E72CA7730}"/>
          </ac:spMkLst>
        </pc:spChg>
        <pc:spChg chg="add mod">
          <ac:chgData name="Mariah Helgeson" userId="51b1bd1c-374c-4333-91a8-ada6f1cc33a2" providerId="ADAL" clId="{2561BA1A-F32F-064E-9033-AAFC7156500D}" dt="2022-01-25T19:33:37.331" v="3217"/>
          <ac:spMkLst>
            <pc:docMk/>
            <pc:sldMk cId="15101759" sldId="462"/>
            <ac:spMk id="23" creationId="{20F6D813-CDE5-5949-A86D-6299B31C24B5}"/>
          </ac:spMkLst>
        </pc:spChg>
        <pc:spChg chg="add mod">
          <ac:chgData name="Mariah Helgeson" userId="51b1bd1c-374c-4333-91a8-ada6f1cc33a2" providerId="ADAL" clId="{2561BA1A-F32F-064E-9033-AAFC7156500D}" dt="2022-01-25T19:33:37.331" v="3217"/>
          <ac:spMkLst>
            <pc:docMk/>
            <pc:sldMk cId="15101759" sldId="462"/>
            <ac:spMk id="24" creationId="{2E57E009-FCE5-0040-BE96-B56C9C4F4C83}"/>
          </ac:spMkLst>
        </pc:spChg>
        <pc:spChg chg="add mod">
          <ac:chgData name="Mariah Helgeson" userId="51b1bd1c-374c-4333-91a8-ada6f1cc33a2" providerId="ADAL" clId="{2561BA1A-F32F-064E-9033-AAFC7156500D}" dt="2022-01-25T19:33:37.331" v="3217"/>
          <ac:spMkLst>
            <pc:docMk/>
            <pc:sldMk cId="15101759" sldId="462"/>
            <ac:spMk id="25" creationId="{E1FD9733-172D-AB4F-83AF-9173A800F162}"/>
          </ac:spMkLst>
        </pc:spChg>
        <pc:spChg chg="add mod">
          <ac:chgData name="Mariah Helgeson" userId="51b1bd1c-374c-4333-91a8-ada6f1cc33a2" providerId="ADAL" clId="{2561BA1A-F32F-064E-9033-AAFC7156500D}" dt="2022-01-25T19:33:37.331" v="3217"/>
          <ac:spMkLst>
            <pc:docMk/>
            <pc:sldMk cId="15101759" sldId="462"/>
            <ac:spMk id="26" creationId="{86E1752E-2BEA-A043-A00D-86BF71BD85DE}"/>
          </ac:spMkLst>
        </pc:spChg>
        <pc:spChg chg="add mod">
          <ac:chgData name="Mariah Helgeson" userId="51b1bd1c-374c-4333-91a8-ada6f1cc33a2" providerId="ADAL" clId="{2561BA1A-F32F-064E-9033-AAFC7156500D}" dt="2022-01-25T19:33:37.331" v="3217"/>
          <ac:spMkLst>
            <pc:docMk/>
            <pc:sldMk cId="15101759" sldId="462"/>
            <ac:spMk id="27" creationId="{9CC080BE-20F0-3F42-9304-4FF2D146383C}"/>
          </ac:spMkLst>
        </pc:spChg>
        <pc:spChg chg="add mod">
          <ac:chgData name="Mariah Helgeson" userId="51b1bd1c-374c-4333-91a8-ada6f1cc33a2" providerId="ADAL" clId="{2561BA1A-F32F-064E-9033-AAFC7156500D}" dt="2022-01-25T19:33:37.331" v="3217"/>
          <ac:spMkLst>
            <pc:docMk/>
            <pc:sldMk cId="15101759" sldId="462"/>
            <ac:spMk id="28" creationId="{EDD4F105-8057-DC41-A71B-1B2D2AF7A01D}"/>
          </ac:spMkLst>
        </pc:spChg>
        <pc:spChg chg="add mod">
          <ac:chgData name="Mariah Helgeson" userId="51b1bd1c-374c-4333-91a8-ada6f1cc33a2" providerId="ADAL" clId="{2561BA1A-F32F-064E-9033-AAFC7156500D}" dt="2022-01-25T19:33:37.331" v="3217"/>
          <ac:spMkLst>
            <pc:docMk/>
            <pc:sldMk cId="15101759" sldId="462"/>
            <ac:spMk id="29" creationId="{A27DA4C7-9D6F-4947-AB54-7D011FCCB7EE}"/>
          </ac:spMkLst>
        </pc:spChg>
        <pc:spChg chg="add mod">
          <ac:chgData name="Mariah Helgeson" userId="51b1bd1c-374c-4333-91a8-ada6f1cc33a2" providerId="ADAL" clId="{2561BA1A-F32F-064E-9033-AAFC7156500D}" dt="2022-01-25T19:33:37.331" v="3217"/>
          <ac:spMkLst>
            <pc:docMk/>
            <pc:sldMk cId="15101759" sldId="462"/>
            <ac:spMk id="30" creationId="{841FB207-1B03-C149-B658-19533D3AEADD}"/>
          </ac:spMkLst>
        </pc:spChg>
        <pc:spChg chg="add mod">
          <ac:chgData name="Mariah Helgeson" userId="51b1bd1c-374c-4333-91a8-ada6f1cc33a2" providerId="ADAL" clId="{2561BA1A-F32F-064E-9033-AAFC7156500D}" dt="2022-01-25T19:33:37.331" v="3217"/>
          <ac:spMkLst>
            <pc:docMk/>
            <pc:sldMk cId="15101759" sldId="462"/>
            <ac:spMk id="31" creationId="{D509E6A4-2CDC-EB43-B107-5F74E987C997}"/>
          </ac:spMkLst>
        </pc:spChg>
        <pc:spChg chg="add mod">
          <ac:chgData name="Mariah Helgeson" userId="51b1bd1c-374c-4333-91a8-ada6f1cc33a2" providerId="ADAL" clId="{2561BA1A-F32F-064E-9033-AAFC7156500D}" dt="2022-01-25T19:33:37.331" v="3217"/>
          <ac:spMkLst>
            <pc:docMk/>
            <pc:sldMk cId="15101759" sldId="462"/>
            <ac:spMk id="32" creationId="{A15AB7F9-5B16-9F45-B371-89872449120A}"/>
          </ac:spMkLst>
        </pc:spChg>
        <pc:spChg chg="add mod">
          <ac:chgData name="Mariah Helgeson" userId="51b1bd1c-374c-4333-91a8-ada6f1cc33a2" providerId="ADAL" clId="{2561BA1A-F32F-064E-9033-AAFC7156500D}" dt="2022-01-25T19:33:37.331" v="3217"/>
          <ac:spMkLst>
            <pc:docMk/>
            <pc:sldMk cId="15101759" sldId="462"/>
            <ac:spMk id="33" creationId="{5A8D28B4-FCD5-124F-AC0F-99C22DF732A4}"/>
          </ac:spMkLst>
        </pc:spChg>
        <pc:spChg chg="add mod">
          <ac:chgData name="Mariah Helgeson" userId="51b1bd1c-374c-4333-91a8-ada6f1cc33a2" providerId="ADAL" clId="{2561BA1A-F32F-064E-9033-AAFC7156500D}" dt="2022-01-25T19:33:37.331" v="3217"/>
          <ac:spMkLst>
            <pc:docMk/>
            <pc:sldMk cId="15101759" sldId="462"/>
            <ac:spMk id="34" creationId="{1FF0A2BA-80AC-D44D-8FD8-D715B0F2D6FE}"/>
          </ac:spMkLst>
        </pc:spChg>
        <pc:spChg chg="add mod">
          <ac:chgData name="Mariah Helgeson" userId="51b1bd1c-374c-4333-91a8-ada6f1cc33a2" providerId="ADAL" clId="{2561BA1A-F32F-064E-9033-AAFC7156500D}" dt="2022-01-25T19:43:34.069" v="3430"/>
          <ac:spMkLst>
            <pc:docMk/>
            <pc:sldMk cId="15101759" sldId="462"/>
            <ac:spMk id="35" creationId="{5D7067DB-8456-EE4C-8DA5-E06A67F279A8}"/>
          </ac:spMkLst>
        </pc:spChg>
      </pc:sldChg>
      <pc:sldChg chg="addSp modSp mod chgLayout">
        <pc:chgData name="Mariah Helgeson" userId="51b1bd1c-374c-4333-91a8-ada6f1cc33a2" providerId="ADAL" clId="{2561BA1A-F32F-064E-9033-AAFC7156500D}" dt="2022-01-25T20:02:29.854" v="3648" actId="700"/>
        <pc:sldMkLst>
          <pc:docMk/>
          <pc:sldMk cId="2606377892" sldId="463"/>
        </pc:sldMkLst>
        <pc:spChg chg="mod ord">
          <ac:chgData name="Mariah Helgeson" userId="51b1bd1c-374c-4333-91a8-ada6f1cc33a2" providerId="ADAL" clId="{2561BA1A-F32F-064E-9033-AAFC7156500D}" dt="2022-01-25T20:02:29.854" v="3648" actId="700"/>
          <ac:spMkLst>
            <pc:docMk/>
            <pc:sldMk cId="2606377892" sldId="463"/>
            <ac:spMk id="2" creationId="{77D0E731-2D53-49D9-B3DC-5C59E6491A08}"/>
          </ac:spMkLst>
        </pc:spChg>
        <pc:spChg chg="mod ord">
          <ac:chgData name="Mariah Helgeson" userId="51b1bd1c-374c-4333-91a8-ada6f1cc33a2" providerId="ADAL" clId="{2561BA1A-F32F-064E-9033-AAFC7156500D}" dt="2022-01-25T20:02:29.854" v="3648" actId="700"/>
          <ac:spMkLst>
            <pc:docMk/>
            <pc:sldMk cId="2606377892" sldId="463"/>
            <ac:spMk id="3" creationId="{9FD65F94-5690-419D-A107-6B5779DCD4B8}"/>
          </ac:spMkLst>
        </pc:spChg>
        <pc:spChg chg="add mod ord">
          <ac:chgData name="Mariah Helgeson" userId="51b1bd1c-374c-4333-91a8-ada6f1cc33a2" providerId="ADAL" clId="{2561BA1A-F32F-064E-9033-AAFC7156500D}" dt="2022-01-25T20:02:29.854" v="3648" actId="700"/>
          <ac:spMkLst>
            <pc:docMk/>
            <pc:sldMk cId="2606377892" sldId="463"/>
            <ac:spMk id="4" creationId="{F2A78A00-38D7-D742-9DD2-7611CF383D78}"/>
          </ac:spMkLst>
        </pc:spChg>
        <pc:spChg chg="add mod">
          <ac:chgData name="Mariah Helgeson" userId="51b1bd1c-374c-4333-91a8-ada6f1cc33a2" providerId="ADAL" clId="{2561BA1A-F32F-064E-9033-AAFC7156500D}" dt="2022-01-25T18:31:11.826" v="1675"/>
          <ac:spMkLst>
            <pc:docMk/>
            <pc:sldMk cId="2606377892" sldId="463"/>
            <ac:spMk id="7" creationId="{1580301F-DBD3-6F46-88EB-6084B6BA7B63}"/>
          </ac:spMkLst>
        </pc:spChg>
        <pc:spChg chg="add mod">
          <ac:chgData name="Mariah Helgeson" userId="51b1bd1c-374c-4333-91a8-ada6f1cc33a2" providerId="ADAL" clId="{2561BA1A-F32F-064E-9033-AAFC7156500D}" dt="2022-01-25T18:31:11.826" v="1675"/>
          <ac:spMkLst>
            <pc:docMk/>
            <pc:sldMk cId="2606377892" sldId="463"/>
            <ac:spMk id="10" creationId="{8D13A355-E9AF-B742-9EBD-6E45517AC3A0}"/>
          </ac:spMkLst>
        </pc:spChg>
        <pc:spChg chg="add mod">
          <ac:chgData name="Mariah Helgeson" userId="51b1bd1c-374c-4333-91a8-ada6f1cc33a2" providerId="ADAL" clId="{2561BA1A-F32F-064E-9033-AAFC7156500D}" dt="2022-01-25T18:31:11.826" v="1675"/>
          <ac:spMkLst>
            <pc:docMk/>
            <pc:sldMk cId="2606377892" sldId="463"/>
            <ac:spMk id="11" creationId="{8D978ECD-8A12-314B-8959-639D35845EC6}"/>
          </ac:spMkLst>
        </pc:spChg>
        <pc:spChg chg="add mod">
          <ac:chgData name="Mariah Helgeson" userId="51b1bd1c-374c-4333-91a8-ada6f1cc33a2" providerId="ADAL" clId="{2561BA1A-F32F-064E-9033-AAFC7156500D}" dt="2022-01-25T18:31:11.826" v="1675"/>
          <ac:spMkLst>
            <pc:docMk/>
            <pc:sldMk cId="2606377892" sldId="463"/>
            <ac:spMk id="12" creationId="{E172B136-A756-FA46-8B3D-E040282E8305}"/>
          </ac:spMkLst>
        </pc:spChg>
        <pc:spChg chg="add mod">
          <ac:chgData name="Mariah Helgeson" userId="51b1bd1c-374c-4333-91a8-ada6f1cc33a2" providerId="ADAL" clId="{2561BA1A-F32F-064E-9033-AAFC7156500D}" dt="2022-01-25T18:31:11.826" v="1675"/>
          <ac:spMkLst>
            <pc:docMk/>
            <pc:sldMk cId="2606377892" sldId="463"/>
            <ac:spMk id="13" creationId="{18C5855A-2BB4-5B42-A074-6992AEBD95F4}"/>
          </ac:spMkLst>
        </pc:spChg>
        <pc:spChg chg="add mod">
          <ac:chgData name="Mariah Helgeson" userId="51b1bd1c-374c-4333-91a8-ada6f1cc33a2" providerId="ADAL" clId="{2561BA1A-F32F-064E-9033-AAFC7156500D}" dt="2022-01-25T18:31:11.826" v="1675"/>
          <ac:spMkLst>
            <pc:docMk/>
            <pc:sldMk cId="2606377892" sldId="463"/>
            <ac:spMk id="14" creationId="{C24B8E37-7157-4F47-8BAA-B58A067D832A}"/>
          </ac:spMkLst>
        </pc:spChg>
        <pc:spChg chg="add mod">
          <ac:chgData name="Mariah Helgeson" userId="51b1bd1c-374c-4333-91a8-ada6f1cc33a2" providerId="ADAL" clId="{2561BA1A-F32F-064E-9033-AAFC7156500D}" dt="2022-01-25T18:31:11.826" v="1675"/>
          <ac:spMkLst>
            <pc:docMk/>
            <pc:sldMk cId="2606377892" sldId="463"/>
            <ac:spMk id="15" creationId="{6A17C325-B1E2-ED49-839F-244363E19433}"/>
          </ac:spMkLst>
        </pc:spChg>
        <pc:spChg chg="add mod">
          <ac:chgData name="Mariah Helgeson" userId="51b1bd1c-374c-4333-91a8-ada6f1cc33a2" providerId="ADAL" clId="{2561BA1A-F32F-064E-9033-AAFC7156500D}" dt="2022-01-25T18:31:11.826" v="1675"/>
          <ac:spMkLst>
            <pc:docMk/>
            <pc:sldMk cId="2606377892" sldId="463"/>
            <ac:spMk id="16" creationId="{15FDC60E-DE4B-FC4F-9E44-E51EA79BC8E8}"/>
          </ac:spMkLst>
        </pc:spChg>
        <pc:spChg chg="add mod">
          <ac:chgData name="Mariah Helgeson" userId="51b1bd1c-374c-4333-91a8-ada6f1cc33a2" providerId="ADAL" clId="{2561BA1A-F32F-064E-9033-AAFC7156500D}" dt="2022-01-25T18:31:11.826" v="1675"/>
          <ac:spMkLst>
            <pc:docMk/>
            <pc:sldMk cId="2606377892" sldId="463"/>
            <ac:spMk id="17" creationId="{E711E23F-6DDB-7C41-B30E-5DED9346F9F7}"/>
          </ac:spMkLst>
        </pc:spChg>
        <pc:spChg chg="add mod">
          <ac:chgData name="Mariah Helgeson" userId="51b1bd1c-374c-4333-91a8-ada6f1cc33a2" providerId="ADAL" clId="{2561BA1A-F32F-064E-9033-AAFC7156500D}" dt="2022-01-25T18:31:11.826" v="1675"/>
          <ac:spMkLst>
            <pc:docMk/>
            <pc:sldMk cId="2606377892" sldId="463"/>
            <ac:spMk id="18" creationId="{4BB4D732-FB55-B84E-B1C5-BAECAD3925FF}"/>
          </ac:spMkLst>
        </pc:spChg>
        <pc:spChg chg="add mod">
          <ac:chgData name="Mariah Helgeson" userId="51b1bd1c-374c-4333-91a8-ada6f1cc33a2" providerId="ADAL" clId="{2561BA1A-F32F-064E-9033-AAFC7156500D}" dt="2022-01-25T18:31:11.826" v="1675"/>
          <ac:spMkLst>
            <pc:docMk/>
            <pc:sldMk cId="2606377892" sldId="463"/>
            <ac:spMk id="19" creationId="{A892F301-4572-EC48-8897-8EC8882FA246}"/>
          </ac:spMkLst>
        </pc:spChg>
        <pc:spChg chg="add mod">
          <ac:chgData name="Mariah Helgeson" userId="51b1bd1c-374c-4333-91a8-ada6f1cc33a2" providerId="ADAL" clId="{2561BA1A-F32F-064E-9033-AAFC7156500D}" dt="2022-01-25T18:31:11.826" v="1675"/>
          <ac:spMkLst>
            <pc:docMk/>
            <pc:sldMk cId="2606377892" sldId="463"/>
            <ac:spMk id="20" creationId="{96FE42A5-CC77-E247-8C79-DF0760DECC13}"/>
          </ac:spMkLst>
        </pc:spChg>
      </pc:sldChg>
      <pc:sldChg chg="addSp modSp mod chgLayout">
        <pc:chgData name="Mariah Helgeson" userId="51b1bd1c-374c-4333-91a8-ada6f1cc33a2" providerId="ADAL" clId="{2561BA1A-F32F-064E-9033-AAFC7156500D}" dt="2022-01-25T20:02:29.854" v="3648" actId="700"/>
        <pc:sldMkLst>
          <pc:docMk/>
          <pc:sldMk cId="2756511395" sldId="464"/>
        </pc:sldMkLst>
        <pc:spChg chg="mod ord">
          <ac:chgData name="Mariah Helgeson" userId="51b1bd1c-374c-4333-91a8-ada6f1cc33a2" providerId="ADAL" clId="{2561BA1A-F32F-064E-9033-AAFC7156500D}" dt="2022-01-25T20:02:29.854" v="3648" actId="700"/>
          <ac:spMkLst>
            <pc:docMk/>
            <pc:sldMk cId="2756511395" sldId="464"/>
            <ac:spMk id="2" creationId="{CA25F876-30CB-4102-874A-5167AB34DB42}"/>
          </ac:spMkLst>
        </pc:spChg>
        <pc:spChg chg="mod ord">
          <ac:chgData name="Mariah Helgeson" userId="51b1bd1c-374c-4333-91a8-ada6f1cc33a2" providerId="ADAL" clId="{2561BA1A-F32F-064E-9033-AAFC7156500D}" dt="2022-01-25T20:02:29.854" v="3648" actId="700"/>
          <ac:spMkLst>
            <pc:docMk/>
            <pc:sldMk cId="2756511395" sldId="464"/>
            <ac:spMk id="3" creationId="{8A554E6C-572D-4F31-9EDB-7CDF25158A78}"/>
          </ac:spMkLst>
        </pc:spChg>
        <pc:spChg chg="add mod ord">
          <ac:chgData name="Mariah Helgeson" userId="51b1bd1c-374c-4333-91a8-ada6f1cc33a2" providerId="ADAL" clId="{2561BA1A-F32F-064E-9033-AAFC7156500D}" dt="2022-01-25T20:02:29.854" v="3648" actId="700"/>
          <ac:spMkLst>
            <pc:docMk/>
            <pc:sldMk cId="2756511395" sldId="464"/>
            <ac:spMk id="4" creationId="{236A862A-56EE-BD4E-B47D-2C14746F036C}"/>
          </ac:spMkLst>
        </pc:spChg>
        <pc:spChg chg="add mod">
          <ac:chgData name="Mariah Helgeson" userId="51b1bd1c-374c-4333-91a8-ada6f1cc33a2" providerId="ADAL" clId="{2561BA1A-F32F-064E-9033-AAFC7156500D}" dt="2022-01-25T18:31:13.766" v="1676"/>
          <ac:spMkLst>
            <pc:docMk/>
            <pc:sldMk cId="2756511395" sldId="464"/>
            <ac:spMk id="7" creationId="{EFFE6BA1-CB73-B345-A01A-8082FE0A6537}"/>
          </ac:spMkLst>
        </pc:spChg>
        <pc:spChg chg="add mod">
          <ac:chgData name="Mariah Helgeson" userId="51b1bd1c-374c-4333-91a8-ada6f1cc33a2" providerId="ADAL" clId="{2561BA1A-F32F-064E-9033-AAFC7156500D}" dt="2022-01-25T18:31:13.766" v="1676"/>
          <ac:spMkLst>
            <pc:docMk/>
            <pc:sldMk cId="2756511395" sldId="464"/>
            <ac:spMk id="10" creationId="{31C7D5A9-ADF3-AB44-8A33-559C3A02C845}"/>
          </ac:spMkLst>
        </pc:spChg>
        <pc:spChg chg="add mod">
          <ac:chgData name="Mariah Helgeson" userId="51b1bd1c-374c-4333-91a8-ada6f1cc33a2" providerId="ADAL" clId="{2561BA1A-F32F-064E-9033-AAFC7156500D}" dt="2022-01-25T18:31:13.766" v="1676"/>
          <ac:spMkLst>
            <pc:docMk/>
            <pc:sldMk cId="2756511395" sldId="464"/>
            <ac:spMk id="11" creationId="{1F4F8A46-2A19-0A45-90F0-113A7C54E673}"/>
          </ac:spMkLst>
        </pc:spChg>
        <pc:spChg chg="add mod">
          <ac:chgData name="Mariah Helgeson" userId="51b1bd1c-374c-4333-91a8-ada6f1cc33a2" providerId="ADAL" clId="{2561BA1A-F32F-064E-9033-AAFC7156500D}" dt="2022-01-25T18:31:13.766" v="1676"/>
          <ac:spMkLst>
            <pc:docMk/>
            <pc:sldMk cId="2756511395" sldId="464"/>
            <ac:spMk id="12" creationId="{5BB435EA-158C-DF4F-A573-908730C813A8}"/>
          </ac:spMkLst>
        </pc:spChg>
        <pc:spChg chg="add mod">
          <ac:chgData name="Mariah Helgeson" userId="51b1bd1c-374c-4333-91a8-ada6f1cc33a2" providerId="ADAL" clId="{2561BA1A-F32F-064E-9033-AAFC7156500D}" dt="2022-01-25T18:31:13.766" v="1676"/>
          <ac:spMkLst>
            <pc:docMk/>
            <pc:sldMk cId="2756511395" sldId="464"/>
            <ac:spMk id="13" creationId="{5B34BAC9-C65C-5042-95BC-561D0C380617}"/>
          </ac:spMkLst>
        </pc:spChg>
        <pc:spChg chg="add mod">
          <ac:chgData name="Mariah Helgeson" userId="51b1bd1c-374c-4333-91a8-ada6f1cc33a2" providerId="ADAL" clId="{2561BA1A-F32F-064E-9033-AAFC7156500D}" dt="2022-01-25T18:31:13.766" v="1676"/>
          <ac:spMkLst>
            <pc:docMk/>
            <pc:sldMk cId="2756511395" sldId="464"/>
            <ac:spMk id="14" creationId="{5FD1495F-2DC0-9445-8AAA-64440E79CCCE}"/>
          </ac:spMkLst>
        </pc:spChg>
        <pc:spChg chg="add mod">
          <ac:chgData name="Mariah Helgeson" userId="51b1bd1c-374c-4333-91a8-ada6f1cc33a2" providerId="ADAL" clId="{2561BA1A-F32F-064E-9033-AAFC7156500D}" dt="2022-01-25T18:31:13.766" v="1676"/>
          <ac:spMkLst>
            <pc:docMk/>
            <pc:sldMk cId="2756511395" sldId="464"/>
            <ac:spMk id="15" creationId="{95097E9E-0182-7546-B4C9-08280986257A}"/>
          </ac:spMkLst>
        </pc:spChg>
        <pc:spChg chg="add mod">
          <ac:chgData name="Mariah Helgeson" userId="51b1bd1c-374c-4333-91a8-ada6f1cc33a2" providerId="ADAL" clId="{2561BA1A-F32F-064E-9033-AAFC7156500D}" dt="2022-01-25T18:31:13.766" v="1676"/>
          <ac:spMkLst>
            <pc:docMk/>
            <pc:sldMk cId="2756511395" sldId="464"/>
            <ac:spMk id="16" creationId="{2B71743C-DF90-5743-96E0-E82F43FA43F1}"/>
          </ac:spMkLst>
        </pc:spChg>
        <pc:spChg chg="add mod">
          <ac:chgData name="Mariah Helgeson" userId="51b1bd1c-374c-4333-91a8-ada6f1cc33a2" providerId="ADAL" clId="{2561BA1A-F32F-064E-9033-AAFC7156500D}" dt="2022-01-25T18:31:13.766" v="1676"/>
          <ac:spMkLst>
            <pc:docMk/>
            <pc:sldMk cId="2756511395" sldId="464"/>
            <ac:spMk id="17" creationId="{41B92F16-EA47-2542-B84F-E28568988D2A}"/>
          </ac:spMkLst>
        </pc:spChg>
        <pc:spChg chg="add mod">
          <ac:chgData name="Mariah Helgeson" userId="51b1bd1c-374c-4333-91a8-ada6f1cc33a2" providerId="ADAL" clId="{2561BA1A-F32F-064E-9033-AAFC7156500D}" dt="2022-01-25T18:31:13.766" v="1676"/>
          <ac:spMkLst>
            <pc:docMk/>
            <pc:sldMk cId="2756511395" sldId="464"/>
            <ac:spMk id="18" creationId="{6AD8ACD1-3B52-2C4D-8E87-C7C49D5BD574}"/>
          </ac:spMkLst>
        </pc:spChg>
        <pc:spChg chg="add mod">
          <ac:chgData name="Mariah Helgeson" userId="51b1bd1c-374c-4333-91a8-ada6f1cc33a2" providerId="ADAL" clId="{2561BA1A-F32F-064E-9033-AAFC7156500D}" dt="2022-01-25T18:31:13.766" v="1676"/>
          <ac:spMkLst>
            <pc:docMk/>
            <pc:sldMk cId="2756511395" sldId="464"/>
            <ac:spMk id="19" creationId="{A56C3229-32DF-6340-94D8-7C837488CBF4}"/>
          </ac:spMkLst>
        </pc:spChg>
        <pc:spChg chg="add mod">
          <ac:chgData name="Mariah Helgeson" userId="51b1bd1c-374c-4333-91a8-ada6f1cc33a2" providerId="ADAL" clId="{2561BA1A-F32F-064E-9033-AAFC7156500D}" dt="2022-01-25T18:31:13.766" v="1676"/>
          <ac:spMkLst>
            <pc:docMk/>
            <pc:sldMk cId="2756511395" sldId="464"/>
            <ac:spMk id="20" creationId="{17BB7507-9737-0047-8E5E-DEC090B9581E}"/>
          </ac:spMkLst>
        </pc:spChg>
      </pc:sldChg>
      <pc:sldChg chg="addSp modSp mod chgLayout">
        <pc:chgData name="Mariah Helgeson" userId="51b1bd1c-374c-4333-91a8-ada6f1cc33a2" providerId="ADAL" clId="{2561BA1A-F32F-064E-9033-AAFC7156500D}" dt="2022-01-25T20:02:29.854" v="3648" actId="700"/>
        <pc:sldMkLst>
          <pc:docMk/>
          <pc:sldMk cId="1785943341" sldId="465"/>
        </pc:sldMkLst>
        <pc:spChg chg="mod ord">
          <ac:chgData name="Mariah Helgeson" userId="51b1bd1c-374c-4333-91a8-ada6f1cc33a2" providerId="ADAL" clId="{2561BA1A-F32F-064E-9033-AAFC7156500D}" dt="2022-01-25T20:02:29.854" v="3648" actId="700"/>
          <ac:spMkLst>
            <pc:docMk/>
            <pc:sldMk cId="1785943341" sldId="465"/>
            <ac:spMk id="2" creationId="{14298A17-3732-BC48-8717-9998372A976F}"/>
          </ac:spMkLst>
        </pc:spChg>
        <pc:spChg chg="mod ord">
          <ac:chgData name="Mariah Helgeson" userId="51b1bd1c-374c-4333-91a8-ada6f1cc33a2" providerId="ADAL" clId="{2561BA1A-F32F-064E-9033-AAFC7156500D}" dt="2022-01-25T20:02:29.854" v="3648" actId="700"/>
          <ac:spMkLst>
            <pc:docMk/>
            <pc:sldMk cId="1785943341" sldId="465"/>
            <ac:spMk id="3" creationId="{7916FBA8-6C61-4440-B4E1-EA4CC0DF8BA1}"/>
          </ac:spMkLst>
        </pc:spChg>
        <pc:spChg chg="add mod ord">
          <ac:chgData name="Mariah Helgeson" userId="51b1bd1c-374c-4333-91a8-ada6f1cc33a2" providerId="ADAL" clId="{2561BA1A-F32F-064E-9033-AAFC7156500D}" dt="2022-01-25T20:02:29.854" v="3648" actId="700"/>
          <ac:spMkLst>
            <pc:docMk/>
            <pc:sldMk cId="1785943341" sldId="465"/>
            <ac:spMk id="4" creationId="{E161382E-EE1C-6B46-8A75-DA17C312D47C}"/>
          </ac:spMkLst>
        </pc:spChg>
        <pc:spChg chg="add mod">
          <ac:chgData name="Mariah Helgeson" userId="51b1bd1c-374c-4333-91a8-ada6f1cc33a2" providerId="ADAL" clId="{2561BA1A-F32F-064E-9033-AAFC7156500D}" dt="2022-01-25T18:31:19.586" v="1678"/>
          <ac:spMkLst>
            <pc:docMk/>
            <pc:sldMk cId="1785943341" sldId="465"/>
            <ac:spMk id="7" creationId="{05C7EC00-1F25-9849-B548-2DE2B3C12CC8}"/>
          </ac:spMkLst>
        </pc:spChg>
        <pc:spChg chg="add mod">
          <ac:chgData name="Mariah Helgeson" userId="51b1bd1c-374c-4333-91a8-ada6f1cc33a2" providerId="ADAL" clId="{2561BA1A-F32F-064E-9033-AAFC7156500D}" dt="2022-01-25T18:31:19.586" v="1678"/>
          <ac:spMkLst>
            <pc:docMk/>
            <pc:sldMk cId="1785943341" sldId="465"/>
            <ac:spMk id="10" creationId="{D14E9A37-942D-674C-AA0A-7F3F0DFADCCB}"/>
          </ac:spMkLst>
        </pc:spChg>
        <pc:spChg chg="add mod">
          <ac:chgData name="Mariah Helgeson" userId="51b1bd1c-374c-4333-91a8-ada6f1cc33a2" providerId="ADAL" clId="{2561BA1A-F32F-064E-9033-AAFC7156500D}" dt="2022-01-25T18:31:19.586" v="1678"/>
          <ac:spMkLst>
            <pc:docMk/>
            <pc:sldMk cId="1785943341" sldId="465"/>
            <ac:spMk id="11" creationId="{ADBBC376-BEE7-0D4F-87B5-840F38F98976}"/>
          </ac:spMkLst>
        </pc:spChg>
        <pc:spChg chg="add mod">
          <ac:chgData name="Mariah Helgeson" userId="51b1bd1c-374c-4333-91a8-ada6f1cc33a2" providerId="ADAL" clId="{2561BA1A-F32F-064E-9033-AAFC7156500D}" dt="2022-01-25T18:31:19.586" v="1678"/>
          <ac:spMkLst>
            <pc:docMk/>
            <pc:sldMk cId="1785943341" sldId="465"/>
            <ac:spMk id="12" creationId="{2B700EB3-6F63-414D-8EB7-5D0DDC11E5B3}"/>
          </ac:spMkLst>
        </pc:spChg>
        <pc:spChg chg="add mod">
          <ac:chgData name="Mariah Helgeson" userId="51b1bd1c-374c-4333-91a8-ada6f1cc33a2" providerId="ADAL" clId="{2561BA1A-F32F-064E-9033-AAFC7156500D}" dt="2022-01-25T18:31:19.586" v="1678"/>
          <ac:spMkLst>
            <pc:docMk/>
            <pc:sldMk cId="1785943341" sldId="465"/>
            <ac:spMk id="13" creationId="{CB994F13-DA92-FA46-AE56-A7F8830E3AF2}"/>
          </ac:spMkLst>
        </pc:spChg>
        <pc:spChg chg="add mod">
          <ac:chgData name="Mariah Helgeson" userId="51b1bd1c-374c-4333-91a8-ada6f1cc33a2" providerId="ADAL" clId="{2561BA1A-F32F-064E-9033-AAFC7156500D}" dt="2022-01-25T18:31:19.586" v="1678"/>
          <ac:spMkLst>
            <pc:docMk/>
            <pc:sldMk cId="1785943341" sldId="465"/>
            <ac:spMk id="14" creationId="{6D2DDE15-24BE-6A4C-8FFA-2080E685B0EB}"/>
          </ac:spMkLst>
        </pc:spChg>
        <pc:spChg chg="add mod">
          <ac:chgData name="Mariah Helgeson" userId="51b1bd1c-374c-4333-91a8-ada6f1cc33a2" providerId="ADAL" clId="{2561BA1A-F32F-064E-9033-AAFC7156500D}" dt="2022-01-25T18:31:19.586" v="1678"/>
          <ac:spMkLst>
            <pc:docMk/>
            <pc:sldMk cId="1785943341" sldId="465"/>
            <ac:spMk id="15" creationId="{45F0A68C-A1D0-504C-B507-D43F18380EFF}"/>
          </ac:spMkLst>
        </pc:spChg>
        <pc:spChg chg="add mod">
          <ac:chgData name="Mariah Helgeson" userId="51b1bd1c-374c-4333-91a8-ada6f1cc33a2" providerId="ADAL" clId="{2561BA1A-F32F-064E-9033-AAFC7156500D}" dt="2022-01-25T18:31:19.586" v="1678"/>
          <ac:spMkLst>
            <pc:docMk/>
            <pc:sldMk cId="1785943341" sldId="465"/>
            <ac:spMk id="16" creationId="{208CC76E-24E1-F24C-9E0A-AD01D39130CA}"/>
          </ac:spMkLst>
        </pc:spChg>
        <pc:spChg chg="add mod">
          <ac:chgData name="Mariah Helgeson" userId="51b1bd1c-374c-4333-91a8-ada6f1cc33a2" providerId="ADAL" clId="{2561BA1A-F32F-064E-9033-AAFC7156500D}" dt="2022-01-25T18:31:19.586" v="1678"/>
          <ac:spMkLst>
            <pc:docMk/>
            <pc:sldMk cId="1785943341" sldId="465"/>
            <ac:spMk id="17" creationId="{0DB15E7D-3F2C-7C4B-807F-8DF6A68AE5FB}"/>
          </ac:spMkLst>
        </pc:spChg>
        <pc:spChg chg="add mod">
          <ac:chgData name="Mariah Helgeson" userId="51b1bd1c-374c-4333-91a8-ada6f1cc33a2" providerId="ADAL" clId="{2561BA1A-F32F-064E-9033-AAFC7156500D}" dt="2022-01-25T18:31:19.586" v="1678"/>
          <ac:spMkLst>
            <pc:docMk/>
            <pc:sldMk cId="1785943341" sldId="465"/>
            <ac:spMk id="18" creationId="{7B7D4C6C-DB1A-AA43-9BF6-716B0F575B51}"/>
          </ac:spMkLst>
        </pc:spChg>
        <pc:spChg chg="add mod">
          <ac:chgData name="Mariah Helgeson" userId="51b1bd1c-374c-4333-91a8-ada6f1cc33a2" providerId="ADAL" clId="{2561BA1A-F32F-064E-9033-AAFC7156500D}" dt="2022-01-25T18:31:19.586" v="1678"/>
          <ac:spMkLst>
            <pc:docMk/>
            <pc:sldMk cId="1785943341" sldId="465"/>
            <ac:spMk id="19" creationId="{F63BB39A-CC5B-BA4E-90FB-E5416A197A19}"/>
          </ac:spMkLst>
        </pc:spChg>
        <pc:spChg chg="add mod">
          <ac:chgData name="Mariah Helgeson" userId="51b1bd1c-374c-4333-91a8-ada6f1cc33a2" providerId="ADAL" clId="{2561BA1A-F32F-064E-9033-AAFC7156500D}" dt="2022-01-25T18:31:19.586" v="1678"/>
          <ac:spMkLst>
            <pc:docMk/>
            <pc:sldMk cId="1785943341" sldId="465"/>
            <ac:spMk id="20" creationId="{F2268597-38CE-C64C-9DA2-7191679596B6}"/>
          </ac:spMkLst>
        </pc:spChg>
      </pc:sldChg>
      <pc:sldChg chg="addSp modSp mod chgLayout">
        <pc:chgData name="Mariah Helgeson" userId="51b1bd1c-374c-4333-91a8-ada6f1cc33a2" providerId="ADAL" clId="{2561BA1A-F32F-064E-9033-AAFC7156500D}" dt="2022-01-25T20:02:29.854" v="3648" actId="700"/>
        <pc:sldMkLst>
          <pc:docMk/>
          <pc:sldMk cId="2517804016" sldId="466"/>
        </pc:sldMkLst>
        <pc:spChg chg="add mod ord">
          <ac:chgData name="Mariah Helgeson" userId="51b1bd1c-374c-4333-91a8-ada6f1cc33a2" providerId="ADAL" clId="{2561BA1A-F32F-064E-9033-AAFC7156500D}" dt="2022-01-25T20:02:29.854" v="3648" actId="700"/>
          <ac:spMkLst>
            <pc:docMk/>
            <pc:sldMk cId="2517804016" sldId="466"/>
            <ac:spMk id="2" creationId="{B667956E-AA8A-0745-BC31-FD1B3C6C43B5}"/>
          </ac:spMkLst>
        </pc:spChg>
        <pc:spChg chg="mod ord">
          <ac:chgData name="Mariah Helgeson" userId="51b1bd1c-374c-4333-91a8-ada6f1cc33a2" providerId="ADAL" clId="{2561BA1A-F32F-064E-9033-AAFC7156500D}" dt="2022-01-25T20:02:29.854" v="3648" actId="700"/>
          <ac:spMkLst>
            <pc:docMk/>
            <pc:sldMk cId="2517804016" sldId="466"/>
            <ac:spMk id="3" creationId="{E8820070-1FA9-48FB-AF9D-B74D2DC6250B}"/>
          </ac:spMkLst>
        </pc:spChg>
        <pc:spChg chg="mod ord">
          <ac:chgData name="Mariah Helgeson" userId="51b1bd1c-374c-4333-91a8-ada6f1cc33a2" providerId="ADAL" clId="{2561BA1A-F32F-064E-9033-AAFC7156500D}" dt="2022-01-25T20:02:29.854" v="3648" actId="700"/>
          <ac:spMkLst>
            <pc:docMk/>
            <pc:sldMk cId="2517804016" sldId="466"/>
            <ac:spMk id="4" creationId="{A49F4659-0288-184B-AE6B-F70C78CB478C}"/>
          </ac:spMkLst>
        </pc:spChg>
        <pc:spChg chg="add mod">
          <ac:chgData name="Mariah Helgeson" userId="51b1bd1c-374c-4333-91a8-ada6f1cc33a2" providerId="ADAL" clId="{2561BA1A-F32F-064E-9033-AAFC7156500D}" dt="2022-01-25T18:31:21.261" v="1679"/>
          <ac:spMkLst>
            <pc:docMk/>
            <pc:sldMk cId="2517804016" sldId="466"/>
            <ac:spMk id="7" creationId="{0B946352-5BFE-B241-9F44-64EF4F64DF5A}"/>
          </ac:spMkLst>
        </pc:spChg>
        <pc:spChg chg="add mod">
          <ac:chgData name="Mariah Helgeson" userId="51b1bd1c-374c-4333-91a8-ada6f1cc33a2" providerId="ADAL" clId="{2561BA1A-F32F-064E-9033-AAFC7156500D}" dt="2022-01-25T18:31:21.261" v="1679"/>
          <ac:spMkLst>
            <pc:docMk/>
            <pc:sldMk cId="2517804016" sldId="466"/>
            <ac:spMk id="10" creationId="{7ED1616A-BDCD-1D4E-B52C-EE82E92AA62E}"/>
          </ac:spMkLst>
        </pc:spChg>
        <pc:spChg chg="add mod">
          <ac:chgData name="Mariah Helgeson" userId="51b1bd1c-374c-4333-91a8-ada6f1cc33a2" providerId="ADAL" clId="{2561BA1A-F32F-064E-9033-AAFC7156500D}" dt="2022-01-25T18:31:21.261" v="1679"/>
          <ac:spMkLst>
            <pc:docMk/>
            <pc:sldMk cId="2517804016" sldId="466"/>
            <ac:spMk id="11" creationId="{19F07AD7-AED8-FB4B-819E-DCA9379E2487}"/>
          </ac:spMkLst>
        </pc:spChg>
        <pc:spChg chg="add mod">
          <ac:chgData name="Mariah Helgeson" userId="51b1bd1c-374c-4333-91a8-ada6f1cc33a2" providerId="ADAL" clId="{2561BA1A-F32F-064E-9033-AAFC7156500D}" dt="2022-01-25T18:31:21.261" v="1679"/>
          <ac:spMkLst>
            <pc:docMk/>
            <pc:sldMk cId="2517804016" sldId="466"/>
            <ac:spMk id="12" creationId="{61C5FC15-2D8B-EB49-AF0E-083F12522C49}"/>
          </ac:spMkLst>
        </pc:spChg>
        <pc:spChg chg="add mod">
          <ac:chgData name="Mariah Helgeson" userId="51b1bd1c-374c-4333-91a8-ada6f1cc33a2" providerId="ADAL" clId="{2561BA1A-F32F-064E-9033-AAFC7156500D}" dt="2022-01-25T18:31:21.261" v="1679"/>
          <ac:spMkLst>
            <pc:docMk/>
            <pc:sldMk cId="2517804016" sldId="466"/>
            <ac:spMk id="13" creationId="{6C897B98-9111-364D-B21B-28E80F3D07E9}"/>
          </ac:spMkLst>
        </pc:spChg>
        <pc:spChg chg="add mod">
          <ac:chgData name="Mariah Helgeson" userId="51b1bd1c-374c-4333-91a8-ada6f1cc33a2" providerId="ADAL" clId="{2561BA1A-F32F-064E-9033-AAFC7156500D}" dt="2022-01-25T18:31:21.261" v="1679"/>
          <ac:spMkLst>
            <pc:docMk/>
            <pc:sldMk cId="2517804016" sldId="466"/>
            <ac:spMk id="14" creationId="{0C6875FA-55D2-9146-88FE-CBAB6EB6991D}"/>
          </ac:spMkLst>
        </pc:spChg>
        <pc:spChg chg="add mod">
          <ac:chgData name="Mariah Helgeson" userId="51b1bd1c-374c-4333-91a8-ada6f1cc33a2" providerId="ADAL" clId="{2561BA1A-F32F-064E-9033-AAFC7156500D}" dt="2022-01-25T18:31:21.261" v="1679"/>
          <ac:spMkLst>
            <pc:docMk/>
            <pc:sldMk cId="2517804016" sldId="466"/>
            <ac:spMk id="15" creationId="{CF52ED51-3F12-B148-8E55-2FCAED75E7F0}"/>
          </ac:spMkLst>
        </pc:spChg>
        <pc:spChg chg="add mod">
          <ac:chgData name="Mariah Helgeson" userId="51b1bd1c-374c-4333-91a8-ada6f1cc33a2" providerId="ADAL" clId="{2561BA1A-F32F-064E-9033-AAFC7156500D}" dt="2022-01-25T18:31:21.261" v="1679"/>
          <ac:spMkLst>
            <pc:docMk/>
            <pc:sldMk cId="2517804016" sldId="466"/>
            <ac:spMk id="16" creationId="{044215F2-7F2E-4F47-9E0F-EFCECA7D99C8}"/>
          </ac:spMkLst>
        </pc:spChg>
        <pc:spChg chg="add mod">
          <ac:chgData name="Mariah Helgeson" userId="51b1bd1c-374c-4333-91a8-ada6f1cc33a2" providerId="ADAL" clId="{2561BA1A-F32F-064E-9033-AAFC7156500D}" dt="2022-01-25T18:31:21.261" v="1679"/>
          <ac:spMkLst>
            <pc:docMk/>
            <pc:sldMk cId="2517804016" sldId="466"/>
            <ac:spMk id="17" creationId="{D2312D8D-72B0-554D-AA5E-C585ADB5E5ED}"/>
          </ac:spMkLst>
        </pc:spChg>
        <pc:spChg chg="add mod">
          <ac:chgData name="Mariah Helgeson" userId="51b1bd1c-374c-4333-91a8-ada6f1cc33a2" providerId="ADAL" clId="{2561BA1A-F32F-064E-9033-AAFC7156500D}" dt="2022-01-25T18:31:21.261" v="1679"/>
          <ac:spMkLst>
            <pc:docMk/>
            <pc:sldMk cId="2517804016" sldId="466"/>
            <ac:spMk id="18" creationId="{B40F4F3D-4129-DF46-A362-4B4791CAD521}"/>
          </ac:spMkLst>
        </pc:spChg>
        <pc:spChg chg="add mod">
          <ac:chgData name="Mariah Helgeson" userId="51b1bd1c-374c-4333-91a8-ada6f1cc33a2" providerId="ADAL" clId="{2561BA1A-F32F-064E-9033-AAFC7156500D}" dt="2022-01-25T18:31:21.261" v="1679"/>
          <ac:spMkLst>
            <pc:docMk/>
            <pc:sldMk cId="2517804016" sldId="466"/>
            <ac:spMk id="19" creationId="{B3D4A4FC-B9FB-6E4C-A19E-45BB81B51904}"/>
          </ac:spMkLst>
        </pc:spChg>
        <pc:spChg chg="add mod">
          <ac:chgData name="Mariah Helgeson" userId="51b1bd1c-374c-4333-91a8-ada6f1cc33a2" providerId="ADAL" clId="{2561BA1A-F32F-064E-9033-AAFC7156500D}" dt="2022-01-25T18:31:21.261" v="1679"/>
          <ac:spMkLst>
            <pc:docMk/>
            <pc:sldMk cId="2517804016" sldId="466"/>
            <ac:spMk id="20" creationId="{97409128-7874-4C4B-A5E4-55F82198EBA4}"/>
          </ac:spMkLst>
        </pc:spChg>
      </pc:sldChg>
      <pc:sldChg chg="addSp delSp modSp mod chgLayout">
        <pc:chgData name="Mariah Helgeson" userId="51b1bd1c-374c-4333-91a8-ada6f1cc33a2" providerId="ADAL" clId="{2561BA1A-F32F-064E-9033-AAFC7156500D}" dt="2022-01-27T18:02:38.183" v="4500" actId="478"/>
        <pc:sldMkLst>
          <pc:docMk/>
          <pc:sldMk cId="3020375826" sldId="467"/>
        </pc:sldMkLst>
        <pc:spChg chg="mod ord">
          <ac:chgData name="Mariah Helgeson" userId="51b1bd1c-374c-4333-91a8-ada6f1cc33a2" providerId="ADAL" clId="{2561BA1A-F32F-064E-9033-AAFC7156500D}" dt="2022-01-25T20:02:29.854" v="3648" actId="700"/>
          <ac:spMkLst>
            <pc:docMk/>
            <pc:sldMk cId="3020375826" sldId="467"/>
            <ac:spMk id="2" creationId="{AF68A40C-7F64-6A4B-A349-CF42E1FF11DA}"/>
          </ac:spMkLst>
        </pc:spChg>
        <pc:spChg chg="del">
          <ac:chgData name="Mariah Helgeson" userId="51b1bd1c-374c-4333-91a8-ada6f1cc33a2" providerId="ADAL" clId="{2561BA1A-F32F-064E-9033-AAFC7156500D}" dt="2022-01-27T18:02:38.183" v="4500" actId="478"/>
          <ac:spMkLst>
            <pc:docMk/>
            <pc:sldMk cId="3020375826" sldId="467"/>
            <ac:spMk id="3" creationId="{B278AED4-DE48-48CF-AD32-89275F36D9F5}"/>
          </ac:spMkLst>
        </pc:spChg>
        <pc:spChg chg="add mod ord">
          <ac:chgData name="Mariah Helgeson" userId="51b1bd1c-374c-4333-91a8-ada6f1cc33a2" providerId="ADAL" clId="{2561BA1A-F32F-064E-9033-AAFC7156500D}" dt="2022-01-25T20:02:29.854" v="3648" actId="700"/>
          <ac:spMkLst>
            <pc:docMk/>
            <pc:sldMk cId="3020375826" sldId="467"/>
            <ac:spMk id="4" creationId="{46654DEA-6946-FE4D-B2F5-9F0173BC538D}"/>
          </ac:spMkLst>
        </pc:spChg>
        <pc:spChg chg="mod ord">
          <ac:chgData name="Mariah Helgeson" userId="51b1bd1c-374c-4333-91a8-ada6f1cc33a2" providerId="ADAL" clId="{2561BA1A-F32F-064E-9033-AAFC7156500D}" dt="2022-01-25T20:02:29.854" v="3648" actId="700"/>
          <ac:spMkLst>
            <pc:docMk/>
            <pc:sldMk cId="3020375826" sldId="467"/>
            <ac:spMk id="14" creationId="{4736912A-6F66-4731-A8EF-AC57275B76EF}"/>
          </ac:spMkLst>
        </pc:spChg>
        <pc:spChg chg="add mod">
          <ac:chgData name="Mariah Helgeson" userId="51b1bd1c-374c-4333-91a8-ada6f1cc33a2" providerId="ADAL" clId="{2561BA1A-F32F-064E-9033-AAFC7156500D}" dt="2022-01-25T19:33:40.330" v="3219"/>
          <ac:spMkLst>
            <pc:docMk/>
            <pc:sldMk cId="3020375826" sldId="467"/>
            <ac:spMk id="16" creationId="{ACA8529A-B077-C84A-AC0E-C537220DA263}"/>
          </ac:spMkLst>
        </pc:spChg>
        <pc:spChg chg="add mod">
          <ac:chgData name="Mariah Helgeson" userId="51b1bd1c-374c-4333-91a8-ada6f1cc33a2" providerId="ADAL" clId="{2561BA1A-F32F-064E-9033-AAFC7156500D}" dt="2022-01-25T19:33:40.330" v="3219"/>
          <ac:spMkLst>
            <pc:docMk/>
            <pc:sldMk cId="3020375826" sldId="467"/>
            <ac:spMk id="17" creationId="{B561A94A-9AB0-1D43-B95E-796FB328F552}"/>
          </ac:spMkLst>
        </pc:spChg>
        <pc:spChg chg="add mod">
          <ac:chgData name="Mariah Helgeson" userId="51b1bd1c-374c-4333-91a8-ada6f1cc33a2" providerId="ADAL" clId="{2561BA1A-F32F-064E-9033-AAFC7156500D}" dt="2022-01-25T19:33:40.330" v="3219"/>
          <ac:spMkLst>
            <pc:docMk/>
            <pc:sldMk cId="3020375826" sldId="467"/>
            <ac:spMk id="18" creationId="{A7F26F0D-C96C-4346-B98C-3F067CD6E5DE}"/>
          </ac:spMkLst>
        </pc:spChg>
        <pc:spChg chg="add mod">
          <ac:chgData name="Mariah Helgeson" userId="51b1bd1c-374c-4333-91a8-ada6f1cc33a2" providerId="ADAL" clId="{2561BA1A-F32F-064E-9033-AAFC7156500D}" dt="2022-01-25T19:33:40.330" v="3219"/>
          <ac:spMkLst>
            <pc:docMk/>
            <pc:sldMk cId="3020375826" sldId="467"/>
            <ac:spMk id="19" creationId="{FE40044E-16BA-7B4D-899D-87A35FF2B5DB}"/>
          </ac:spMkLst>
        </pc:spChg>
        <pc:spChg chg="add mod">
          <ac:chgData name="Mariah Helgeson" userId="51b1bd1c-374c-4333-91a8-ada6f1cc33a2" providerId="ADAL" clId="{2561BA1A-F32F-064E-9033-AAFC7156500D}" dt="2022-01-25T19:33:40.330" v="3219"/>
          <ac:spMkLst>
            <pc:docMk/>
            <pc:sldMk cId="3020375826" sldId="467"/>
            <ac:spMk id="20" creationId="{29CC2D9F-10CC-4F42-AC1D-53BF4D3154DA}"/>
          </ac:spMkLst>
        </pc:spChg>
        <pc:spChg chg="add mod">
          <ac:chgData name="Mariah Helgeson" userId="51b1bd1c-374c-4333-91a8-ada6f1cc33a2" providerId="ADAL" clId="{2561BA1A-F32F-064E-9033-AAFC7156500D}" dt="2022-01-25T19:33:40.330" v="3219"/>
          <ac:spMkLst>
            <pc:docMk/>
            <pc:sldMk cId="3020375826" sldId="467"/>
            <ac:spMk id="21" creationId="{FB86DF19-AFA1-2744-9480-3F67ED83F242}"/>
          </ac:spMkLst>
        </pc:spChg>
        <pc:spChg chg="add mod">
          <ac:chgData name="Mariah Helgeson" userId="51b1bd1c-374c-4333-91a8-ada6f1cc33a2" providerId="ADAL" clId="{2561BA1A-F32F-064E-9033-AAFC7156500D}" dt="2022-01-25T19:33:40.330" v="3219"/>
          <ac:spMkLst>
            <pc:docMk/>
            <pc:sldMk cId="3020375826" sldId="467"/>
            <ac:spMk id="22" creationId="{72658A66-26F0-FB48-A495-F45B61B4BAE6}"/>
          </ac:spMkLst>
        </pc:spChg>
        <pc:spChg chg="add mod">
          <ac:chgData name="Mariah Helgeson" userId="51b1bd1c-374c-4333-91a8-ada6f1cc33a2" providerId="ADAL" clId="{2561BA1A-F32F-064E-9033-AAFC7156500D}" dt="2022-01-25T19:33:40.330" v="3219"/>
          <ac:spMkLst>
            <pc:docMk/>
            <pc:sldMk cId="3020375826" sldId="467"/>
            <ac:spMk id="23" creationId="{C6F6A4DD-F2F9-6449-BE41-939DF178FD4A}"/>
          </ac:spMkLst>
        </pc:spChg>
        <pc:spChg chg="add mod">
          <ac:chgData name="Mariah Helgeson" userId="51b1bd1c-374c-4333-91a8-ada6f1cc33a2" providerId="ADAL" clId="{2561BA1A-F32F-064E-9033-AAFC7156500D}" dt="2022-01-25T19:33:40.330" v="3219"/>
          <ac:spMkLst>
            <pc:docMk/>
            <pc:sldMk cId="3020375826" sldId="467"/>
            <ac:spMk id="24" creationId="{6ED3C83A-00C3-0344-8123-86DE66B16552}"/>
          </ac:spMkLst>
        </pc:spChg>
        <pc:spChg chg="add mod">
          <ac:chgData name="Mariah Helgeson" userId="51b1bd1c-374c-4333-91a8-ada6f1cc33a2" providerId="ADAL" clId="{2561BA1A-F32F-064E-9033-AAFC7156500D}" dt="2022-01-25T19:33:40.330" v="3219"/>
          <ac:spMkLst>
            <pc:docMk/>
            <pc:sldMk cId="3020375826" sldId="467"/>
            <ac:spMk id="25" creationId="{05D0EB0D-11EE-3443-99D9-34CDDCE20791}"/>
          </ac:spMkLst>
        </pc:spChg>
        <pc:spChg chg="add mod">
          <ac:chgData name="Mariah Helgeson" userId="51b1bd1c-374c-4333-91a8-ada6f1cc33a2" providerId="ADAL" clId="{2561BA1A-F32F-064E-9033-AAFC7156500D}" dt="2022-01-25T19:33:40.330" v="3219"/>
          <ac:spMkLst>
            <pc:docMk/>
            <pc:sldMk cId="3020375826" sldId="467"/>
            <ac:spMk id="26" creationId="{A6AC2DB6-90F5-EC46-B859-0D15AEA740DE}"/>
          </ac:spMkLst>
        </pc:spChg>
        <pc:spChg chg="add mod">
          <ac:chgData name="Mariah Helgeson" userId="51b1bd1c-374c-4333-91a8-ada6f1cc33a2" providerId="ADAL" clId="{2561BA1A-F32F-064E-9033-AAFC7156500D}" dt="2022-01-25T19:33:40.330" v="3219"/>
          <ac:spMkLst>
            <pc:docMk/>
            <pc:sldMk cId="3020375826" sldId="467"/>
            <ac:spMk id="27" creationId="{3DF47C32-F0AF-DF43-8C87-F1D574AB4491}"/>
          </ac:spMkLst>
        </pc:spChg>
        <pc:spChg chg="add mod">
          <ac:chgData name="Mariah Helgeson" userId="51b1bd1c-374c-4333-91a8-ada6f1cc33a2" providerId="ADAL" clId="{2561BA1A-F32F-064E-9033-AAFC7156500D}" dt="2022-01-25T19:33:40.330" v="3219"/>
          <ac:spMkLst>
            <pc:docMk/>
            <pc:sldMk cId="3020375826" sldId="467"/>
            <ac:spMk id="28" creationId="{5CE881C9-C459-2A4F-9313-5C2E1DFD5CF6}"/>
          </ac:spMkLst>
        </pc:spChg>
        <pc:spChg chg="add mod">
          <ac:chgData name="Mariah Helgeson" userId="51b1bd1c-374c-4333-91a8-ada6f1cc33a2" providerId="ADAL" clId="{2561BA1A-F32F-064E-9033-AAFC7156500D}" dt="2022-01-25T19:33:40.330" v="3219"/>
          <ac:spMkLst>
            <pc:docMk/>
            <pc:sldMk cId="3020375826" sldId="467"/>
            <ac:spMk id="29" creationId="{7A62417D-D441-754E-A80F-6EFE39E1075D}"/>
          </ac:spMkLst>
        </pc:spChg>
        <pc:spChg chg="add mod">
          <ac:chgData name="Mariah Helgeson" userId="51b1bd1c-374c-4333-91a8-ada6f1cc33a2" providerId="ADAL" clId="{2561BA1A-F32F-064E-9033-AAFC7156500D}" dt="2022-01-25T19:33:40.330" v="3219"/>
          <ac:spMkLst>
            <pc:docMk/>
            <pc:sldMk cId="3020375826" sldId="467"/>
            <ac:spMk id="30" creationId="{48245513-837B-554A-A9C2-C8DC1F25391D}"/>
          </ac:spMkLst>
        </pc:spChg>
        <pc:spChg chg="add mod">
          <ac:chgData name="Mariah Helgeson" userId="51b1bd1c-374c-4333-91a8-ada6f1cc33a2" providerId="ADAL" clId="{2561BA1A-F32F-064E-9033-AAFC7156500D}" dt="2022-01-25T19:33:40.330" v="3219"/>
          <ac:spMkLst>
            <pc:docMk/>
            <pc:sldMk cId="3020375826" sldId="467"/>
            <ac:spMk id="31" creationId="{D2856932-41F5-8249-87E5-42EC338452E3}"/>
          </ac:spMkLst>
        </pc:spChg>
        <pc:spChg chg="add mod">
          <ac:chgData name="Mariah Helgeson" userId="51b1bd1c-374c-4333-91a8-ada6f1cc33a2" providerId="ADAL" clId="{2561BA1A-F32F-064E-9033-AAFC7156500D}" dt="2022-01-25T19:33:40.330" v="3219"/>
          <ac:spMkLst>
            <pc:docMk/>
            <pc:sldMk cId="3020375826" sldId="467"/>
            <ac:spMk id="32" creationId="{02508F14-81EB-574D-9D27-F14C10984693}"/>
          </ac:spMkLst>
        </pc:spChg>
        <pc:spChg chg="add mod">
          <ac:chgData name="Mariah Helgeson" userId="51b1bd1c-374c-4333-91a8-ada6f1cc33a2" providerId="ADAL" clId="{2561BA1A-F32F-064E-9033-AAFC7156500D}" dt="2022-01-25T19:33:40.330" v="3219"/>
          <ac:spMkLst>
            <pc:docMk/>
            <pc:sldMk cId="3020375826" sldId="467"/>
            <ac:spMk id="33" creationId="{03A23BD7-116D-0242-9431-5B4555220E8C}"/>
          </ac:spMkLst>
        </pc:spChg>
        <pc:spChg chg="add mod">
          <ac:chgData name="Mariah Helgeson" userId="51b1bd1c-374c-4333-91a8-ada6f1cc33a2" providerId="ADAL" clId="{2561BA1A-F32F-064E-9033-AAFC7156500D}" dt="2022-01-25T19:33:40.330" v="3219"/>
          <ac:spMkLst>
            <pc:docMk/>
            <pc:sldMk cId="3020375826" sldId="467"/>
            <ac:spMk id="34" creationId="{03DD18F0-79B7-7347-A0DF-DDC968CF40D2}"/>
          </ac:spMkLst>
        </pc:spChg>
        <pc:spChg chg="add mod">
          <ac:chgData name="Mariah Helgeson" userId="51b1bd1c-374c-4333-91a8-ada6f1cc33a2" providerId="ADAL" clId="{2561BA1A-F32F-064E-9033-AAFC7156500D}" dt="2022-01-25T19:33:40.330" v="3219"/>
          <ac:spMkLst>
            <pc:docMk/>
            <pc:sldMk cId="3020375826" sldId="467"/>
            <ac:spMk id="35" creationId="{60AE96D3-DE27-F64D-86CF-E9BB5B425B8F}"/>
          </ac:spMkLst>
        </pc:spChg>
        <pc:spChg chg="add mod">
          <ac:chgData name="Mariah Helgeson" userId="51b1bd1c-374c-4333-91a8-ada6f1cc33a2" providerId="ADAL" clId="{2561BA1A-F32F-064E-9033-AAFC7156500D}" dt="2022-01-25T19:43:37.136" v="3432"/>
          <ac:spMkLst>
            <pc:docMk/>
            <pc:sldMk cId="3020375826" sldId="467"/>
            <ac:spMk id="36" creationId="{747A96C6-EE86-7B44-848B-35BCC702E5A4}"/>
          </ac:spMkLst>
        </pc:spChg>
      </pc:sldChg>
      <pc:sldChg chg="addSp modSp mod chgLayout">
        <pc:chgData name="Mariah Helgeson" userId="51b1bd1c-374c-4333-91a8-ada6f1cc33a2" providerId="ADAL" clId="{2561BA1A-F32F-064E-9033-AAFC7156500D}" dt="2022-01-25T20:02:29.854" v="3648" actId="700"/>
        <pc:sldMkLst>
          <pc:docMk/>
          <pc:sldMk cId="1634260477" sldId="468"/>
        </pc:sldMkLst>
        <pc:spChg chg="mod ord">
          <ac:chgData name="Mariah Helgeson" userId="51b1bd1c-374c-4333-91a8-ada6f1cc33a2" providerId="ADAL" clId="{2561BA1A-F32F-064E-9033-AAFC7156500D}" dt="2022-01-25T20:02:29.854" v="3648" actId="700"/>
          <ac:spMkLst>
            <pc:docMk/>
            <pc:sldMk cId="1634260477" sldId="468"/>
            <ac:spMk id="2" creationId="{1FD643FD-58DC-442C-BCA2-F71CC6E91025}"/>
          </ac:spMkLst>
        </pc:spChg>
        <pc:spChg chg="mod ord">
          <ac:chgData name="Mariah Helgeson" userId="51b1bd1c-374c-4333-91a8-ada6f1cc33a2" providerId="ADAL" clId="{2561BA1A-F32F-064E-9033-AAFC7156500D}" dt="2022-01-25T20:02:29.854" v="3648" actId="700"/>
          <ac:spMkLst>
            <pc:docMk/>
            <pc:sldMk cId="1634260477" sldId="46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34260477" sldId="468"/>
            <ac:spMk id="5" creationId="{DE8299B8-36E6-4930-AF06-BF05E9D01782}"/>
          </ac:spMkLst>
        </pc:spChg>
        <pc:spChg chg="add mod">
          <ac:chgData name="Mariah Helgeson" userId="51b1bd1c-374c-4333-91a8-ada6f1cc33a2" providerId="ADAL" clId="{2561BA1A-F32F-064E-9033-AAFC7156500D}" dt="2022-01-25T19:35:08.820" v="3239"/>
          <ac:spMkLst>
            <pc:docMk/>
            <pc:sldMk cId="1634260477" sldId="468"/>
            <ac:spMk id="8" creationId="{CE3EC72E-8F26-6042-9D8A-8B263BAA6A49}"/>
          </ac:spMkLst>
        </pc:spChg>
        <pc:spChg chg="add mod">
          <ac:chgData name="Mariah Helgeson" userId="51b1bd1c-374c-4333-91a8-ada6f1cc33a2" providerId="ADAL" clId="{2561BA1A-F32F-064E-9033-AAFC7156500D}" dt="2022-01-25T19:35:08.820" v="3239"/>
          <ac:spMkLst>
            <pc:docMk/>
            <pc:sldMk cId="1634260477" sldId="468"/>
            <ac:spMk id="12" creationId="{9E3F667C-AE92-A643-97B5-D2CF685FF3B2}"/>
          </ac:spMkLst>
        </pc:spChg>
        <pc:spChg chg="add mod">
          <ac:chgData name="Mariah Helgeson" userId="51b1bd1c-374c-4333-91a8-ada6f1cc33a2" providerId="ADAL" clId="{2561BA1A-F32F-064E-9033-AAFC7156500D}" dt="2022-01-25T19:35:08.820" v="3239"/>
          <ac:spMkLst>
            <pc:docMk/>
            <pc:sldMk cId="1634260477" sldId="468"/>
            <ac:spMk id="13" creationId="{35EC680B-9C4D-CE44-B661-3D7159B66EF3}"/>
          </ac:spMkLst>
        </pc:spChg>
        <pc:spChg chg="add mod">
          <ac:chgData name="Mariah Helgeson" userId="51b1bd1c-374c-4333-91a8-ada6f1cc33a2" providerId="ADAL" clId="{2561BA1A-F32F-064E-9033-AAFC7156500D}" dt="2022-01-25T19:35:08.820" v="3239"/>
          <ac:spMkLst>
            <pc:docMk/>
            <pc:sldMk cId="1634260477" sldId="468"/>
            <ac:spMk id="14" creationId="{A81F8881-D05D-7048-834A-17A871F933BD}"/>
          </ac:spMkLst>
        </pc:spChg>
        <pc:spChg chg="add mod">
          <ac:chgData name="Mariah Helgeson" userId="51b1bd1c-374c-4333-91a8-ada6f1cc33a2" providerId="ADAL" clId="{2561BA1A-F32F-064E-9033-AAFC7156500D}" dt="2022-01-25T19:35:08.820" v="3239"/>
          <ac:spMkLst>
            <pc:docMk/>
            <pc:sldMk cId="1634260477" sldId="468"/>
            <ac:spMk id="15" creationId="{9F1FBE74-929C-234F-ABD8-2E47F390FF35}"/>
          </ac:spMkLst>
        </pc:spChg>
        <pc:spChg chg="add mod">
          <ac:chgData name="Mariah Helgeson" userId="51b1bd1c-374c-4333-91a8-ada6f1cc33a2" providerId="ADAL" clId="{2561BA1A-F32F-064E-9033-AAFC7156500D}" dt="2022-01-25T19:35:08.820" v="3239"/>
          <ac:spMkLst>
            <pc:docMk/>
            <pc:sldMk cId="1634260477" sldId="468"/>
            <ac:spMk id="16" creationId="{C0A2284C-FFA0-414D-8B4C-FCD3C0270945}"/>
          </ac:spMkLst>
        </pc:spChg>
        <pc:spChg chg="add mod">
          <ac:chgData name="Mariah Helgeson" userId="51b1bd1c-374c-4333-91a8-ada6f1cc33a2" providerId="ADAL" clId="{2561BA1A-F32F-064E-9033-AAFC7156500D}" dt="2022-01-25T19:35:08.820" v="3239"/>
          <ac:spMkLst>
            <pc:docMk/>
            <pc:sldMk cId="1634260477" sldId="468"/>
            <ac:spMk id="17" creationId="{168DF233-84A7-1443-B0C4-55378272A1E8}"/>
          </ac:spMkLst>
        </pc:spChg>
        <pc:spChg chg="add mod">
          <ac:chgData name="Mariah Helgeson" userId="51b1bd1c-374c-4333-91a8-ada6f1cc33a2" providerId="ADAL" clId="{2561BA1A-F32F-064E-9033-AAFC7156500D}" dt="2022-01-25T19:35:08.820" v="3239"/>
          <ac:spMkLst>
            <pc:docMk/>
            <pc:sldMk cId="1634260477" sldId="468"/>
            <ac:spMk id="18" creationId="{025CD97D-80E7-5A44-8FE8-AA76E90A01E5}"/>
          </ac:spMkLst>
        </pc:spChg>
        <pc:spChg chg="add mod">
          <ac:chgData name="Mariah Helgeson" userId="51b1bd1c-374c-4333-91a8-ada6f1cc33a2" providerId="ADAL" clId="{2561BA1A-F32F-064E-9033-AAFC7156500D}" dt="2022-01-25T19:35:08.820" v="3239"/>
          <ac:spMkLst>
            <pc:docMk/>
            <pc:sldMk cId="1634260477" sldId="468"/>
            <ac:spMk id="19" creationId="{02C7D14F-1860-2547-8381-CF2D84E540D3}"/>
          </ac:spMkLst>
        </pc:spChg>
        <pc:spChg chg="add mod">
          <ac:chgData name="Mariah Helgeson" userId="51b1bd1c-374c-4333-91a8-ada6f1cc33a2" providerId="ADAL" clId="{2561BA1A-F32F-064E-9033-AAFC7156500D}" dt="2022-01-25T19:35:08.820" v="3239"/>
          <ac:spMkLst>
            <pc:docMk/>
            <pc:sldMk cId="1634260477" sldId="468"/>
            <ac:spMk id="20" creationId="{67330D79-F135-5141-96CC-BDB0E40826B1}"/>
          </ac:spMkLst>
        </pc:spChg>
        <pc:spChg chg="add mod">
          <ac:chgData name="Mariah Helgeson" userId="51b1bd1c-374c-4333-91a8-ada6f1cc33a2" providerId="ADAL" clId="{2561BA1A-F32F-064E-9033-AAFC7156500D}" dt="2022-01-25T19:35:08.820" v="3239"/>
          <ac:spMkLst>
            <pc:docMk/>
            <pc:sldMk cId="1634260477" sldId="468"/>
            <ac:spMk id="21" creationId="{16F09C9D-2886-D64F-BA57-6A7E037DCAF0}"/>
          </ac:spMkLst>
        </pc:spChg>
        <pc:spChg chg="add mod">
          <ac:chgData name="Mariah Helgeson" userId="51b1bd1c-374c-4333-91a8-ada6f1cc33a2" providerId="ADAL" clId="{2561BA1A-F32F-064E-9033-AAFC7156500D}" dt="2022-01-25T19:35:08.820" v="3239"/>
          <ac:spMkLst>
            <pc:docMk/>
            <pc:sldMk cId="1634260477" sldId="468"/>
            <ac:spMk id="22" creationId="{6AD850DF-688B-4F42-AA1D-1ED25E6F4E11}"/>
          </ac:spMkLst>
        </pc:spChg>
        <pc:spChg chg="add mod">
          <ac:chgData name="Mariah Helgeson" userId="51b1bd1c-374c-4333-91a8-ada6f1cc33a2" providerId="ADAL" clId="{2561BA1A-F32F-064E-9033-AAFC7156500D}" dt="2022-01-25T19:35:08.820" v="3239"/>
          <ac:spMkLst>
            <pc:docMk/>
            <pc:sldMk cId="1634260477" sldId="468"/>
            <ac:spMk id="23" creationId="{378D7004-5EFA-BC40-A3BC-CC4A537A45C1}"/>
          </ac:spMkLst>
        </pc:spChg>
        <pc:spChg chg="add mod">
          <ac:chgData name="Mariah Helgeson" userId="51b1bd1c-374c-4333-91a8-ada6f1cc33a2" providerId="ADAL" clId="{2561BA1A-F32F-064E-9033-AAFC7156500D}" dt="2022-01-25T19:35:08.820" v="3239"/>
          <ac:spMkLst>
            <pc:docMk/>
            <pc:sldMk cId="1634260477" sldId="468"/>
            <ac:spMk id="24" creationId="{4807864F-545C-F244-80CF-BFD2EDB46522}"/>
          </ac:spMkLst>
        </pc:spChg>
        <pc:spChg chg="add mod">
          <ac:chgData name="Mariah Helgeson" userId="51b1bd1c-374c-4333-91a8-ada6f1cc33a2" providerId="ADAL" clId="{2561BA1A-F32F-064E-9033-AAFC7156500D}" dt="2022-01-25T19:35:08.820" v="3239"/>
          <ac:spMkLst>
            <pc:docMk/>
            <pc:sldMk cId="1634260477" sldId="468"/>
            <ac:spMk id="25" creationId="{06349E5C-A9D9-C949-A921-7A272B694F41}"/>
          </ac:spMkLst>
        </pc:spChg>
        <pc:spChg chg="add mod">
          <ac:chgData name="Mariah Helgeson" userId="51b1bd1c-374c-4333-91a8-ada6f1cc33a2" providerId="ADAL" clId="{2561BA1A-F32F-064E-9033-AAFC7156500D}" dt="2022-01-25T19:35:08.820" v="3239"/>
          <ac:spMkLst>
            <pc:docMk/>
            <pc:sldMk cId="1634260477" sldId="468"/>
            <ac:spMk id="26" creationId="{F4818772-987D-6E46-B3DD-D0032A5DE3A0}"/>
          </ac:spMkLst>
        </pc:spChg>
        <pc:spChg chg="add mod">
          <ac:chgData name="Mariah Helgeson" userId="51b1bd1c-374c-4333-91a8-ada6f1cc33a2" providerId="ADAL" clId="{2561BA1A-F32F-064E-9033-AAFC7156500D}" dt="2022-01-25T19:35:08.820" v="3239"/>
          <ac:spMkLst>
            <pc:docMk/>
            <pc:sldMk cId="1634260477" sldId="468"/>
            <ac:spMk id="27" creationId="{1E0A0734-7518-6547-AA4E-1A8BA8679445}"/>
          </ac:spMkLst>
        </pc:spChg>
        <pc:spChg chg="add mod">
          <ac:chgData name="Mariah Helgeson" userId="51b1bd1c-374c-4333-91a8-ada6f1cc33a2" providerId="ADAL" clId="{2561BA1A-F32F-064E-9033-AAFC7156500D}" dt="2022-01-25T19:35:08.820" v="3239"/>
          <ac:spMkLst>
            <pc:docMk/>
            <pc:sldMk cId="1634260477" sldId="468"/>
            <ac:spMk id="28" creationId="{4A81F983-0C7D-9841-8CF1-69AF9CF45147}"/>
          </ac:spMkLst>
        </pc:spChg>
        <pc:spChg chg="add mod">
          <ac:chgData name="Mariah Helgeson" userId="51b1bd1c-374c-4333-91a8-ada6f1cc33a2" providerId="ADAL" clId="{2561BA1A-F32F-064E-9033-AAFC7156500D}" dt="2022-01-25T19:35:08.820" v="3239"/>
          <ac:spMkLst>
            <pc:docMk/>
            <pc:sldMk cId="1634260477" sldId="468"/>
            <ac:spMk id="29" creationId="{01B2B2E5-9D2E-0148-89F9-3A892CE8704F}"/>
          </ac:spMkLst>
        </pc:spChg>
        <pc:spChg chg="add mod">
          <ac:chgData name="Mariah Helgeson" userId="51b1bd1c-374c-4333-91a8-ada6f1cc33a2" providerId="ADAL" clId="{2561BA1A-F32F-064E-9033-AAFC7156500D}" dt="2022-01-25T19:35:08.820" v="3239"/>
          <ac:spMkLst>
            <pc:docMk/>
            <pc:sldMk cId="1634260477" sldId="468"/>
            <ac:spMk id="30" creationId="{5FE2454E-B00E-814E-9032-768FF93F65BF}"/>
          </ac:spMkLst>
        </pc:spChg>
        <pc:spChg chg="add mod">
          <ac:chgData name="Mariah Helgeson" userId="51b1bd1c-374c-4333-91a8-ada6f1cc33a2" providerId="ADAL" clId="{2561BA1A-F32F-064E-9033-AAFC7156500D}" dt="2022-01-25T19:35:08.820" v="3239"/>
          <ac:spMkLst>
            <pc:docMk/>
            <pc:sldMk cId="1634260477" sldId="468"/>
            <ac:spMk id="31" creationId="{9FEC4EA2-1FF1-1446-94B9-8841C231760C}"/>
          </ac:spMkLst>
        </pc:spChg>
      </pc:sldChg>
      <pc:sldChg chg="addSp delSp modSp mod">
        <pc:chgData name="Mariah Helgeson" userId="51b1bd1c-374c-4333-91a8-ada6f1cc33a2" providerId="ADAL" clId="{2561BA1A-F32F-064E-9033-AAFC7156500D}" dt="2022-02-01T23:15:10.317" v="20722" actId="20577"/>
        <pc:sldMkLst>
          <pc:docMk/>
          <pc:sldMk cId="3652635756" sldId="470"/>
        </pc:sldMkLst>
        <pc:spChg chg="add del mod">
          <ac:chgData name="Mariah Helgeson" userId="51b1bd1c-374c-4333-91a8-ada6f1cc33a2" providerId="ADAL" clId="{2561BA1A-F32F-064E-9033-AAFC7156500D}" dt="2022-01-25T20:25:11.130" v="4019" actId="478"/>
          <ac:spMkLst>
            <pc:docMk/>
            <pc:sldMk cId="3652635756" sldId="470"/>
            <ac:spMk id="3" creationId="{5BCE5A56-D581-D94A-A10F-18C1E9A9FA37}"/>
          </ac:spMkLst>
        </pc:spChg>
        <pc:spChg chg="mod">
          <ac:chgData name="Mariah Helgeson" userId="51b1bd1c-374c-4333-91a8-ada6f1cc33a2" providerId="ADAL" clId="{2561BA1A-F32F-064E-9033-AAFC7156500D}" dt="2022-01-25T19:46:19.113" v="3491" actId="20577"/>
          <ac:spMkLst>
            <pc:docMk/>
            <pc:sldMk cId="3652635756" sldId="470"/>
            <ac:spMk id="15362" creationId="{2FF1E2BE-4F73-42C2-88B3-354E3FE256F4}"/>
          </ac:spMkLst>
        </pc:spChg>
        <pc:spChg chg="mod">
          <ac:chgData name="Mariah Helgeson" userId="51b1bd1c-374c-4333-91a8-ada6f1cc33a2" providerId="ADAL" clId="{2561BA1A-F32F-064E-9033-AAFC7156500D}" dt="2022-02-01T23:15:10.317" v="20722" actId="20577"/>
          <ac:spMkLst>
            <pc:docMk/>
            <pc:sldMk cId="3652635756" sldId="470"/>
            <ac:spMk id="15363" creationId="{2F226AC5-A274-4CF4-9793-B9DFDE94D28A}"/>
          </ac:spMkLst>
        </pc:spChg>
      </pc:sldChg>
      <pc:sldChg chg="addSp modSp mod">
        <pc:chgData name="Mariah Helgeson" userId="51b1bd1c-374c-4333-91a8-ada6f1cc33a2" providerId="ADAL" clId="{2561BA1A-F32F-064E-9033-AAFC7156500D}" dt="2022-01-25T20:13:16.476" v="3876" actId="20577"/>
        <pc:sldMkLst>
          <pc:docMk/>
          <pc:sldMk cId="4260233334" sldId="472"/>
        </pc:sldMkLst>
        <pc:spChg chg="mod">
          <ac:chgData name="Mariah Helgeson" userId="51b1bd1c-374c-4333-91a8-ada6f1cc33a2" providerId="ADAL" clId="{2561BA1A-F32F-064E-9033-AAFC7156500D}" dt="2022-01-25T20:13:01.793" v="3870" actId="20577"/>
          <ac:spMkLst>
            <pc:docMk/>
            <pc:sldMk cId="4260233334" sldId="472"/>
            <ac:spMk id="4" creationId="{7E552CBA-E63D-4BDC-974D-8EEEBC8806B8}"/>
          </ac:spMkLst>
        </pc:spChg>
        <pc:spChg chg="add mod">
          <ac:chgData name="Mariah Helgeson" userId="51b1bd1c-374c-4333-91a8-ada6f1cc33a2" providerId="ADAL" clId="{2561BA1A-F32F-064E-9033-AAFC7156500D}" dt="2022-01-25T18:29:44.898" v="1651"/>
          <ac:spMkLst>
            <pc:docMk/>
            <pc:sldMk cId="4260233334" sldId="472"/>
            <ac:spMk id="6" creationId="{6ABD3816-72E1-8540-BCD0-CB973D76048B}"/>
          </ac:spMkLst>
        </pc:spChg>
        <pc:spChg chg="add mod">
          <ac:chgData name="Mariah Helgeson" userId="51b1bd1c-374c-4333-91a8-ada6f1cc33a2" providerId="ADAL" clId="{2561BA1A-F32F-064E-9033-AAFC7156500D}" dt="2022-01-25T18:29:44.898" v="1651"/>
          <ac:spMkLst>
            <pc:docMk/>
            <pc:sldMk cId="4260233334" sldId="472"/>
            <ac:spMk id="9" creationId="{D0E4B9A5-5DBE-8D49-ABD3-64C092CC3D72}"/>
          </ac:spMkLst>
        </pc:spChg>
        <pc:spChg chg="add mod">
          <ac:chgData name="Mariah Helgeson" userId="51b1bd1c-374c-4333-91a8-ada6f1cc33a2" providerId="ADAL" clId="{2561BA1A-F32F-064E-9033-AAFC7156500D}" dt="2022-01-25T18:29:44.898" v="1651"/>
          <ac:spMkLst>
            <pc:docMk/>
            <pc:sldMk cId="4260233334" sldId="472"/>
            <ac:spMk id="10" creationId="{764D4C92-7038-0F44-97B4-E103D30A472E}"/>
          </ac:spMkLst>
        </pc:spChg>
        <pc:spChg chg="add mod">
          <ac:chgData name="Mariah Helgeson" userId="51b1bd1c-374c-4333-91a8-ada6f1cc33a2" providerId="ADAL" clId="{2561BA1A-F32F-064E-9033-AAFC7156500D}" dt="2022-01-25T18:29:44.898" v="1651"/>
          <ac:spMkLst>
            <pc:docMk/>
            <pc:sldMk cId="4260233334" sldId="472"/>
            <ac:spMk id="11" creationId="{5CC2256D-05E6-CA43-A27A-BB0280B030F5}"/>
          </ac:spMkLst>
        </pc:spChg>
        <pc:spChg chg="add mod">
          <ac:chgData name="Mariah Helgeson" userId="51b1bd1c-374c-4333-91a8-ada6f1cc33a2" providerId="ADAL" clId="{2561BA1A-F32F-064E-9033-AAFC7156500D}" dt="2022-01-25T18:29:44.898" v="1651"/>
          <ac:spMkLst>
            <pc:docMk/>
            <pc:sldMk cId="4260233334" sldId="472"/>
            <ac:spMk id="12" creationId="{E4E5408D-62B2-6B4E-AF25-08837E8A54F5}"/>
          </ac:spMkLst>
        </pc:spChg>
        <pc:spChg chg="add mod">
          <ac:chgData name="Mariah Helgeson" userId="51b1bd1c-374c-4333-91a8-ada6f1cc33a2" providerId="ADAL" clId="{2561BA1A-F32F-064E-9033-AAFC7156500D}" dt="2022-01-25T18:29:44.898" v="1651"/>
          <ac:spMkLst>
            <pc:docMk/>
            <pc:sldMk cId="4260233334" sldId="472"/>
            <ac:spMk id="13" creationId="{0B238D57-120A-C546-9B35-0132A8023F5C}"/>
          </ac:spMkLst>
        </pc:spChg>
        <pc:spChg chg="add mod">
          <ac:chgData name="Mariah Helgeson" userId="51b1bd1c-374c-4333-91a8-ada6f1cc33a2" providerId="ADAL" clId="{2561BA1A-F32F-064E-9033-AAFC7156500D}" dt="2022-01-25T18:29:44.898" v="1651"/>
          <ac:spMkLst>
            <pc:docMk/>
            <pc:sldMk cId="4260233334" sldId="472"/>
            <ac:spMk id="14" creationId="{6F16EF7F-E025-6345-A5A2-A5D29092C7D9}"/>
          </ac:spMkLst>
        </pc:spChg>
        <pc:spChg chg="add mod">
          <ac:chgData name="Mariah Helgeson" userId="51b1bd1c-374c-4333-91a8-ada6f1cc33a2" providerId="ADAL" clId="{2561BA1A-F32F-064E-9033-AAFC7156500D}" dt="2022-01-25T18:29:44.898" v="1651"/>
          <ac:spMkLst>
            <pc:docMk/>
            <pc:sldMk cId="4260233334" sldId="472"/>
            <ac:spMk id="15" creationId="{F56AB187-6DC4-2142-B72D-D5E968DC4F37}"/>
          </ac:spMkLst>
        </pc:spChg>
        <pc:spChg chg="add mod">
          <ac:chgData name="Mariah Helgeson" userId="51b1bd1c-374c-4333-91a8-ada6f1cc33a2" providerId="ADAL" clId="{2561BA1A-F32F-064E-9033-AAFC7156500D}" dt="2022-01-25T18:29:44.898" v="1651"/>
          <ac:spMkLst>
            <pc:docMk/>
            <pc:sldMk cId="4260233334" sldId="472"/>
            <ac:spMk id="16" creationId="{FF384C54-B345-5641-90EB-807E8C5005C3}"/>
          </ac:spMkLst>
        </pc:spChg>
        <pc:spChg chg="add mod">
          <ac:chgData name="Mariah Helgeson" userId="51b1bd1c-374c-4333-91a8-ada6f1cc33a2" providerId="ADAL" clId="{2561BA1A-F32F-064E-9033-AAFC7156500D}" dt="2022-01-25T18:29:44.898" v="1651"/>
          <ac:spMkLst>
            <pc:docMk/>
            <pc:sldMk cId="4260233334" sldId="472"/>
            <ac:spMk id="17" creationId="{7981987F-95D3-E648-9D4D-E987AEEE285D}"/>
          </ac:spMkLst>
        </pc:spChg>
        <pc:spChg chg="add mod">
          <ac:chgData name="Mariah Helgeson" userId="51b1bd1c-374c-4333-91a8-ada6f1cc33a2" providerId="ADAL" clId="{2561BA1A-F32F-064E-9033-AAFC7156500D}" dt="2022-01-25T18:29:44.898" v="1651"/>
          <ac:spMkLst>
            <pc:docMk/>
            <pc:sldMk cId="4260233334" sldId="472"/>
            <ac:spMk id="18" creationId="{30ECB950-7485-8948-824A-59787E64C2DC}"/>
          </ac:spMkLst>
        </pc:spChg>
        <pc:spChg chg="add mod">
          <ac:chgData name="Mariah Helgeson" userId="51b1bd1c-374c-4333-91a8-ada6f1cc33a2" providerId="ADAL" clId="{2561BA1A-F32F-064E-9033-AAFC7156500D}" dt="2022-01-25T18:30:23.263" v="1654"/>
          <ac:spMkLst>
            <pc:docMk/>
            <pc:sldMk cId="4260233334" sldId="472"/>
            <ac:spMk id="19" creationId="{D4945951-B158-5B4E-91D1-A0FDD1842CFE}"/>
          </ac:spMkLst>
        </pc:spChg>
        <pc:spChg chg="add mod">
          <ac:chgData name="Mariah Helgeson" userId="51b1bd1c-374c-4333-91a8-ada6f1cc33a2" providerId="ADAL" clId="{2561BA1A-F32F-064E-9033-AAFC7156500D}" dt="2022-01-25T18:30:23.263" v="1654"/>
          <ac:spMkLst>
            <pc:docMk/>
            <pc:sldMk cId="4260233334" sldId="472"/>
            <ac:spMk id="20" creationId="{EE4623D6-DB86-E142-A332-7A0FB92DF367}"/>
          </ac:spMkLst>
        </pc:spChg>
        <pc:spChg chg="add mod">
          <ac:chgData name="Mariah Helgeson" userId="51b1bd1c-374c-4333-91a8-ada6f1cc33a2" providerId="ADAL" clId="{2561BA1A-F32F-064E-9033-AAFC7156500D}" dt="2022-01-25T18:30:23.263" v="1654"/>
          <ac:spMkLst>
            <pc:docMk/>
            <pc:sldMk cId="4260233334" sldId="472"/>
            <ac:spMk id="21" creationId="{C0DF0A72-E848-934D-A9A9-2C7E5644D04D}"/>
          </ac:spMkLst>
        </pc:spChg>
        <pc:spChg chg="add mod">
          <ac:chgData name="Mariah Helgeson" userId="51b1bd1c-374c-4333-91a8-ada6f1cc33a2" providerId="ADAL" clId="{2561BA1A-F32F-064E-9033-AAFC7156500D}" dt="2022-01-25T18:30:23.263" v="1654"/>
          <ac:spMkLst>
            <pc:docMk/>
            <pc:sldMk cId="4260233334" sldId="472"/>
            <ac:spMk id="22" creationId="{0B9C4548-7464-B346-804C-DB9EF3172DAB}"/>
          </ac:spMkLst>
        </pc:spChg>
        <pc:spChg chg="add mod">
          <ac:chgData name="Mariah Helgeson" userId="51b1bd1c-374c-4333-91a8-ada6f1cc33a2" providerId="ADAL" clId="{2561BA1A-F32F-064E-9033-AAFC7156500D}" dt="2022-01-25T18:30:23.263" v="1654"/>
          <ac:spMkLst>
            <pc:docMk/>
            <pc:sldMk cId="4260233334" sldId="472"/>
            <ac:spMk id="23" creationId="{D0A9C90C-2411-7548-9595-B1D2105B5441}"/>
          </ac:spMkLst>
        </pc:spChg>
        <pc:spChg chg="add mod">
          <ac:chgData name="Mariah Helgeson" userId="51b1bd1c-374c-4333-91a8-ada6f1cc33a2" providerId="ADAL" clId="{2561BA1A-F32F-064E-9033-AAFC7156500D}" dt="2022-01-25T18:30:23.263" v="1654"/>
          <ac:spMkLst>
            <pc:docMk/>
            <pc:sldMk cId="4260233334" sldId="472"/>
            <ac:spMk id="24" creationId="{54FA8EDE-F433-C342-BE59-D86F234F515F}"/>
          </ac:spMkLst>
        </pc:spChg>
        <pc:spChg chg="add mod">
          <ac:chgData name="Mariah Helgeson" userId="51b1bd1c-374c-4333-91a8-ada6f1cc33a2" providerId="ADAL" clId="{2561BA1A-F32F-064E-9033-AAFC7156500D}" dt="2022-01-25T18:30:23.263" v="1654"/>
          <ac:spMkLst>
            <pc:docMk/>
            <pc:sldMk cId="4260233334" sldId="472"/>
            <ac:spMk id="25" creationId="{AD386643-E800-9D41-962E-A23E4C1EA40F}"/>
          </ac:spMkLst>
        </pc:spChg>
        <pc:spChg chg="add mod">
          <ac:chgData name="Mariah Helgeson" userId="51b1bd1c-374c-4333-91a8-ada6f1cc33a2" providerId="ADAL" clId="{2561BA1A-F32F-064E-9033-AAFC7156500D}" dt="2022-01-25T18:30:23.263" v="1654"/>
          <ac:spMkLst>
            <pc:docMk/>
            <pc:sldMk cId="4260233334" sldId="472"/>
            <ac:spMk id="26" creationId="{EA18A053-B019-7B4F-B888-660DE0164B49}"/>
          </ac:spMkLst>
        </pc:spChg>
        <pc:spChg chg="add mod">
          <ac:chgData name="Mariah Helgeson" userId="51b1bd1c-374c-4333-91a8-ada6f1cc33a2" providerId="ADAL" clId="{2561BA1A-F32F-064E-9033-AAFC7156500D}" dt="2022-01-25T18:30:23.263" v="1654"/>
          <ac:spMkLst>
            <pc:docMk/>
            <pc:sldMk cId="4260233334" sldId="472"/>
            <ac:spMk id="27" creationId="{D59ED54A-57C3-8F4E-8BE1-2F1D9D27527F}"/>
          </ac:spMkLst>
        </pc:spChg>
        <pc:spChg chg="add mod">
          <ac:chgData name="Mariah Helgeson" userId="51b1bd1c-374c-4333-91a8-ada6f1cc33a2" providerId="ADAL" clId="{2561BA1A-F32F-064E-9033-AAFC7156500D}" dt="2022-01-25T18:30:23.263" v="1654"/>
          <ac:spMkLst>
            <pc:docMk/>
            <pc:sldMk cId="4260233334" sldId="472"/>
            <ac:spMk id="28" creationId="{F8A42ED1-9F01-454E-B3EE-3B0BBAAD3B58}"/>
          </ac:spMkLst>
        </pc:spChg>
        <pc:spChg chg="add mod">
          <ac:chgData name="Mariah Helgeson" userId="51b1bd1c-374c-4333-91a8-ada6f1cc33a2" providerId="ADAL" clId="{2561BA1A-F32F-064E-9033-AAFC7156500D}" dt="2022-01-25T18:30:23.263" v="1654"/>
          <ac:spMkLst>
            <pc:docMk/>
            <pc:sldMk cId="4260233334" sldId="472"/>
            <ac:spMk id="29" creationId="{332A02D8-20AD-084C-84F1-7890C1C1CAC4}"/>
          </ac:spMkLst>
        </pc:spChg>
        <pc:spChg chg="add mod">
          <ac:chgData name="Mariah Helgeson" userId="51b1bd1c-374c-4333-91a8-ada6f1cc33a2" providerId="ADAL" clId="{2561BA1A-F32F-064E-9033-AAFC7156500D}" dt="2022-01-25T18:30:23.263" v="1654"/>
          <ac:spMkLst>
            <pc:docMk/>
            <pc:sldMk cId="4260233334" sldId="472"/>
            <ac:spMk id="30" creationId="{DF70465E-AFA2-EA4E-836D-23EE77C257DB}"/>
          </ac:spMkLst>
        </pc:spChg>
        <pc:spChg chg="add mod">
          <ac:chgData name="Mariah Helgeson" userId="51b1bd1c-374c-4333-91a8-ada6f1cc33a2" providerId="ADAL" clId="{2561BA1A-F32F-064E-9033-AAFC7156500D}" dt="2022-01-25T20:13:16.476" v="3876" actId="20577"/>
          <ac:spMkLst>
            <pc:docMk/>
            <pc:sldMk cId="4260233334" sldId="472"/>
            <ac:spMk id="31" creationId="{A0D31573-A80D-B748-B77D-B8962DE83328}"/>
          </ac:spMkLst>
        </pc:spChg>
      </pc:sldChg>
      <pc:sldChg chg="addSp modSp mod modClrScheme chgLayout">
        <pc:chgData name="Mariah Helgeson" userId="51b1bd1c-374c-4333-91a8-ada6f1cc33a2" providerId="ADAL" clId="{2561BA1A-F32F-064E-9033-AAFC7156500D}" dt="2022-01-25T20:02:29.854" v="3648" actId="700"/>
        <pc:sldMkLst>
          <pc:docMk/>
          <pc:sldMk cId="2837789363" sldId="473"/>
        </pc:sldMkLst>
        <pc:spChg chg="mod ord">
          <ac:chgData name="Mariah Helgeson" userId="51b1bd1c-374c-4333-91a8-ada6f1cc33a2" providerId="ADAL" clId="{2561BA1A-F32F-064E-9033-AAFC7156500D}" dt="2022-01-25T20:02:29.854" v="3648" actId="700"/>
          <ac:spMkLst>
            <pc:docMk/>
            <pc:sldMk cId="2837789363" sldId="473"/>
            <ac:spMk id="2" creationId="{A53F317A-ACFA-442D-BE86-8DC76D72AEF0}"/>
          </ac:spMkLst>
        </pc:spChg>
        <pc:spChg chg="mod ord">
          <ac:chgData name="Mariah Helgeson" userId="51b1bd1c-374c-4333-91a8-ada6f1cc33a2" providerId="ADAL" clId="{2561BA1A-F32F-064E-9033-AAFC7156500D}" dt="2022-01-25T20:02:29.854" v="3648" actId="700"/>
          <ac:spMkLst>
            <pc:docMk/>
            <pc:sldMk cId="2837789363" sldId="473"/>
            <ac:spMk id="3" creationId="{5E474ADC-330F-4C98-A763-92D909023483}"/>
          </ac:spMkLst>
        </pc:spChg>
        <pc:spChg chg="add mod">
          <ac:chgData name="Mariah Helgeson" userId="51b1bd1c-374c-4333-91a8-ada6f1cc33a2" providerId="ADAL" clId="{2561BA1A-F32F-064E-9033-AAFC7156500D}" dt="2022-01-25T18:30:54.115" v="1669"/>
          <ac:spMkLst>
            <pc:docMk/>
            <pc:sldMk cId="2837789363" sldId="473"/>
            <ac:spMk id="11" creationId="{3FE33101-815F-EF44-BB39-D352076A8CE5}"/>
          </ac:spMkLst>
        </pc:spChg>
        <pc:spChg chg="add mod">
          <ac:chgData name="Mariah Helgeson" userId="51b1bd1c-374c-4333-91a8-ada6f1cc33a2" providerId="ADAL" clId="{2561BA1A-F32F-064E-9033-AAFC7156500D}" dt="2022-01-25T18:30:54.115" v="1669"/>
          <ac:spMkLst>
            <pc:docMk/>
            <pc:sldMk cId="2837789363" sldId="473"/>
            <ac:spMk id="12" creationId="{92CA852F-EAB6-584D-9AA4-959CE4D3CCFB}"/>
          </ac:spMkLst>
        </pc:spChg>
        <pc:spChg chg="add mod">
          <ac:chgData name="Mariah Helgeson" userId="51b1bd1c-374c-4333-91a8-ada6f1cc33a2" providerId="ADAL" clId="{2561BA1A-F32F-064E-9033-AAFC7156500D}" dt="2022-01-25T18:30:54.115" v="1669"/>
          <ac:spMkLst>
            <pc:docMk/>
            <pc:sldMk cId="2837789363" sldId="473"/>
            <ac:spMk id="13" creationId="{8F10CAD7-C70B-E84C-AE5E-0CA5954AC555}"/>
          </ac:spMkLst>
        </pc:spChg>
        <pc:spChg chg="add mod">
          <ac:chgData name="Mariah Helgeson" userId="51b1bd1c-374c-4333-91a8-ada6f1cc33a2" providerId="ADAL" clId="{2561BA1A-F32F-064E-9033-AAFC7156500D}" dt="2022-01-25T18:30:54.115" v="1669"/>
          <ac:spMkLst>
            <pc:docMk/>
            <pc:sldMk cId="2837789363" sldId="473"/>
            <ac:spMk id="14" creationId="{63E21EA7-D50A-AA4D-977A-C832B1E86A9A}"/>
          </ac:spMkLst>
        </pc:spChg>
        <pc:spChg chg="add mod">
          <ac:chgData name="Mariah Helgeson" userId="51b1bd1c-374c-4333-91a8-ada6f1cc33a2" providerId="ADAL" clId="{2561BA1A-F32F-064E-9033-AAFC7156500D}" dt="2022-01-25T18:30:54.115" v="1669"/>
          <ac:spMkLst>
            <pc:docMk/>
            <pc:sldMk cId="2837789363" sldId="473"/>
            <ac:spMk id="15" creationId="{0ACE9459-C143-FB4B-9AD6-6EA3972F21A9}"/>
          </ac:spMkLst>
        </pc:spChg>
        <pc:spChg chg="add mod">
          <ac:chgData name="Mariah Helgeson" userId="51b1bd1c-374c-4333-91a8-ada6f1cc33a2" providerId="ADAL" clId="{2561BA1A-F32F-064E-9033-AAFC7156500D}" dt="2022-01-25T18:30:54.115" v="1669"/>
          <ac:spMkLst>
            <pc:docMk/>
            <pc:sldMk cId="2837789363" sldId="473"/>
            <ac:spMk id="16" creationId="{ED7C5695-E0A7-3348-9942-DE18F8200923}"/>
          </ac:spMkLst>
        </pc:spChg>
        <pc:spChg chg="add mod">
          <ac:chgData name="Mariah Helgeson" userId="51b1bd1c-374c-4333-91a8-ada6f1cc33a2" providerId="ADAL" clId="{2561BA1A-F32F-064E-9033-AAFC7156500D}" dt="2022-01-25T18:30:54.115" v="1669"/>
          <ac:spMkLst>
            <pc:docMk/>
            <pc:sldMk cId="2837789363" sldId="473"/>
            <ac:spMk id="17" creationId="{22935E42-4DAD-294B-9AB1-D0F435DFABC6}"/>
          </ac:spMkLst>
        </pc:spChg>
        <pc:spChg chg="add mod">
          <ac:chgData name="Mariah Helgeson" userId="51b1bd1c-374c-4333-91a8-ada6f1cc33a2" providerId="ADAL" clId="{2561BA1A-F32F-064E-9033-AAFC7156500D}" dt="2022-01-25T18:30:54.115" v="1669"/>
          <ac:spMkLst>
            <pc:docMk/>
            <pc:sldMk cId="2837789363" sldId="473"/>
            <ac:spMk id="18" creationId="{55CBFAFE-A38D-3047-BDFC-B69DC4DE5417}"/>
          </ac:spMkLst>
        </pc:spChg>
        <pc:spChg chg="add mod">
          <ac:chgData name="Mariah Helgeson" userId="51b1bd1c-374c-4333-91a8-ada6f1cc33a2" providerId="ADAL" clId="{2561BA1A-F32F-064E-9033-AAFC7156500D}" dt="2022-01-25T18:30:54.115" v="1669"/>
          <ac:spMkLst>
            <pc:docMk/>
            <pc:sldMk cId="2837789363" sldId="473"/>
            <ac:spMk id="19" creationId="{B04DBB37-244D-DF43-9F46-179B199A73AD}"/>
          </ac:spMkLst>
        </pc:spChg>
        <pc:spChg chg="add mod">
          <ac:chgData name="Mariah Helgeson" userId="51b1bd1c-374c-4333-91a8-ada6f1cc33a2" providerId="ADAL" clId="{2561BA1A-F32F-064E-9033-AAFC7156500D}" dt="2022-01-25T18:30:54.115" v="1669"/>
          <ac:spMkLst>
            <pc:docMk/>
            <pc:sldMk cId="2837789363" sldId="473"/>
            <ac:spMk id="20" creationId="{75780977-F47E-B544-A1DD-24D3748B5380}"/>
          </ac:spMkLst>
        </pc:spChg>
        <pc:spChg chg="add mod">
          <ac:chgData name="Mariah Helgeson" userId="51b1bd1c-374c-4333-91a8-ada6f1cc33a2" providerId="ADAL" clId="{2561BA1A-F32F-064E-9033-AAFC7156500D}" dt="2022-01-25T18:30:54.115" v="1669"/>
          <ac:spMkLst>
            <pc:docMk/>
            <pc:sldMk cId="2837789363" sldId="473"/>
            <ac:spMk id="21" creationId="{1920D117-5DBA-8543-A30D-736A749F7508}"/>
          </ac:spMkLst>
        </pc:spChg>
        <pc:spChg chg="add mod">
          <ac:chgData name="Mariah Helgeson" userId="51b1bd1c-374c-4333-91a8-ada6f1cc33a2" providerId="ADAL" clId="{2561BA1A-F32F-064E-9033-AAFC7156500D}" dt="2022-01-25T18:30:54.115" v="1669"/>
          <ac:spMkLst>
            <pc:docMk/>
            <pc:sldMk cId="2837789363" sldId="473"/>
            <ac:spMk id="22" creationId="{39CE1BA7-773D-DD4A-8974-22C4A7ED8485}"/>
          </ac:spMkLst>
        </pc:spChg>
        <pc:spChg chg="add mod">
          <ac:chgData name="Mariah Helgeson" userId="51b1bd1c-374c-4333-91a8-ada6f1cc33a2" providerId="ADAL" clId="{2561BA1A-F32F-064E-9033-AAFC7156500D}" dt="2022-01-25T19:42:16.608" v="3398"/>
          <ac:spMkLst>
            <pc:docMk/>
            <pc:sldMk cId="2837789363" sldId="473"/>
            <ac:spMk id="23" creationId="{F0EAE947-65A8-D84A-AE1E-D5C5C493A568}"/>
          </ac:spMkLst>
        </pc:spChg>
        <pc:spChg chg="mod ord">
          <ac:chgData name="Mariah Helgeson" userId="51b1bd1c-374c-4333-91a8-ada6f1cc33a2" providerId="ADAL" clId="{2561BA1A-F32F-064E-9033-AAFC7156500D}" dt="2022-01-25T20:02:29.854" v="3648" actId="700"/>
          <ac:spMkLst>
            <pc:docMk/>
            <pc:sldMk cId="2837789363" sldId="473"/>
            <ac:spMk id="79874" creationId="{93BA0119-DFC6-48B6-AA08-4A8F2E63F96A}"/>
          </ac:spMkLst>
        </pc:spChg>
      </pc:sldChg>
      <pc:sldChg chg="addSp modSp mod modClrScheme chgLayout">
        <pc:chgData name="Mariah Helgeson" userId="51b1bd1c-374c-4333-91a8-ada6f1cc33a2" providerId="ADAL" clId="{2561BA1A-F32F-064E-9033-AAFC7156500D}" dt="2022-01-25T20:02:29.854" v="3648" actId="700"/>
        <pc:sldMkLst>
          <pc:docMk/>
          <pc:sldMk cId="369982089" sldId="474"/>
        </pc:sldMkLst>
        <pc:spChg chg="mod ord">
          <ac:chgData name="Mariah Helgeson" userId="51b1bd1c-374c-4333-91a8-ada6f1cc33a2" providerId="ADAL" clId="{2561BA1A-F32F-064E-9033-AAFC7156500D}" dt="2022-01-25T20:02:29.854" v="3648" actId="700"/>
          <ac:spMkLst>
            <pc:docMk/>
            <pc:sldMk cId="369982089" sldId="474"/>
            <ac:spMk id="2" creationId="{A53F317A-ACFA-442D-BE86-8DC76D72AEF0}"/>
          </ac:spMkLst>
        </pc:spChg>
        <pc:spChg chg="mod ord">
          <ac:chgData name="Mariah Helgeson" userId="51b1bd1c-374c-4333-91a8-ada6f1cc33a2" providerId="ADAL" clId="{2561BA1A-F32F-064E-9033-AAFC7156500D}" dt="2022-01-25T20:02:29.854" v="3648" actId="700"/>
          <ac:spMkLst>
            <pc:docMk/>
            <pc:sldMk cId="369982089" sldId="474"/>
            <ac:spMk id="3" creationId="{5E474ADC-330F-4C98-A763-92D909023483}"/>
          </ac:spMkLst>
        </pc:spChg>
        <pc:spChg chg="add mod">
          <ac:chgData name="Mariah Helgeson" userId="51b1bd1c-374c-4333-91a8-ada6f1cc33a2" providerId="ADAL" clId="{2561BA1A-F32F-064E-9033-AAFC7156500D}" dt="2022-01-25T18:30:55.497" v="1670"/>
          <ac:spMkLst>
            <pc:docMk/>
            <pc:sldMk cId="369982089" sldId="474"/>
            <ac:spMk id="11" creationId="{8E51D018-24D7-294D-A6AE-46954854193C}"/>
          </ac:spMkLst>
        </pc:spChg>
        <pc:spChg chg="add mod">
          <ac:chgData name="Mariah Helgeson" userId="51b1bd1c-374c-4333-91a8-ada6f1cc33a2" providerId="ADAL" clId="{2561BA1A-F32F-064E-9033-AAFC7156500D}" dt="2022-01-25T18:30:55.497" v="1670"/>
          <ac:spMkLst>
            <pc:docMk/>
            <pc:sldMk cId="369982089" sldId="474"/>
            <ac:spMk id="12" creationId="{C14790B9-3AC6-8B41-B1D7-942E6D88C751}"/>
          </ac:spMkLst>
        </pc:spChg>
        <pc:spChg chg="add mod">
          <ac:chgData name="Mariah Helgeson" userId="51b1bd1c-374c-4333-91a8-ada6f1cc33a2" providerId="ADAL" clId="{2561BA1A-F32F-064E-9033-AAFC7156500D}" dt="2022-01-25T18:30:55.497" v="1670"/>
          <ac:spMkLst>
            <pc:docMk/>
            <pc:sldMk cId="369982089" sldId="474"/>
            <ac:spMk id="13" creationId="{0C7A08BB-FC60-5F4A-B5D8-0B2CD82692F4}"/>
          </ac:spMkLst>
        </pc:spChg>
        <pc:spChg chg="add mod">
          <ac:chgData name="Mariah Helgeson" userId="51b1bd1c-374c-4333-91a8-ada6f1cc33a2" providerId="ADAL" clId="{2561BA1A-F32F-064E-9033-AAFC7156500D}" dt="2022-01-25T18:30:55.497" v="1670"/>
          <ac:spMkLst>
            <pc:docMk/>
            <pc:sldMk cId="369982089" sldId="474"/>
            <ac:spMk id="14" creationId="{E2AC76DE-C52B-E74B-9AB8-377655CDB8BE}"/>
          </ac:spMkLst>
        </pc:spChg>
        <pc:spChg chg="add mod">
          <ac:chgData name="Mariah Helgeson" userId="51b1bd1c-374c-4333-91a8-ada6f1cc33a2" providerId="ADAL" clId="{2561BA1A-F32F-064E-9033-AAFC7156500D}" dt="2022-01-25T18:30:55.497" v="1670"/>
          <ac:spMkLst>
            <pc:docMk/>
            <pc:sldMk cId="369982089" sldId="474"/>
            <ac:spMk id="15" creationId="{9EDA3835-B52B-E744-A9E1-D7C202275931}"/>
          </ac:spMkLst>
        </pc:spChg>
        <pc:spChg chg="add mod">
          <ac:chgData name="Mariah Helgeson" userId="51b1bd1c-374c-4333-91a8-ada6f1cc33a2" providerId="ADAL" clId="{2561BA1A-F32F-064E-9033-AAFC7156500D}" dt="2022-01-25T18:30:55.497" v="1670"/>
          <ac:spMkLst>
            <pc:docMk/>
            <pc:sldMk cId="369982089" sldId="474"/>
            <ac:spMk id="16" creationId="{FFFBAAE8-5464-334B-90B5-CDEEAF76ACEC}"/>
          </ac:spMkLst>
        </pc:spChg>
        <pc:spChg chg="add mod">
          <ac:chgData name="Mariah Helgeson" userId="51b1bd1c-374c-4333-91a8-ada6f1cc33a2" providerId="ADAL" clId="{2561BA1A-F32F-064E-9033-AAFC7156500D}" dt="2022-01-25T18:30:55.497" v="1670"/>
          <ac:spMkLst>
            <pc:docMk/>
            <pc:sldMk cId="369982089" sldId="474"/>
            <ac:spMk id="17" creationId="{2CF5B253-A29E-264C-925A-AEC65CF10C24}"/>
          </ac:spMkLst>
        </pc:spChg>
        <pc:spChg chg="add mod">
          <ac:chgData name="Mariah Helgeson" userId="51b1bd1c-374c-4333-91a8-ada6f1cc33a2" providerId="ADAL" clId="{2561BA1A-F32F-064E-9033-AAFC7156500D}" dt="2022-01-25T18:30:55.497" v="1670"/>
          <ac:spMkLst>
            <pc:docMk/>
            <pc:sldMk cId="369982089" sldId="474"/>
            <ac:spMk id="18" creationId="{BEDC93CE-67AF-1240-81B4-0ADB4A961A94}"/>
          </ac:spMkLst>
        </pc:spChg>
        <pc:spChg chg="add mod">
          <ac:chgData name="Mariah Helgeson" userId="51b1bd1c-374c-4333-91a8-ada6f1cc33a2" providerId="ADAL" clId="{2561BA1A-F32F-064E-9033-AAFC7156500D}" dt="2022-01-25T18:30:55.497" v="1670"/>
          <ac:spMkLst>
            <pc:docMk/>
            <pc:sldMk cId="369982089" sldId="474"/>
            <ac:spMk id="19" creationId="{2A83CE90-6BDE-1146-8A75-71C41E14615C}"/>
          </ac:spMkLst>
        </pc:spChg>
        <pc:spChg chg="add mod">
          <ac:chgData name="Mariah Helgeson" userId="51b1bd1c-374c-4333-91a8-ada6f1cc33a2" providerId="ADAL" clId="{2561BA1A-F32F-064E-9033-AAFC7156500D}" dt="2022-01-25T18:30:55.497" v="1670"/>
          <ac:spMkLst>
            <pc:docMk/>
            <pc:sldMk cId="369982089" sldId="474"/>
            <ac:spMk id="20" creationId="{4028FE1B-1F29-4A4F-9E09-A118C54AA689}"/>
          </ac:spMkLst>
        </pc:spChg>
        <pc:spChg chg="add mod">
          <ac:chgData name="Mariah Helgeson" userId="51b1bd1c-374c-4333-91a8-ada6f1cc33a2" providerId="ADAL" clId="{2561BA1A-F32F-064E-9033-AAFC7156500D}" dt="2022-01-25T18:30:55.497" v="1670"/>
          <ac:spMkLst>
            <pc:docMk/>
            <pc:sldMk cId="369982089" sldId="474"/>
            <ac:spMk id="21" creationId="{46073DAF-F249-CD44-B813-D2AB051DE283}"/>
          </ac:spMkLst>
        </pc:spChg>
        <pc:spChg chg="add mod">
          <ac:chgData name="Mariah Helgeson" userId="51b1bd1c-374c-4333-91a8-ada6f1cc33a2" providerId="ADAL" clId="{2561BA1A-F32F-064E-9033-AAFC7156500D}" dt="2022-01-25T18:30:55.497" v="1670"/>
          <ac:spMkLst>
            <pc:docMk/>
            <pc:sldMk cId="369982089" sldId="474"/>
            <ac:spMk id="22" creationId="{1E9B8BC8-B8DF-8345-8126-866678573726}"/>
          </ac:spMkLst>
        </pc:spChg>
        <pc:spChg chg="add mod">
          <ac:chgData name="Mariah Helgeson" userId="51b1bd1c-374c-4333-91a8-ada6f1cc33a2" providerId="ADAL" clId="{2561BA1A-F32F-064E-9033-AAFC7156500D}" dt="2022-01-25T19:42:18.052" v="3399"/>
          <ac:spMkLst>
            <pc:docMk/>
            <pc:sldMk cId="369982089" sldId="474"/>
            <ac:spMk id="23" creationId="{40FAC890-6E83-6F4B-B183-F4AB3E74963C}"/>
          </ac:spMkLst>
        </pc:spChg>
        <pc:spChg chg="mod ord">
          <ac:chgData name="Mariah Helgeson" userId="51b1bd1c-374c-4333-91a8-ada6f1cc33a2" providerId="ADAL" clId="{2561BA1A-F32F-064E-9033-AAFC7156500D}" dt="2022-01-25T20:02:29.854" v="3648" actId="700"/>
          <ac:spMkLst>
            <pc:docMk/>
            <pc:sldMk cId="369982089" sldId="474"/>
            <ac:spMk id="79874" creationId="{93BA0119-DFC6-48B6-AA08-4A8F2E63F96A}"/>
          </ac:spMkLst>
        </pc:spChg>
      </pc:sldChg>
      <pc:sldChg chg="addSp modSp mod chgLayout">
        <pc:chgData name="Mariah Helgeson" userId="51b1bd1c-374c-4333-91a8-ada6f1cc33a2" providerId="ADAL" clId="{2561BA1A-F32F-064E-9033-AAFC7156500D}" dt="2022-01-25T20:02:29.854" v="3648" actId="700"/>
        <pc:sldMkLst>
          <pc:docMk/>
          <pc:sldMk cId="2641740604" sldId="475"/>
        </pc:sldMkLst>
        <pc:spChg chg="add mod ord">
          <ac:chgData name="Mariah Helgeson" userId="51b1bd1c-374c-4333-91a8-ada6f1cc33a2" providerId="ADAL" clId="{2561BA1A-F32F-064E-9033-AAFC7156500D}" dt="2022-01-25T20:02:29.854" v="3648" actId="700"/>
          <ac:spMkLst>
            <pc:docMk/>
            <pc:sldMk cId="2641740604" sldId="475"/>
            <ac:spMk id="2" creationId="{06AA09AE-648F-4046-AB49-8C2B3F4D0039}"/>
          </ac:spMkLst>
        </pc:spChg>
        <pc:spChg chg="mod ord">
          <ac:chgData name="Mariah Helgeson" userId="51b1bd1c-374c-4333-91a8-ada6f1cc33a2" providerId="ADAL" clId="{2561BA1A-F32F-064E-9033-AAFC7156500D}" dt="2022-01-25T20:02:29.854" v="3648" actId="700"/>
          <ac:spMkLst>
            <pc:docMk/>
            <pc:sldMk cId="2641740604" sldId="475"/>
            <ac:spMk id="4" creationId="{18E98B92-68AD-144F-87F6-84CC48077600}"/>
          </ac:spMkLst>
        </pc:spChg>
        <pc:spChg chg="add mod">
          <ac:chgData name="Mariah Helgeson" userId="51b1bd1c-374c-4333-91a8-ada6f1cc33a2" providerId="ADAL" clId="{2561BA1A-F32F-064E-9033-AAFC7156500D}" dt="2022-01-25T19:21:27.961" v="3103"/>
          <ac:spMkLst>
            <pc:docMk/>
            <pc:sldMk cId="2641740604" sldId="475"/>
            <ac:spMk id="7" creationId="{42E45AB7-828E-714E-9DF6-1BCB14C41979}"/>
          </ac:spMkLst>
        </pc:spChg>
        <pc:spChg chg="add mod">
          <ac:chgData name="Mariah Helgeson" userId="51b1bd1c-374c-4333-91a8-ada6f1cc33a2" providerId="ADAL" clId="{2561BA1A-F32F-064E-9033-AAFC7156500D}" dt="2022-01-25T19:21:27.961" v="3103"/>
          <ac:spMkLst>
            <pc:docMk/>
            <pc:sldMk cId="2641740604" sldId="475"/>
            <ac:spMk id="8" creationId="{68D5951C-F977-1245-91A0-F1027DC9C073}"/>
          </ac:spMkLst>
        </pc:spChg>
        <pc:spChg chg="add mod">
          <ac:chgData name="Mariah Helgeson" userId="51b1bd1c-374c-4333-91a8-ada6f1cc33a2" providerId="ADAL" clId="{2561BA1A-F32F-064E-9033-AAFC7156500D}" dt="2022-01-25T19:21:27.961" v="3103"/>
          <ac:spMkLst>
            <pc:docMk/>
            <pc:sldMk cId="2641740604" sldId="475"/>
            <ac:spMk id="11" creationId="{07F0E392-AB33-474A-A982-42A4713C8830}"/>
          </ac:spMkLst>
        </pc:spChg>
        <pc:spChg chg="add mod">
          <ac:chgData name="Mariah Helgeson" userId="51b1bd1c-374c-4333-91a8-ada6f1cc33a2" providerId="ADAL" clId="{2561BA1A-F32F-064E-9033-AAFC7156500D}" dt="2022-01-25T19:21:27.961" v="3103"/>
          <ac:spMkLst>
            <pc:docMk/>
            <pc:sldMk cId="2641740604" sldId="475"/>
            <ac:spMk id="12" creationId="{CE52C0EC-FCC4-BF49-BEED-64EAC51E909B}"/>
          </ac:spMkLst>
        </pc:spChg>
        <pc:spChg chg="add mod">
          <ac:chgData name="Mariah Helgeson" userId="51b1bd1c-374c-4333-91a8-ada6f1cc33a2" providerId="ADAL" clId="{2561BA1A-F32F-064E-9033-AAFC7156500D}" dt="2022-01-25T19:21:27.961" v="3103"/>
          <ac:spMkLst>
            <pc:docMk/>
            <pc:sldMk cId="2641740604" sldId="475"/>
            <ac:spMk id="13" creationId="{3911692F-EF92-D14F-9113-9E3300549BF1}"/>
          </ac:spMkLst>
        </pc:spChg>
        <pc:spChg chg="add mod">
          <ac:chgData name="Mariah Helgeson" userId="51b1bd1c-374c-4333-91a8-ada6f1cc33a2" providerId="ADAL" clId="{2561BA1A-F32F-064E-9033-AAFC7156500D}" dt="2022-01-25T19:21:27.961" v="3103"/>
          <ac:spMkLst>
            <pc:docMk/>
            <pc:sldMk cId="2641740604" sldId="475"/>
            <ac:spMk id="14" creationId="{F87117CB-729D-574A-9D12-DE9F54F85DBC}"/>
          </ac:spMkLst>
        </pc:spChg>
        <pc:spChg chg="add mod">
          <ac:chgData name="Mariah Helgeson" userId="51b1bd1c-374c-4333-91a8-ada6f1cc33a2" providerId="ADAL" clId="{2561BA1A-F32F-064E-9033-AAFC7156500D}" dt="2022-01-25T19:21:27.961" v="3103"/>
          <ac:spMkLst>
            <pc:docMk/>
            <pc:sldMk cId="2641740604" sldId="475"/>
            <ac:spMk id="15" creationId="{308FC5FB-BBFA-CF4E-A6C5-0C3FAD1882E9}"/>
          </ac:spMkLst>
        </pc:spChg>
        <pc:spChg chg="add mod">
          <ac:chgData name="Mariah Helgeson" userId="51b1bd1c-374c-4333-91a8-ada6f1cc33a2" providerId="ADAL" clId="{2561BA1A-F32F-064E-9033-AAFC7156500D}" dt="2022-01-25T19:21:27.961" v="3103"/>
          <ac:spMkLst>
            <pc:docMk/>
            <pc:sldMk cId="2641740604" sldId="475"/>
            <ac:spMk id="16" creationId="{1549AD9B-A8A4-8F47-84FF-8ECE3960C41C}"/>
          </ac:spMkLst>
        </pc:spChg>
        <pc:spChg chg="add mod">
          <ac:chgData name="Mariah Helgeson" userId="51b1bd1c-374c-4333-91a8-ada6f1cc33a2" providerId="ADAL" clId="{2561BA1A-F32F-064E-9033-AAFC7156500D}" dt="2022-01-25T19:21:27.961" v="3103"/>
          <ac:spMkLst>
            <pc:docMk/>
            <pc:sldMk cId="2641740604" sldId="475"/>
            <ac:spMk id="17" creationId="{D19002A1-28B3-4A4F-8014-3EB84A30A60A}"/>
          </ac:spMkLst>
        </pc:spChg>
        <pc:spChg chg="add mod">
          <ac:chgData name="Mariah Helgeson" userId="51b1bd1c-374c-4333-91a8-ada6f1cc33a2" providerId="ADAL" clId="{2561BA1A-F32F-064E-9033-AAFC7156500D}" dt="2022-01-25T19:21:27.961" v="3103"/>
          <ac:spMkLst>
            <pc:docMk/>
            <pc:sldMk cId="2641740604" sldId="475"/>
            <ac:spMk id="18" creationId="{60FC9222-9F46-DE43-8BB5-8421A119D650}"/>
          </ac:spMkLst>
        </pc:spChg>
        <pc:spChg chg="add mod">
          <ac:chgData name="Mariah Helgeson" userId="51b1bd1c-374c-4333-91a8-ada6f1cc33a2" providerId="ADAL" clId="{2561BA1A-F32F-064E-9033-AAFC7156500D}" dt="2022-01-25T19:21:27.961" v="3103"/>
          <ac:spMkLst>
            <pc:docMk/>
            <pc:sldMk cId="2641740604" sldId="475"/>
            <ac:spMk id="19" creationId="{92AF6A59-6469-C84A-BB61-B02D26623192}"/>
          </ac:spMkLst>
        </pc:spChg>
        <pc:spChg chg="add mod">
          <ac:chgData name="Mariah Helgeson" userId="51b1bd1c-374c-4333-91a8-ada6f1cc33a2" providerId="ADAL" clId="{2561BA1A-F32F-064E-9033-AAFC7156500D}" dt="2022-01-25T19:21:27.961" v="3103"/>
          <ac:spMkLst>
            <pc:docMk/>
            <pc:sldMk cId="2641740604" sldId="475"/>
            <ac:spMk id="20" creationId="{CED74C3C-DDE2-5A49-89CB-01BE4624D853}"/>
          </ac:spMkLst>
        </pc:spChg>
        <pc:spChg chg="add mod">
          <ac:chgData name="Mariah Helgeson" userId="51b1bd1c-374c-4333-91a8-ada6f1cc33a2" providerId="ADAL" clId="{2561BA1A-F32F-064E-9033-AAFC7156500D}" dt="2022-01-25T19:21:27.961" v="3103"/>
          <ac:spMkLst>
            <pc:docMk/>
            <pc:sldMk cId="2641740604" sldId="475"/>
            <ac:spMk id="21" creationId="{53588735-FAD9-3F4F-AA0F-9BD26D815D76}"/>
          </ac:spMkLst>
        </pc:spChg>
        <pc:spChg chg="add mod">
          <ac:chgData name="Mariah Helgeson" userId="51b1bd1c-374c-4333-91a8-ada6f1cc33a2" providerId="ADAL" clId="{2561BA1A-F32F-064E-9033-AAFC7156500D}" dt="2022-01-25T19:21:27.961" v="3103"/>
          <ac:spMkLst>
            <pc:docMk/>
            <pc:sldMk cId="2641740604" sldId="475"/>
            <ac:spMk id="22" creationId="{7CDDFCC3-074D-3244-AEC9-4ABEF1114FBE}"/>
          </ac:spMkLst>
        </pc:spChg>
        <pc:spChg chg="add mod">
          <ac:chgData name="Mariah Helgeson" userId="51b1bd1c-374c-4333-91a8-ada6f1cc33a2" providerId="ADAL" clId="{2561BA1A-F32F-064E-9033-AAFC7156500D}" dt="2022-01-25T19:21:27.961" v="3103"/>
          <ac:spMkLst>
            <pc:docMk/>
            <pc:sldMk cId="2641740604" sldId="475"/>
            <ac:spMk id="23" creationId="{2BC58A7B-98E4-0144-A006-295A1C7A7606}"/>
          </ac:spMkLst>
        </pc:spChg>
        <pc:spChg chg="add mod">
          <ac:chgData name="Mariah Helgeson" userId="51b1bd1c-374c-4333-91a8-ada6f1cc33a2" providerId="ADAL" clId="{2561BA1A-F32F-064E-9033-AAFC7156500D}" dt="2022-01-25T19:21:27.961" v="3103"/>
          <ac:spMkLst>
            <pc:docMk/>
            <pc:sldMk cId="2641740604" sldId="475"/>
            <ac:spMk id="24" creationId="{F17540F9-C7EC-3946-A244-83BC7F73B265}"/>
          </ac:spMkLst>
        </pc:spChg>
        <pc:spChg chg="add mod">
          <ac:chgData name="Mariah Helgeson" userId="51b1bd1c-374c-4333-91a8-ada6f1cc33a2" providerId="ADAL" clId="{2561BA1A-F32F-064E-9033-AAFC7156500D}" dt="2022-01-25T19:21:27.961" v="3103"/>
          <ac:spMkLst>
            <pc:docMk/>
            <pc:sldMk cId="2641740604" sldId="475"/>
            <ac:spMk id="25" creationId="{FCC1297F-3373-6440-9AE7-8572B049685D}"/>
          </ac:spMkLst>
        </pc:spChg>
        <pc:spChg chg="add mod">
          <ac:chgData name="Mariah Helgeson" userId="51b1bd1c-374c-4333-91a8-ada6f1cc33a2" providerId="ADAL" clId="{2561BA1A-F32F-064E-9033-AAFC7156500D}" dt="2022-01-25T19:21:27.961" v="3103"/>
          <ac:spMkLst>
            <pc:docMk/>
            <pc:sldMk cId="2641740604" sldId="475"/>
            <ac:spMk id="26" creationId="{659FE384-688C-9341-87DD-ADE915009EA7}"/>
          </ac:spMkLst>
        </pc:spChg>
        <pc:spChg chg="add mod">
          <ac:chgData name="Mariah Helgeson" userId="51b1bd1c-374c-4333-91a8-ada6f1cc33a2" providerId="ADAL" clId="{2561BA1A-F32F-064E-9033-AAFC7156500D}" dt="2022-01-25T19:21:27.961" v="3103"/>
          <ac:spMkLst>
            <pc:docMk/>
            <pc:sldMk cId="2641740604" sldId="475"/>
            <ac:spMk id="27" creationId="{FE604B90-05DC-0541-9091-72217B5E9F21}"/>
          </ac:spMkLst>
        </pc:spChg>
        <pc:spChg chg="add mod">
          <ac:chgData name="Mariah Helgeson" userId="51b1bd1c-374c-4333-91a8-ada6f1cc33a2" providerId="ADAL" clId="{2561BA1A-F32F-064E-9033-AAFC7156500D}" dt="2022-01-25T19:21:27.961" v="3103"/>
          <ac:spMkLst>
            <pc:docMk/>
            <pc:sldMk cId="2641740604" sldId="475"/>
            <ac:spMk id="28" creationId="{941D9A1D-ECC3-264F-95BC-C35F0CBB9815}"/>
          </ac:spMkLst>
        </pc:spChg>
        <pc:spChg chg="add mod">
          <ac:chgData name="Mariah Helgeson" userId="51b1bd1c-374c-4333-91a8-ada6f1cc33a2" providerId="ADAL" clId="{2561BA1A-F32F-064E-9033-AAFC7156500D}" dt="2022-01-25T19:21:27.961" v="3103"/>
          <ac:spMkLst>
            <pc:docMk/>
            <pc:sldMk cId="2641740604" sldId="475"/>
            <ac:spMk id="29" creationId="{7D98BC69-E7F5-A64F-8261-47C5CF8AAD33}"/>
          </ac:spMkLst>
        </pc:spChg>
        <pc:picChg chg="mod ord">
          <ac:chgData name="Mariah Helgeson" userId="51b1bd1c-374c-4333-91a8-ada6f1cc33a2" providerId="ADAL" clId="{2561BA1A-F32F-064E-9033-AAFC7156500D}" dt="2022-01-25T20:02:29.854" v="3648" actId="700"/>
          <ac:picMkLst>
            <pc:docMk/>
            <pc:sldMk cId="2641740604" sldId="475"/>
            <ac:picMk id="6" creationId="{52750C66-7AE5-1A48-A9C1-3F6283C224A2}"/>
          </ac:picMkLst>
        </pc:picChg>
      </pc:sldChg>
      <pc:sldChg chg="addSp delSp modSp mod chgLayout">
        <pc:chgData name="Mariah Helgeson" userId="51b1bd1c-374c-4333-91a8-ada6f1cc33a2" providerId="ADAL" clId="{2561BA1A-F32F-064E-9033-AAFC7156500D}" dt="2022-02-02T00:14:54.474" v="20818" actId="255"/>
        <pc:sldMkLst>
          <pc:docMk/>
          <pc:sldMk cId="2670944040" sldId="476"/>
        </pc:sldMkLst>
        <pc:spChg chg="add mod ord">
          <ac:chgData name="Mariah Helgeson" userId="51b1bd1c-374c-4333-91a8-ada6f1cc33a2" providerId="ADAL" clId="{2561BA1A-F32F-064E-9033-AAFC7156500D}" dt="2022-01-25T20:02:29.854" v="3648" actId="700"/>
          <ac:spMkLst>
            <pc:docMk/>
            <pc:sldMk cId="2670944040" sldId="476"/>
            <ac:spMk id="2" creationId="{E7FCF279-1F53-C344-BA6C-EDA1F43CFA47}"/>
          </ac:spMkLst>
        </pc:spChg>
        <pc:spChg chg="del">
          <ac:chgData name="Mariah Helgeson" userId="51b1bd1c-374c-4333-91a8-ada6f1cc33a2" providerId="ADAL" clId="{2561BA1A-F32F-064E-9033-AAFC7156500D}" dt="2022-01-27T17:58:32.621" v="4454" actId="478"/>
          <ac:spMkLst>
            <pc:docMk/>
            <pc:sldMk cId="2670944040" sldId="476"/>
            <ac:spMk id="3" creationId="{18EB4EAD-D97A-4206-A1D3-E0CDABB964AF}"/>
          </ac:spMkLst>
        </pc:spChg>
        <pc:spChg chg="mod ord">
          <ac:chgData name="Mariah Helgeson" userId="51b1bd1c-374c-4333-91a8-ada6f1cc33a2" providerId="ADAL" clId="{2561BA1A-F32F-064E-9033-AAFC7156500D}" dt="2022-02-02T00:14:54.474" v="20818" actId="255"/>
          <ac:spMkLst>
            <pc:docMk/>
            <pc:sldMk cId="2670944040" sldId="476"/>
            <ac:spMk id="4" creationId="{3A71FAE3-1D03-7141-A345-0461B6A1150C}"/>
          </ac:spMkLst>
        </pc:spChg>
        <pc:spChg chg="mod ord">
          <ac:chgData name="Mariah Helgeson" userId="51b1bd1c-374c-4333-91a8-ada6f1cc33a2" providerId="ADAL" clId="{2561BA1A-F32F-064E-9033-AAFC7156500D}" dt="2022-01-25T20:02:29.854" v="3648" actId="700"/>
          <ac:spMkLst>
            <pc:docMk/>
            <pc:sldMk cId="2670944040" sldId="476"/>
            <ac:spMk id="5" creationId="{158FD5AE-5C6C-A048-9EE1-079DF7551558}"/>
          </ac:spMkLst>
        </pc:spChg>
        <pc:spChg chg="add mod">
          <ac:chgData name="Mariah Helgeson" userId="51b1bd1c-374c-4333-91a8-ada6f1cc33a2" providerId="ADAL" clId="{2561BA1A-F32F-064E-9033-AAFC7156500D}" dt="2022-01-25T19:23:39.293" v="3134"/>
          <ac:spMkLst>
            <pc:docMk/>
            <pc:sldMk cId="2670944040" sldId="476"/>
            <ac:spMk id="12" creationId="{88E5C6DA-B0B3-FF44-90C4-DF9438D825EB}"/>
          </ac:spMkLst>
        </pc:spChg>
        <pc:spChg chg="add mod">
          <ac:chgData name="Mariah Helgeson" userId="51b1bd1c-374c-4333-91a8-ada6f1cc33a2" providerId="ADAL" clId="{2561BA1A-F32F-064E-9033-AAFC7156500D}" dt="2022-01-25T19:23:39.293" v="3134"/>
          <ac:spMkLst>
            <pc:docMk/>
            <pc:sldMk cId="2670944040" sldId="476"/>
            <ac:spMk id="13" creationId="{230AF0F6-CE89-1E43-B099-485E6437AB69}"/>
          </ac:spMkLst>
        </pc:spChg>
        <pc:spChg chg="add mod">
          <ac:chgData name="Mariah Helgeson" userId="51b1bd1c-374c-4333-91a8-ada6f1cc33a2" providerId="ADAL" clId="{2561BA1A-F32F-064E-9033-AAFC7156500D}" dt="2022-01-25T19:23:39.293" v="3134"/>
          <ac:spMkLst>
            <pc:docMk/>
            <pc:sldMk cId="2670944040" sldId="476"/>
            <ac:spMk id="14" creationId="{AB65354E-CFC0-0B45-8525-F5ADA05484F3}"/>
          </ac:spMkLst>
        </pc:spChg>
        <pc:spChg chg="add mod">
          <ac:chgData name="Mariah Helgeson" userId="51b1bd1c-374c-4333-91a8-ada6f1cc33a2" providerId="ADAL" clId="{2561BA1A-F32F-064E-9033-AAFC7156500D}" dt="2022-01-25T19:23:39.293" v="3134"/>
          <ac:spMkLst>
            <pc:docMk/>
            <pc:sldMk cId="2670944040" sldId="476"/>
            <ac:spMk id="15" creationId="{0DE57B32-8C20-3B4A-92C7-CC13540FEA66}"/>
          </ac:spMkLst>
        </pc:spChg>
        <pc:spChg chg="add mod">
          <ac:chgData name="Mariah Helgeson" userId="51b1bd1c-374c-4333-91a8-ada6f1cc33a2" providerId="ADAL" clId="{2561BA1A-F32F-064E-9033-AAFC7156500D}" dt="2022-01-25T19:23:39.293" v="3134"/>
          <ac:spMkLst>
            <pc:docMk/>
            <pc:sldMk cId="2670944040" sldId="476"/>
            <ac:spMk id="16" creationId="{9E55AFFF-3B05-604A-AC3A-B847A6F35F26}"/>
          </ac:spMkLst>
        </pc:spChg>
        <pc:spChg chg="add mod">
          <ac:chgData name="Mariah Helgeson" userId="51b1bd1c-374c-4333-91a8-ada6f1cc33a2" providerId="ADAL" clId="{2561BA1A-F32F-064E-9033-AAFC7156500D}" dt="2022-01-25T19:23:39.293" v="3134"/>
          <ac:spMkLst>
            <pc:docMk/>
            <pc:sldMk cId="2670944040" sldId="476"/>
            <ac:spMk id="17" creationId="{6A4E119E-A919-2443-B58B-C1524AE8A75E}"/>
          </ac:spMkLst>
        </pc:spChg>
        <pc:spChg chg="add mod">
          <ac:chgData name="Mariah Helgeson" userId="51b1bd1c-374c-4333-91a8-ada6f1cc33a2" providerId="ADAL" clId="{2561BA1A-F32F-064E-9033-AAFC7156500D}" dt="2022-01-25T19:23:39.293" v="3134"/>
          <ac:spMkLst>
            <pc:docMk/>
            <pc:sldMk cId="2670944040" sldId="476"/>
            <ac:spMk id="18" creationId="{25F0A125-87C3-1445-9F6F-6BD22184F67F}"/>
          </ac:spMkLst>
        </pc:spChg>
        <pc:spChg chg="add mod">
          <ac:chgData name="Mariah Helgeson" userId="51b1bd1c-374c-4333-91a8-ada6f1cc33a2" providerId="ADAL" clId="{2561BA1A-F32F-064E-9033-AAFC7156500D}" dt="2022-01-25T19:23:39.293" v="3134"/>
          <ac:spMkLst>
            <pc:docMk/>
            <pc:sldMk cId="2670944040" sldId="476"/>
            <ac:spMk id="19" creationId="{0FA22448-E937-F74A-A5C9-D87609FD3B70}"/>
          </ac:spMkLst>
        </pc:spChg>
        <pc:spChg chg="add mod">
          <ac:chgData name="Mariah Helgeson" userId="51b1bd1c-374c-4333-91a8-ada6f1cc33a2" providerId="ADAL" clId="{2561BA1A-F32F-064E-9033-AAFC7156500D}" dt="2022-01-25T19:23:39.293" v="3134"/>
          <ac:spMkLst>
            <pc:docMk/>
            <pc:sldMk cId="2670944040" sldId="476"/>
            <ac:spMk id="20" creationId="{9EEE4772-D69F-0B4A-8CED-EFCF62F7B097}"/>
          </ac:spMkLst>
        </pc:spChg>
        <pc:spChg chg="add mod">
          <ac:chgData name="Mariah Helgeson" userId="51b1bd1c-374c-4333-91a8-ada6f1cc33a2" providerId="ADAL" clId="{2561BA1A-F32F-064E-9033-AAFC7156500D}" dt="2022-01-25T19:23:39.293" v="3134"/>
          <ac:spMkLst>
            <pc:docMk/>
            <pc:sldMk cId="2670944040" sldId="476"/>
            <ac:spMk id="21" creationId="{EABEB864-0807-184D-8C3A-4BB79FB8B038}"/>
          </ac:spMkLst>
        </pc:spChg>
        <pc:spChg chg="add mod">
          <ac:chgData name="Mariah Helgeson" userId="51b1bd1c-374c-4333-91a8-ada6f1cc33a2" providerId="ADAL" clId="{2561BA1A-F32F-064E-9033-AAFC7156500D}" dt="2022-01-25T19:23:39.293" v="3134"/>
          <ac:spMkLst>
            <pc:docMk/>
            <pc:sldMk cId="2670944040" sldId="476"/>
            <ac:spMk id="22" creationId="{F743AFC3-517A-FB44-809E-5B47C7B9D457}"/>
          </ac:spMkLst>
        </pc:spChg>
        <pc:spChg chg="add mod">
          <ac:chgData name="Mariah Helgeson" userId="51b1bd1c-374c-4333-91a8-ada6f1cc33a2" providerId="ADAL" clId="{2561BA1A-F32F-064E-9033-AAFC7156500D}" dt="2022-01-25T19:23:39.293" v="3134"/>
          <ac:spMkLst>
            <pc:docMk/>
            <pc:sldMk cId="2670944040" sldId="476"/>
            <ac:spMk id="23" creationId="{967A7966-8794-7D4E-B6BF-EB0E7E12F744}"/>
          </ac:spMkLst>
        </pc:spChg>
        <pc:spChg chg="add mod">
          <ac:chgData name="Mariah Helgeson" userId="51b1bd1c-374c-4333-91a8-ada6f1cc33a2" providerId="ADAL" clId="{2561BA1A-F32F-064E-9033-AAFC7156500D}" dt="2022-01-25T19:23:39.293" v="3134"/>
          <ac:spMkLst>
            <pc:docMk/>
            <pc:sldMk cId="2670944040" sldId="476"/>
            <ac:spMk id="24" creationId="{51B1E41B-CBBF-1A4C-8B1C-B5C0FF176F09}"/>
          </ac:spMkLst>
        </pc:spChg>
        <pc:spChg chg="add mod">
          <ac:chgData name="Mariah Helgeson" userId="51b1bd1c-374c-4333-91a8-ada6f1cc33a2" providerId="ADAL" clId="{2561BA1A-F32F-064E-9033-AAFC7156500D}" dt="2022-01-25T19:23:39.293" v="3134"/>
          <ac:spMkLst>
            <pc:docMk/>
            <pc:sldMk cId="2670944040" sldId="476"/>
            <ac:spMk id="25" creationId="{3ED38F42-DE6A-344F-B994-B40D1C0E418D}"/>
          </ac:spMkLst>
        </pc:spChg>
        <pc:spChg chg="add mod">
          <ac:chgData name="Mariah Helgeson" userId="51b1bd1c-374c-4333-91a8-ada6f1cc33a2" providerId="ADAL" clId="{2561BA1A-F32F-064E-9033-AAFC7156500D}" dt="2022-01-25T19:23:39.293" v="3134"/>
          <ac:spMkLst>
            <pc:docMk/>
            <pc:sldMk cId="2670944040" sldId="476"/>
            <ac:spMk id="26" creationId="{42472891-DB3B-6646-B1EA-583313A425F2}"/>
          </ac:spMkLst>
        </pc:spChg>
        <pc:spChg chg="add mod">
          <ac:chgData name="Mariah Helgeson" userId="51b1bd1c-374c-4333-91a8-ada6f1cc33a2" providerId="ADAL" clId="{2561BA1A-F32F-064E-9033-AAFC7156500D}" dt="2022-01-25T19:23:39.293" v="3134"/>
          <ac:spMkLst>
            <pc:docMk/>
            <pc:sldMk cId="2670944040" sldId="476"/>
            <ac:spMk id="27" creationId="{C67D490B-7F14-C343-89DC-1CABDDEC04D8}"/>
          </ac:spMkLst>
        </pc:spChg>
        <pc:spChg chg="add mod">
          <ac:chgData name="Mariah Helgeson" userId="51b1bd1c-374c-4333-91a8-ada6f1cc33a2" providerId="ADAL" clId="{2561BA1A-F32F-064E-9033-AAFC7156500D}" dt="2022-01-25T19:23:39.293" v="3134"/>
          <ac:spMkLst>
            <pc:docMk/>
            <pc:sldMk cId="2670944040" sldId="476"/>
            <ac:spMk id="28" creationId="{0E39990A-2F4E-3D44-B8A3-E8B4165B2B38}"/>
          </ac:spMkLst>
        </pc:spChg>
        <pc:spChg chg="add mod">
          <ac:chgData name="Mariah Helgeson" userId="51b1bd1c-374c-4333-91a8-ada6f1cc33a2" providerId="ADAL" clId="{2561BA1A-F32F-064E-9033-AAFC7156500D}" dt="2022-01-25T19:23:39.293" v="3134"/>
          <ac:spMkLst>
            <pc:docMk/>
            <pc:sldMk cId="2670944040" sldId="476"/>
            <ac:spMk id="29" creationId="{04039AA8-D220-CD41-9C5E-9FD54345BE0C}"/>
          </ac:spMkLst>
        </pc:spChg>
        <pc:spChg chg="add mod">
          <ac:chgData name="Mariah Helgeson" userId="51b1bd1c-374c-4333-91a8-ada6f1cc33a2" providerId="ADAL" clId="{2561BA1A-F32F-064E-9033-AAFC7156500D}" dt="2022-01-25T19:23:39.293" v="3134"/>
          <ac:spMkLst>
            <pc:docMk/>
            <pc:sldMk cId="2670944040" sldId="476"/>
            <ac:spMk id="30" creationId="{9525ED82-D0DC-9D4B-ADC8-9F4A697C0626}"/>
          </ac:spMkLst>
        </pc:spChg>
        <pc:spChg chg="add mod">
          <ac:chgData name="Mariah Helgeson" userId="51b1bd1c-374c-4333-91a8-ada6f1cc33a2" providerId="ADAL" clId="{2561BA1A-F32F-064E-9033-AAFC7156500D}" dt="2022-01-25T19:23:39.293" v="3134"/>
          <ac:spMkLst>
            <pc:docMk/>
            <pc:sldMk cId="2670944040" sldId="476"/>
            <ac:spMk id="31" creationId="{73D4194D-0FB9-894E-919E-F75FE8665E9D}"/>
          </ac:spMkLst>
        </pc:spChg>
      </pc:sldChg>
      <pc:sldChg chg="addSp delSp modSp mod chgLayout">
        <pc:chgData name="Mariah Helgeson" userId="51b1bd1c-374c-4333-91a8-ada6f1cc33a2" providerId="ADAL" clId="{2561BA1A-F32F-064E-9033-AAFC7156500D}" dt="2022-01-25T20:33:47.958" v="4083" actId="478"/>
        <pc:sldMkLst>
          <pc:docMk/>
          <pc:sldMk cId="2811853887" sldId="477"/>
        </pc:sldMkLst>
        <pc:spChg chg="add mod ord">
          <ac:chgData name="Mariah Helgeson" userId="51b1bd1c-374c-4333-91a8-ada6f1cc33a2" providerId="ADAL" clId="{2561BA1A-F32F-064E-9033-AAFC7156500D}" dt="2022-01-25T20:02:29.854" v="3648" actId="700"/>
          <ac:spMkLst>
            <pc:docMk/>
            <pc:sldMk cId="2811853887" sldId="477"/>
            <ac:spMk id="2" creationId="{0A509E92-802C-D840-9961-5FCE0F20BD79}"/>
          </ac:spMkLst>
        </pc:spChg>
        <pc:spChg chg="del">
          <ac:chgData name="Mariah Helgeson" userId="51b1bd1c-374c-4333-91a8-ada6f1cc33a2" providerId="ADAL" clId="{2561BA1A-F32F-064E-9033-AAFC7156500D}" dt="2022-01-25T20:33:47.958" v="4083" actId="478"/>
          <ac:spMkLst>
            <pc:docMk/>
            <pc:sldMk cId="2811853887" sldId="477"/>
            <ac:spMk id="3" creationId="{18EB4EAD-D97A-4206-A1D3-E0CDABB964AF}"/>
          </ac:spMkLst>
        </pc:spChg>
        <pc:spChg chg="mod ord">
          <ac:chgData name="Mariah Helgeson" userId="51b1bd1c-374c-4333-91a8-ada6f1cc33a2" providerId="ADAL" clId="{2561BA1A-F32F-064E-9033-AAFC7156500D}" dt="2022-01-25T20:17:05.640" v="3949" actId="20577"/>
          <ac:spMkLst>
            <pc:docMk/>
            <pc:sldMk cId="2811853887" sldId="477"/>
            <ac:spMk id="4" creationId="{7E552CBA-E63D-4BDC-974D-8EEEBC8806B8}"/>
          </ac:spMkLst>
        </pc:spChg>
        <pc:spChg chg="add del mod ord">
          <ac:chgData name="Mariah Helgeson" userId="51b1bd1c-374c-4333-91a8-ada6f1cc33a2" providerId="ADAL" clId="{2561BA1A-F32F-064E-9033-AAFC7156500D}" dt="2022-01-25T20:17:10.306" v="3950" actId="478"/>
          <ac:spMkLst>
            <pc:docMk/>
            <pc:sldMk cId="2811853887" sldId="477"/>
            <ac:spMk id="5" creationId="{D277BA7C-111C-D44A-BBC8-975B904A0F7D}"/>
          </ac:spMkLst>
        </pc:spChg>
        <pc:spChg chg="add mod">
          <ac:chgData name="Mariah Helgeson" userId="51b1bd1c-374c-4333-91a8-ada6f1cc33a2" providerId="ADAL" clId="{2561BA1A-F32F-064E-9033-AAFC7156500D}" dt="2022-01-25T18:30:48.472" v="1665"/>
          <ac:spMkLst>
            <pc:docMk/>
            <pc:sldMk cId="2811853887" sldId="477"/>
            <ac:spMk id="13" creationId="{E22D8BDF-C036-0145-ADDF-F6353E3A006A}"/>
          </ac:spMkLst>
        </pc:spChg>
        <pc:spChg chg="add mod">
          <ac:chgData name="Mariah Helgeson" userId="51b1bd1c-374c-4333-91a8-ada6f1cc33a2" providerId="ADAL" clId="{2561BA1A-F32F-064E-9033-AAFC7156500D}" dt="2022-01-25T18:30:48.472" v="1665"/>
          <ac:spMkLst>
            <pc:docMk/>
            <pc:sldMk cId="2811853887" sldId="477"/>
            <ac:spMk id="14" creationId="{1444D3FD-0288-8B49-8776-1959741547EA}"/>
          </ac:spMkLst>
        </pc:spChg>
        <pc:spChg chg="add mod">
          <ac:chgData name="Mariah Helgeson" userId="51b1bd1c-374c-4333-91a8-ada6f1cc33a2" providerId="ADAL" clId="{2561BA1A-F32F-064E-9033-AAFC7156500D}" dt="2022-01-25T18:30:48.472" v="1665"/>
          <ac:spMkLst>
            <pc:docMk/>
            <pc:sldMk cId="2811853887" sldId="477"/>
            <ac:spMk id="15" creationId="{91FBB486-6EFB-804B-B677-9FD4B940D362}"/>
          </ac:spMkLst>
        </pc:spChg>
        <pc:spChg chg="add mod">
          <ac:chgData name="Mariah Helgeson" userId="51b1bd1c-374c-4333-91a8-ada6f1cc33a2" providerId="ADAL" clId="{2561BA1A-F32F-064E-9033-AAFC7156500D}" dt="2022-01-25T18:30:48.472" v="1665"/>
          <ac:spMkLst>
            <pc:docMk/>
            <pc:sldMk cId="2811853887" sldId="477"/>
            <ac:spMk id="16" creationId="{7B89BE9F-7F09-4E46-B79F-70B36114B593}"/>
          </ac:spMkLst>
        </pc:spChg>
        <pc:spChg chg="add mod">
          <ac:chgData name="Mariah Helgeson" userId="51b1bd1c-374c-4333-91a8-ada6f1cc33a2" providerId="ADAL" clId="{2561BA1A-F32F-064E-9033-AAFC7156500D}" dt="2022-01-25T18:30:48.472" v="1665"/>
          <ac:spMkLst>
            <pc:docMk/>
            <pc:sldMk cId="2811853887" sldId="477"/>
            <ac:spMk id="17" creationId="{8DDCE630-71C7-1543-B097-79CD7D4B2B2F}"/>
          </ac:spMkLst>
        </pc:spChg>
        <pc:spChg chg="add mod">
          <ac:chgData name="Mariah Helgeson" userId="51b1bd1c-374c-4333-91a8-ada6f1cc33a2" providerId="ADAL" clId="{2561BA1A-F32F-064E-9033-AAFC7156500D}" dt="2022-01-25T18:30:48.472" v="1665"/>
          <ac:spMkLst>
            <pc:docMk/>
            <pc:sldMk cId="2811853887" sldId="477"/>
            <ac:spMk id="18" creationId="{17321FF9-7061-BC45-B0C2-7761CD7C62EC}"/>
          </ac:spMkLst>
        </pc:spChg>
        <pc:spChg chg="add mod">
          <ac:chgData name="Mariah Helgeson" userId="51b1bd1c-374c-4333-91a8-ada6f1cc33a2" providerId="ADAL" clId="{2561BA1A-F32F-064E-9033-AAFC7156500D}" dt="2022-01-25T18:30:48.472" v="1665"/>
          <ac:spMkLst>
            <pc:docMk/>
            <pc:sldMk cId="2811853887" sldId="477"/>
            <ac:spMk id="19" creationId="{CE8D7770-5665-3B44-A1CF-2A82F55644B5}"/>
          </ac:spMkLst>
        </pc:spChg>
        <pc:spChg chg="add mod">
          <ac:chgData name="Mariah Helgeson" userId="51b1bd1c-374c-4333-91a8-ada6f1cc33a2" providerId="ADAL" clId="{2561BA1A-F32F-064E-9033-AAFC7156500D}" dt="2022-01-25T18:30:48.472" v="1665"/>
          <ac:spMkLst>
            <pc:docMk/>
            <pc:sldMk cId="2811853887" sldId="477"/>
            <ac:spMk id="20" creationId="{3F7FBD33-A811-BA42-A716-AFEC982675CB}"/>
          </ac:spMkLst>
        </pc:spChg>
        <pc:spChg chg="add mod">
          <ac:chgData name="Mariah Helgeson" userId="51b1bd1c-374c-4333-91a8-ada6f1cc33a2" providerId="ADAL" clId="{2561BA1A-F32F-064E-9033-AAFC7156500D}" dt="2022-01-25T18:30:48.472" v="1665"/>
          <ac:spMkLst>
            <pc:docMk/>
            <pc:sldMk cId="2811853887" sldId="477"/>
            <ac:spMk id="21" creationId="{395367C5-2881-0D4E-9ABA-46E73B1DF8B9}"/>
          </ac:spMkLst>
        </pc:spChg>
        <pc:spChg chg="add mod">
          <ac:chgData name="Mariah Helgeson" userId="51b1bd1c-374c-4333-91a8-ada6f1cc33a2" providerId="ADAL" clId="{2561BA1A-F32F-064E-9033-AAFC7156500D}" dt="2022-01-25T18:30:48.472" v="1665"/>
          <ac:spMkLst>
            <pc:docMk/>
            <pc:sldMk cId="2811853887" sldId="477"/>
            <ac:spMk id="22" creationId="{F4536122-675E-D045-923B-416B9329F399}"/>
          </ac:spMkLst>
        </pc:spChg>
        <pc:spChg chg="add mod">
          <ac:chgData name="Mariah Helgeson" userId="51b1bd1c-374c-4333-91a8-ada6f1cc33a2" providerId="ADAL" clId="{2561BA1A-F32F-064E-9033-AAFC7156500D}" dt="2022-01-25T18:30:48.472" v="1665"/>
          <ac:spMkLst>
            <pc:docMk/>
            <pc:sldMk cId="2811853887" sldId="477"/>
            <ac:spMk id="23" creationId="{C7E0D891-85C3-D64B-A0E3-9FCE324874ED}"/>
          </ac:spMkLst>
        </pc:spChg>
        <pc:spChg chg="add mod">
          <ac:chgData name="Mariah Helgeson" userId="51b1bd1c-374c-4333-91a8-ada6f1cc33a2" providerId="ADAL" clId="{2561BA1A-F32F-064E-9033-AAFC7156500D}" dt="2022-01-25T18:30:48.472" v="1665"/>
          <ac:spMkLst>
            <pc:docMk/>
            <pc:sldMk cId="2811853887" sldId="477"/>
            <ac:spMk id="24" creationId="{C9440F19-A41D-E44A-AD21-3DDE8C42BD12}"/>
          </ac:spMkLst>
        </pc:spChg>
        <pc:spChg chg="add mod">
          <ac:chgData name="Mariah Helgeson" userId="51b1bd1c-374c-4333-91a8-ada6f1cc33a2" providerId="ADAL" clId="{2561BA1A-F32F-064E-9033-AAFC7156500D}" dt="2022-01-25T19:42:11.831" v="3394"/>
          <ac:spMkLst>
            <pc:docMk/>
            <pc:sldMk cId="2811853887" sldId="477"/>
            <ac:spMk id="25" creationId="{142D3F52-D2F3-734B-9D34-031B23F4F0B6}"/>
          </ac:spMkLst>
        </pc:spChg>
      </pc:sldChg>
      <pc:sldChg chg="addSp modSp mod">
        <pc:chgData name="Mariah Helgeson" userId="51b1bd1c-374c-4333-91a8-ada6f1cc33a2" providerId="ADAL" clId="{2561BA1A-F32F-064E-9033-AAFC7156500D}" dt="2022-02-02T00:54:55.287" v="21280" actId="20577"/>
        <pc:sldMkLst>
          <pc:docMk/>
          <pc:sldMk cId="824040679" sldId="478"/>
        </pc:sldMkLst>
        <pc:spChg chg="mod">
          <ac:chgData name="Mariah Helgeson" userId="51b1bd1c-374c-4333-91a8-ada6f1cc33a2" providerId="ADAL" clId="{2561BA1A-F32F-064E-9033-AAFC7156500D}" dt="2022-02-01T20:36:37.989" v="7760" actId="20577"/>
          <ac:spMkLst>
            <pc:docMk/>
            <pc:sldMk cId="824040679" sldId="478"/>
            <ac:spMk id="4" creationId="{7E552CBA-E63D-4BDC-974D-8EEEBC8806B8}"/>
          </ac:spMkLst>
        </pc:spChg>
        <pc:spChg chg="add mod">
          <ac:chgData name="Mariah Helgeson" userId="51b1bd1c-374c-4333-91a8-ada6f1cc33a2" providerId="ADAL" clId="{2561BA1A-F32F-064E-9033-AAFC7156500D}" dt="2022-01-25T19:17:52.796" v="3018"/>
          <ac:spMkLst>
            <pc:docMk/>
            <pc:sldMk cId="824040679" sldId="478"/>
            <ac:spMk id="7" creationId="{60DA0E20-2527-114B-A537-96DA8E659232}"/>
          </ac:spMkLst>
        </pc:spChg>
        <pc:spChg chg="add mod">
          <ac:chgData name="Mariah Helgeson" userId="51b1bd1c-374c-4333-91a8-ada6f1cc33a2" providerId="ADAL" clId="{2561BA1A-F32F-064E-9033-AAFC7156500D}" dt="2022-01-25T19:17:52.796" v="3018"/>
          <ac:spMkLst>
            <pc:docMk/>
            <pc:sldMk cId="824040679" sldId="478"/>
            <ac:spMk id="8" creationId="{92219546-3786-C448-B7AA-3F5FC7C20EC2}"/>
          </ac:spMkLst>
        </pc:spChg>
        <pc:spChg chg="add mod">
          <ac:chgData name="Mariah Helgeson" userId="51b1bd1c-374c-4333-91a8-ada6f1cc33a2" providerId="ADAL" clId="{2561BA1A-F32F-064E-9033-AAFC7156500D}" dt="2022-01-25T19:17:52.796" v="3018"/>
          <ac:spMkLst>
            <pc:docMk/>
            <pc:sldMk cId="824040679" sldId="478"/>
            <ac:spMk id="9" creationId="{609F9040-19D9-A648-95E8-90D86206C43C}"/>
          </ac:spMkLst>
        </pc:spChg>
        <pc:spChg chg="add mod">
          <ac:chgData name="Mariah Helgeson" userId="51b1bd1c-374c-4333-91a8-ada6f1cc33a2" providerId="ADAL" clId="{2561BA1A-F32F-064E-9033-AAFC7156500D}" dt="2022-01-25T19:17:52.796" v="3018"/>
          <ac:spMkLst>
            <pc:docMk/>
            <pc:sldMk cId="824040679" sldId="478"/>
            <ac:spMk id="10" creationId="{5440CDEE-65E3-334B-809F-4FA651324723}"/>
          </ac:spMkLst>
        </pc:spChg>
        <pc:spChg chg="add mod">
          <ac:chgData name="Mariah Helgeson" userId="51b1bd1c-374c-4333-91a8-ada6f1cc33a2" providerId="ADAL" clId="{2561BA1A-F32F-064E-9033-AAFC7156500D}" dt="2022-01-25T19:17:52.796" v="3018"/>
          <ac:spMkLst>
            <pc:docMk/>
            <pc:sldMk cId="824040679" sldId="478"/>
            <ac:spMk id="11" creationId="{9238A6E7-74E7-384F-B984-5E81E5DEE4B1}"/>
          </ac:spMkLst>
        </pc:spChg>
        <pc:spChg chg="add mod">
          <ac:chgData name="Mariah Helgeson" userId="51b1bd1c-374c-4333-91a8-ada6f1cc33a2" providerId="ADAL" clId="{2561BA1A-F32F-064E-9033-AAFC7156500D}" dt="2022-01-25T19:17:52.796" v="3018"/>
          <ac:spMkLst>
            <pc:docMk/>
            <pc:sldMk cId="824040679" sldId="478"/>
            <ac:spMk id="12" creationId="{547B9F75-9E2F-7946-88C4-3BCC890B62A8}"/>
          </ac:spMkLst>
        </pc:spChg>
        <pc:spChg chg="add mod">
          <ac:chgData name="Mariah Helgeson" userId="51b1bd1c-374c-4333-91a8-ada6f1cc33a2" providerId="ADAL" clId="{2561BA1A-F32F-064E-9033-AAFC7156500D}" dt="2022-01-25T19:17:52.796" v="3018"/>
          <ac:spMkLst>
            <pc:docMk/>
            <pc:sldMk cId="824040679" sldId="478"/>
            <ac:spMk id="16" creationId="{0C435ED1-7923-3F4B-B1A9-4F06493D4454}"/>
          </ac:spMkLst>
        </pc:spChg>
        <pc:spChg chg="add mod">
          <ac:chgData name="Mariah Helgeson" userId="51b1bd1c-374c-4333-91a8-ada6f1cc33a2" providerId="ADAL" clId="{2561BA1A-F32F-064E-9033-AAFC7156500D}" dt="2022-01-25T19:17:52.796" v="3018"/>
          <ac:spMkLst>
            <pc:docMk/>
            <pc:sldMk cId="824040679" sldId="478"/>
            <ac:spMk id="17" creationId="{9A75E44D-3812-D34B-8E13-F7E640776832}"/>
          </ac:spMkLst>
        </pc:spChg>
        <pc:spChg chg="add mod">
          <ac:chgData name="Mariah Helgeson" userId="51b1bd1c-374c-4333-91a8-ada6f1cc33a2" providerId="ADAL" clId="{2561BA1A-F32F-064E-9033-AAFC7156500D}" dt="2022-01-25T19:17:52.796" v="3018"/>
          <ac:spMkLst>
            <pc:docMk/>
            <pc:sldMk cId="824040679" sldId="478"/>
            <ac:spMk id="18" creationId="{B1815561-78E0-564D-9F5D-D9B1993E71F9}"/>
          </ac:spMkLst>
        </pc:spChg>
        <pc:spChg chg="add mod">
          <ac:chgData name="Mariah Helgeson" userId="51b1bd1c-374c-4333-91a8-ada6f1cc33a2" providerId="ADAL" clId="{2561BA1A-F32F-064E-9033-AAFC7156500D}" dt="2022-01-25T19:17:52.796" v="3018"/>
          <ac:spMkLst>
            <pc:docMk/>
            <pc:sldMk cId="824040679" sldId="478"/>
            <ac:spMk id="19" creationId="{38A20A47-7F33-CE41-B994-993D1F7FBE4F}"/>
          </ac:spMkLst>
        </pc:spChg>
        <pc:spChg chg="add mod">
          <ac:chgData name="Mariah Helgeson" userId="51b1bd1c-374c-4333-91a8-ada6f1cc33a2" providerId="ADAL" clId="{2561BA1A-F32F-064E-9033-AAFC7156500D}" dt="2022-01-25T19:17:52.796" v="3018"/>
          <ac:spMkLst>
            <pc:docMk/>
            <pc:sldMk cId="824040679" sldId="478"/>
            <ac:spMk id="20" creationId="{49CDFC91-0AA4-5D40-99A1-CB667E8AFC12}"/>
          </ac:spMkLst>
        </pc:spChg>
        <pc:spChg chg="add mod">
          <ac:chgData name="Mariah Helgeson" userId="51b1bd1c-374c-4333-91a8-ada6f1cc33a2" providerId="ADAL" clId="{2561BA1A-F32F-064E-9033-AAFC7156500D}" dt="2022-01-25T19:17:52.796" v="3018"/>
          <ac:spMkLst>
            <pc:docMk/>
            <pc:sldMk cId="824040679" sldId="478"/>
            <ac:spMk id="21" creationId="{D94740D8-E68A-C642-9B90-9D696C65CDD2}"/>
          </ac:spMkLst>
        </pc:spChg>
        <pc:spChg chg="add mod">
          <ac:chgData name="Mariah Helgeson" userId="51b1bd1c-374c-4333-91a8-ada6f1cc33a2" providerId="ADAL" clId="{2561BA1A-F32F-064E-9033-AAFC7156500D}" dt="2022-01-25T19:17:52.796" v="3018"/>
          <ac:spMkLst>
            <pc:docMk/>
            <pc:sldMk cId="824040679" sldId="478"/>
            <ac:spMk id="22" creationId="{2EF69933-CFE6-2D44-976B-AAD16CDD3754}"/>
          </ac:spMkLst>
        </pc:spChg>
        <pc:spChg chg="add mod">
          <ac:chgData name="Mariah Helgeson" userId="51b1bd1c-374c-4333-91a8-ada6f1cc33a2" providerId="ADAL" clId="{2561BA1A-F32F-064E-9033-AAFC7156500D}" dt="2022-01-25T19:17:52.796" v="3018"/>
          <ac:spMkLst>
            <pc:docMk/>
            <pc:sldMk cId="824040679" sldId="478"/>
            <ac:spMk id="23" creationId="{48A05E03-FDCF-6249-83BE-DE89BEE69FC0}"/>
          </ac:spMkLst>
        </pc:spChg>
        <pc:spChg chg="add mod">
          <ac:chgData name="Mariah Helgeson" userId="51b1bd1c-374c-4333-91a8-ada6f1cc33a2" providerId="ADAL" clId="{2561BA1A-F32F-064E-9033-AAFC7156500D}" dt="2022-01-25T19:17:52.796" v="3018"/>
          <ac:spMkLst>
            <pc:docMk/>
            <pc:sldMk cId="824040679" sldId="478"/>
            <ac:spMk id="24" creationId="{4FFAA5C6-DF46-5042-B9D2-B7B94EB91E86}"/>
          </ac:spMkLst>
        </pc:spChg>
        <pc:spChg chg="add mod">
          <ac:chgData name="Mariah Helgeson" userId="51b1bd1c-374c-4333-91a8-ada6f1cc33a2" providerId="ADAL" clId="{2561BA1A-F32F-064E-9033-AAFC7156500D}" dt="2022-01-25T19:17:52.796" v="3018"/>
          <ac:spMkLst>
            <pc:docMk/>
            <pc:sldMk cId="824040679" sldId="478"/>
            <ac:spMk id="25" creationId="{4B4AC037-E0B1-3A40-A7ED-4813A0105BCD}"/>
          </ac:spMkLst>
        </pc:spChg>
        <pc:spChg chg="add mod">
          <ac:chgData name="Mariah Helgeson" userId="51b1bd1c-374c-4333-91a8-ada6f1cc33a2" providerId="ADAL" clId="{2561BA1A-F32F-064E-9033-AAFC7156500D}" dt="2022-01-25T19:17:52.796" v="3018"/>
          <ac:spMkLst>
            <pc:docMk/>
            <pc:sldMk cId="824040679" sldId="478"/>
            <ac:spMk id="26" creationId="{DC015825-C50B-4D4F-9151-254F984F595D}"/>
          </ac:spMkLst>
        </pc:spChg>
        <pc:spChg chg="add mod">
          <ac:chgData name="Mariah Helgeson" userId="51b1bd1c-374c-4333-91a8-ada6f1cc33a2" providerId="ADAL" clId="{2561BA1A-F32F-064E-9033-AAFC7156500D}" dt="2022-01-25T19:17:52.796" v="3018"/>
          <ac:spMkLst>
            <pc:docMk/>
            <pc:sldMk cId="824040679" sldId="478"/>
            <ac:spMk id="27" creationId="{6CB6DC3D-52A6-9046-AEDB-E939864FFBA4}"/>
          </ac:spMkLst>
        </pc:spChg>
        <pc:spChg chg="add mod">
          <ac:chgData name="Mariah Helgeson" userId="51b1bd1c-374c-4333-91a8-ada6f1cc33a2" providerId="ADAL" clId="{2561BA1A-F32F-064E-9033-AAFC7156500D}" dt="2022-01-25T19:17:52.796" v="3018"/>
          <ac:spMkLst>
            <pc:docMk/>
            <pc:sldMk cId="824040679" sldId="478"/>
            <ac:spMk id="28" creationId="{A8F0782C-20AD-FF4F-838E-FB61D7C14DE4}"/>
          </ac:spMkLst>
        </pc:spChg>
        <pc:spChg chg="add mod">
          <ac:chgData name="Mariah Helgeson" userId="51b1bd1c-374c-4333-91a8-ada6f1cc33a2" providerId="ADAL" clId="{2561BA1A-F32F-064E-9033-AAFC7156500D}" dt="2022-01-25T19:17:52.796" v="3018"/>
          <ac:spMkLst>
            <pc:docMk/>
            <pc:sldMk cId="824040679" sldId="478"/>
            <ac:spMk id="29" creationId="{5DCF3FE7-649F-8D4B-8769-ED7EE6D5BFDE}"/>
          </ac:spMkLst>
        </pc:spChg>
        <pc:spChg chg="add mod">
          <ac:chgData name="Mariah Helgeson" userId="51b1bd1c-374c-4333-91a8-ada6f1cc33a2" providerId="ADAL" clId="{2561BA1A-F32F-064E-9033-AAFC7156500D}" dt="2022-02-02T00:54:55.287" v="21280" actId="20577"/>
          <ac:spMkLst>
            <pc:docMk/>
            <pc:sldMk cId="824040679" sldId="478"/>
            <ac:spMk id="30" creationId="{671D25B3-C1C5-7246-8FF1-D7B3C15720CB}"/>
          </ac:spMkLst>
        </pc:spChg>
      </pc:sldChg>
      <pc:sldChg chg="addSp delSp modSp mod modClrScheme chgLayout">
        <pc:chgData name="Mariah Helgeson" userId="51b1bd1c-374c-4333-91a8-ada6f1cc33a2" providerId="ADAL" clId="{2561BA1A-F32F-064E-9033-AAFC7156500D}" dt="2022-01-27T18:07:10.620" v="4541" actId="478"/>
        <pc:sldMkLst>
          <pc:docMk/>
          <pc:sldMk cId="2340520017" sldId="479"/>
        </pc:sldMkLst>
        <pc:spChg chg="mod ord">
          <ac:chgData name="Mariah Helgeson" userId="51b1bd1c-374c-4333-91a8-ada6f1cc33a2" providerId="ADAL" clId="{2561BA1A-F32F-064E-9033-AAFC7156500D}" dt="2022-01-25T20:02:29.854" v="3648" actId="700"/>
          <ac:spMkLst>
            <pc:docMk/>
            <pc:sldMk cId="2340520017" sldId="479"/>
            <ac:spMk id="2" creationId="{B450C3F8-C601-4C60-9545-2287BECB287C}"/>
          </ac:spMkLst>
        </pc:spChg>
        <pc:spChg chg="del mod">
          <ac:chgData name="Mariah Helgeson" userId="51b1bd1c-374c-4333-91a8-ada6f1cc33a2" providerId="ADAL" clId="{2561BA1A-F32F-064E-9033-AAFC7156500D}" dt="2022-01-27T18:07:10.620" v="4541" actId="478"/>
          <ac:spMkLst>
            <pc:docMk/>
            <pc:sldMk cId="2340520017" sldId="47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340520017" sldId="479"/>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2340520017" sldId="479"/>
            <ac:spMk id="5" creationId="{CBB1564D-C49F-E94E-A489-FB8F4BE43806}"/>
          </ac:spMkLst>
        </pc:spChg>
        <pc:spChg chg="add mod">
          <ac:chgData name="Mariah Helgeson" userId="51b1bd1c-374c-4333-91a8-ada6f1cc33a2" providerId="ADAL" clId="{2561BA1A-F32F-064E-9033-AAFC7156500D}" dt="2022-01-25T19:38:35.103" v="3299"/>
          <ac:spMkLst>
            <pc:docMk/>
            <pc:sldMk cId="2340520017" sldId="479"/>
            <ac:spMk id="7" creationId="{37F2C1E8-FD4D-BE4C-A76F-1077167C3B16}"/>
          </ac:spMkLst>
        </pc:spChg>
        <pc:spChg chg="add mod">
          <ac:chgData name="Mariah Helgeson" userId="51b1bd1c-374c-4333-91a8-ada6f1cc33a2" providerId="ADAL" clId="{2561BA1A-F32F-064E-9033-AAFC7156500D}" dt="2022-01-25T19:38:35.103" v="3299"/>
          <ac:spMkLst>
            <pc:docMk/>
            <pc:sldMk cId="2340520017" sldId="479"/>
            <ac:spMk id="8" creationId="{AA92D372-346F-D043-80D0-D8F887696FB6}"/>
          </ac:spMkLst>
        </pc:spChg>
      </pc:sldChg>
      <pc:sldChg chg="addSp delSp modSp mod chgLayout">
        <pc:chgData name="Mariah Helgeson" userId="51b1bd1c-374c-4333-91a8-ada6f1cc33a2" providerId="ADAL" clId="{2561BA1A-F32F-064E-9033-AAFC7156500D}" dt="2022-01-27T18:09:01.068" v="4560" actId="1076"/>
        <pc:sldMkLst>
          <pc:docMk/>
          <pc:sldMk cId="139261561" sldId="481"/>
        </pc:sldMkLst>
        <pc:spChg chg="add mod ord">
          <ac:chgData name="Mariah Helgeson" userId="51b1bd1c-374c-4333-91a8-ada6f1cc33a2" providerId="ADAL" clId="{2561BA1A-F32F-064E-9033-AAFC7156500D}" dt="2022-01-25T20:02:29.854" v="3648" actId="700"/>
          <ac:spMkLst>
            <pc:docMk/>
            <pc:sldMk cId="139261561" sldId="481"/>
            <ac:spMk id="2" creationId="{3484C957-CEEE-6C49-8EDF-ABC30C790C49}"/>
          </ac:spMkLst>
        </pc:spChg>
        <pc:spChg chg="del">
          <ac:chgData name="Mariah Helgeson" userId="51b1bd1c-374c-4333-91a8-ada6f1cc33a2" providerId="ADAL" clId="{2561BA1A-F32F-064E-9033-AAFC7156500D}" dt="2022-01-27T18:08:45.284" v="4555" actId="478"/>
          <ac:spMkLst>
            <pc:docMk/>
            <pc:sldMk cId="139261561" sldId="481"/>
            <ac:spMk id="3" creationId="{18EB4EAD-D97A-4206-A1D3-E0CDABB964AF}"/>
          </ac:spMkLst>
        </pc:spChg>
        <pc:spChg chg="add del mod ord">
          <ac:chgData name="Mariah Helgeson" userId="51b1bd1c-374c-4333-91a8-ada6f1cc33a2" providerId="ADAL" clId="{2561BA1A-F32F-064E-9033-AAFC7156500D}" dt="2022-01-27T18:08:49.794" v="4556" actId="478"/>
          <ac:spMkLst>
            <pc:docMk/>
            <pc:sldMk cId="139261561" sldId="481"/>
            <ac:spMk id="4" creationId="{22E5C45A-E422-CA4B-B17F-180A6123725D}"/>
          </ac:spMkLst>
        </pc:spChg>
        <pc:spChg chg="mod ord">
          <ac:chgData name="Mariah Helgeson" userId="51b1bd1c-374c-4333-91a8-ada6f1cc33a2" providerId="ADAL" clId="{2561BA1A-F32F-064E-9033-AAFC7156500D}" dt="2022-01-25T20:02:29.854" v="3648" actId="700"/>
          <ac:spMkLst>
            <pc:docMk/>
            <pc:sldMk cId="139261561" sldId="481"/>
            <ac:spMk id="5" creationId="{6376EA10-5C9F-0B46-8D4F-E66A90B668D1}"/>
          </ac:spMkLst>
        </pc:spChg>
        <pc:spChg chg="add mod">
          <ac:chgData name="Mariah Helgeson" userId="51b1bd1c-374c-4333-91a8-ada6f1cc33a2" providerId="ADAL" clId="{2561BA1A-F32F-064E-9033-AAFC7156500D}" dt="2022-01-25T19:39:37.239" v="3346"/>
          <ac:spMkLst>
            <pc:docMk/>
            <pc:sldMk cId="139261561" sldId="481"/>
            <ac:spMk id="8" creationId="{856A3F1C-DAED-6248-AFB2-83BD49F835A6}"/>
          </ac:spMkLst>
        </pc:spChg>
        <pc:spChg chg="add mod">
          <ac:chgData name="Mariah Helgeson" userId="51b1bd1c-374c-4333-91a8-ada6f1cc33a2" providerId="ADAL" clId="{2561BA1A-F32F-064E-9033-AAFC7156500D}" dt="2022-01-25T19:39:37.239" v="3346"/>
          <ac:spMkLst>
            <pc:docMk/>
            <pc:sldMk cId="139261561" sldId="481"/>
            <ac:spMk id="11" creationId="{AF28AD64-D6C8-FD4C-B0B3-E3E71B94B17D}"/>
          </ac:spMkLst>
        </pc:spChg>
        <pc:spChg chg="add mod">
          <ac:chgData name="Mariah Helgeson" userId="51b1bd1c-374c-4333-91a8-ada6f1cc33a2" providerId="ADAL" clId="{2561BA1A-F32F-064E-9033-AAFC7156500D}" dt="2022-01-25T19:44:43.817" v="3470"/>
          <ac:spMkLst>
            <pc:docMk/>
            <pc:sldMk cId="139261561" sldId="481"/>
            <ac:spMk id="12" creationId="{22EB749F-7E3F-1A4F-AF29-BFBC9BF92825}"/>
          </ac:spMkLst>
        </pc:spChg>
        <pc:picChg chg="mod">
          <ac:chgData name="Mariah Helgeson" userId="51b1bd1c-374c-4333-91a8-ada6f1cc33a2" providerId="ADAL" clId="{2561BA1A-F32F-064E-9033-AAFC7156500D}" dt="2022-01-27T18:09:01.068" v="4560" actId="1076"/>
          <ac:picMkLst>
            <pc:docMk/>
            <pc:sldMk cId="139261561" sldId="481"/>
            <ac:picMk id="7" creationId="{7769CA58-4CA9-4855-956F-E1E2508B9570}"/>
          </ac:picMkLst>
        </pc:picChg>
      </pc:sldChg>
      <pc:sldChg chg="addSp delSp modSp mod modClrScheme chgLayout">
        <pc:chgData name="Mariah Helgeson" userId="51b1bd1c-374c-4333-91a8-ada6f1cc33a2" providerId="ADAL" clId="{2561BA1A-F32F-064E-9033-AAFC7156500D}" dt="2022-01-27T18:08:39.840" v="4554" actId="478"/>
        <pc:sldMkLst>
          <pc:docMk/>
          <pc:sldMk cId="138296854" sldId="482"/>
        </pc:sldMkLst>
        <pc:spChg chg="mod ord">
          <ac:chgData name="Mariah Helgeson" userId="51b1bd1c-374c-4333-91a8-ada6f1cc33a2" providerId="ADAL" clId="{2561BA1A-F32F-064E-9033-AAFC7156500D}" dt="2022-01-25T20:02:29.854" v="3648" actId="700"/>
          <ac:spMkLst>
            <pc:docMk/>
            <pc:sldMk cId="138296854" sldId="482"/>
            <ac:spMk id="2" creationId="{BE85A0B3-6632-47E6-AE05-D3969B1E966B}"/>
          </ac:spMkLst>
        </pc:spChg>
        <pc:spChg chg="del">
          <ac:chgData name="Mariah Helgeson" userId="51b1bd1c-374c-4333-91a8-ada6f1cc33a2" providerId="ADAL" clId="{2561BA1A-F32F-064E-9033-AAFC7156500D}" dt="2022-01-27T18:08:39.840" v="4554" actId="478"/>
          <ac:spMkLst>
            <pc:docMk/>
            <pc:sldMk cId="138296854" sldId="482"/>
            <ac:spMk id="3" creationId="{18EB4EAD-D97A-4206-A1D3-E0CDABB964AF}"/>
          </ac:spMkLst>
        </pc:spChg>
        <pc:spChg chg="mod ord">
          <ac:chgData name="Mariah Helgeson" userId="51b1bd1c-374c-4333-91a8-ada6f1cc33a2" providerId="ADAL" clId="{2561BA1A-F32F-064E-9033-AAFC7156500D}" dt="2022-01-25T20:02:29.854" v="3648" actId="700"/>
          <ac:spMkLst>
            <pc:docMk/>
            <pc:sldMk cId="138296854" sldId="482"/>
            <ac:spMk id="4" creationId="{213B925D-202E-436D-98AC-C5C670A5B773}"/>
          </ac:spMkLst>
        </pc:spChg>
        <pc:spChg chg="add mod ord">
          <ac:chgData name="Mariah Helgeson" userId="51b1bd1c-374c-4333-91a8-ada6f1cc33a2" providerId="ADAL" clId="{2561BA1A-F32F-064E-9033-AAFC7156500D}" dt="2022-01-25T20:02:29.854" v="3648" actId="700"/>
          <ac:spMkLst>
            <pc:docMk/>
            <pc:sldMk cId="138296854" sldId="482"/>
            <ac:spMk id="8" creationId="{F4E3DAF4-B692-5B44-9D60-FA2015599119}"/>
          </ac:spMkLst>
        </pc:spChg>
        <pc:spChg chg="add mod">
          <ac:chgData name="Mariah Helgeson" userId="51b1bd1c-374c-4333-91a8-ada6f1cc33a2" providerId="ADAL" clId="{2561BA1A-F32F-064E-9033-AAFC7156500D}" dt="2022-01-25T19:39:33.215" v="3343"/>
          <ac:spMkLst>
            <pc:docMk/>
            <pc:sldMk cId="138296854" sldId="482"/>
            <ac:spMk id="9" creationId="{664166BD-9C94-7C40-B10F-3593ED60EBAB}"/>
          </ac:spMkLst>
        </pc:spChg>
        <pc:spChg chg="add mod">
          <ac:chgData name="Mariah Helgeson" userId="51b1bd1c-374c-4333-91a8-ada6f1cc33a2" providerId="ADAL" clId="{2561BA1A-F32F-064E-9033-AAFC7156500D}" dt="2022-01-25T19:39:33.215" v="3343"/>
          <ac:spMkLst>
            <pc:docMk/>
            <pc:sldMk cId="138296854" sldId="482"/>
            <ac:spMk id="10" creationId="{7BBC32CA-81F7-F34F-9F44-6EFB467CB76F}"/>
          </ac:spMkLst>
        </pc:spChg>
        <pc:spChg chg="add mod">
          <ac:chgData name="Mariah Helgeson" userId="51b1bd1c-374c-4333-91a8-ada6f1cc33a2" providerId="ADAL" clId="{2561BA1A-F32F-064E-9033-AAFC7156500D}" dt="2022-01-25T19:44:40.535" v="3467"/>
          <ac:spMkLst>
            <pc:docMk/>
            <pc:sldMk cId="138296854" sldId="482"/>
            <ac:spMk id="11" creationId="{4854D21F-37C2-CB4C-BD4A-487229DE36CC}"/>
          </ac:spMkLst>
        </pc:spChg>
      </pc:sldChg>
      <pc:sldChg chg="addSp delSp modSp mod chgLayout">
        <pc:chgData name="Mariah Helgeson" userId="51b1bd1c-374c-4333-91a8-ada6f1cc33a2" providerId="ADAL" clId="{2561BA1A-F32F-064E-9033-AAFC7156500D}" dt="2022-01-27T18:02:50.066" v="4501" actId="478"/>
        <pc:sldMkLst>
          <pc:docMk/>
          <pc:sldMk cId="3145449916" sldId="485"/>
        </pc:sldMkLst>
        <pc:spChg chg="mod ord">
          <ac:chgData name="Mariah Helgeson" userId="51b1bd1c-374c-4333-91a8-ada6f1cc33a2" providerId="ADAL" clId="{2561BA1A-F32F-064E-9033-AAFC7156500D}" dt="2022-01-25T20:02:29.854" v="3648" actId="700"/>
          <ac:spMkLst>
            <pc:docMk/>
            <pc:sldMk cId="3145449916" sldId="485"/>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3145449916" sldId="485"/>
            <ac:spMk id="4" creationId="{259C99D9-CBEE-104E-9A46-9B3689008F97}"/>
          </ac:spMkLst>
        </pc:spChg>
        <pc:spChg chg="add mod ord">
          <ac:chgData name="Mariah Helgeson" userId="51b1bd1c-374c-4333-91a8-ada6f1cc33a2" providerId="ADAL" clId="{2561BA1A-F32F-064E-9033-AAFC7156500D}" dt="2022-01-25T20:02:29.854" v="3648" actId="700"/>
          <ac:spMkLst>
            <pc:docMk/>
            <pc:sldMk cId="3145449916" sldId="485"/>
            <ac:spMk id="5" creationId="{32DB17F3-7674-0044-80FA-0F653619E033}"/>
          </ac:spMkLst>
        </pc:spChg>
        <pc:spChg chg="del">
          <ac:chgData name="Mariah Helgeson" userId="51b1bd1c-374c-4333-91a8-ada6f1cc33a2" providerId="ADAL" clId="{2561BA1A-F32F-064E-9033-AAFC7156500D}" dt="2022-01-27T18:02:50.066" v="4501" actId="478"/>
          <ac:spMkLst>
            <pc:docMk/>
            <pc:sldMk cId="3145449916" sldId="485"/>
            <ac:spMk id="9" creationId="{DBE705B8-2018-455D-8BEA-BD9D80DD7CFF}"/>
          </ac:spMkLst>
        </pc:spChg>
        <pc:spChg chg="add mod">
          <ac:chgData name="Mariah Helgeson" userId="51b1bd1c-374c-4333-91a8-ada6f1cc33a2" providerId="ADAL" clId="{2561BA1A-F32F-064E-9033-AAFC7156500D}" dt="2022-01-25T19:33:41.782" v="3220"/>
          <ac:spMkLst>
            <pc:docMk/>
            <pc:sldMk cId="3145449916" sldId="485"/>
            <ac:spMk id="14" creationId="{78D66EB8-F372-C34B-A3DF-AE86C683438D}"/>
          </ac:spMkLst>
        </pc:spChg>
        <pc:spChg chg="add mod">
          <ac:chgData name="Mariah Helgeson" userId="51b1bd1c-374c-4333-91a8-ada6f1cc33a2" providerId="ADAL" clId="{2561BA1A-F32F-064E-9033-AAFC7156500D}" dt="2022-01-25T19:33:41.782" v="3220"/>
          <ac:spMkLst>
            <pc:docMk/>
            <pc:sldMk cId="3145449916" sldId="485"/>
            <ac:spMk id="15" creationId="{2ABA51F8-052D-C142-98D3-12EACF28366C}"/>
          </ac:spMkLst>
        </pc:spChg>
        <pc:spChg chg="add mod">
          <ac:chgData name="Mariah Helgeson" userId="51b1bd1c-374c-4333-91a8-ada6f1cc33a2" providerId="ADAL" clId="{2561BA1A-F32F-064E-9033-AAFC7156500D}" dt="2022-01-25T19:33:41.782" v="3220"/>
          <ac:spMkLst>
            <pc:docMk/>
            <pc:sldMk cId="3145449916" sldId="485"/>
            <ac:spMk id="16" creationId="{69C14AA7-CC80-3B46-9062-07F776324470}"/>
          </ac:spMkLst>
        </pc:spChg>
        <pc:spChg chg="add mod">
          <ac:chgData name="Mariah Helgeson" userId="51b1bd1c-374c-4333-91a8-ada6f1cc33a2" providerId="ADAL" clId="{2561BA1A-F32F-064E-9033-AAFC7156500D}" dt="2022-01-25T19:33:41.782" v="3220"/>
          <ac:spMkLst>
            <pc:docMk/>
            <pc:sldMk cId="3145449916" sldId="485"/>
            <ac:spMk id="17" creationId="{213D1BC1-7D6F-D742-8273-ABBC7B674917}"/>
          </ac:spMkLst>
        </pc:spChg>
        <pc:spChg chg="add mod">
          <ac:chgData name="Mariah Helgeson" userId="51b1bd1c-374c-4333-91a8-ada6f1cc33a2" providerId="ADAL" clId="{2561BA1A-F32F-064E-9033-AAFC7156500D}" dt="2022-01-25T19:33:41.782" v="3220"/>
          <ac:spMkLst>
            <pc:docMk/>
            <pc:sldMk cId="3145449916" sldId="485"/>
            <ac:spMk id="18" creationId="{E8CD564C-CD38-D140-82AB-42400F0FEB9A}"/>
          </ac:spMkLst>
        </pc:spChg>
        <pc:spChg chg="add mod">
          <ac:chgData name="Mariah Helgeson" userId="51b1bd1c-374c-4333-91a8-ada6f1cc33a2" providerId="ADAL" clId="{2561BA1A-F32F-064E-9033-AAFC7156500D}" dt="2022-01-25T19:33:41.782" v="3220"/>
          <ac:spMkLst>
            <pc:docMk/>
            <pc:sldMk cId="3145449916" sldId="485"/>
            <ac:spMk id="19" creationId="{5AEE12DB-AE81-AC4A-8F6D-6C229FA31F99}"/>
          </ac:spMkLst>
        </pc:spChg>
        <pc:spChg chg="add mod">
          <ac:chgData name="Mariah Helgeson" userId="51b1bd1c-374c-4333-91a8-ada6f1cc33a2" providerId="ADAL" clId="{2561BA1A-F32F-064E-9033-AAFC7156500D}" dt="2022-01-25T19:33:41.782" v="3220"/>
          <ac:spMkLst>
            <pc:docMk/>
            <pc:sldMk cId="3145449916" sldId="485"/>
            <ac:spMk id="20" creationId="{0D73CB3D-ED25-874B-872A-AFB9F5D2EF78}"/>
          </ac:spMkLst>
        </pc:spChg>
        <pc:spChg chg="add mod">
          <ac:chgData name="Mariah Helgeson" userId="51b1bd1c-374c-4333-91a8-ada6f1cc33a2" providerId="ADAL" clId="{2561BA1A-F32F-064E-9033-AAFC7156500D}" dt="2022-01-25T19:33:41.782" v="3220"/>
          <ac:spMkLst>
            <pc:docMk/>
            <pc:sldMk cId="3145449916" sldId="485"/>
            <ac:spMk id="21" creationId="{22C62592-9CD9-024A-BA93-73574EF7BEFC}"/>
          </ac:spMkLst>
        </pc:spChg>
        <pc:spChg chg="add mod">
          <ac:chgData name="Mariah Helgeson" userId="51b1bd1c-374c-4333-91a8-ada6f1cc33a2" providerId="ADAL" clId="{2561BA1A-F32F-064E-9033-AAFC7156500D}" dt="2022-01-25T19:33:41.782" v="3220"/>
          <ac:spMkLst>
            <pc:docMk/>
            <pc:sldMk cId="3145449916" sldId="485"/>
            <ac:spMk id="22" creationId="{5AB6233F-8B3B-B547-B452-6178F0F8EBA7}"/>
          </ac:spMkLst>
        </pc:spChg>
        <pc:spChg chg="add mod">
          <ac:chgData name="Mariah Helgeson" userId="51b1bd1c-374c-4333-91a8-ada6f1cc33a2" providerId="ADAL" clId="{2561BA1A-F32F-064E-9033-AAFC7156500D}" dt="2022-01-25T19:33:41.782" v="3220"/>
          <ac:spMkLst>
            <pc:docMk/>
            <pc:sldMk cId="3145449916" sldId="485"/>
            <ac:spMk id="23" creationId="{6DA08C51-A9C2-A34F-8FCD-675B1B523C97}"/>
          </ac:spMkLst>
        </pc:spChg>
        <pc:spChg chg="add mod">
          <ac:chgData name="Mariah Helgeson" userId="51b1bd1c-374c-4333-91a8-ada6f1cc33a2" providerId="ADAL" clId="{2561BA1A-F32F-064E-9033-AAFC7156500D}" dt="2022-01-25T19:33:41.782" v="3220"/>
          <ac:spMkLst>
            <pc:docMk/>
            <pc:sldMk cId="3145449916" sldId="485"/>
            <ac:spMk id="24" creationId="{9FEC5B63-3EA9-D042-A7B2-9754ADEC5D01}"/>
          </ac:spMkLst>
        </pc:spChg>
        <pc:spChg chg="add mod">
          <ac:chgData name="Mariah Helgeson" userId="51b1bd1c-374c-4333-91a8-ada6f1cc33a2" providerId="ADAL" clId="{2561BA1A-F32F-064E-9033-AAFC7156500D}" dt="2022-01-25T19:33:41.782" v="3220"/>
          <ac:spMkLst>
            <pc:docMk/>
            <pc:sldMk cId="3145449916" sldId="485"/>
            <ac:spMk id="25" creationId="{FD8F234B-3BA6-3F43-8CC8-119C6B2AF532}"/>
          </ac:spMkLst>
        </pc:spChg>
        <pc:spChg chg="add mod">
          <ac:chgData name="Mariah Helgeson" userId="51b1bd1c-374c-4333-91a8-ada6f1cc33a2" providerId="ADAL" clId="{2561BA1A-F32F-064E-9033-AAFC7156500D}" dt="2022-01-25T19:33:41.782" v="3220"/>
          <ac:spMkLst>
            <pc:docMk/>
            <pc:sldMk cId="3145449916" sldId="485"/>
            <ac:spMk id="26" creationId="{CCA4BA66-8990-1847-AE79-C01856097A6F}"/>
          </ac:spMkLst>
        </pc:spChg>
        <pc:spChg chg="add mod">
          <ac:chgData name="Mariah Helgeson" userId="51b1bd1c-374c-4333-91a8-ada6f1cc33a2" providerId="ADAL" clId="{2561BA1A-F32F-064E-9033-AAFC7156500D}" dt="2022-01-25T19:33:41.782" v="3220"/>
          <ac:spMkLst>
            <pc:docMk/>
            <pc:sldMk cId="3145449916" sldId="485"/>
            <ac:spMk id="27" creationId="{C853C0D9-4DC2-1D4D-9CE6-D3E72010A32F}"/>
          </ac:spMkLst>
        </pc:spChg>
        <pc:spChg chg="add mod">
          <ac:chgData name="Mariah Helgeson" userId="51b1bd1c-374c-4333-91a8-ada6f1cc33a2" providerId="ADAL" clId="{2561BA1A-F32F-064E-9033-AAFC7156500D}" dt="2022-01-25T19:33:41.782" v="3220"/>
          <ac:spMkLst>
            <pc:docMk/>
            <pc:sldMk cId="3145449916" sldId="485"/>
            <ac:spMk id="28" creationId="{D0274AD5-669D-E247-84A7-F15F23EE67D6}"/>
          </ac:spMkLst>
        </pc:spChg>
        <pc:spChg chg="add mod">
          <ac:chgData name="Mariah Helgeson" userId="51b1bd1c-374c-4333-91a8-ada6f1cc33a2" providerId="ADAL" clId="{2561BA1A-F32F-064E-9033-AAFC7156500D}" dt="2022-01-25T19:33:41.782" v="3220"/>
          <ac:spMkLst>
            <pc:docMk/>
            <pc:sldMk cId="3145449916" sldId="485"/>
            <ac:spMk id="29" creationId="{BF5B1C0B-CFB9-DC47-B701-77A066D3BEEC}"/>
          </ac:spMkLst>
        </pc:spChg>
        <pc:spChg chg="add mod">
          <ac:chgData name="Mariah Helgeson" userId="51b1bd1c-374c-4333-91a8-ada6f1cc33a2" providerId="ADAL" clId="{2561BA1A-F32F-064E-9033-AAFC7156500D}" dt="2022-01-25T19:33:41.782" v="3220"/>
          <ac:spMkLst>
            <pc:docMk/>
            <pc:sldMk cId="3145449916" sldId="485"/>
            <ac:spMk id="30" creationId="{59DE58B5-97FA-D64C-BBD8-206A1D6F0F12}"/>
          </ac:spMkLst>
        </pc:spChg>
        <pc:spChg chg="add mod">
          <ac:chgData name="Mariah Helgeson" userId="51b1bd1c-374c-4333-91a8-ada6f1cc33a2" providerId="ADAL" clId="{2561BA1A-F32F-064E-9033-AAFC7156500D}" dt="2022-01-25T19:33:41.782" v="3220"/>
          <ac:spMkLst>
            <pc:docMk/>
            <pc:sldMk cId="3145449916" sldId="485"/>
            <ac:spMk id="31" creationId="{03350071-900D-BE46-B79A-6E86E4E399C2}"/>
          </ac:spMkLst>
        </pc:spChg>
        <pc:spChg chg="add mod">
          <ac:chgData name="Mariah Helgeson" userId="51b1bd1c-374c-4333-91a8-ada6f1cc33a2" providerId="ADAL" clId="{2561BA1A-F32F-064E-9033-AAFC7156500D}" dt="2022-01-25T19:33:41.782" v="3220"/>
          <ac:spMkLst>
            <pc:docMk/>
            <pc:sldMk cId="3145449916" sldId="485"/>
            <ac:spMk id="32" creationId="{5E3B3E22-0001-1042-8E84-A4FEFD369D82}"/>
          </ac:spMkLst>
        </pc:spChg>
        <pc:spChg chg="add mod">
          <ac:chgData name="Mariah Helgeson" userId="51b1bd1c-374c-4333-91a8-ada6f1cc33a2" providerId="ADAL" clId="{2561BA1A-F32F-064E-9033-AAFC7156500D}" dt="2022-01-25T19:33:41.782" v="3220"/>
          <ac:spMkLst>
            <pc:docMk/>
            <pc:sldMk cId="3145449916" sldId="485"/>
            <ac:spMk id="33" creationId="{ADABFBF4-85A9-F34C-8980-C3B4CF96853E}"/>
          </ac:spMkLst>
        </pc:spChg>
        <pc:spChg chg="add mod">
          <ac:chgData name="Mariah Helgeson" userId="51b1bd1c-374c-4333-91a8-ada6f1cc33a2" providerId="ADAL" clId="{2561BA1A-F32F-064E-9033-AAFC7156500D}" dt="2022-01-25T19:43:38.612" v="3433"/>
          <ac:spMkLst>
            <pc:docMk/>
            <pc:sldMk cId="3145449916" sldId="485"/>
            <ac:spMk id="34" creationId="{46FE3B80-74C8-4348-B4D6-81FAFFD03C19}"/>
          </ac:spMkLst>
        </pc:spChg>
      </pc:sldChg>
      <pc:sldChg chg="addSp delSp modSp mod chgLayout">
        <pc:chgData name="Mariah Helgeson" userId="51b1bd1c-374c-4333-91a8-ada6f1cc33a2" providerId="ADAL" clId="{2561BA1A-F32F-064E-9033-AAFC7156500D}" dt="2022-01-27T18:02:53.541" v="4502" actId="478"/>
        <pc:sldMkLst>
          <pc:docMk/>
          <pc:sldMk cId="168229281" sldId="487"/>
        </pc:sldMkLst>
        <pc:spChg chg="mod ord">
          <ac:chgData name="Mariah Helgeson" userId="51b1bd1c-374c-4333-91a8-ada6f1cc33a2" providerId="ADAL" clId="{2561BA1A-F32F-064E-9033-AAFC7156500D}" dt="2022-01-25T20:02:29.854" v="3648" actId="700"/>
          <ac:spMkLst>
            <pc:docMk/>
            <pc:sldMk cId="168229281" sldId="487"/>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168229281" sldId="487"/>
            <ac:spMk id="3" creationId="{E93A8F07-93E2-584B-BAEB-9543EE76A89F}"/>
          </ac:spMkLst>
        </pc:spChg>
        <pc:spChg chg="mod ord">
          <ac:chgData name="Mariah Helgeson" userId="51b1bd1c-374c-4333-91a8-ada6f1cc33a2" providerId="ADAL" clId="{2561BA1A-F32F-064E-9033-AAFC7156500D}" dt="2022-01-25T20:02:29.854" v="3648" actId="700"/>
          <ac:spMkLst>
            <pc:docMk/>
            <pc:sldMk cId="168229281" sldId="487"/>
            <ac:spMk id="4" creationId="{0924ACA7-53DA-4903-8FC9-AA5D17A4DF0D}"/>
          </ac:spMkLst>
        </pc:spChg>
        <pc:spChg chg="del">
          <ac:chgData name="Mariah Helgeson" userId="51b1bd1c-374c-4333-91a8-ada6f1cc33a2" providerId="ADAL" clId="{2561BA1A-F32F-064E-9033-AAFC7156500D}" dt="2022-01-27T18:02:53.541" v="4502" actId="478"/>
          <ac:spMkLst>
            <pc:docMk/>
            <pc:sldMk cId="168229281" sldId="487"/>
            <ac:spMk id="9" creationId="{D7876A4A-A94F-4881-98D2-6C9ACA472BBA}"/>
          </ac:spMkLst>
        </pc:spChg>
        <pc:spChg chg="add mod">
          <ac:chgData name="Mariah Helgeson" userId="51b1bd1c-374c-4333-91a8-ada6f1cc33a2" providerId="ADAL" clId="{2561BA1A-F32F-064E-9033-AAFC7156500D}" dt="2022-01-25T19:33:42.776" v="3221"/>
          <ac:spMkLst>
            <pc:docMk/>
            <pc:sldMk cId="168229281" sldId="487"/>
            <ac:spMk id="14" creationId="{2699BCDE-FA98-BF4C-A7B7-26A1BF5CA84F}"/>
          </ac:spMkLst>
        </pc:spChg>
        <pc:spChg chg="add mod">
          <ac:chgData name="Mariah Helgeson" userId="51b1bd1c-374c-4333-91a8-ada6f1cc33a2" providerId="ADAL" clId="{2561BA1A-F32F-064E-9033-AAFC7156500D}" dt="2022-01-25T19:33:42.776" v="3221"/>
          <ac:spMkLst>
            <pc:docMk/>
            <pc:sldMk cId="168229281" sldId="487"/>
            <ac:spMk id="15" creationId="{B59796AA-59BC-FC4E-A5B6-FAC49E22E547}"/>
          </ac:spMkLst>
        </pc:spChg>
        <pc:spChg chg="add mod">
          <ac:chgData name="Mariah Helgeson" userId="51b1bd1c-374c-4333-91a8-ada6f1cc33a2" providerId="ADAL" clId="{2561BA1A-F32F-064E-9033-AAFC7156500D}" dt="2022-01-25T19:33:42.776" v="3221"/>
          <ac:spMkLst>
            <pc:docMk/>
            <pc:sldMk cId="168229281" sldId="487"/>
            <ac:spMk id="16" creationId="{40EA02A0-14F0-1D4A-BC53-2E4FE785DC38}"/>
          </ac:spMkLst>
        </pc:spChg>
        <pc:spChg chg="add mod">
          <ac:chgData name="Mariah Helgeson" userId="51b1bd1c-374c-4333-91a8-ada6f1cc33a2" providerId="ADAL" clId="{2561BA1A-F32F-064E-9033-AAFC7156500D}" dt="2022-01-25T19:33:42.776" v="3221"/>
          <ac:spMkLst>
            <pc:docMk/>
            <pc:sldMk cId="168229281" sldId="487"/>
            <ac:spMk id="17" creationId="{016E1A96-CF28-DE42-B153-D065F905D52B}"/>
          </ac:spMkLst>
        </pc:spChg>
        <pc:spChg chg="add mod">
          <ac:chgData name="Mariah Helgeson" userId="51b1bd1c-374c-4333-91a8-ada6f1cc33a2" providerId="ADAL" clId="{2561BA1A-F32F-064E-9033-AAFC7156500D}" dt="2022-01-25T19:33:42.776" v="3221"/>
          <ac:spMkLst>
            <pc:docMk/>
            <pc:sldMk cId="168229281" sldId="487"/>
            <ac:spMk id="18" creationId="{723088FC-1482-404D-8E77-686814D6D077}"/>
          </ac:spMkLst>
        </pc:spChg>
        <pc:spChg chg="add mod">
          <ac:chgData name="Mariah Helgeson" userId="51b1bd1c-374c-4333-91a8-ada6f1cc33a2" providerId="ADAL" clId="{2561BA1A-F32F-064E-9033-AAFC7156500D}" dt="2022-01-25T19:33:42.776" v="3221"/>
          <ac:spMkLst>
            <pc:docMk/>
            <pc:sldMk cId="168229281" sldId="487"/>
            <ac:spMk id="19" creationId="{6B22BD1A-3C24-914B-8F23-435043604789}"/>
          </ac:spMkLst>
        </pc:spChg>
        <pc:spChg chg="add mod">
          <ac:chgData name="Mariah Helgeson" userId="51b1bd1c-374c-4333-91a8-ada6f1cc33a2" providerId="ADAL" clId="{2561BA1A-F32F-064E-9033-AAFC7156500D}" dt="2022-01-25T19:33:42.776" v="3221"/>
          <ac:spMkLst>
            <pc:docMk/>
            <pc:sldMk cId="168229281" sldId="487"/>
            <ac:spMk id="20" creationId="{B34B3A0B-81FD-6849-98F3-70523AC8016C}"/>
          </ac:spMkLst>
        </pc:spChg>
        <pc:spChg chg="add mod">
          <ac:chgData name="Mariah Helgeson" userId="51b1bd1c-374c-4333-91a8-ada6f1cc33a2" providerId="ADAL" clId="{2561BA1A-F32F-064E-9033-AAFC7156500D}" dt="2022-01-25T19:33:42.776" v="3221"/>
          <ac:spMkLst>
            <pc:docMk/>
            <pc:sldMk cId="168229281" sldId="487"/>
            <ac:spMk id="21" creationId="{5B642AEA-94B4-DA42-B3C9-E2F175FB3F2B}"/>
          </ac:spMkLst>
        </pc:spChg>
        <pc:spChg chg="add mod">
          <ac:chgData name="Mariah Helgeson" userId="51b1bd1c-374c-4333-91a8-ada6f1cc33a2" providerId="ADAL" clId="{2561BA1A-F32F-064E-9033-AAFC7156500D}" dt="2022-01-25T19:33:42.776" v="3221"/>
          <ac:spMkLst>
            <pc:docMk/>
            <pc:sldMk cId="168229281" sldId="487"/>
            <ac:spMk id="22" creationId="{A2FF5454-7460-BE4A-B1AC-A07D7B4CC85D}"/>
          </ac:spMkLst>
        </pc:spChg>
        <pc:spChg chg="add mod">
          <ac:chgData name="Mariah Helgeson" userId="51b1bd1c-374c-4333-91a8-ada6f1cc33a2" providerId="ADAL" clId="{2561BA1A-F32F-064E-9033-AAFC7156500D}" dt="2022-01-25T19:33:42.776" v="3221"/>
          <ac:spMkLst>
            <pc:docMk/>
            <pc:sldMk cId="168229281" sldId="487"/>
            <ac:spMk id="23" creationId="{7A44A0DA-59C5-3E47-A748-50753C0BB807}"/>
          </ac:spMkLst>
        </pc:spChg>
        <pc:spChg chg="add mod">
          <ac:chgData name="Mariah Helgeson" userId="51b1bd1c-374c-4333-91a8-ada6f1cc33a2" providerId="ADAL" clId="{2561BA1A-F32F-064E-9033-AAFC7156500D}" dt="2022-01-25T19:33:42.776" v="3221"/>
          <ac:spMkLst>
            <pc:docMk/>
            <pc:sldMk cId="168229281" sldId="487"/>
            <ac:spMk id="24" creationId="{4587C107-ED03-6C4B-86A3-9AFAB0FFF261}"/>
          </ac:spMkLst>
        </pc:spChg>
        <pc:spChg chg="add mod">
          <ac:chgData name="Mariah Helgeson" userId="51b1bd1c-374c-4333-91a8-ada6f1cc33a2" providerId="ADAL" clId="{2561BA1A-F32F-064E-9033-AAFC7156500D}" dt="2022-01-25T19:33:42.776" v="3221"/>
          <ac:spMkLst>
            <pc:docMk/>
            <pc:sldMk cId="168229281" sldId="487"/>
            <ac:spMk id="25" creationId="{8B674E14-2C09-C444-8A3C-C4B5C04B4011}"/>
          </ac:spMkLst>
        </pc:spChg>
        <pc:spChg chg="add mod">
          <ac:chgData name="Mariah Helgeson" userId="51b1bd1c-374c-4333-91a8-ada6f1cc33a2" providerId="ADAL" clId="{2561BA1A-F32F-064E-9033-AAFC7156500D}" dt="2022-01-25T19:33:42.776" v="3221"/>
          <ac:spMkLst>
            <pc:docMk/>
            <pc:sldMk cId="168229281" sldId="487"/>
            <ac:spMk id="26" creationId="{DAEA701B-6B3A-5F46-9F3A-9BE68C1F4646}"/>
          </ac:spMkLst>
        </pc:spChg>
        <pc:spChg chg="add mod">
          <ac:chgData name="Mariah Helgeson" userId="51b1bd1c-374c-4333-91a8-ada6f1cc33a2" providerId="ADAL" clId="{2561BA1A-F32F-064E-9033-AAFC7156500D}" dt="2022-01-25T19:33:42.776" v="3221"/>
          <ac:spMkLst>
            <pc:docMk/>
            <pc:sldMk cId="168229281" sldId="487"/>
            <ac:spMk id="27" creationId="{CCC98AEE-1DF4-D244-8C6E-CDA38544E9D0}"/>
          </ac:spMkLst>
        </pc:spChg>
        <pc:spChg chg="add mod">
          <ac:chgData name="Mariah Helgeson" userId="51b1bd1c-374c-4333-91a8-ada6f1cc33a2" providerId="ADAL" clId="{2561BA1A-F32F-064E-9033-AAFC7156500D}" dt="2022-01-25T19:33:42.776" v="3221"/>
          <ac:spMkLst>
            <pc:docMk/>
            <pc:sldMk cId="168229281" sldId="487"/>
            <ac:spMk id="28" creationId="{BF2A49EC-EA82-264A-B998-02DEA8F1B714}"/>
          </ac:spMkLst>
        </pc:spChg>
        <pc:spChg chg="add mod">
          <ac:chgData name="Mariah Helgeson" userId="51b1bd1c-374c-4333-91a8-ada6f1cc33a2" providerId="ADAL" clId="{2561BA1A-F32F-064E-9033-AAFC7156500D}" dt="2022-01-25T19:33:42.776" v="3221"/>
          <ac:spMkLst>
            <pc:docMk/>
            <pc:sldMk cId="168229281" sldId="487"/>
            <ac:spMk id="29" creationId="{6887BA62-691B-B74C-AE16-24B590595FDE}"/>
          </ac:spMkLst>
        </pc:spChg>
        <pc:spChg chg="add mod">
          <ac:chgData name="Mariah Helgeson" userId="51b1bd1c-374c-4333-91a8-ada6f1cc33a2" providerId="ADAL" clId="{2561BA1A-F32F-064E-9033-AAFC7156500D}" dt="2022-01-25T19:33:42.776" v="3221"/>
          <ac:spMkLst>
            <pc:docMk/>
            <pc:sldMk cId="168229281" sldId="487"/>
            <ac:spMk id="30" creationId="{24A313BD-B192-3841-B7C5-D33311946BFD}"/>
          </ac:spMkLst>
        </pc:spChg>
        <pc:spChg chg="add mod">
          <ac:chgData name="Mariah Helgeson" userId="51b1bd1c-374c-4333-91a8-ada6f1cc33a2" providerId="ADAL" clId="{2561BA1A-F32F-064E-9033-AAFC7156500D}" dt="2022-01-25T19:33:42.776" v="3221"/>
          <ac:spMkLst>
            <pc:docMk/>
            <pc:sldMk cId="168229281" sldId="487"/>
            <ac:spMk id="31" creationId="{6FF05920-A781-8B4E-BC22-0A65BB49E4EA}"/>
          </ac:spMkLst>
        </pc:spChg>
        <pc:spChg chg="add mod">
          <ac:chgData name="Mariah Helgeson" userId="51b1bd1c-374c-4333-91a8-ada6f1cc33a2" providerId="ADAL" clId="{2561BA1A-F32F-064E-9033-AAFC7156500D}" dt="2022-01-25T19:33:42.776" v="3221"/>
          <ac:spMkLst>
            <pc:docMk/>
            <pc:sldMk cId="168229281" sldId="487"/>
            <ac:spMk id="32" creationId="{451076F0-BDC1-B44D-BCC9-537405851B40}"/>
          </ac:spMkLst>
        </pc:spChg>
        <pc:spChg chg="add mod">
          <ac:chgData name="Mariah Helgeson" userId="51b1bd1c-374c-4333-91a8-ada6f1cc33a2" providerId="ADAL" clId="{2561BA1A-F32F-064E-9033-AAFC7156500D}" dt="2022-01-25T19:33:42.776" v="3221"/>
          <ac:spMkLst>
            <pc:docMk/>
            <pc:sldMk cId="168229281" sldId="487"/>
            <ac:spMk id="33" creationId="{320F9698-D028-9041-9ED5-074B81423B0B}"/>
          </ac:spMkLst>
        </pc:spChg>
        <pc:spChg chg="add mod">
          <ac:chgData name="Mariah Helgeson" userId="51b1bd1c-374c-4333-91a8-ada6f1cc33a2" providerId="ADAL" clId="{2561BA1A-F32F-064E-9033-AAFC7156500D}" dt="2022-01-25T19:43:39.940" v="3434"/>
          <ac:spMkLst>
            <pc:docMk/>
            <pc:sldMk cId="168229281" sldId="487"/>
            <ac:spMk id="34" creationId="{82176BB0-7F63-6043-B62F-80BB7EC2B76A}"/>
          </ac:spMkLst>
        </pc:spChg>
      </pc:sldChg>
      <pc:sldChg chg="addSp delSp modSp mod">
        <pc:chgData name="Mariah Helgeson" userId="51b1bd1c-374c-4333-91a8-ada6f1cc33a2" providerId="ADAL" clId="{2561BA1A-F32F-064E-9033-AAFC7156500D}" dt="2022-01-25T20:07:59.447" v="3841" actId="20577"/>
        <pc:sldMkLst>
          <pc:docMk/>
          <pc:sldMk cId="1118128043" sldId="489"/>
        </pc:sldMkLst>
        <pc:spChg chg="add mod">
          <ac:chgData name="Mariah Helgeson" userId="51b1bd1c-374c-4333-91a8-ada6f1cc33a2" providerId="ADAL" clId="{2561BA1A-F32F-064E-9033-AAFC7156500D}" dt="2022-01-25T20:07:59.447" v="3841" actId="20577"/>
          <ac:spMkLst>
            <pc:docMk/>
            <pc:sldMk cId="1118128043" sldId="489"/>
            <ac:spMk id="2" creationId="{7447A23D-6CD9-8443-AA16-D4B508525E6A}"/>
          </ac:spMkLst>
        </pc:spChg>
        <pc:spChg chg="mod">
          <ac:chgData name="Mariah Helgeson" userId="51b1bd1c-374c-4333-91a8-ada6f1cc33a2" providerId="ADAL" clId="{2561BA1A-F32F-064E-9033-AAFC7156500D}" dt="2022-01-25T20:03:40.046" v="3668" actId="20577"/>
          <ac:spMkLst>
            <pc:docMk/>
            <pc:sldMk cId="1118128043" sldId="489"/>
            <ac:spMk id="3" creationId="{18EB4EAD-D97A-4206-A1D3-E0CDABB964AF}"/>
          </ac:spMkLst>
        </pc:spChg>
        <pc:spChg chg="mod">
          <ac:chgData name="Mariah Helgeson" userId="51b1bd1c-374c-4333-91a8-ada6f1cc33a2" providerId="ADAL" clId="{2561BA1A-F32F-064E-9033-AAFC7156500D}" dt="2022-01-25T20:03:00.282" v="3657" actId="20577"/>
          <ac:spMkLst>
            <pc:docMk/>
            <pc:sldMk cId="1118128043" sldId="489"/>
            <ac:spMk id="4" creationId="{7E552CBA-E63D-4BDC-974D-8EEEBC8806B8}"/>
          </ac:spMkLst>
        </pc:spChg>
        <pc:spChg chg="add mod">
          <ac:chgData name="Mariah Helgeson" userId="51b1bd1c-374c-4333-91a8-ada6f1cc33a2" providerId="ADAL" clId="{2561BA1A-F32F-064E-9033-AAFC7156500D}" dt="2022-01-25T18:07:27.194" v="1"/>
          <ac:spMkLst>
            <pc:docMk/>
            <pc:sldMk cId="1118128043" sldId="489"/>
            <ac:spMk id="15" creationId="{03C99F08-2D9A-A74F-93C3-EB3A2D0667B4}"/>
          </ac:spMkLst>
        </pc:spChg>
        <pc:spChg chg="add mod">
          <ac:chgData name="Mariah Helgeson" userId="51b1bd1c-374c-4333-91a8-ada6f1cc33a2" providerId="ADAL" clId="{2561BA1A-F32F-064E-9033-AAFC7156500D}" dt="2022-01-25T18:07:27.194" v="1"/>
          <ac:spMkLst>
            <pc:docMk/>
            <pc:sldMk cId="1118128043" sldId="489"/>
            <ac:spMk id="16" creationId="{CBACBED6-3F7E-4F44-8E39-2BAD10144BA2}"/>
          </ac:spMkLst>
        </pc:spChg>
        <pc:spChg chg="add mod">
          <ac:chgData name="Mariah Helgeson" userId="51b1bd1c-374c-4333-91a8-ada6f1cc33a2" providerId="ADAL" clId="{2561BA1A-F32F-064E-9033-AAFC7156500D}" dt="2022-01-25T18:07:27.194" v="1"/>
          <ac:spMkLst>
            <pc:docMk/>
            <pc:sldMk cId="1118128043" sldId="489"/>
            <ac:spMk id="17" creationId="{4EE8040F-2357-A040-838C-02657FF40427}"/>
          </ac:spMkLst>
        </pc:spChg>
        <pc:spChg chg="add mod">
          <ac:chgData name="Mariah Helgeson" userId="51b1bd1c-374c-4333-91a8-ada6f1cc33a2" providerId="ADAL" clId="{2561BA1A-F32F-064E-9033-AAFC7156500D}" dt="2022-01-25T18:07:27.194" v="1"/>
          <ac:spMkLst>
            <pc:docMk/>
            <pc:sldMk cId="1118128043" sldId="489"/>
            <ac:spMk id="18" creationId="{F281B6AE-85AA-6B46-84E9-57ED70654E7D}"/>
          </ac:spMkLst>
        </pc:spChg>
        <pc:spChg chg="add mod">
          <ac:chgData name="Mariah Helgeson" userId="51b1bd1c-374c-4333-91a8-ada6f1cc33a2" providerId="ADAL" clId="{2561BA1A-F32F-064E-9033-AAFC7156500D}" dt="2022-01-25T18:07:27.194" v="1"/>
          <ac:spMkLst>
            <pc:docMk/>
            <pc:sldMk cId="1118128043" sldId="489"/>
            <ac:spMk id="19" creationId="{52552A88-8FD1-B643-97AC-7373F7377529}"/>
          </ac:spMkLst>
        </pc:spChg>
        <pc:spChg chg="add mod">
          <ac:chgData name="Mariah Helgeson" userId="51b1bd1c-374c-4333-91a8-ada6f1cc33a2" providerId="ADAL" clId="{2561BA1A-F32F-064E-9033-AAFC7156500D}" dt="2022-01-25T18:07:27.194" v="1"/>
          <ac:spMkLst>
            <pc:docMk/>
            <pc:sldMk cId="1118128043" sldId="489"/>
            <ac:spMk id="20" creationId="{D166F0A1-8CDF-A640-9DD1-9656AE7639C3}"/>
          </ac:spMkLst>
        </pc:spChg>
        <pc:spChg chg="add mod">
          <ac:chgData name="Mariah Helgeson" userId="51b1bd1c-374c-4333-91a8-ada6f1cc33a2" providerId="ADAL" clId="{2561BA1A-F32F-064E-9033-AAFC7156500D}" dt="2022-01-25T18:07:27.194" v="1"/>
          <ac:spMkLst>
            <pc:docMk/>
            <pc:sldMk cId="1118128043" sldId="489"/>
            <ac:spMk id="21" creationId="{048DCBF3-9236-A14C-AC2D-31FEA4B5FC77}"/>
          </ac:spMkLst>
        </pc:spChg>
        <pc:spChg chg="add mod">
          <ac:chgData name="Mariah Helgeson" userId="51b1bd1c-374c-4333-91a8-ada6f1cc33a2" providerId="ADAL" clId="{2561BA1A-F32F-064E-9033-AAFC7156500D}" dt="2022-01-25T18:07:27.194" v="1"/>
          <ac:spMkLst>
            <pc:docMk/>
            <pc:sldMk cId="1118128043" sldId="489"/>
            <ac:spMk id="22" creationId="{760AB755-5BD2-E34C-A431-21F1C14C8847}"/>
          </ac:spMkLst>
        </pc:spChg>
        <pc:spChg chg="del">
          <ac:chgData name="Mariah Helgeson" userId="51b1bd1c-374c-4333-91a8-ada6f1cc33a2" providerId="ADAL" clId="{2561BA1A-F32F-064E-9033-AAFC7156500D}" dt="2022-01-25T18:07:26.743" v="0" actId="478"/>
          <ac:spMkLst>
            <pc:docMk/>
            <pc:sldMk cId="1118128043" sldId="489"/>
            <ac:spMk id="40" creationId="{C3F2B02F-4A8A-473A-8D99-BD6E032BCC57}"/>
          </ac:spMkLst>
        </pc:spChg>
        <pc:spChg chg="del">
          <ac:chgData name="Mariah Helgeson" userId="51b1bd1c-374c-4333-91a8-ada6f1cc33a2" providerId="ADAL" clId="{2561BA1A-F32F-064E-9033-AAFC7156500D}" dt="2022-01-25T18:07:26.743" v="0" actId="478"/>
          <ac:spMkLst>
            <pc:docMk/>
            <pc:sldMk cId="1118128043" sldId="489"/>
            <ac:spMk id="42" creationId="{0DE63388-1DA4-4729-BEBE-D9EE2941AB07}"/>
          </ac:spMkLst>
        </pc:spChg>
        <pc:spChg chg="del">
          <ac:chgData name="Mariah Helgeson" userId="51b1bd1c-374c-4333-91a8-ada6f1cc33a2" providerId="ADAL" clId="{2561BA1A-F32F-064E-9033-AAFC7156500D}" dt="2022-01-25T18:07:26.743" v="0" actId="478"/>
          <ac:spMkLst>
            <pc:docMk/>
            <pc:sldMk cId="1118128043" sldId="489"/>
            <ac:spMk id="44" creationId="{0DCCCD13-7643-4D5B-85C3-F5DE575ACCFA}"/>
          </ac:spMkLst>
        </pc:spChg>
        <pc:spChg chg="del">
          <ac:chgData name="Mariah Helgeson" userId="51b1bd1c-374c-4333-91a8-ada6f1cc33a2" providerId="ADAL" clId="{2561BA1A-F32F-064E-9033-AAFC7156500D}" dt="2022-01-25T18:07:26.743" v="0" actId="478"/>
          <ac:spMkLst>
            <pc:docMk/>
            <pc:sldMk cId="1118128043" sldId="489"/>
            <ac:spMk id="46" creationId="{05C16C75-B238-4707-8BFF-4BE007B82E72}"/>
          </ac:spMkLst>
        </pc:spChg>
        <pc:spChg chg="del">
          <ac:chgData name="Mariah Helgeson" userId="51b1bd1c-374c-4333-91a8-ada6f1cc33a2" providerId="ADAL" clId="{2561BA1A-F32F-064E-9033-AAFC7156500D}" dt="2022-01-25T18:07:26.743" v="0" actId="478"/>
          <ac:spMkLst>
            <pc:docMk/>
            <pc:sldMk cId="1118128043" sldId="489"/>
            <ac:spMk id="48" creationId="{9931B894-667A-4139-8EA9-D1199CB78B22}"/>
          </ac:spMkLst>
        </pc:spChg>
        <pc:spChg chg="del">
          <ac:chgData name="Mariah Helgeson" userId="51b1bd1c-374c-4333-91a8-ada6f1cc33a2" providerId="ADAL" clId="{2561BA1A-F32F-064E-9033-AAFC7156500D}" dt="2022-01-25T18:07:26.743" v="0" actId="478"/>
          <ac:spMkLst>
            <pc:docMk/>
            <pc:sldMk cId="1118128043" sldId="489"/>
            <ac:spMk id="50" creationId="{1E4EDE66-D406-4FDA-9B98-29EED6D6FE42}"/>
          </ac:spMkLst>
        </pc:spChg>
        <pc:spChg chg="del">
          <ac:chgData name="Mariah Helgeson" userId="51b1bd1c-374c-4333-91a8-ada6f1cc33a2" providerId="ADAL" clId="{2561BA1A-F32F-064E-9033-AAFC7156500D}" dt="2022-01-25T18:07:26.743" v="0" actId="478"/>
          <ac:spMkLst>
            <pc:docMk/>
            <pc:sldMk cId="1118128043" sldId="489"/>
            <ac:spMk id="52" creationId="{7CDFB999-0106-4B15-BADE-F1E70C4C3BC1}"/>
          </ac:spMkLst>
        </pc:spChg>
        <pc:spChg chg="del">
          <ac:chgData name="Mariah Helgeson" userId="51b1bd1c-374c-4333-91a8-ada6f1cc33a2" providerId="ADAL" clId="{2561BA1A-F32F-064E-9033-AAFC7156500D}" dt="2022-01-25T18:07:26.743" v="0" actId="478"/>
          <ac:spMkLst>
            <pc:docMk/>
            <pc:sldMk cId="1118128043" sldId="489"/>
            <ac:spMk id="54" creationId="{3B7A1480-EFE5-49C2-80D8-277F9FB73E3C}"/>
          </ac:spMkLst>
        </pc:spChg>
      </pc:sldChg>
      <pc:sldChg chg="addSp delSp modSp mod chgLayout">
        <pc:chgData name="Mariah Helgeson" userId="51b1bd1c-374c-4333-91a8-ada6f1cc33a2" providerId="ADAL" clId="{2561BA1A-F32F-064E-9033-AAFC7156500D}" dt="2022-01-27T18:02:56.214" v="4503" actId="478"/>
        <pc:sldMkLst>
          <pc:docMk/>
          <pc:sldMk cId="2611952010" sldId="490"/>
        </pc:sldMkLst>
        <pc:spChg chg="mod ord">
          <ac:chgData name="Mariah Helgeson" userId="51b1bd1c-374c-4333-91a8-ada6f1cc33a2" providerId="ADAL" clId="{2561BA1A-F32F-064E-9033-AAFC7156500D}" dt="2022-01-25T20:02:29.854" v="3648" actId="700"/>
          <ac:spMkLst>
            <pc:docMk/>
            <pc:sldMk cId="2611952010" sldId="490"/>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2611952010" sldId="490"/>
            <ac:spMk id="3" creationId="{7AC033AF-00BC-3844-9F63-8B0A150B7ABB}"/>
          </ac:spMkLst>
        </pc:spChg>
        <pc:spChg chg="mod ord">
          <ac:chgData name="Mariah Helgeson" userId="51b1bd1c-374c-4333-91a8-ada6f1cc33a2" providerId="ADAL" clId="{2561BA1A-F32F-064E-9033-AAFC7156500D}" dt="2022-01-25T20:02:29.854" v="3648" actId="700"/>
          <ac:spMkLst>
            <pc:docMk/>
            <pc:sldMk cId="2611952010" sldId="490"/>
            <ac:spMk id="4" creationId="{0924ACA7-53DA-4903-8FC9-AA5D17A4DF0D}"/>
          </ac:spMkLst>
        </pc:spChg>
        <pc:spChg chg="del">
          <ac:chgData name="Mariah Helgeson" userId="51b1bd1c-374c-4333-91a8-ada6f1cc33a2" providerId="ADAL" clId="{2561BA1A-F32F-064E-9033-AAFC7156500D}" dt="2022-01-27T18:02:56.214" v="4503" actId="478"/>
          <ac:spMkLst>
            <pc:docMk/>
            <pc:sldMk cId="2611952010" sldId="490"/>
            <ac:spMk id="9" creationId="{D7876A4A-A94F-4881-98D2-6C9ACA472BBA}"/>
          </ac:spMkLst>
        </pc:spChg>
        <pc:spChg chg="add mod">
          <ac:chgData name="Mariah Helgeson" userId="51b1bd1c-374c-4333-91a8-ada6f1cc33a2" providerId="ADAL" clId="{2561BA1A-F32F-064E-9033-AAFC7156500D}" dt="2022-01-25T19:33:44.138" v="3222"/>
          <ac:spMkLst>
            <pc:docMk/>
            <pc:sldMk cId="2611952010" sldId="490"/>
            <ac:spMk id="14" creationId="{63C14A39-CDDE-1A4E-B95B-53C880EDAAC7}"/>
          </ac:spMkLst>
        </pc:spChg>
        <pc:spChg chg="add mod">
          <ac:chgData name="Mariah Helgeson" userId="51b1bd1c-374c-4333-91a8-ada6f1cc33a2" providerId="ADAL" clId="{2561BA1A-F32F-064E-9033-AAFC7156500D}" dt="2022-01-25T19:33:44.138" v="3222"/>
          <ac:spMkLst>
            <pc:docMk/>
            <pc:sldMk cId="2611952010" sldId="490"/>
            <ac:spMk id="15" creationId="{A0E20E9F-1F6E-7345-9C75-CE6363F118D3}"/>
          </ac:spMkLst>
        </pc:spChg>
        <pc:spChg chg="add mod">
          <ac:chgData name="Mariah Helgeson" userId="51b1bd1c-374c-4333-91a8-ada6f1cc33a2" providerId="ADAL" clId="{2561BA1A-F32F-064E-9033-AAFC7156500D}" dt="2022-01-25T19:33:44.138" v="3222"/>
          <ac:spMkLst>
            <pc:docMk/>
            <pc:sldMk cId="2611952010" sldId="490"/>
            <ac:spMk id="16" creationId="{895FFD51-50DC-8E43-AF13-7F0AF4325F23}"/>
          </ac:spMkLst>
        </pc:spChg>
        <pc:spChg chg="add mod">
          <ac:chgData name="Mariah Helgeson" userId="51b1bd1c-374c-4333-91a8-ada6f1cc33a2" providerId="ADAL" clId="{2561BA1A-F32F-064E-9033-AAFC7156500D}" dt="2022-01-25T19:33:44.138" v="3222"/>
          <ac:spMkLst>
            <pc:docMk/>
            <pc:sldMk cId="2611952010" sldId="490"/>
            <ac:spMk id="17" creationId="{DDC743A1-C910-CD42-9D9E-068344886A04}"/>
          </ac:spMkLst>
        </pc:spChg>
        <pc:spChg chg="add mod">
          <ac:chgData name="Mariah Helgeson" userId="51b1bd1c-374c-4333-91a8-ada6f1cc33a2" providerId="ADAL" clId="{2561BA1A-F32F-064E-9033-AAFC7156500D}" dt="2022-01-25T19:33:44.138" v="3222"/>
          <ac:spMkLst>
            <pc:docMk/>
            <pc:sldMk cId="2611952010" sldId="490"/>
            <ac:spMk id="18" creationId="{C1B7069C-4A6E-2342-B14D-A8B71160F84B}"/>
          </ac:spMkLst>
        </pc:spChg>
        <pc:spChg chg="add mod">
          <ac:chgData name="Mariah Helgeson" userId="51b1bd1c-374c-4333-91a8-ada6f1cc33a2" providerId="ADAL" clId="{2561BA1A-F32F-064E-9033-AAFC7156500D}" dt="2022-01-25T19:33:44.138" v="3222"/>
          <ac:spMkLst>
            <pc:docMk/>
            <pc:sldMk cId="2611952010" sldId="490"/>
            <ac:spMk id="19" creationId="{6C3BC73C-336D-9F45-BC59-4627B934E122}"/>
          </ac:spMkLst>
        </pc:spChg>
        <pc:spChg chg="add mod">
          <ac:chgData name="Mariah Helgeson" userId="51b1bd1c-374c-4333-91a8-ada6f1cc33a2" providerId="ADAL" clId="{2561BA1A-F32F-064E-9033-AAFC7156500D}" dt="2022-01-25T19:33:44.138" v="3222"/>
          <ac:spMkLst>
            <pc:docMk/>
            <pc:sldMk cId="2611952010" sldId="490"/>
            <ac:spMk id="20" creationId="{FFF9A34A-E6CB-1840-A9B7-0A58DA6B1DD2}"/>
          </ac:spMkLst>
        </pc:spChg>
        <pc:spChg chg="add mod">
          <ac:chgData name="Mariah Helgeson" userId="51b1bd1c-374c-4333-91a8-ada6f1cc33a2" providerId="ADAL" clId="{2561BA1A-F32F-064E-9033-AAFC7156500D}" dt="2022-01-25T19:33:44.138" v="3222"/>
          <ac:spMkLst>
            <pc:docMk/>
            <pc:sldMk cId="2611952010" sldId="490"/>
            <ac:spMk id="21" creationId="{6BDF1F52-271D-394E-8FC1-2C9430ACBFFA}"/>
          </ac:spMkLst>
        </pc:spChg>
        <pc:spChg chg="add mod">
          <ac:chgData name="Mariah Helgeson" userId="51b1bd1c-374c-4333-91a8-ada6f1cc33a2" providerId="ADAL" clId="{2561BA1A-F32F-064E-9033-AAFC7156500D}" dt="2022-01-25T19:33:44.138" v="3222"/>
          <ac:spMkLst>
            <pc:docMk/>
            <pc:sldMk cId="2611952010" sldId="490"/>
            <ac:spMk id="22" creationId="{925F2AED-A3C5-AD43-8968-7EAAE30E0B3A}"/>
          </ac:spMkLst>
        </pc:spChg>
        <pc:spChg chg="add mod">
          <ac:chgData name="Mariah Helgeson" userId="51b1bd1c-374c-4333-91a8-ada6f1cc33a2" providerId="ADAL" clId="{2561BA1A-F32F-064E-9033-AAFC7156500D}" dt="2022-01-25T19:33:44.138" v="3222"/>
          <ac:spMkLst>
            <pc:docMk/>
            <pc:sldMk cId="2611952010" sldId="490"/>
            <ac:spMk id="23" creationId="{3E1385F6-4932-6748-99FF-AD6BB868850F}"/>
          </ac:spMkLst>
        </pc:spChg>
        <pc:spChg chg="add mod">
          <ac:chgData name="Mariah Helgeson" userId="51b1bd1c-374c-4333-91a8-ada6f1cc33a2" providerId="ADAL" clId="{2561BA1A-F32F-064E-9033-AAFC7156500D}" dt="2022-01-25T19:33:44.138" v="3222"/>
          <ac:spMkLst>
            <pc:docMk/>
            <pc:sldMk cId="2611952010" sldId="490"/>
            <ac:spMk id="24" creationId="{7DB1AB48-8AC6-3D47-B8AA-E07B706C33BB}"/>
          </ac:spMkLst>
        </pc:spChg>
        <pc:spChg chg="add mod">
          <ac:chgData name="Mariah Helgeson" userId="51b1bd1c-374c-4333-91a8-ada6f1cc33a2" providerId="ADAL" clId="{2561BA1A-F32F-064E-9033-AAFC7156500D}" dt="2022-01-25T19:33:44.138" v="3222"/>
          <ac:spMkLst>
            <pc:docMk/>
            <pc:sldMk cId="2611952010" sldId="490"/>
            <ac:spMk id="25" creationId="{3594EAF7-3612-C74A-83FA-6C22506B4B94}"/>
          </ac:spMkLst>
        </pc:spChg>
        <pc:spChg chg="add mod">
          <ac:chgData name="Mariah Helgeson" userId="51b1bd1c-374c-4333-91a8-ada6f1cc33a2" providerId="ADAL" clId="{2561BA1A-F32F-064E-9033-AAFC7156500D}" dt="2022-01-25T19:33:44.138" v="3222"/>
          <ac:spMkLst>
            <pc:docMk/>
            <pc:sldMk cId="2611952010" sldId="490"/>
            <ac:spMk id="26" creationId="{E775230F-72F5-7544-BAC0-4203773A42BA}"/>
          </ac:spMkLst>
        </pc:spChg>
        <pc:spChg chg="add mod">
          <ac:chgData name="Mariah Helgeson" userId="51b1bd1c-374c-4333-91a8-ada6f1cc33a2" providerId="ADAL" clId="{2561BA1A-F32F-064E-9033-AAFC7156500D}" dt="2022-01-25T19:33:44.138" v="3222"/>
          <ac:spMkLst>
            <pc:docMk/>
            <pc:sldMk cId="2611952010" sldId="490"/>
            <ac:spMk id="27" creationId="{0AFB0C23-FB0E-8F4B-AB88-918F2BDF34D1}"/>
          </ac:spMkLst>
        </pc:spChg>
        <pc:spChg chg="add mod">
          <ac:chgData name="Mariah Helgeson" userId="51b1bd1c-374c-4333-91a8-ada6f1cc33a2" providerId="ADAL" clId="{2561BA1A-F32F-064E-9033-AAFC7156500D}" dt="2022-01-25T19:33:44.138" v="3222"/>
          <ac:spMkLst>
            <pc:docMk/>
            <pc:sldMk cId="2611952010" sldId="490"/>
            <ac:spMk id="28" creationId="{A6B032DE-F581-4E4F-BE30-6E04A808A7FE}"/>
          </ac:spMkLst>
        </pc:spChg>
        <pc:spChg chg="add mod">
          <ac:chgData name="Mariah Helgeson" userId="51b1bd1c-374c-4333-91a8-ada6f1cc33a2" providerId="ADAL" clId="{2561BA1A-F32F-064E-9033-AAFC7156500D}" dt="2022-01-25T19:33:44.138" v="3222"/>
          <ac:spMkLst>
            <pc:docMk/>
            <pc:sldMk cId="2611952010" sldId="490"/>
            <ac:spMk id="29" creationId="{E12A3B4D-7F60-0842-B077-DDE834FC80FD}"/>
          </ac:spMkLst>
        </pc:spChg>
        <pc:spChg chg="add mod">
          <ac:chgData name="Mariah Helgeson" userId="51b1bd1c-374c-4333-91a8-ada6f1cc33a2" providerId="ADAL" clId="{2561BA1A-F32F-064E-9033-AAFC7156500D}" dt="2022-01-25T19:33:44.138" v="3222"/>
          <ac:spMkLst>
            <pc:docMk/>
            <pc:sldMk cId="2611952010" sldId="490"/>
            <ac:spMk id="30" creationId="{D93A31B8-C4DB-D44E-ABDB-7B207233560F}"/>
          </ac:spMkLst>
        </pc:spChg>
        <pc:spChg chg="add mod">
          <ac:chgData name="Mariah Helgeson" userId="51b1bd1c-374c-4333-91a8-ada6f1cc33a2" providerId="ADAL" clId="{2561BA1A-F32F-064E-9033-AAFC7156500D}" dt="2022-01-25T19:33:44.138" v="3222"/>
          <ac:spMkLst>
            <pc:docMk/>
            <pc:sldMk cId="2611952010" sldId="490"/>
            <ac:spMk id="31" creationId="{CC0473EF-D0E9-D24B-AEA1-D6A5B17ABBD4}"/>
          </ac:spMkLst>
        </pc:spChg>
        <pc:spChg chg="add mod">
          <ac:chgData name="Mariah Helgeson" userId="51b1bd1c-374c-4333-91a8-ada6f1cc33a2" providerId="ADAL" clId="{2561BA1A-F32F-064E-9033-AAFC7156500D}" dt="2022-01-25T19:33:44.138" v="3222"/>
          <ac:spMkLst>
            <pc:docMk/>
            <pc:sldMk cId="2611952010" sldId="490"/>
            <ac:spMk id="32" creationId="{DFDE5893-E6A3-F74B-B4D9-4D3E4440B43F}"/>
          </ac:spMkLst>
        </pc:spChg>
        <pc:spChg chg="add mod">
          <ac:chgData name="Mariah Helgeson" userId="51b1bd1c-374c-4333-91a8-ada6f1cc33a2" providerId="ADAL" clId="{2561BA1A-F32F-064E-9033-AAFC7156500D}" dt="2022-01-25T19:33:44.138" v="3222"/>
          <ac:spMkLst>
            <pc:docMk/>
            <pc:sldMk cId="2611952010" sldId="490"/>
            <ac:spMk id="33" creationId="{49C3897B-4B50-DB48-8C96-DBABC0570E82}"/>
          </ac:spMkLst>
        </pc:spChg>
        <pc:spChg chg="add mod">
          <ac:chgData name="Mariah Helgeson" userId="51b1bd1c-374c-4333-91a8-ada6f1cc33a2" providerId="ADAL" clId="{2561BA1A-F32F-064E-9033-AAFC7156500D}" dt="2022-01-25T19:43:41.231" v="3435"/>
          <ac:spMkLst>
            <pc:docMk/>
            <pc:sldMk cId="2611952010" sldId="490"/>
            <ac:spMk id="34" creationId="{F46E6FEE-5956-1B47-B14C-1393B5154651}"/>
          </ac:spMkLst>
        </pc:spChg>
      </pc:sldChg>
      <pc:sldChg chg="addSp modSp mod chgLayout">
        <pc:chgData name="Mariah Helgeson" userId="51b1bd1c-374c-4333-91a8-ada6f1cc33a2" providerId="ADAL" clId="{2561BA1A-F32F-064E-9033-AAFC7156500D}" dt="2022-01-25T20:02:29.854" v="3648" actId="700"/>
        <pc:sldMkLst>
          <pc:docMk/>
          <pc:sldMk cId="4109370564" sldId="491"/>
        </pc:sldMkLst>
        <pc:spChg chg="mod ord">
          <ac:chgData name="Mariah Helgeson" userId="51b1bd1c-374c-4333-91a8-ada6f1cc33a2" providerId="ADAL" clId="{2561BA1A-F32F-064E-9033-AAFC7156500D}" dt="2022-01-25T20:02:29.854" v="3648" actId="700"/>
          <ac:spMkLst>
            <pc:docMk/>
            <pc:sldMk cId="4109370564" sldId="491"/>
            <ac:spMk id="2" creationId="{CA25F876-30CB-4102-874A-5167AB34DB42}"/>
          </ac:spMkLst>
        </pc:spChg>
        <pc:spChg chg="add mod ord">
          <ac:chgData name="Mariah Helgeson" userId="51b1bd1c-374c-4333-91a8-ada6f1cc33a2" providerId="ADAL" clId="{2561BA1A-F32F-064E-9033-AAFC7156500D}" dt="2022-01-25T20:02:29.854" v="3648" actId="700"/>
          <ac:spMkLst>
            <pc:docMk/>
            <pc:sldMk cId="4109370564" sldId="491"/>
            <ac:spMk id="3" creationId="{F42FF20A-92EB-2B4B-B2E9-6D42359FA6E4}"/>
          </ac:spMkLst>
        </pc:spChg>
        <pc:spChg chg="add mod">
          <ac:chgData name="Mariah Helgeson" userId="51b1bd1c-374c-4333-91a8-ada6f1cc33a2" providerId="ADAL" clId="{2561BA1A-F32F-064E-9033-AAFC7156500D}" dt="2022-01-25T18:31:17.926" v="1677"/>
          <ac:spMkLst>
            <pc:docMk/>
            <pc:sldMk cId="4109370564" sldId="491"/>
            <ac:spMk id="7" creationId="{5F163310-591B-FD4B-9DE9-DEB21ECE2E68}"/>
          </ac:spMkLst>
        </pc:spChg>
        <pc:spChg chg="add mod">
          <ac:chgData name="Mariah Helgeson" userId="51b1bd1c-374c-4333-91a8-ada6f1cc33a2" providerId="ADAL" clId="{2561BA1A-F32F-064E-9033-AAFC7156500D}" dt="2022-01-25T18:31:17.926" v="1677"/>
          <ac:spMkLst>
            <pc:docMk/>
            <pc:sldMk cId="4109370564" sldId="491"/>
            <ac:spMk id="10" creationId="{AE751285-A6D0-184A-A32F-D746E3DF5A62}"/>
          </ac:spMkLst>
        </pc:spChg>
        <pc:spChg chg="add mod">
          <ac:chgData name="Mariah Helgeson" userId="51b1bd1c-374c-4333-91a8-ada6f1cc33a2" providerId="ADAL" clId="{2561BA1A-F32F-064E-9033-AAFC7156500D}" dt="2022-01-25T18:31:17.926" v="1677"/>
          <ac:spMkLst>
            <pc:docMk/>
            <pc:sldMk cId="4109370564" sldId="491"/>
            <ac:spMk id="11" creationId="{20039125-4C89-064F-8B3F-AB2284D5325D}"/>
          </ac:spMkLst>
        </pc:spChg>
        <pc:spChg chg="add mod">
          <ac:chgData name="Mariah Helgeson" userId="51b1bd1c-374c-4333-91a8-ada6f1cc33a2" providerId="ADAL" clId="{2561BA1A-F32F-064E-9033-AAFC7156500D}" dt="2022-01-25T18:31:17.926" v="1677"/>
          <ac:spMkLst>
            <pc:docMk/>
            <pc:sldMk cId="4109370564" sldId="491"/>
            <ac:spMk id="12" creationId="{004D4B12-5C0A-E943-8EFE-6A4F77CD7056}"/>
          </ac:spMkLst>
        </pc:spChg>
        <pc:spChg chg="add mod">
          <ac:chgData name="Mariah Helgeson" userId="51b1bd1c-374c-4333-91a8-ada6f1cc33a2" providerId="ADAL" clId="{2561BA1A-F32F-064E-9033-AAFC7156500D}" dt="2022-01-25T18:31:17.926" v="1677"/>
          <ac:spMkLst>
            <pc:docMk/>
            <pc:sldMk cId="4109370564" sldId="491"/>
            <ac:spMk id="13" creationId="{3552E83F-596F-3E49-8976-B415F289F59B}"/>
          </ac:spMkLst>
        </pc:spChg>
        <pc:spChg chg="add mod">
          <ac:chgData name="Mariah Helgeson" userId="51b1bd1c-374c-4333-91a8-ada6f1cc33a2" providerId="ADAL" clId="{2561BA1A-F32F-064E-9033-AAFC7156500D}" dt="2022-01-25T18:31:17.926" v="1677"/>
          <ac:spMkLst>
            <pc:docMk/>
            <pc:sldMk cId="4109370564" sldId="491"/>
            <ac:spMk id="14" creationId="{90509626-AEE1-B54F-B9A8-499B6DAB0A5B}"/>
          </ac:spMkLst>
        </pc:spChg>
        <pc:spChg chg="add mod">
          <ac:chgData name="Mariah Helgeson" userId="51b1bd1c-374c-4333-91a8-ada6f1cc33a2" providerId="ADAL" clId="{2561BA1A-F32F-064E-9033-AAFC7156500D}" dt="2022-01-25T18:31:17.926" v="1677"/>
          <ac:spMkLst>
            <pc:docMk/>
            <pc:sldMk cId="4109370564" sldId="491"/>
            <ac:spMk id="15" creationId="{6C18B4D9-7D45-9143-9F06-84ED8800CD67}"/>
          </ac:spMkLst>
        </pc:spChg>
        <pc:spChg chg="add mod">
          <ac:chgData name="Mariah Helgeson" userId="51b1bd1c-374c-4333-91a8-ada6f1cc33a2" providerId="ADAL" clId="{2561BA1A-F32F-064E-9033-AAFC7156500D}" dt="2022-01-25T18:31:17.926" v="1677"/>
          <ac:spMkLst>
            <pc:docMk/>
            <pc:sldMk cId="4109370564" sldId="491"/>
            <ac:spMk id="16" creationId="{4204B508-91DB-3641-A8D1-867A3E76AA6C}"/>
          </ac:spMkLst>
        </pc:spChg>
        <pc:spChg chg="add mod">
          <ac:chgData name="Mariah Helgeson" userId="51b1bd1c-374c-4333-91a8-ada6f1cc33a2" providerId="ADAL" clId="{2561BA1A-F32F-064E-9033-AAFC7156500D}" dt="2022-01-25T18:31:17.926" v="1677"/>
          <ac:spMkLst>
            <pc:docMk/>
            <pc:sldMk cId="4109370564" sldId="491"/>
            <ac:spMk id="17" creationId="{01137331-BADC-2045-8A38-FCA4D8225650}"/>
          </ac:spMkLst>
        </pc:spChg>
        <pc:spChg chg="add mod">
          <ac:chgData name="Mariah Helgeson" userId="51b1bd1c-374c-4333-91a8-ada6f1cc33a2" providerId="ADAL" clId="{2561BA1A-F32F-064E-9033-AAFC7156500D}" dt="2022-01-25T18:31:17.926" v="1677"/>
          <ac:spMkLst>
            <pc:docMk/>
            <pc:sldMk cId="4109370564" sldId="491"/>
            <ac:spMk id="18" creationId="{66D7A115-CFCE-4749-A000-8FEFB1A5A543}"/>
          </ac:spMkLst>
        </pc:spChg>
        <pc:spChg chg="add mod">
          <ac:chgData name="Mariah Helgeson" userId="51b1bd1c-374c-4333-91a8-ada6f1cc33a2" providerId="ADAL" clId="{2561BA1A-F32F-064E-9033-AAFC7156500D}" dt="2022-01-25T18:31:17.926" v="1677"/>
          <ac:spMkLst>
            <pc:docMk/>
            <pc:sldMk cId="4109370564" sldId="491"/>
            <ac:spMk id="19" creationId="{120FE14F-880D-FC42-8199-A9A27C3049EE}"/>
          </ac:spMkLst>
        </pc:spChg>
        <pc:spChg chg="add mod">
          <ac:chgData name="Mariah Helgeson" userId="51b1bd1c-374c-4333-91a8-ada6f1cc33a2" providerId="ADAL" clId="{2561BA1A-F32F-064E-9033-AAFC7156500D}" dt="2022-01-25T18:31:17.926" v="1677"/>
          <ac:spMkLst>
            <pc:docMk/>
            <pc:sldMk cId="4109370564" sldId="491"/>
            <ac:spMk id="20" creationId="{F2E4FDAA-3702-8847-938E-A8430C8E68F5}"/>
          </ac:spMkLst>
        </pc:spChg>
        <pc:picChg chg="mod ord">
          <ac:chgData name="Mariah Helgeson" userId="51b1bd1c-374c-4333-91a8-ada6f1cc33a2" providerId="ADAL" clId="{2561BA1A-F32F-064E-9033-AAFC7156500D}" dt="2022-01-25T20:02:29.854" v="3648" actId="700"/>
          <ac:picMkLst>
            <pc:docMk/>
            <pc:sldMk cId="4109370564" sldId="491"/>
            <ac:picMk id="5" creationId="{4D545594-7C95-4C4A-B062-9886DD0BC57C}"/>
          </ac:picMkLst>
        </pc:picChg>
      </pc:sldChg>
      <pc:sldChg chg="addSp delSp modSp mod modClrScheme chgLayout">
        <pc:chgData name="Mariah Helgeson" userId="51b1bd1c-374c-4333-91a8-ada6f1cc33a2" providerId="ADAL" clId="{2561BA1A-F32F-064E-9033-AAFC7156500D}" dt="2022-01-27T18:08:32.611" v="4553" actId="478"/>
        <pc:sldMkLst>
          <pc:docMk/>
          <pc:sldMk cId="1381228327" sldId="493"/>
        </pc:sldMkLst>
        <pc:spChg chg="add mod ord">
          <ac:chgData name="Mariah Helgeson" userId="51b1bd1c-374c-4333-91a8-ada6f1cc33a2" providerId="ADAL" clId="{2561BA1A-F32F-064E-9033-AAFC7156500D}" dt="2022-01-25T20:02:29.854" v="3648" actId="700"/>
          <ac:spMkLst>
            <pc:docMk/>
            <pc:sldMk cId="1381228327" sldId="493"/>
            <ac:spMk id="2" creationId="{AAECD4DD-5832-7648-AC02-C84ABFA66443}"/>
          </ac:spMkLst>
        </pc:spChg>
        <pc:spChg chg="del">
          <ac:chgData name="Mariah Helgeson" userId="51b1bd1c-374c-4333-91a8-ada6f1cc33a2" providerId="ADAL" clId="{2561BA1A-F32F-064E-9033-AAFC7156500D}" dt="2022-01-27T18:08:32.611" v="4553" actId="478"/>
          <ac:spMkLst>
            <pc:docMk/>
            <pc:sldMk cId="1381228327" sldId="493"/>
            <ac:spMk id="3" creationId="{18EB4EAD-D97A-4206-A1D3-E0CDABB964AF}"/>
          </ac:spMkLst>
        </pc:spChg>
        <pc:spChg chg="mod ord">
          <ac:chgData name="Mariah Helgeson" userId="51b1bd1c-374c-4333-91a8-ada6f1cc33a2" providerId="ADAL" clId="{2561BA1A-F32F-064E-9033-AAFC7156500D}" dt="2022-01-25T20:02:29.854" v="3648" actId="700"/>
          <ac:spMkLst>
            <pc:docMk/>
            <pc:sldMk cId="1381228327" sldId="493"/>
            <ac:spMk id="8" creationId="{FAB3F782-B164-400D-9723-AD2C0B4EC186}"/>
          </ac:spMkLst>
        </pc:spChg>
        <pc:spChg chg="mod ord">
          <ac:chgData name="Mariah Helgeson" userId="51b1bd1c-374c-4333-91a8-ada6f1cc33a2" providerId="ADAL" clId="{2561BA1A-F32F-064E-9033-AAFC7156500D}" dt="2022-01-25T20:02:29.854" v="3648" actId="700"/>
          <ac:spMkLst>
            <pc:docMk/>
            <pc:sldMk cId="1381228327" sldId="493"/>
            <ac:spMk id="9" creationId="{E1474EF5-3416-4360-9523-F2D0972CC2A8}"/>
          </ac:spMkLst>
        </pc:spChg>
        <pc:spChg chg="add mod">
          <ac:chgData name="Mariah Helgeson" userId="51b1bd1c-374c-4333-91a8-ada6f1cc33a2" providerId="ADAL" clId="{2561BA1A-F32F-064E-9033-AAFC7156500D}" dt="2022-01-25T19:39:29.155" v="3340"/>
          <ac:spMkLst>
            <pc:docMk/>
            <pc:sldMk cId="1381228327" sldId="493"/>
            <ac:spMk id="10" creationId="{6C0A09BE-18E8-F744-9221-B0213DBB1377}"/>
          </ac:spMkLst>
        </pc:spChg>
        <pc:spChg chg="add mod">
          <ac:chgData name="Mariah Helgeson" userId="51b1bd1c-374c-4333-91a8-ada6f1cc33a2" providerId="ADAL" clId="{2561BA1A-F32F-064E-9033-AAFC7156500D}" dt="2022-01-25T19:39:29.155" v="3340"/>
          <ac:spMkLst>
            <pc:docMk/>
            <pc:sldMk cId="1381228327" sldId="493"/>
            <ac:spMk id="11" creationId="{70B5DF5D-DBAF-284C-AFFF-C245872471BE}"/>
          </ac:spMkLst>
        </pc:spChg>
      </pc:sldChg>
      <pc:sldChg chg="addSp modSp mod chgLayout">
        <pc:chgData name="Mariah Helgeson" userId="51b1bd1c-374c-4333-91a8-ada6f1cc33a2" providerId="ADAL" clId="{2561BA1A-F32F-064E-9033-AAFC7156500D}" dt="2022-01-25T20:02:29.854" v="3648" actId="700"/>
        <pc:sldMkLst>
          <pc:docMk/>
          <pc:sldMk cId="2148365653" sldId="494"/>
        </pc:sldMkLst>
        <pc:spChg chg="mod ord">
          <ac:chgData name="Mariah Helgeson" userId="51b1bd1c-374c-4333-91a8-ada6f1cc33a2" providerId="ADAL" clId="{2561BA1A-F32F-064E-9033-AAFC7156500D}" dt="2022-01-25T20:02:29.854" v="3648" actId="700"/>
          <ac:spMkLst>
            <pc:docMk/>
            <pc:sldMk cId="2148365653" sldId="494"/>
            <ac:spMk id="2" creationId="{819520DF-87D7-4728-A84B-FD8D941E7514}"/>
          </ac:spMkLst>
        </pc:spChg>
        <pc:spChg chg="mod ord">
          <ac:chgData name="Mariah Helgeson" userId="51b1bd1c-374c-4333-91a8-ada6f1cc33a2" providerId="ADAL" clId="{2561BA1A-F32F-064E-9033-AAFC7156500D}" dt="2022-01-25T20:02:29.854" v="3648" actId="700"/>
          <ac:spMkLst>
            <pc:docMk/>
            <pc:sldMk cId="2148365653" sldId="494"/>
            <ac:spMk id="3" creationId="{6CD48474-9175-43DE-8BD2-D6EA8298841A}"/>
          </ac:spMkLst>
        </pc:spChg>
        <pc:spChg chg="mod ord">
          <ac:chgData name="Mariah Helgeson" userId="51b1bd1c-374c-4333-91a8-ada6f1cc33a2" providerId="ADAL" clId="{2561BA1A-F32F-064E-9033-AAFC7156500D}" dt="2022-01-25T20:02:29.854" v="3648" actId="700"/>
          <ac:spMkLst>
            <pc:docMk/>
            <pc:sldMk cId="2148365653" sldId="494"/>
            <ac:spMk id="6" creationId="{BB8056AE-F1C2-411E-B827-5BAB24D235E7}"/>
          </ac:spMkLst>
        </pc:spChg>
        <pc:spChg chg="add mod">
          <ac:chgData name="Mariah Helgeson" userId="51b1bd1c-374c-4333-91a8-ada6f1cc33a2" providerId="ADAL" clId="{2561BA1A-F32F-064E-9033-AAFC7156500D}" dt="2022-01-25T18:08:55.565" v="24"/>
          <ac:spMkLst>
            <pc:docMk/>
            <pc:sldMk cId="2148365653" sldId="494"/>
            <ac:spMk id="9" creationId="{65342F93-0B3B-D24D-BA7C-151B7EFC40C4}"/>
          </ac:spMkLst>
        </pc:spChg>
        <pc:spChg chg="add mod">
          <ac:chgData name="Mariah Helgeson" userId="51b1bd1c-374c-4333-91a8-ada6f1cc33a2" providerId="ADAL" clId="{2561BA1A-F32F-064E-9033-AAFC7156500D}" dt="2022-01-25T18:08:55.565" v="24"/>
          <ac:spMkLst>
            <pc:docMk/>
            <pc:sldMk cId="2148365653" sldId="494"/>
            <ac:spMk id="10" creationId="{12FC684B-CCCA-A941-BDF2-BC0D3619FD13}"/>
          </ac:spMkLst>
        </pc:spChg>
        <pc:spChg chg="add mod">
          <ac:chgData name="Mariah Helgeson" userId="51b1bd1c-374c-4333-91a8-ada6f1cc33a2" providerId="ADAL" clId="{2561BA1A-F32F-064E-9033-AAFC7156500D}" dt="2022-01-25T18:08:55.565" v="24"/>
          <ac:spMkLst>
            <pc:docMk/>
            <pc:sldMk cId="2148365653" sldId="494"/>
            <ac:spMk id="11" creationId="{C923DB85-DB08-894F-994D-0452B325FD73}"/>
          </ac:spMkLst>
        </pc:spChg>
        <pc:spChg chg="add mod">
          <ac:chgData name="Mariah Helgeson" userId="51b1bd1c-374c-4333-91a8-ada6f1cc33a2" providerId="ADAL" clId="{2561BA1A-F32F-064E-9033-AAFC7156500D}" dt="2022-01-25T18:08:55.565" v="24"/>
          <ac:spMkLst>
            <pc:docMk/>
            <pc:sldMk cId="2148365653" sldId="494"/>
            <ac:spMk id="12" creationId="{B73CC2F6-EF51-BD45-B581-FFD0179FBA70}"/>
          </ac:spMkLst>
        </pc:spChg>
        <pc:spChg chg="add mod">
          <ac:chgData name="Mariah Helgeson" userId="51b1bd1c-374c-4333-91a8-ada6f1cc33a2" providerId="ADAL" clId="{2561BA1A-F32F-064E-9033-AAFC7156500D}" dt="2022-01-25T18:08:55.565" v="24"/>
          <ac:spMkLst>
            <pc:docMk/>
            <pc:sldMk cId="2148365653" sldId="494"/>
            <ac:spMk id="13" creationId="{193F7AEC-3E30-584E-B04E-4F595238B2D7}"/>
          </ac:spMkLst>
        </pc:spChg>
        <pc:spChg chg="add mod">
          <ac:chgData name="Mariah Helgeson" userId="51b1bd1c-374c-4333-91a8-ada6f1cc33a2" providerId="ADAL" clId="{2561BA1A-F32F-064E-9033-AAFC7156500D}" dt="2022-01-25T18:08:55.565" v="24"/>
          <ac:spMkLst>
            <pc:docMk/>
            <pc:sldMk cId="2148365653" sldId="494"/>
            <ac:spMk id="14" creationId="{34464ACA-391D-864E-A5EF-5AA6AEC2AC91}"/>
          </ac:spMkLst>
        </pc:spChg>
        <pc:spChg chg="add mod">
          <ac:chgData name="Mariah Helgeson" userId="51b1bd1c-374c-4333-91a8-ada6f1cc33a2" providerId="ADAL" clId="{2561BA1A-F32F-064E-9033-AAFC7156500D}" dt="2022-01-25T18:08:55.565" v="24"/>
          <ac:spMkLst>
            <pc:docMk/>
            <pc:sldMk cId="2148365653" sldId="494"/>
            <ac:spMk id="18" creationId="{77836351-EEC0-134E-9A19-D4B612B5484B}"/>
          </ac:spMkLst>
        </pc:spChg>
        <pc:spChg chg="add mod">
          <ac:chgData name="Mariah Helgeson" userId="51b1bd1c-374c-4333-91a8-ada6f1cc33a2" providerId="ADAL" clId="{2561BA1A-F32F-064E-9033-AAFC7156500D}" dt="2022-01-25T18:08:55.565" v="24"/>
          <ac:spMkLst>
            <pc:docMk/>
            <pc:sldMk cId="2148365653" sldId="494"/>
            <ac:spMk id="19" creationId="{612BB9B6-DB9C-6845-8518-05A177738C86}"/>
          </ac:spMkLst>
        </pc:spChg>
        <pc:spChg chg="add mod">
          <ac:chgData name="Mariah Helgeson" userId="51b1bd1c-374c-4333-91a8-ada6f1cc33a2" providerId="ADAL" clId="{2561BA1A-F32F-064E-9033-AAFC7156500D}" dt="2022-01-25T18:08:55.565" v="24"/>
          <ac:spMkLst>
            <pc:docMk/>
            <pc:sldMk cId="2148365653" sldId="494"/>
            <ac:spMk id="20" creationId="{30C3B757-0267-0C4A-BEDB-A01E5551BB51}"/>
          </ac:spMkLst>
        </pc:spChg>
        <pc:spChg chg="add mod">
          <ac:chgData name="Mariah Helgeson" userId="51b1bd1c-374c-4333-91a8-ada6f1cc33a2" providerId="ADAL" clId="{2561BA1A-F32F-064E-9033-AAFC7156500D}" dt="2022-01-25T18:08:55.565" v="24"/>
          <ac:spMkLst>
            <pc:docMk/>
            <pc:sldMk cId="2148365653" sldId="494"/>
            <ac:spMk id="21" creationId="{C4BC0868-195F-6C47-937D-DE541BA33DAB}"/>
          </ac:spMkLst>
        </pc:spChg>
        <pc:spChg chg="add mod">
          <ac:chgData name="Mariah Helgeson" userId="51b1bd1c-374c-4333-91a8-ada6f1cc33a2" providerId="ADAL" clId="{2561BA1A-F32F-064E-9033-AAFC7156500D}" dt="2022-01-25T18:08:55.565" v="24"/>
          <ac:spMkLst>
            <pc:docMk/>
            <pc:sldMk cId="2148365653" sldId="494"/>
            <ac:spMk id="22" creationId="{8E94CBEF-29AD-4944-BCD7-DCCB2E2A9B66}"/>
          </ac:spMkLst>
        </pc:spChg>
      </pc:sldChg>
      <pc:sldChg chg="addSp modSp mod chgLayout">
        <pc:chgData name="Mariah Helgeson" userId="51b1bd1c-374c-4333-91a8-ada6f1cc33a2" providerId="ADAL" clId="{2561BA1A-F32F-064E-9033-AAFC7156500D}" dt="2022-01-25T20:02:29.854" v="3648" actId="700"/>
        <pc:sldMkLst>
          <pc:docMk/>
          <pc:sldMk cId="2640762512" sldId="496"/>
        </pc:sldMkLst>
        <pc:spChg chg="mod ord">
          <ac:chgData name="Mariah Helgeson" userId="51b1bd1c-374c-4333-91a8-ada6f1cc33a2" providerId="ADAL" clId="{2561BA1A-F32F-064E-9033-AAFC7156500D}" dt="2022-01-25T20:02:29.854" v="3648" actId="700"/>
          <ac:spMkLst>
            <pc:docMk/>
            <pc:sldMk cId="2640762512" sldId="496"/>
            <ac:spMk id="2" creationId="{819520DF-87D7-4728-A84B-FD8D941E7514}"/>
          </ac:spMkLst>
        </pc:spChg>
        <pc:spChg chg="mod ord">
          <ac:chgData name="Mariah Helgeson" userId="51b1bd1c-374c-4333-91a8-ada6f1cc33a2" providerId="ADAL" clId="{2561BA1A-F32F-064E-9033-AAFC7156500D}" dt="2022-01-25T20:02:29.854" v="3648" actId="700"/>
          <ac:spMkLst>
            <pc:docMk/>
            <pc:sldMk cId="2640762512" sldId="496"/>
            <ac:spMk id="3" creationId="{6CD48474-9175-43DE-8BD2-D6EA8298841A}"/>
          </ac:spMkLst>
        </pc:spChg>
        <pc:spChg chg="mod ord">
          <ac:chgData name="Mariah Helgeson" userId="51b1bd1c-374c-4333-91a8-ada6f1cc33a2" providerId="ADAL" clId="{2561BA1A-F32F-064E-9033-AAFC7156500D}" dt="2022-01-25T20:02:29.854" v="3648" actId="700"/>
          <ac:spMkLst>
            <pc:docMk/>
            <pc:sldMk cId="2640762512" sldId="496"/>
            <ac:spMk id="6" creationId="{BB8056AE-F1C2-411E-B827-5BAB24D235E7}"/>
          </ac:spMkLst>
        </pc:spChg>
        <pc:spChg chg="add mod">
          <ac:chgData name="Mariah Helgeson" userId="51b1bd1c-374c-4333-91a8-ada6f1cc33a2" providerId="ADAL" clId="{2561BA1A-F32F-064E-9033-AAFC7156500D}" dt="2022-01-25T18:08:08.474" v="8"/>
          <ac:spMkLst>
            <pc:docMk/>
            <pc:sldMk cId="2640762512" sldId="496"/>
            <ac:spMk id="9" creationId="{C087EA5E-4780-854B-B7AC-6AE0FF12CAB6}"/>
          </ac:spMkLst>
        </pc:spChg>
        <pc:spChg chg="add mod">
          <ac:chgData name="Mariah Helgeson" userId="51b1bd1c-374c-4333-91a8-ada6f1cc33a2" providerId="ADAL" clId="{2561BA1A-F32F-064E-9033-AAFC7156500D}" dt="2022-01-25T18:08:08.474" v="8"/>
          <ac:spMkLst>
            <pc:docMk/>
            <pc:sldMk cId="2640762512" sldId="496"/>
            <ac:spMk id="10" creationId="{99E17314-5557-B948-9CE3-97202EBB0647}"/>
          </ac:spMkLst>
        </pc:spChg>
        <pc:spChg chg="add mod">
          <ac:chgData name="Mariah Helgeson" userId="51b1bd1c-374c-4333-91a8-ada6f1cc33a2" providerId="ADAL" clId="{2561BA1A-F32F-064E-9033-AAFC7156500D}" dt="2022-01-25T18:08:08.474" v="8"/>
          <ac:spMkLst>
            <pc:docMk/>
            <pc:sldMk cId="2640762512" sldId="496"/>
            <ac:spMk id="11" creationId="{02C46A98-EFC5-954F-86B6-88208DD58BB7}"/>
          </ac:spMkLst>
        </pc:spChg>
        <pc:spChg chg="add mod">
          <ac:chgData name="Mariah Helgeson" userId="51b1bd1c-374c-4333-91a8-ada6f1cc33a2" providerId="ADAL" clId="{2561BA1A-F32F-064E-9033-AAFC7156500D}" dt="2022-01-25T18:08:08.474" v="8"/>
          <ac:spMkLst>
            <pc:docMk/>
            <pc:sldMk cId="2640762512" sldId="496"/>
            <ac:spMk id="12" creationId="{3A5DD2E3-4125-2946-8796-55524A2824C3}"/>
          </ac:spMkLst>
        </pc:spChg>
        <pc:spChg chg="add mod">
          <ac:chgData name="Mariah Helgeson" userId="51b1bd1c-374c-4333-91a8-ada6f1cc33a2" providerId="ADAL" clId="{2561BA1A-F32F-064E-9033-AAFC7156500D}" dt="2022-01-25T18:08:08.474" v="8"/>
          <ac:spMkLst>
            <pc:docMk/>
            <pc:sldMk cId="2640762512" sldId="496"/>
            <ac:spMk id="13" creationId="{E3079494-8280-484F-A628-151E9BFB5E59}"/>
          </ac:spMkLst>
        </pc:spChg>
        <pc:spChg chg="add mod">
          <ac:chgData name="Mariah Helgeson" userId="51b1bd1c-374c-4333-91a8-ada6f1cc33a2" providerId="ADAL" clId="{2561BA1A-F32F-064E-9033-AAFC7156500D}" dt="2022-01-25T18:08:08.474" v="8"/>
          <ac:spMkLst>
            <pc:docMk/>
            <pc:sldMk cId="2640762512" sldId="496"/>
            <ac:spMk id="14" creationId="{5BDC2F40-211B-9D4D-AC69-1A1FE1495AC8}"/>
          </ac:spMkLst>
        </pc:spChg>
        <pc:spChg chg="add mod">
          <ac:chgData name="Mariah Helgeson" userId="51b1bd1c-374c-4333-91a8-ada6f1cc33a2" providerId="ADAL" clId="{2561BA1A-F32F-064E-9033-AAFC7156500D}" dt="2022-01-25T18:08:08.474" v="8"/>
          <ac:spMkLst>
            <pc:docMk/>
            <pc:sldMk cId="2640762512" sldId="496"/>
            <ac:spMk id="18" creationId="{B848A503-C4D0-A84C-A877-2A1AED803489}"/>
          </ac:spMkLst>
        </pc:spChg>
        <pc:spChg chg="add mod">
          <ac:chgData name="Mariah Helgeson" userId="51b1bd1c-374c-4333-91a8-ada6f1cc33a2" providerId="ADAL" clId="{2561BA1A-F32F-064E-9033-AAFC7156500D}" dt="2022-01-25T18:08:08.474" v="8"/>
          <ac:spMkLst>
            <pc:docMk/>
            <pc:sldMk cId="2640762512" sldId="496"/>
            <ac:spMk id="19" creationId="{CEAEB3B7-CCB2-6542-8522-B73D57D79368}"/>
          </ac:spMkLst>
        </pc:spChg>
      </pc:sldChg>
      <pc:sldChg chg="addSp delSp modSp mod modClrScheme chgLayout">
        <pc:chgData name="Mariah Helgeson" userId="51b1bd1c-374c-4333-91a8-ada6f1cc33a2" providerId="ADAL" clId="{2561BA1A-F32F-064E-9033-AAFC7156500D}" dt="2022-01-25T20:53:06.747" v="4301" actId="478"/>
        <pc:sldMkLst>
          <pc:docMk/>
          <pc:sldMk cId="1835854104" sldId="498"/>
        </pc:sldMkLst>
        <pc:spChg chg="del">
          <ac:chgData name="Mariah Helgeson" userId="51b1bd1c-374c-4333-91a8-ada6f1cc33a2" providerId="ADAL" clId="{2561BA1A-F32F-064E-9033-AAFC7156500D}" dt="2022-01-25T19:39:58.757" v="3351" actId="478"/>
          <ac:spMkLst>
            <pc:docMk/>
            <pc:sldMk cId="1835854104" sldId="498"/>
            <ac:spMk id="2" creationId="{B03AC15D-7112-4708-8CC2-2A15AA12A77D}"/>
          </ac:spMkLst>
        </pc:spChg>
        <pc:spChg chg="del">
          <ac:chgData name="Mariah Helgeson" userId="51b1bd1c-374c-4333-91a8-ada6f1cc33a2" providerId="ADAL" clId="{2561BA1A-F32F-064E-9033-AAFC7156500D}" dt="2022-01-25T20:53:06.747" v="4301" actId="478"/>
          <ac:spMkLst>
            <pc:docMk/>
            <pc:sldMk cId="1835854104" sldId="498"/>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835854104" sldId="498"/>
            <ac:spMk id="7" creationId="{A16B8C71-0719-9C43-B877-446985AE7527}"/>
          </ac:spMkLst>
        </pc:spChg>
        <pc:spChg chg="mod ord">
          <ac:chgData name="Mariah Helgeson" userId="51b1bd1c-374c-4333-91a8-ada6f1cc33a2" providerId="ADAL" clId="{2561BA1A-F32F-064E-9033-AAFC7156500D}" dt="2022-01-25T20:02:29.854" v="3648" actId="700"/>
          <ac:spMkLst>
            <pc:docMk/>
            <pc:sldMk cId="1835854104" sldId="498"/>
            <ac:spMk id="9" creationId="{45F5A59F-B60D-465D-B12E-4FA358D641A5}"/>
          </ac:spMkLst>
        </pc:spChg>
        <pc:spChg chg="add mod">
          <ac:chgData name="Mariah Helgeson" userId="51b1bd1c-374c-4333-91a8-ada6f1cc33a2" providerId="ADAL" clId="{2561BA1A-F32F-064E-9033-AAFC7156500D}" dt="2022-01-25T19:39:50.400" v="3350"/>
          <ac:spMkLst>
            <pc:docMk/>
            <pc:sldMk cId="1835854104" sldId="498"/>
            <ac:spMk id="10" creationId="{C8C3D26C-294A-654B-8BDB-F274ABE60580}"/>
          </ac:spMkLst>
        </pc:spChg>
        <pc:spChg chg="add mod">
          <ac:chgData name="Mariah Helgeson" userId="51b1bd1c-374c-4333-91a8-ada6f1cc33a2" providerId="ADAL" clId="{2561BA1A-F32F-064E-9033-AAFC7156500D}" dt="2022-01-25T19:39:50.400" v="3350"/>
          <ac:spMkLst>
            <pc:docMk/>
            <pc:sldMk cId="1835854104" sldId="498"/>
            <ac:spMk id="11" creationId="{9784BA1A-CB36-7844-B813-770B6468C1E7}"/>
          </ac:spMkLst>
        </pc:spChg>
        <pc:spChg chg="add mod">
          <ac:chgData name="Mariah Helgeson" userId="51b1bd1c-374c-4333-91a8-ada6f1cc33a2" providerId="ADAL" clId="{2561BA1A-F32F-064E-9033-AAFC7156500D}" dt="2022-01-25T19:44:46.034" v="3471"/>
          <ac:spMkLst>
            <pc:docMk/>
            <pc:sldMk cId="1835854104" sldId="498"/>
            <ac:spMk id="12" creationId="{5FF225ED-97FA-7346-A3F1-927D898CDB2F}"/>
          </ac:spMkLst>
        </pc:spChg>
        <pc:picChg chg="mod ord">
          <ac:chgData name="Mariah Helgeson" userId="51b1bd1c-374c-4333-91a8-ada6f1cc33a2" providerId="ADAL" clId="{2561BA1A-F32F-064E-9033-AAFC7156500D}" dt="2022-01-25T20:02:29.854" v="3648" actId="700"/>
          <ac:picMkLst>
            <pc:docMk/>
            <pc:sldMk cId="1835854104" sldId="498"/>
            <ac:picMk id="4" creationId="{EBE507C7-D122-3843-B4F9-B1AB47870A9B}"/>
          </ac:picMkLst>
        </pc:picChg>
      </pc:sldChg>
      <pc:sldChg chg="addSp modSp mod chgLayout">
        <pc:chgData name="Mariah Helgeson" userId="51b1bd1c-374c-4333-91a8-ada6f1cc33a2" providerId="ADAL" clId="{2561BA1A-F32F-064E-9033-AAFC7156500D}" dt="2022-01-25T20:02:29.854" v="3648" actId="700"/>
        <pc:sldMkLst>
          <pc:docMk/>
          <pc:sldMk cId="1879205673" sldId="499"/>
        </pc:sldMkLst>
        <pc:spChg chg="mod ord">
          <ac:chgData name="Mariah Helgeson" userId="51b1bd1c-374c-4333-91a8-ada6f1cc33a2" providerId="ADAL" clId="{2561BA1A-F32F-064E-9033-AAFC7156500D}" dt="2022-01-25T20:02:29.854" v="3648" actId="700"/>
          <ac:spMkLst>
            <pc:docMk/>
            <pc:sldMk cId="1879205673" sldId="499"/>
            <ac:spMk id="2" creationId="{819520DF-87D7-4728-A84B-FD8D941E7514}"/>
          </ac:spMkLst>
        </pc:spChg>
        <pc:spChg chg="mod ord">
          <ac:chgData name="Mariah Helgeson" userId="51b1bd1c-374c-4333-91a8-ada6f1cc33a2" providerId="ADAL" clId="{2561BA1A-F32F-064E-9033-AAFC7156500D}" dt="2022-01-25T20:02:29.854" v="3648" actId="700"/>
          <ac:spMkLst>
            <pc:docMk/>
            <pc:sldMk cId="1879205673" sldId="499"/>
            <ac:spMk id="3" creationId="{6CD48474-9175-43DE-8BD2-D6EA8298841A}"/>
          </ac:spMkLst>
        </pc:spChg>
        <pc:spChg chg="mod ord">
          <ac:chgData name="Mariah Helgeson" userId="51b1bd1c-374c-4333-91a8-ada6f1cc33a2" providerId="ADAL" clId="{2561BA1A-F32F-064E-9033-AAFC7156500D}" dt="2022-01-25T20:02:29.854" v="3648" actId="700"/>
          <ac:spMkLst>
            <pc:docMk/>
            <pc:sldMk cId="1879205673" sldId="499"/>
            <ac:spMk id="6" creationId="{BB8056AE-F1C2-411E-B827-5BAB24D235E7}"/>
          </ac:spMkLst>
        </pc:spChg>
        <pc:spChg chg="add mod">
          <ac:chgData name="Mariah Helgeson" userId="51b1bd1c-374c-4333-91a8-ada6f1cc33a2" providerId="ADAL" clId="{2561BA1A-F32F-064E-9033-AAFC7156500D}" dt="2022-01-25T18:08:53.957" v="23"/>
          <ac:spMkLst>
            <pc:docMk/>
            <pc:sldMk cId="1879205673" sldId="499"/>
            <ac:spMk id="9" creationId="{9AB92E16-B788-1444-AA8F-DDF1802DD6E6}"/>
          </ac:spMkLst>
        </pc:spChg>
        <pc:spChg chg="add mod">
          <ac:chgData name="Mariah Helgeson" userId="51b1bd1c-374c-4333-91a8-ada6f1cc33a2" providerId="ADAL" clId="{2561BA1A-F32F-064E-9033-AAFC7156500D}" dt="2022-01-25T18:08:53.957" v="23"/>
          <ac:spMkLst>
            <pc:docMk/>
            <pc:sldMk cId="1879205673" sldId="499"/>
            <ac:spMk id="10" creationId="{DEA14ADA-2615-8046-8A3C-788E2646A86B}"/>
          </ac:spMkLst>
        </pc:spChg>
        <pc:spChg chg="add mod">
          <ac:chgData name="Mariah Helgeson" userId="51b1bd1c-374c-4333-91a8-ada6f1cc33a2" providerId="ADAL" clId="{2561BA1A-F32F-064E-9033-AAFC7156500D}" dt="2022-01-25T18:08:53.957" v="23"/>
          <ac:spMkLst>
            <pc:docMk/>
            <pc:sldMk cId="1879205673" sldId="499"/>
            <ac:spMk id="11" creationId="{560E9900-0432-B24A-A5FD-6984857E609B}"/>
          </ac:spMkLst>
        </pc:spChg>
        <pc:spChg chg="add mod">
          <ac:chgData name="Mariah Helgeson" userId="51b1bd1c-374c-4333-91a8-ada6f1cc33a2" providerId="ADAL" clId="{2561BA1A-F32F-064E-9033-AAFC7156500D}" dt="2022-01-25T18:08:53.957" v="23"/>
          <ac:spMkLst>
            <pc:docMk/>
            <pc:sldMk cId="1879205673" sldId="499"/>
            <ac:spMk id="12" creationId="{F797A3AC-A26F-F944-857B-FE07BA7D925D}"/>
          </ac:spMkLst>
        </pc:spChg>
        <pc:spChg chg="add mod">
          <ac:chgData name="Mariah Helgeson" userId="51b1bd1c-374c-4333-91a8-ada6f1cc33a2" providerId="ADAL" clId="{2561BA1A-F32F-064E-9033-AAFC7156500D}" dt="2022-01-25T18:08:53.957" v="23"/>
          <ac:spMkLst>
            <pc:docMk/>
            <pc:sldMk cId="1879205673" sldId="499"/>
            <ac:spMk id="13" creationId="{2768A7B5-41B0-2D44-8A07-A7BFE193DA54}"/>
          </ac:spMkLst>
        </pc:spChg>
        <pc:spChg chg="add mod">
          <ac:chgData name="Mariah Helgeson" userId="51b1bd1c-374c-4333-91a8-ada6f1cc33a2" providerId="ADAL" clId="{2561BA1A-F32F-064E-9033-AAFC7156500D}" dt="2022-01-25T18:08:53.957" v="23"/>
          <ac:spMkLst>
            <pc:docMk/>
            <pc:sldMk cId="1879205673" sldId="499"/>
            <ac:spMk id="14" creationId="{96F6E5C2-C05D-114C-9C8B-620CEAAF9920}"/>
          </ac:spMkLst>
        </pc:spChg>
        <pc:spChg chg="add mod">
          <ac:chgData name="Mariah Helgeson" userId="51b1bd1c-374c-4333-91a8-ada6f1cc33a2" providerId="ADAL" clId="{2561BA1A-F32F-064E-9033-AAFC7156500D}" dt="2022-01-25T18:08:53.957" v="23"/>
          <ac:spMkLst>
            <pc:docMk/>
            <pc:sldMk cId="1879205673" sldId="499"/>
            <ac:spMk id="18" creationId="{0B5DB494-39FC-E947-99DD-A3984F03E1E4}"/>
          </ac:spMkLst>
        </pc:spChg>
        <pc:spChg chg="add mod">
          <ac:chgData name="Mariah Helgeson" userId="51b1bd1c-374c-4333-91a8-ada6f1cc33a2" providerId="ADAL" clId="{2561BA1A-F32F-064E-9033-AAFC7156500D}" dt="2022-01-25T18:08:53.957" v="23"/>
          <ac:spMkLst>
            <pc:docMk/>
            <pc:sldMk cId="1879205673" sldId="499"/>
            <ac:spMk id="19" creationId="{B5F1E6DD-8F13-6945-AF92-F4C09623FE38}"/>
          </ac:spMkLst>
        </pc:spChg>
        <pc:spChg chg="add mod">
          <ac:chgData name="Mariah Helgeson" userId="51b1bd1c-374c-4333-91a8-ada6f1cc33a2" providerId="ADAL" clId="{2561BA1A-F32F-064E-9033-AAFC7156500D}" dt="2022-01-25T18:08:53.957" v="23"/>
          <ac:spMkLst>
            <pc:docMk/>
            <pc:sldMk cId="1879205673" sldId="499"/>
            <ac:spMk id="20" creationId="{2FAC7F1E-B138-2044-BBC6-EFBAA90DF5BD}"/>
          </ac:spMkLst>
        </pc:spChg>
        <pc:spChg chg="add mod">
          <ac:chgData name="Mariah Helgeson" userId="51b1bd1c-374c-4333-91a8-ada6f1cc33a2" providerId="ADAL" clId="{2561BA1A-F32F-064E-9033-AAFC7156500D}" dt="2022-01-25T18:08:53.957" v="23"/>
          <ac:spMkLst>
            <pc:docMk/>
            <pc:sldMk cId="1879205673" sldId="499"/>
            <ac:spMk id="21" creationId="{13A3DF91-D93E-7440-B356-1A81146152C5}"/>
          </ac:spMkLst>
        </pc:spChg>
        <pc:spChg chg="add mod">
          <ac:chgData name="Mariah Helgeson" userId="51b1bd1c-374c-4333-91a8-ada6f1cc33a2" providerId="ADAL" clId="{2561BA1A-F32F-064E-9033-AAFC7156500D}" dt="2022-01-25T18:08:53.957" v="23"/>
          <ac:spMkLst>
            <pc:docMk/>
            <pc:sldMk cId="1879205673" sldId="499"/>
            <ac:spMk id="22" creationId="{F3A821EC-E57C-0044-A308-C4E01F74BBF7}"/>
          </ac:spMkLst>
        </pc:spChg>
      </pc:sldChg>
      <pc:sldChg chg="addSp modSp mod chgLayout">
        <pc:chgData name="Mariah Helgeson" userId="51b1bd1c-374c-4333-91a8-ada6f1cc33a2" providerId="ADAL" clId="{2561BA1A-F32F-064E-9033-AAFC7156500D}" dt="2022-01-25T20:02:29.854" v="3648" actId="700"/>
        <pc:sldMkLst>
          <pc:docMk/>
          <pc:sldMk cId="1860059932" sldId="503"/>
        </pc:sldMkLst>
        <pc:spChg chg="mod ord">
          <ac:chgData name="Mariah Helgeson" userId="51b1bd1c-374c-4333-91a8-ada6f1cc33a2" providerId="ADAL" clId="{2561BA1A-F32F-064E-9033-AAFC7156500D}" dt="2022-01-25T20:02:29.854" v="3648" actId="700"/>
          <ac:spMkLst>
            <pc:docMk/>
            <pc:sldMk cId="1860059932" sldId="503"/>
            <ac:spMk id="2" creationId="{819520DF-87D7-4728-A84B-FD8D941E7514}"/>
          </ac:spMkLst>
        </pc:spChg>
        <pc:spChg chg="mod ord">
          <ac:chgData name="Mariah Helgeson" userId="51b1bd1c-374c-4333-91a8-ada6f1cc33a2" providerId="ADAL" clId="{2561BA1A-F32F-064E-9033-AAFC7156500D}" dt="2022-01-25T20:02:29.854" v="3648" actId="700"/>
          <ac:spMkLst>
            <pc:docMk/>
            <pc:sldMk cId="1860059932" sldId="503"/>
            <ac:spMk id="3" creationId="{6CD48474-9175-43DE-8BD2-D6EA8298841A}"/>
          </ac:spMkLst>
        </pc:spChg>
        <pc:spChg chg="mod">
          <ac:chgData name="Mariah Helgeson" userId="51b1bd1c-374c-4333-91a8-ada6f1cc33a2" providerId="ADAL" clId="{2561BA1A-F32F-064E-9033-AAFC7156500D}" dt="2022-01-25T18:47:51.283" v="2976" actId="1076"/>
          <ac:spMkLst>
            <pc:docMk/>
            <pc:sldMk cId="1860059932" sldId="503"/>
            <ac:spMk id="4" creationId="{2BAC6FC0-7DCC-4D15-B809-B4C074B69917}"/>
          </ac:spMkLst>
        </pc:spChg>
        <pc:spChg chg="mod ord">
          <ac:chgData name="Mariah Helgeson" userId="51b1bd1c-374c-4333-91a8-ada6f1cc33a2" providerId="ADAL" clId="{2561BA1A-F32F-064E-9033-AAFC7156500D}" dt="2022-01-25T20:02:29.854" v="3648" actId="700"/>
          <ac:spMkLst>
            <pc:docMk/>
            <pc:sldMk cId="1860059932" sldId="503"/>
            <ac:spMk id="6" creationId="{BB8056AE-F1C2-411E-B827-5BAB24D235E7}"/>
          </ac:spMkLst>
        </pc:spChg>
        <pc:spChg chg="add mod">
          <ac:chgData name="Mariah Helgeson" userId="51b1bd1c-374c-4333-91a8-ada6f1cc33a2" providerId="ADAL" clId="{2561BA1A-F32F-064E-9033-AAFC7156500D}" dt="2022-01-25T18:08:29.906" v="17"/>
          <ac:spMkLst>
            <pc:docMk/>
            <pc:sldMk cId="1860059932" sldId="503"/>
            <ac:spMk id="9" creationId="{8D7247D1-B110-2E48-982D-5A7C0C061208}"/>
          </ac:spMkLst>
        </pc:spChg>
        <pc:spChg chg="add mod">
          <ac:chgData name="Mariah Helgeson" userId="51b1bd1c-374c-4333-91a8-ada6f1cc33a2" providerId="ADAL" clId="{2561BA1A-F32F-064E-9033-AAFC7156500D}" dt="2022-01-25T18:08:29.906" v="17"/>
          <ac:spMkLst>
            <pc:docMk/>
            <pc:sldMk cId="1860059932" sldId="503"/>
            <ac:spMk id="10" creationId="{3A3EF5F3-9A81-2F4A-BD2C-863DB97192BF}"/>
          </ac:spMkLst>
        </pc:spChg>
        <pc:spChg chg="add mod">
          <ac:chgData name="Mariah Helgeson" userId="51b1bd1c-374c-4333-91a8-ada6f1cc33a2" providerId="ADAL" clId="{2561BA1A-F32F-064E-9033-AAFC7156500D}" dt="2022-01-25T18:08:29.906" v="17"/>
          <ac:spMkLst>
            <pc:docMk/>
            <pc:sldMk cId="1860059932" sldId="503"/>
            <ac:spMk id="11" creationId="{A2979743-9A0C-9642-B5C5-479748B2E75E}"/>
          </ac:spMkLst>
        </pc:spChg>
        <pc:spChg chg="add mod">
          <ac:chgData name="Mariah Helgeson" userId="51b1bd1c-374c-4333-91a8-ada6f1cc33a2" providerId="ADAL" clId="{2561BA1A-F32F-064E-9033-AAFC7156500D}" dt="2022-01-25T18:08:29.906" v="17"/>
          <ac:spMkLst>
            <pc:docMk/>
            <pc:sldMk cId="1860059932" sldId="503"/>
            <ac:spMk id="12" creationId="{77B689E7-41AC-B34A-B158-EEE4AB57AED5}"/>
          </ac:spMkLst>
        </pc:spChg>
        <pc:spChg chg="add mod">
          <ac:chgData name="Mariah Helgeson" userId="51b1bd1c-374c-4333-91a8-ada6f1cc33a2" providerId="ADAL" clId="{2561BA1A-F32F-064E-9033-AAFC7156500D}" dt="2022-01-25T18:08:29.906" v="17"/>
          <ac:spMkLst>
            <pc:docMk/>
            <pc:sldMk cId="1860059932" sldId="503"/>
            <ac:spMk id="13" creationId="{27EB9405-8A6B-2646-98A4-9189F5B7CB76}"/>
          </ac:spMkLst>
        </pc:spChg>
        <pc:spChg chg="add mod">
          <ac:chgData name="Mariah Helgeson" userId="51b1bd1c-374c-4333-91a8-ada6f1cc33a2" providerId="ADAL" clId="{2561BA1A-F32F-064E-9033-AAFC7156500D}" dt="2022-01-25T18:08:29.906" v="17"/>
          <ac:spMkLst>
            <pc:docMk/>
            <pc:sldMk cId="1860059932" sldId="503"/>
            <ac:spMk id="14" creationId="{8A37FDA1-F736-C443-B485-DBE3AC024D3F}"/>
          </ac:spMkLst>
        </pc:spChg>
        <pc:spChg chg="add mod">
          <ac:chgData name="Mariah Helgeson" userId="51b1bd1c-374c-4333-91a8-ada6f1cc33a2" providerId="ADAL" clId="{2561BA1A-F32F-064E-9033-AAFC7156500D}" dt="2022-01-25T18:08:29.906" v="17"/>
          <ac:spMkLst>
            <pc:docMk/>
            <pc:sldMk cId="1860059932" sldId="503"/>
            <ac:spMk id="18" creationId="{695841D5-CD56-1348-872E-33D8C320C865}"/>
          </ac:spMkLst>
        </pc:spChg>
        <pc:spChg chg="add mod">
          <ac:chgData name="Mariah Helgeson" userId="51b1bd1c-374c-4333-91a8-ada6f1cc33a2" providerId="ADAL" clId="{2561BA1A-F32F-064E-9033-AAFC7156500D}" dt="2022-01-25T18:08:29.906" v="17"/>
          <ac:spMkLst>
            <pc:docMk/>
            <pc:sldMk cId="1860059932" sldId="503"/>
            <ac:spMk id="19" creationId="{27193E0B-31FE-5149-87A2-39B6DA63C5C1}"/>
          </ac:spMkLst>
        </pc:spChg>
      </pc:sldChg>
      <pc:sldChg chg="addSp modSp mod chgLayout">
        <pc:chgData name="Mariah Helgeson" userId="51b1bd1c-374c-4333-91a8-ada6f1cc33a2" providerId="ADAL" clId="{2561BA1A-F32F-064E-9033-AAFC7156500D}" dt="2022-01-25T20:02:29.854" v="3648" actId="700"/>
        <pc:sldMkLst>
          <pc:docMk/>
          <pc:sldMk cId="1304598633" sldId="504"/>
        </pc:sldMkLst>
        <pc:spChg chg="mod ord">
          <ac:chgData name="Mariah Helgeson" userId="51b1bd1c-374c-4333-91a8-ada6f1cc33a2" providerId="ADAL" clId="{2561BA1A-F32F-064E-9033-AAFC7156500D}" dt="2022-01-25T20:02:29.854" v="3648" actId="700"/>
          <ac:spMkLst>
            <pc:docMk/>
            <pc:sldMk cId="1304598633" sldId="504"/>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04598633" sldId="504"/>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04598633" sldId="504"/>
            <ac:spMk id="6" creationId="{BB8056AE-F1C2-411E-B827-5BAB24D235E7}"/>
          </ac:spMkLst>
        </pc:spChg>
        <pc:spChg chg="add mod">
          <ac:chgData name="Mariah Helgeson" userId="51b1bd1c-374c-4333-91a8-ada6f1cc33a2" providerId="ADAL" clId="{2561BA1A-F32F-064E-9033-AAFC7156500D}" dt="2022-01-25T18:08:52.292" v="22"/>
          <ac:spMkLst>
            <pc:docMk/>
            <pc:sldMk cId="1304598633" sldId="504"/>
            <ac:spMk id="10" creationId="{3E3CA7AF-EE99-3047-88AB-1CB1DF064F27}"/>
          </ac:spMkLst>
        </pc:spChg>
        <pc:spChg chg="add mod">
          <ac:chgData name="Mariah Helgeson" userId="51b1bd1c-374c-4333-91a8-ada6f1cc33a2" providerId="ADAL" clId="{2561BA1A-F32F-064E-9033-AAFC7156500D}" dt="2022-01-25T18:08:52.292" v="22"/>
          <ac:spMkLst>
            <pc:docMk/>
            <pc:sldMk cId="1304598633" sldId="504"/>
            <ac:spMk id="11" creationId="{CEEAA387-6E16-0449-9194-4D6B152F8E4A}"/>
          </ac:spMkLst>
        </pc:spChg>
        <pc:spChg chg="add mod">
          <ac:chgData name="Mariah Helgeson" userId="51b1bd1c-374c-4333-91a8-ada6f1cc33a2" providerId="ADAL" clId="{2561BA1A-F32F-064E-9033-AAFC7156500D}" dt="2022-01-25T18:08:52.292" v="22"/>
          <ac:spMkLst>
            <pc:docMk/>
            <pc:sldMk cId="1304598633" sldId="504"/>
            <ac:spMk id="12" creationId="{64DD618F-70EF-FB4D-B320-9A2813F2B5FE}"/>
          </ac:spMkLst>
        </pc:spChg>
        <pc:spChg chg="add mod">
          <ac:chgData name="Mariah Helgeson" userId="51b1bd1c-374c-4333-91a8-ada6f1cc33a2" providerId="ADAL" clId="{2561BA1A-F32F-064E-9033-AAFC7156500D}" dt="2022-01-25T18:08:52.292" v="22"/>
          <ac:spMkLst>
            <pc:docMk/>
            <pc:sldMk cId="1304598633" sldId="504"/>
            <ac:spMk id="13" creationId="{03D5246E-C77C-E341-BE93-7BF82E83A540}"/>
          </ac:spMkLst>
        </pc:spChg>
        <pc:spChg chg="add mod">
          <ac:chgData name="Mariah Helgeson" userId="51b1bd1c-374c-4333-91a8-ada6f1cc33a2" providerId="ADAL" clId="{2561BA1A-F32F-064E-9033-AAFC7156500D}" dt="2022-01-25T18:08:52.292" v="22"/>
          <ac:spMkLst>
            <pc:docMk/>
            <pc:sldMk cId="1304598633" sldId="504"/>
            <ac:spMk id="14" creationId="{DD3E9D7C-3816-2A4F-8DA8-91826948F4BE}"/>
          </ac:spMkLst>
        </pc:spChg>
        <pc:spChg chg="add mod">
          <ac:chgData name="Mariah Helgeson" userId="51b1bd1c-374c-4333-91a8-ada6f1cc33a2" providerId="ADAL" clId="{2561BA1A-F32F-064E-9033-AAFC7156500D}" dt="2022-01-25T18:08:52.292" v="22"/>
          <ac:spMkLst>
            <pc:docMk/>
            <pc:sldMk cId="1304598633" sldId="504"/>
            <ac:spMk id="18" creationId="{67D5F517-CA2C-2844-9875-0FA430D97F53}"/>
          </ac:spMkLst>
        </pc:spChg>
        <pc:spChg chg="add mod">
          <ac:chgData name="Mariah Helgeson" userId="51b1bd1c-374c-4333-91a8-ada6f1cc33a2" providerId="ADAL" clId="{2561BA1A-F32F-064E-9033-AAFC7156500D}" dt="2022-01-25T18:08:52.292" v="22"/>
          <ac:spMkLst>
            <pc:docMk/>
            <pc:sldMk cId="1304598633" sldId="504"/>
            <ac:spMk id="19" creationId="{E2835024-3828-874C-B5EC-A9469CA94BA5}"/>
          </ac:spMkLst>
        </pc:spChg>
        <pc:spChg chg="add mod">
          <ac:chgData name="Mariah Helgeson" userId="51b1bd1c-374c-4333-91a8-ada6f1cc33a2" providerId="ADAL" clId="{2561BA1A-F32F-064E-9033-AAFC7156500D}" dt="2022-01-25T18:08:52.292" v="22"/>
          <ac:spMkLst>
            <pc:docMk/>
            <pc:sldMk cId="1304598633" sldId="504"/>
            <ac:spMk id="20" creationId="{6A8AF286-977E-9946-AFA2-FFB0BC78D5AF}"/>
          </ac:spMkLst>
        </pc:spChg>
        <pc:spChg chg="add mod">
          <ac:chgData name="Mariah Helgeson" userId="51b1bd1c-374c-4333-91a8-ada6f1cc33a2" providerId="ADAL" clId="{2561BA1A-F32F-064E-9033-AAFC7156500D}" dt="2022-01-25T18:08:52.292" v="22"/>
          <ac:spMkLst>
            <pc:docMk/>
            <pc:sldMk cId="1304598633" sldId="504"/>
            <ac:spMk id="21" creationId="{1F238B91-E9F5-094F-8354-9FDBE8D5444C}"/>
          </ac:spMkLst>
        </pc:spChg>
        <pc:spChg chg="add mod">
          <ac:chgData name="Mariah Helgeson" userId="51b1bd1c-374c-4333-91a8-ada6f1cc33a2" providerId="ADAL" clId="{2561BA1A-F32F-064E-9033-AAFC7156500D}" dt="2022-01-25T18:08:52.292" v="22"/>
          <ac:spMkLst>
            <pc:docMk/>
            <pc:sldMk cId="1304598633" sldId="504"/>
            <ac:spMk id="22" creationId="{CE1A3348-F864-2E4E-89D8-95FA3D738DFD}"/>
          </ac:spMkLst>
        </pc:spChg>
        <pc:spChg chg="add mod">
          <ac:chgData name="Mariah Helgeson" userId="51b1bd1c-374c-4333-91a8-ada6f1cc33a2" providerId="ADAL" clId="{2561BA1A-F32F-064E-9033-AAFC7156500D}" dt="2022-01-25T18:08:52.292" v="22"/>
          <ac:spMkLst>
            <pc:docMk/>
            <pc:sldMk cId="1304598633" sldId="504"/>
            <ac:spMk id="23" creationId="{948D2BFD-5CAF-DA4B-BBD2-00DEBEA184A8}"/>
          </ac:spMkLst>
        </pc:spChg>
      </pc:sldChg>
      <pc:sldChg chg="addSp delSp modSp mod modClrScheme chgLayout">
        <pc:chgData name="Mariah Helgeson" userId="51b1bd1c-374c-4333-91a8-ada6f1cc33a2" providerId="ADAL" clId="{2561BA1A-F32F-064E-9033-AAFC7156500D}" dt="2022-01-25T20:52:59.165" v="4299" actId="478"/>
        <pc:sldMkLst>
          <pc:docMk/>
          <pc:sldMk cId="4288973106" sldId="507"/>
        </pc:sldMkLst>
        <pc:spChg chg="del mod">
          <ac:chgData name="Mariah Helgeson" userId="51b1bd1c-374c-4333-91a8-ada6f1cc33a2" providerId="ADAL" clId="{2561BA1A-F32F-064E-9033-AAFC7156500D}" dt="2022-01-25T19:40:16.612" v="3359" actId="478"/>
          <ac:spMkLst>
            <pc:docMk/>
            <pc:sldMk cId="4288973106" sldId="507"/>
            <ac:spMk id="2" creationId="{B03AC15D-7112-4708-8CC2-2A15AA12A77D}"/>
          </ac:spMkLst>
        </pc:spChg>
        <pc:spChg chg="del">
          <ac:chgData name="Mariah Helgeson" userId="51b1bd1c-374c-4333-91a8-ada6f1cc33a2" providerId="ADAL" clId="{2561BA1A-F32F-064E-9033-AAFC7156500D}" dt="2022-01-25T20:52:59.165" v="4299" actId="478"/>
          <ac:spMkLst>
            <pc:docMk/>
            <pc:sldMk cId="4288973106" sldId="50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4288973106" sldId="507"/>
            <ac:spMk id="4" creationId="{1233ED01-A1C1-9743-834C-0382CDA4B598}"/>
          </ac:spMkLst>
        </pc:spChg>
        <pc:spChg chg="del">
          <ac:chgData name="Mariah Helgeson" userId="51b1bd1c-374c-4333-91a8-ada6f1cc33a2" providerId="ADAL" clId="{2561BA1A-F32F-064E-9033-AAFC7156500D}" dt="2022-01-25T19:45:09.120" v="3477" actId="478"/>
          <ac:spMkLst>
            <pc:docMk/>
            <pc:sldMk cId="4288973106" sldId="507"/>
            <ac:spMk id="6" creationId="{B63EAF39-8F94-ED43-B0B5-2E7ED2787A1B}"/>
          </ac:spMkLst>
        </pc:spChg>
        <pc:spChg chg="add mod">
          <ac:chgData name="Mariah Helgeson" userId="51b1bd1c-374c-4333-91a8-ada6f1cc33a2" providerId="ADAL" clId="{2561BA1A-F32F-064E-9033-AAFC7156500D}" dt="2022-01-25T19:40:12.369" v="3356"/>
          <ac:spMkLst>
            <pc:docMk/>
            <pc:sldMk cId="4288973106" sldId="507"/>
            <ac:spMk id="8" creationId="{9A7D0F39-4DCA-044F-9B60-0906E6A1AD6E}"/>
          </ac:spMkLst>
        </pc:spChg>
        <pc:spChg chg="mod ord">
          <ac:chgData name="Mariah Helgeson" userId="51b1bd1c-374c-4333-91a8-ada6f1cc33a2" providerId="ADAL" clId="{2561BA1A-F32F-064E-9033-AAFC7156500D}" dt="2022-01-25T20:02:29.854" v="3648" actId="700"/>
          <ac:spMkLst>
            <pc:docMk/>
            <pc:sldMk cId="4288973106" sldId="507"/>
            <ac:spMk id="9" creationId="{45F5A59F-B60D-465D-B12E-4FA358D641A5}"/>
          </ac:spMkLst>
        </pc:spChg>
        <pc:spChg chg="add mod">
          <ac:chgData name="Mariah Helgeson" userId="51b1bd1c-374c-4333-91a8-ada6f1cc33a2" providerId="ADAL" clId="{2561BA1A-F32F-064E-9033-AAFC7156500D}" dt="2022-01-25T19:40:12.369" v="3356"/>
          <ac:spMkLst>
            <pc:docMk/>
            <pc:sldMk cId="4288973106" sldId="507"/>
            <ac:spMk id="10" creationId="{ECC8AFD0-2614-8448-9265-CB9669656B17}"/>
          </ac:spMkLst>
        </pc:spChg>
        <pc:spChg chg="mod ord">
          <ac:chgData name="Mariah Helgeson" userId="51b1bd1c-374c-4333-91a8-ada6f1cc33a2" providerId="ADAL" clId="{2561BA1A-F32F-064E-9033-AAFC7156500D}" dt="2022-01-25T20:02:29.854" v="3648" actId="700"/>
          <ac:spMkLst>
            <pc:docMk/>
            <pc:sldMk cId="4288973106" sldId="507"/>
            <ac:spMk id="11" creationId="{5D49E709-5ED2-402A-86EE-209FB9882ABB}"/>
          </ac:spMkLst>
        </pc:spChg>
      </pc:sldChg>
      <pc:sldChg chg="addSp delSp modSp mod chgLayout">
        <pc:chgData name="Mariah Helgeson" userId="51b1bd1c-374c-4333-91a8-ada6f1cc33a2" providerId="ADAL" clId="{2561BA1A-F32F-064E-9033-AAFC7156500D}" dt="2022-02-02T00:12:03.822" v="20756" actId="255"/>
        <pc:sldMkLst>
          <pc:docMk/>
          <pc:sldMk cId="102628245" sldId="509"/>
        </pc:sldMkLst>
        <pc:spChg chg="del">
          <ac:chgData name="Mariah Helgeson" userId="51b1bd1c-374c-4333-91a8-ada6f1cc33a2" providerId="ADAL" clId="{2561BA1A-F32F-064E-9033-AAFC7156500D}" dt="2022-01-27T17:57:16.908" v="4436" actId="478"/>
          <ac:spMkLst>
            <pc:docMk/>
            <pc:sldMk cId="102628245" sldId="509"/>
            <ac:spMk id="3" creationId="{18EB4EAD-D97A-4206-A1D3-E0CDABB964AF}"/>
          </ac:spMkLst>
        </pc:spChg>
        <pc:spChg chg="mod ord">
          <ac:chgData name="Mariah Helgeson" userId="51b1bd1c-374c-4333-91a8-ada6f1cc33a2" providerId="ADAL" clId="{2561BA1A-F32F-064E-9033-AAFC7156500D}" dt="2022-02-02T00:12:03.822" v="20756" actId="255"/>
          <ac:spMkLst>
            <pc:docMk/>
            <pc:sldMk cId="102628245" sldId="509"/>
            <ac:spMk id="4" creationId="{5DB54B1C-8A82-094E-9010-DFB2EF0BEC2C}"/>
          </ac:spMkLst>
        </pc:spChg>
        <pc:spChg chg="mod ord">
          <ac:chgData name="Mariah Helgeson" userId="51b1bd1c-374c-4333-91a8-ada6f1cc33a2" providerId="ADAL" clId="{2561BA1A-F32F-064E-9033-AAFC7156500D}" dt="2022-01-25T20:02:29.854" v="3648" actId="700"/>
          <ac:spMkLst>
            <pc:docMk/>
            <pc:sldMk cId="102628245" sldId="509"/>
            <ac:spMk id="5" creationId="{DCD61E15-BB2B-C441-81A3-E7D932E275DD}"/>
          </ac:spMkLst>
        </pc:spChg>
        <pc:spChg chg="add mod ord">
          <ac:chgData name="Mariah Helgeson" userId="51b1bd1c-374c-4333-91a8-ada6f1cc33a2" providerId="ADAL" clId="{2561BA1A-F32F-064E-9033-AAFC7156500D}" dt="2022-01-25T20:02:29.854" v="3648" actId="700"/>
          <ac:spMkLst>
            <pc:docMk/>
            <pc:sldMk cId="102628245" sldId="509"/>
            <ac:spMk id="7" creationId="{858C698B-2FA5-9E4E-889C-F289B6CDD4F4}"/>
          </ac:spMkLst>
        </pc:spChg>
        <pc:spChg chg="add del mod">
          <ac:chgData name="Mariah Helgeson" userId="51b1bd1c-374c-4333-91a8-ada6f1cc33a2" providerId="ADAL" clId="{2561BA1A-F32F-064E-9033-AAFC7156500D}" dt="2022-01-25T19:21:43.543" v="3108"/>
          <ac:spMkLst>
            <pc:docMk/>
            <pc:sldMk cId="102628245" sldId="509"/>
            <ac:spMk id="9" creationId="{E54AD13D-24BF-1C4C-91CD-AD5B9C17A0A7}"/>
          </ac:spMkLst>
        </pc:spChg>
        <pc:spChg chg="add del mod">
          <ac:chgData name="Mariah Helgeson" userId="51b1bd1c-374c-4333-91a8-ada6f1cc33a2" providerId="ADAL" clId="{2561BA1A-F32F-064E-9033-AAFC7156500D}" dt="2022-01-25T19:21:43.543" v="3108"/>
          <ac:spMkLst>
            <pc:docMk/>
            <pc:sldMk cId="102628245" sldId="509"/>
            <ac:spMk id="10" creationId="{EFDA5AC7-7659-2843-8503-0625B7BE4237}"/>
          </ac:spMkLst>
        </pc:spChg>
        <pc:spChg chg="add del mod">
          <ac:chgData name="Mariah Helgeson" userId="51b1bd1c-374c-4333-91a8-ada6f1cc33a2" providerId="ADAL" clId="{2561BA1A-F32F-064E-9033-AAFC7156500D}" dt="2022-01-25T19:21:43.543" v="3108"/>
          <ac:spMkLst>
            <pc:docMk/>
            <pc:sldMk cId="102628245" sldId="509"/>
            <ac:spMk id="11" creationId="{ADB39272-AAE0-1244-8284-02CC34FAE477}"/>
          </ac:spMkLst>
        </pc:spChg>
        <pc:spChg chg="add del mod">
          <ac:chgData name="Mariah Helgeson" userId="51b1bd1c-374c-4333-91a8-ada6f1cc33a2" providerId="ADAL" clId="{2561BA1A-F32F-064E-9033-AAFC7156500D}" dt="2022-01-25T19:21:43.543" v="3108"/>
          <ac:spMkLst>
            <pc:docMk/>
            <pc:sldMk cId="102628245" sldId="509"/>
            <ac:spMk id="12" creationId="{CE1C831F-5FEA-0641-8D13-E33D76358C69}"/>
          </ac:spMkLst>
        </pc:spChg>
        <pc:spChg chg="add del mod">
          <ac:chgData name="Mariah Helgeson" userId="51b1bd1c-374c-4333-91a8-ada6f1cc33a2" providerId="ADAL" clId="{2561BA1A-F32F-064E-9033-AAFC7156500D}" dt="2022-01-25T19:21:43.543" v="3108"/>
          <ac:spMkLst>
            <pc:docMk/>
            <pc:sldMk cId="102628245" sldId="509"/>
            <ac:spMk id="13" creationId="{FC3319B5-FD8F-F04E-973E-5D2ED78B75AB}"/>
          </ac:spMkLst>
        </pc:spChg>
        <pc:spChg chg="add del mod">
          <ac:chgData name="Mariah Helgeson" userId="51b1bd1c-374c-4333-91a8-ada6f1cc33a2" providerId="ADAL" clId="{2561BA1A-F32F-064E-9033-AAFC7156500D}" dt="2022-01-25T19:21:43.543" v="3108"/>
          <ac:spMkLst>
            <pc:docMk/>
            <pc:sldMk cId="102628245" sldId="509"/>
            <ac:spMk id="14" creationId="{915E31DE-BD2C-5740-A091-E601CDC5D290}"/>
          </ac:spMkLst>
        </pc:spChg>
        <pc:spChg chg="add del mod">
          <ac:chgData name="Mariah Helgeson" userId="51b1bd1c-374c-4333-91a8-ada6f1cc33a2" providerId="ADAL" clId="{2561BA1A-F32F-064E-9033-AAFC7156500D}" dt="2022-01-25T19:21:43.543" v="3108"/>
          <ac:spMkLst>
            <pc:docMk/>
            <pc:sldMk cId="102628245" sldId="509"/>
            <ac:spMk id="15" creationId="{1D7ABFA5-34CC-2343-9D3A-D226840557D2}"/>
          </ac:spMkLst>
        </pc:spChg>
        <pc:spChg chg="add del mod">
          <ac:chgData name="Mariah Helgeson" userId="51b1bd1c-374c-4333-91a8-ada6f1cc33a2" providerId="ADAL" clId="{2561BA1A-F32F-064E-9033-AAFC7156500D}" dt="2022-01-25T19:21:43.543" v="3108"/>
          <ac:spMkLst>
            <pc:docMk/>
            <pc:sldMk cId="102628245" sldId="509"/>
            <ac:spMk id="16" creationId="{B383D1C8-DA05-7E4A-9BC9-75BCF11EB984}"/>
          </ac:spMkLst>
        </pc:spChg>
        <pc:spChg chg="add del mod">
          <ac:chgData name="Mariah Helgeson" userId="51b1bd1c-374c-4333-91a8-ada6f1cc33a2" providerId="ADAL" clId="{2561BA1A-F32F-064E-9033-AAFC7156500D}" dt="2022-01-25T19:21:43.543" v="3108"/>
          <ac:spMkLst>
            <pc:docMk/>
            <pc:sldMk cId="102628245" sldId="509"/>
            <ac:spMk id="17" creationId="{9DC1A1E1-64D5-D448-8C86-503544E860C7}"/>
          </ac:spMkLst>
        </pc:spChg>
        <pc:spChg chg="add del mod">
          <ac:chgData name="Mariah Helgeson" userId="51b1bd1c-374c-4333-91a8-ada6f1cc33a2" providerId="ADAL" clId="{2561BA1A-F32F-064E-9033-AAFC7156500D}" dt="2022-01-25T19:21:43.543" v="3108"/>
          <ac:spMkLst>
            <pc:docMk/>
            <pc:sldMk cId="102628245" sldId="509"/>
            <ac:spMk id="18" creationId="{5369636C-6BCE-A34C-ACD8-1FC07348E504}"/>
          </ac:spMkLst>
        </pc:spChg>
        <pc:spChg chg="add del mod">
          <ac:chgData name="Mariah Helgeson" userId="51b1bd1c-374c-4333-91a8-ada6f1cc33a2" providerId="ADAL" clId="{2561BA1A-F32F-064E-9033-AAFC7156500D}" dt="2022-01-25T19:21:43.543" v="3108"/>
          <ac:spMkLst>
            <pc:docMk/>
            <pc:sldMk cId="102628245" sldId="509"/>
            <ac:spMk id="19" creationId="{9FD93633-C3AD-6844-ABE0-5BD7C964A076}"/>
          </ac:spMkLst>
        </pc:spChg>
        <pc:spChg chg="add del mod">
          <ac:chgData name="Mariah Helgeson" userId="51b1bd1c-374c-4333-91a8-ada6f1cc33a2" providerId="ADAL" clId="{2561BA1A-F32F-064E-9033-AAFC7156500D}" dt="2022-01-25T19:21:43.543" v="3108"/>
          <ac:spMkLst>
            <pc:docMk/>
            <pc:sldMk cId="102628245" sldId="509"/>
            <ac:spMk id="20" creationId="{13C2111C-869D-1341-834C-0C9D4D989E45}"/>
          </ac:spMkLst>
        </pc:spChg>
        <pc:spChg chg="add del mod">
          <ac:chgData name="Mariah Helgeson" userId="51b1bd1c-374c-4333-91a8-ada6f1cc33a2" providerId="ADAL" clId="{2561BA1A-F32F-064E-9033-AAFC7156500D}" dt="2022-01-25T19:21:43.543" v="3108"/>
          <ac:spMkLst>
            <pc:docMk/>
            <pc:sldMk cId="102628245" sldId="509"/>
            <ac:spMk id="21" creationId="{D236B3DF-9A73-AB40-A035-32DA3C6F047B}"/>
          </ac:spMkLst>
        </pc:spChg>
        <pc:spChg chg="add del mod">
          <ac:chgData name="Mariah Helgeson" userId="51b1bd1c-374c-4333-91a8-ada6f1cc33a2" providerId="ADAL" clId="{2561BA1A-F32F-064E-9033-AAFC7156500D}" dt="2022-01-25T19:21:43.543" v="3108"/>
          <ac:spMkLst>
            <pc:docMk/>
            <pc:sldMk cId="102628245" sldId="509"/>
            <ac:spMk id="22" creationId="{D08B874C-5121-194A-966F-FF2BF1F9457C}"/>
          </ac:spMkLst>
        </pc:spChg>
        <pc:spChg chg="add del mod">
          <ac:chgData name="Mariah Helgeson" userId="51b1bd1c-374c-4333-91a8-ada6f1cc33a2" providerId="ADAL" clId="{2561BA1A-F32F-064E-9033-AAFC7156500D}" dt="2022-01-25T19:21:43.543" v="3108"/>
          <ac:spMkLst>
            <pc:docMk/>
            <pc:sldMk cId="102628245" sldId="509"/>
            <ac:spMk id="23" creationId="{BE58EF64-917F-F74F-8434-0C4858BDA7F0}"/>
          </ac:spMkLst>
        </pc:spChg>
        <pc:spChg chg="add del mod">
          <ac:chgData name="Mariah Helgeson" userId="51b1bd1c-374c-4333-91a8-ada6f1cc33a2" providerId="ADAL" clId="{2561BA1A-F32F-064E-9033-AAFC7156500D}" dt="2022-01-25T19:21:43.543" v="3108"/>
          <ac:spMkLst>
            <pc:docMk/>
            <pc:sldMk cId="102628245" sldId="509"/>
            <ac:spMk id="24" creationId="{8BE3B105-4F4A-EA4F-9B17-0083154E8BED}"/>
          </ac:spMkLst>
        </pc:spChg>
        <pc:spChg chg="add del mod">
          <ac:chgData name="Mariah Helgeson" userId="51b1bd1c-374c-4333-91a8-ada6f1cc33a2" providerId="ADAL" clId="{2561BA1A-F32F-064E-9033-AAFC7156500D}" dt="2022-01-25T19:21:43.543" v="3108"/>
          <ac:spMkLst>
            <pc:docMk/>
            <pc:sldMk cId="102628245" sldId="509"/>
            <ac:spMk id="25" creationId="{76018E8C-5B33-AC48-A23E-C78E79023C0C}"/>
          </ac:spMkLst>
        </pc:spChg>
        <pc:spChg chg="add del mod">
          <ac:chgData name="Mariah Helgeson" userId="51b1bd1c-374c-4333-91a8-ada6f1cc33a2" providerId="ADAL" clId="{2561BA1A-F32F-064E-9033-AAFC7156500D}" dt="2022-01-25T19:21:43.543" v="3108"/>
          <ac:spMkLst>
            <pc:docMk/>
            <pc:sldMk cId="102628245" sldId="509"/>
            <ac:spMk id="26" creationId="{45E75024-07F6-C141-BBA8-564910A227C7}"/>
          </ac:spMkLst>
        </pc:spChg>
        <pc:spChg chg="add del mod">
          <ac:chgData name="Mariah Helgeson" userId="51b1bd1c-374c-4333-91a8-ada6f1cc33a2" providerId="ADAL" clId="{2561BA1A-F32F-064E-9033-AAFC7156500D}" dt="2022-01-25T19:21:43.543" v="3108"/>
          <ac:spMkLst>
            <pc:docMk/>
            <pc:sldMk cId="102628245" sldId="509"/>
            <ac:spMk id="27" creationId="{12B6AFDD-979B-F14E-B8CE-0449D49372FD}"/>
          </ac:spMkLst>
        </pc:spChg>
        <pc:spChg chg="add del mod">
          <ac:chgData name="Mariah Helgeson" userId="51b1bd1c-374c-4333-91a8-ada6f1cc33a2" providerId="ADAL" clId="{2561BA1A-F32F-064E-9033-AAFC7156500D}" dt="2022-01-25T19:21:43.543" v="3108"/>
          <ac:spMkLst>
            <pc:docMk/>
            <pc:sldMk cId="102628245" sldId="509"/>
            <ac:spMk id="28" creationId="{D9E15C23-03AF-F94D-ACC9-352EEAFD8A66}"/>
          </ac:spMkLst>
        </pc:spChg>
        <pc:spChg chg="add del mod">
          <ac:chgData name="Mariah Helgeson" userId="51b1bd1c-374c-4333-91a8-ada6f1cc33a2" providerId="ADAL" clId="{2561BA1A-F32F-064E-9033-AAFC7156500D}" dt="2022-01-25T19:21:43.543" v="3108"/>
          <ac:spMkLst>
            <pc:docMk/>
            <pc:sldMk cId="102628245" sldId="509"/>
            <ac:spMk id="29" creationId="{E80122C6-9A34-AA45-A559-75A145969640}"/>
          </ac:spMkLst>
        </pc:spChg>
        <pc:spChg chg="add mod">
          <ac:chgData name="Mariah Helgeson" userId="51b1bd1c-374c-4333-91a8-ada6f1cc33a2" providerId="ADAL" clId="{2561BA1A-F32F-064E-9033-AAFC7156500D}" dt="2022-01-25T19:22:53.764" v="3115"/>
          <ac:spMkLst>
            <pc:docMk/>
            <pc:sldMk cId="102628245" sldId="509"/>
            <ac:spMk id="30" creationId="{CE42FBE2-64BA-F343-9A3A-BD7B28B2368C}"/>
          </ac:spMkLst>
        </pc:spChg>
        <pc:spChg chg="add mod">
          <ac:chgData name="Mariah Helgeson" userId="51b1bd1c-374c-4333-91a8-ada6f1cc33a2" providerId="ADAL" clId="{2561BA1A-F32F-064E-9033-AAFC7156500D}" dt="2022-01-25T19:22:53.764" v="3115"/>
          <ac:spMkLst>
            <pc:docMk/>
            <pc:sldMk cId="102628245" sldId="509"/>
            <ac:spMk id="31" creationId="{F93C0AD6-4058-F440-B240-E05A5E207737}"/>
          </ac:spMkLst>
        </pc:spChg>
        <pc:spChg chg="add mod">
          <ac:chgData name="Mariah Helgeson" userId="51b1bd1c-374c-4333-91a8-ada6f1cc33a2" providerId="ADAL" clId="{2561BA1A-F32F-064E-9033-AAFC7156500D}" dt="2022-01-25T19:22:53.764" v="3115"/>
          <ac:spMkLst>
            <pc:docMk/>
            <pc:sldMk cId="102628245" sldId="509"/>
            <ac:spMk id="32" creationId="{BCA1D737-767E-7A4B-9AF5-6C068C45DE88}"/>
          </ac:spMkLst>
        </pc:spChg>
        <pc:spChg chg="add mod">
          <ac:chgData name="Mariah Helgeson" userId="51b1bd1c-374c-4333-91a8-ada6f1cc33a2" providerId="ADAL" clId="{2561BA1A-F32F-064E-9033-AAFC7156500D}" dt="2022-01-25T19:22:53.764" v="3115"/>
          <ac:spMkLst>
            <pc:docMk/>
            <pc:sldMk cId="102628245" sldId="509"/>
            <ac:spMk id="33" creationId="{B8AF88BD-610B-0D4B-AC6F-9ADB6EDEB929}"/>
          </ac:spMkLst>
        </pc:spChg>
        <pc:spChg chg="add mod">
          <ac:chgData name="Mariah Helgeson" userId="51b1bd1c-374c-4333-91a8-ada6f1cc33a2" providerId="ADAL" clId="{2561BA1A-F32F-064E-9033-AAFC7156500D}" dt="2022-01-25T19:22:53.764" v="3115"/>
          <ac:spMkLst>
            <pc:docMk/>
            <pc:sldMk cId="102628245" sldId="509"/>
            <ac:spMk id="34" creationId="{775D81C6-4270-7543-B7E7-2E3218AC9866}"/>
          </ac:spMkLst>
        </pc:spChg>
        <pc:spChg chg="add mod">
          <ac:chgData name="Mariah Helgeson" userId="51b1bd1c-374c-4333-91a8-ada6f1cc33a2" providerId="ADAL" clId="{2561BA1A-F32F-064E-9033-AAFC7156500D}" dt="2022-01-25T19:22:53.764" v="3115"/>
          <ac:spMkLst>
            <pc:docMk/>
            <pc:sldMk cId="102628245" sldId="509"/>
            <ac:spMk id="35" creationId="{3E9A0B1D-0588-B840-B781-5311FAF90061}"/>
          </ac:spMkLst>
        </pc:spChg>
        <pc:spChg chg="add mod">
          <ac:chgData name="Mariah Helgeson" userId="51b1bd1c-374c-4333-91a8-ada6f1cc33a2" providerId="ADAL" clId="{2561BA1A-F32F-064E-9033-AAFC7156500D}" dt="2022-01-25T19:22:53.764" v="3115"/>
          <ac:spMkLst>
            <pc:docMk/>
            <pc:sldMk cId="102628245" sldId="509"/>
            <ac:spMk id="36" creationId="{B95199BC-8C13-8346-A4DC-2F3C35C4DC9E}"/>
          </ac:spMkLst>
        </pc:spChg>
        <pc:spChg chg="add mod">
          <ac:chgData name="Mariah Helgeson" userId="51b1bd1c-374c-4333-91a8-ada6f1cc33a2" providerId="ADAL" clId="{2561BA1A-F32F-064E-9033-AAFC7156500D}" dt="2022-01-25T19:22:53.764" v="3115"/>
          <ac:spMkLst>
            <pc:docMk/>
            <pc:sldMk cId="102628245" sldId="509"/>
            <ac:spMk id="37" creationId="{41A0E60A-4393-2644-8D8A-5F4B561E7561}"/>
          </ac:spMkLst>
        </pc:spChg>
        <pc:spChg chg="add mod">
          <ac:chgData name="Mariah Helgeson" userId="51b1bd1c-374c-4333-91a8-ada6f1cc33a2" providerId="ADAL" clId="{2561BA1A-F32F-064E-9033-AAFC7156500D}" dt="2022-01-25T19:22:53.764" v="3115"/>
          <ac:spMkLst>
            <pc:docMk/>
            <pc:sldMk cId="102628245" sldId="509"/>
            <ac:spMk id="38" creationId="{A4EB1212-CB26-A840-8B4F-E0A2B12D1D47}"/>
          </ac:spMkLst>
        </pc:spChg>
        <pc:spChg chg="add mod">
          <ac:chgData name="Mariah Helgeson" userId="51b1bd1c-374c-4333-91a8-ada6f1cc33a2" providerId="ADAL" clId="{2561BA1A-F32F-064E-9033-AAFC7156500D}" dt="2022-01-25T19:22:53.764" v="3115"/>
          <ac:spMkLst>
            <pc:docMk/>
            <pc:sldMk cId="102628245" sldId="509"/>
            <ac:spMk id="39" creationId="{6C3CA7C2-B8C7-3341-BB9F-7266247A19D1}"/>
          </ac:spMkLst>
        </pc:spChg>
        <pc:spChg chg="add mod">
          <ac:chgData name="Mariah Helgeson" userId="51b1bd1c-374c-4333-91a8-ada6f1cc33a2" providerId="ADAL" clId="{2561BA1A-F32F-064E-9033-AAFC7156500D}" dt="2022-01-25T19:22:53.764" v="3115"/>
          <ac:spMkLst>
            <pc:docMk/>
            <pc:sldMk cId="102628245" sldId="509"/>
            <ac:spMk id="40" creationId="{5726A447-498C-384C-9699-3B0E9046DC78}"/>
          </ac:spMkLst>
        </pc:spChg>
        <pc:spChg chg="add mod">
          <ac:chgData name="Mariah Helgeson" userId="51b1bd1c-374c-4333-91a8-ada6f1cc33a2" providerId="ADAL" clId="{2561BA1A-F32F-064E-9033-AAFC7156500D}" dt="2022-01-25T19:22:53.764" v="3115"/>
          <ac:spMkLst>
            <pc:docMk/>
            <pc:sldMk cId="102628245" sldId="509"/>
            <ac:spMk id="41" creationId="{B96F6FA1-958A-6146-B981-DADA0D9A5F5C}"/>
          </ac:spMkLst>
        </pc:spChg>
        <pc:spChg chg="add mod">
          <ac:chgData name="Mariah Helgeson" userId="51b1bd1c-374c-4333-91a8-ada6f1cc33a2" providerId="ADAL" clId="{2561BA1A-F32F-064E-9033-AAFC7156500D}" dt="2022-01-25T19:22:53.764" v="3115"/>
          <ac:spMkLst>
            <pc:docMk/>
            <pc:sldMk cId="102628245" sldId="509"/>
            <ac:spMk id="42" creationId="{0C9DAF76-0924-474F-87CE-B5C2C2B82EC5}"/>
          </ac:spMkLst>
        </pc:spChg>
        <pc:spChg chg="add mod">
          <ac:chgData name="Mariah Helgeson" userId="51b1bd1c-374c-4333-91a8-ada6f1cc33a2" providerId="ADAL" clId="{2561BA1A-F32F-064E-9033-AAFC7156500D}" dt="2022-01-25T19:22:53.764" v="3115"/>
          <ac:spMkLst>
            <pc:docMk/>
            <pc:sldMk cId="102628245" sldId="509"/>
            <ac:spMk id="43" creationId="{97A285BC-13C8-074B-9A85-B4BEF8FB60E5}"/>
          </ac:spMkLst>
        </pc:spChg>
        <pc:spChg chg="add mod">
          <ac:chgData name="Mariah Helgeson" userId="51b1bd1c-374c-4333-91a8-ada6f1cc33a2" providerId="ADAL" clId="{2561BA1A-F32F-064E-9033-AAFC7156500D}" dt="2022-01-25T19:22:53.764" v="3115"/>
          <ac:spMkLst>
            <pc:docMk/>
            <pc:sldMk cId="102628245" sldId="509"/>
            <ac:spMk id="44" creationId="{5A84EB40-A6CC-C747-A49A-C1969A7781E1}"/>
          </ac:spMkLst>
        </pc:spChg>
        <pc:spChg chg="add mod">
          <ac:chgData name="Mariah Helgeson" userId="51b1bd1c-374c-4333-91a8-ada6f1cc33a2" providerId="ADAL" clId="{2561BA1A-F32F-064E-9033-AAFC7156500D}" dt="2022-01-25T19:22:53.764" v="3115"/>
          <ac:spMkLst>
            <pc:docMk/>
            <pc:sldMk cId="102628245" sldId="509"/>
            <ac:spMk id="45" creationId="{C71F0194-30E7-D641-888D-380B7C90A107}"/>
          </ac:spMkLst>
        </pc:spChg>
        <pc:spChg chg="add mod">
          <ac:chgData name="Mariah Helgeson" userId="51b1bd1c-374c-4333-91a8-ada6f1cc33a2" providerId="ADAL" clId="{2561BA1A-F32F-064E-9033-AAFC7156500D}" dt="2022-01-25T19:22:53.764" v="3115"/>
          <ac:spMkLst>
            <pc:docMk/>
            <pc:sldMk cId="102628245" sldId="509"/>
            <ac:spMk id="46" creationId="{41CB3B02-C8CF-394C-B49E-29641ADD1293}"/>
          </ac:spMkLst>
        </pc:spChg>
        <pc:spChg chg="add mod">
          <ac:chgData name="Mariah Helgeson" userId="51b1bd1c-374c-4333-91a8-ada6f1cc33a2" providerId="ADAL" clId="{2561BA1A-F32F-064E-9033-AAFC7156500D}" dt="2022-01-25T19:22:53.764" v="3115"/>
          <ac:spMkLst>
            <pc:docMk/>
            <pc:sldMk cId="102628245" sldId="509"/>
            <ac:spMk id="47" creationId="{DC56F215-58A0-354D-84F4-1F6AC94DAC1B}"/>
          </ac:spMkLst>
        </pc:spChg>
        <pc:spChg chg="add mod">
          <ac:chgData name="Mariah Helgeson" userId="51b1bd1c-374c-4333-91a8-ada6f1cc33a2" providerId="ADAL" clId="{2561BA1A-F32F-064E-9033-AAFC7156500D}" dt="2022-01-25T19:22:53.764" v="3115"/>
          <ac:spMkLst>
            <pc:docMk/>
            <pc:sldMk cId="102628245" sldId="509"/>
            <ac:spMk id="48" creationId="{7020181F-4721-D649-AA22-C4B933E2EBF4}"/>
          </ac:spMkLst>
        </pc:spChg>
        <pc:spChg chg="add mod">
          <ac:chgData name="Mariah Helgeson" userId="51b1bd1c-374c-4333-91a8-ada6f1cc33a2" providerId="ADAL" clId="{2561BA1A-F32F-064E-9033-AAFC7156500D}" dt="2022-01-25T19:22:53.764" v="3115"/>
          <ac:spMkLst>
            <pc:docMk/>
            <pc:sldMk cId="102628245" sldId="509"/>
            <ac:spMk id="49" creationId="{6172CE14-85D3-B643-98DD-6D1C809657C3}"/>
          </ac:spMkLst>
        </pc:spChg>
        <pc:spChg chg="add mod">
          <ac:chgData name="Mariah Helgeson" userId="51b1bd1c-374c-4333-91a8-ada6f1cc33a2" providerId="ADAL" clId="{2561BA1A-F32F-064E-9033-AAFC7156500D}" dt="2022-01-25T19:22:53.764" v="3115"/>
          <ac:spMkLst>
            <pc:docMk/>
            <pc:sldMk cId="102628245" sldId="509"/>
            <ac:spMk id="50" creationId="{C69A5B08-28B5-3341-BD43-AEB3079C3198}"/>
          </ac:spMkLst>
        </pc:spChg>
      </pc:sldChg>
      <pc:sldChg chg="addSp modSp mod chgLayout">
        <pc:chgData name="Mariah Helgeson" userId="51b1bd1c-374c-4333-91a8-ada6f1cc33a2" providerId="ADAL" clId="{2561BA1A-F32F-064E-9033-AAFC7156500D}" dt="2022-01-25T20:02:29.854" v="3648" actId="700"/>
        <pc:sldMkLst>
          <pc:docMk/>
          <pc:sldMk cId="1601647978" sldId="512"/>
        </pc:sldMkLst>
        <pc:spChg chg="add mod ord">
          <ac:chgData name="Mariah Helgeson" userId="51b1bd1c-374c-4333-91a8-ada6f1cc33a2" providerId="ADAL" clId="{2561BA1A-F32F-064E-9033-AAFC7156500D}" dt="2022-01-25T20:02:29.854" v="3648" actId="700"/>
          <ac:spMkLst>
            <pc:docMk/>
            <pc:sldMk cId="1601647978" sldId="512"/>
            <ac:spMk id="3" creationId="{4A2AE32A-4AEB-AC4C-8FBF-6BB44CA67F35}"/>
          </ac:spMkLst>
        </pc:spChg>
        <pc:spChg chg="mod ord">
          <ac:chgData name="Mariah Helgeson" userId="51b1bd1c-374c-4333-91a8-ada6f1cc33a2" providerId="ADAL" clId="{2561BA1A-F32F-064E-9033-AAFC7156500D}" dt="2022-01-25T20:02:29.854" v="3648" actId="700"/>
          <ac:spMkLst>
            <pc:docMk/>
            <pc:sldMk cId="1601647978" sldId="512"/>
            <ac:spMk id="4" creationId="{FEA51558-2DEB-DB4F-B565-0BA89F4F0B01}"/>
          </ac:spMkLst>
        </pc:spChg>
        <pc:spChg chg="add mod ord">
          <ac:chgData name="Mariah Helgeson" userId="51b1bd1c-374c-4333-91a8-ada6f1cc33a2" providerId="ADAL" clId="{2561BA1A-F32F-064E-9033-AAFC7156500D}" dt="2022-01-25T20:02:29.854" v="3648" actId="700"/>
          <ac:spMkLst>
            <pc:docMk/>
            <pc:sldMk cId="1601647978" sldId="512"/>
            <ac:spMk id="5" creationId="{5A6C88AC-9858-4845-8592-844328066C28}"/>
          </ac:spMkLst>
        </pc:spChg>
        <pc:spChg chg="add mod">
          <ac:chgData name="Mariah Helgeson" userId="51b1bd1c-374c-4333-91a8-ada6f1cc33a2" providerId="ADAL" clId="{2561BA1A-F32F-064E-9033-AAFC7156500D}" dt="2022-01-25T19:31:22.692" v="3208"/>
          <ac:spMkLst>
            <pc:docMk/>
            <pc:sldMk cId="1601647978" sldId="512"/>
            <ac:spMk id="12" creationId="{F55054BB-AF9E-B647-B502-90E39CDC16C4}"/>
          </ac:spMkLst>
        </pc:spChg>
        <pc:spChg chg="add mod">
          <ac:chgData name="Mariah Helgeson" userId="51b1bd1c-374c-4333-91a8-ada6f1cc33a2" providerId="ADAL" clId="{2561BA1A-F32F-064E-9033-AAFC7156500D}" dt="2022-01-25T19:31:22.692" v="3208"/>
          <ac:spMkLst>
            <pc:docMk/>
            <pc:sldMk cId="1601647978" sldId="512"/>
            <ac:spMk id="13" creationId="{EFEDD0E7-ED2C-3D47-B8BA-E4CA6D061D14}"/>
          </ac:spMkLst>
        </pc:spChg>
        <pc:spChg chg="add mod">
          <ac:chgData name="Mariah Helgeson" userId="51b1bd1c-374c-4333-91a8-ada6f1cc33a2" providerId="ADAL" clId="{2561BA1A-F32F-064E-9033-AAFC7156500D}" dt="2022-01-25T19:31:22.692" v="3208"/>
          <ac:spMkLst>
            <pc:docMk/>
            <pc:sldMk cId="1601647978" sldId="512"/>
            <ac:spMk id="14" creationId="{34D0CB90-CCF9-D947-86FB-81869D220F2B}"/>
          </ac:spMkLst>
        </pc:spChg>
        <pc:spChg chg="add mod">
          <ac:chgData name="Mariah Helgeson" userId="51b1bd1c-374c-4333-91a8-ada6f1cc33a2" providerId="ADAL" clId="{2561BA1A-F32F-064E-9033-AAFC7156500D}" dt="2022-01-25T19:31:22.692" v="3208"/>
          <ac:spMkLst>
            <pc:docMk/>
            <pc:sldMk cId="1601647978" sldId="512"/>
            <ac:spMk id="15" creationId="{32C6209B-CD41-EB4B-84D1-88DCD5A48353}"/>
          </ac:spMkLst>
        </pc:spChg>
        <pc:spChg chg="add mod">
          <ac:chgData name="Mariah Helgeson" userId="51b1bd1c-374c-4333-91a8-ada6f1cc33a2" providerId="ADAL" clId="{2561BA1A-F32F-064E-9033-AAFC7156500D}" dt="2022-01-25T19:31:22.692" v="3208"/>
          <ac:spMkLst>
            <pc:docMk/>
            <pc:sldMk cId="1601647978" sldId="512"/>
            <ac:spMk id="16" creationId="{87A11D01-4044-2D4F-B99B-0A36BFA39AA3}"/>
          </ac:spMkLst>
        </pc:spChg>
        <pc:spChg chg="add mod">
          <ac:chgData name="Mariah Helgeson" userId="51b1bd1c-374c-4333-91a8-ada6f1cc33a2" providerId="ADAL" clId="{2561BA1A-F32F-064E-9033-AAFC7156500D}" dt="2022-01-25T19:31:22.692" v="3208"/>
          <ac:spMkLst>
            <pc:docMk/>
            <pc:sldMk cId="1601647978" sldId="512"/>
            <ac:spMk id="17" creationId="{485C26FF-B8DC-3A4A-A541-E2F5FE41A9DD}"/>
          </ac:spMkLst>
        </pc:spChg>
        <pc:spChg chg="add mod">
          <ac:chgData name="Mariah Helgeson" userId="51b1bd1c-374c-4333-91a8-ada6f1cc33a2" providerId="ADAL" clId="{2561BA1A-F32F-064E-9033-AAFC7156500D}" dt="2022-01-25T19:43:25.087" v="3423"/>
          <ac:spMkLst>
            <pc:docMk/>
            <pc:sldMk cId="1601647978" sldId="512"/>
            <ac:spMk id="18" creationId="{84B5B4B7-E789-CB4A-813B-7414157A39F8}"/>
          </ac:spMkLst>
        </pc:spChg>
      </pc:sldChg>
      <pc:sldChg chg="addSp delSp modSp mod chgLayout">
        <pc:chgData name="Mariah Helgeson" userId="51b1bd1c-374c-4333-91a8-ada6f1cc33a2" providerId="ADAL" clId="{2561BA1A-F32F-064E-9033-AAFC7156500D}" dt="2022-02-02T00:15:10.367" v="20821" actId="255"/>
        <pc:sldMkLst>
          <pc:docMk/>
          <pc:sldMk cId="247184599" sldId="513"/>
        </pc:sldMkLst>
        <pc:spChg chg="add mod ord">
          <ac:chgData name="Mariah Helgeson" userId="51b1bd1c-374c-4333-91a8-ada6f1cc33a2" providerId="ADAL" clId="{2561BA1A-F32F-064E-9033-AAFC7156500D}" dt="2022-01-25T20:02:29.854" v="3648" actId="700"/>
          <ac:spMkLst>
            <pc:docMk/>
            <pc:sldMk cId="247184599" sldId="513"/>
            <ac:spMk id="2" creationId="{7DD79D5D-8AFD-CB42-B7B1-684357CD0056}"/>
          </ac:spMkLst>
        </pc:spChg>
        <pc:spChg chg="del">
          <ac:chgData name="Mariah Helgeson" userId="51b1bd1c-374c-4333-91a8-ada6f1cc33a2" providerId="ADAL" clId="{2561BA1A-F32F-064E-9033-AAFC7156500D}" dt="2022-01-27T17:58:39.551" v="4455" actId="478"/>
          <ac:spMkLst>
            <pc:docMk/>
            <pc:sldMk cId="247184599" sldId="513"/>
            <ac:spMk id="3" creationId="{18EB4EAD-D97A-4206-A1D3-E0CDABB964AF}"/>
          </ac:spMkLst>
        </pc:spChg>
        <pc:spChg chg="mod ord">
          <ac:chgData name="Mariah Helgeson" userId="51b1bd1c-374c-4333-91a8-ada6f1cc33a2" providerId="ADAL" clId="{2561BA1A-F32F-064E-9033-AAFC7156500D}" dt="2022-02-02T00:15:10.367" v="20821" actId="255"/>
          <ac:spMkLst>
            <pc:docMk/>
            <pc:sldMk cId="247184599" sldId="513"/>
            <ac:spMk id="4" creationId="{3A71FAE3-1D03-7141-A345-0461B6A1150C}"/>
          </ac:spMkLst>
        </pc:spChg>
        <pc:spChg chg="add mod">
          <ac:chgData name="Mariah Helgeson" userId="51b1bd1c-374c-4333-91a8-ada6f1cc33a2" providerId="ADAL" clId="{2561BA1A-F32F-064E-9033-AAFC7156500D}" dt="2022-01-25T19:24:11.043" v="3137"/>
          <ac:spMkLst>
            <pc:docMk/>
            <pc:sldMk cId="247184599" sldId="513"/>
            <ac:spMk id="13" creationId="{C73528EF-4499-5948-9D27-62B1E32AAC00}"/>
          </ac:spMkLst>
        </pc:spChg>
        <pc:spChg chg="add mod">
          <ac:chgData name="Mariah Helgeson" userId="51b1bd1c-374c-4333-91a8-ada6f1cc33a2" providerId="ADAL" clId="{2561BA1A-F32F-064E-9033-AAFC7156500D}" dt="2022-01-25T19:24:11.043" v="3137"/>
          <ac:spMkLst>
            <pc:docMk/>
            <pc:sldMk cId="247184599" sldId="513"/>
            <ac:spMk id="14" creationId="{98B861C6-33F1-694E-A155-F71D9D32FFED}"/>
          </ac:spMkLst>
        </pc:spChg>
        <pc:spChg chg="add mod">
          <ac:chgData name="Mariah Helgeson" userId="51b1bd1c-374c-4333-91a8-ada6f1cc33a2" providerId="ADAL" clId="{2561BA1A-F32F-064E-9033-AAFC7156500D}" dt="2022-01-25T19:24:11.043" v="3137"/>
          <ac:spMkLst>
            <pc:docMk/>
            <pc:sldMk cId="247184599" sldId="513"/>
            <ac:spMk id="15" creationId="{841F0EF2-DC8A-194A-BA6E-DE920245F62C}"/>
          </ac:spMkLst>
        </pc:spChg>
        <pc:spChg chg="add mod">
          <ac:chgData name="Mariah Helgeson" userId="51b1bd1c-374c-4333-91a8-ada6f1cc33a2" providerId="ADAL" clId="{2561BA1A-F32F-064E-9033-AAFC7156500D}" dt="2022-01-25T19:24:11.043" v="3137"/>
          <ac:spMkLst>
            <pc:docMk/>
            <pc:sldMk cId="247184599" sldId="513"/>
            <ac:spMk id="16" creationId="{908B1241-5157-1D49-BC1D-2860E027513A}"/>
          </ac:spMkLst>
        </pc:spChg>
        <pc:spChg chg="add mod">
          <ac:chgData name="Mariah Helgeson" userId="51b1bd1c-374c-4333-91a8-ada6f1cc33a2" providerId="ADAL" clId="{2561BA1A-F32F-064E-9033-AAFC7156500D}" dt="2022-01-25T19:24:11.043" v="3137"/>
          <ac:spMkLst>
            <pc:docMk/>
            <pc:sldMk cId="247184599" sldId="513"/>
            <ac:spMk id="17" creationId="{46565DB0-E8E1-4B42-95EB-AE8229E97F94}"/>
          </ac:spMkLst>
        </pc:spChg>
        <pc:spChg chg="add mod">
          <ac:chgData name="Mariah Helgeson" userId="51b1bd1c-374c-4333-91a8-ada6f1cc33a2" providerId="ADAL" clId="{2561BA1A-F32F-064E-9033-AAFC7156500D}" dt="2022-01-25T19:24:11.043" v="3137"/>
          <ac:spMkLst>
            <pc:docMk/>
            <pc:sldMk cId="247184599" sldId="513"/>
            <ac:spMk id="18" creationId="{ADE1BF6B-3694-0F4A-86EC-04053804AD5D}"/>
          </ac:spMkLst>
        </pc:spChg>
        <pc:spChg chg="add mod">
          <ac:chgData name="Mariah Helgeson" userId="51b1bd1c-374c-4333-91a8-ada6f1cc33a2" providerId="ADAL" clId="{2561BA1A-F32F-064E-9033-AAFC7156500D}" dt="2022-01-25T19:24:11.043" v="3137"/>
          <ac:spMkLst>
            <pc:docMk/>
            <pc:sldMk cId="247184599" sldId="513"/>
            <ac:spMk id="19" creationId="{8D050A4E-2981-F144-BADC-4CFE0A1344AA}"/>
          </ac:spMkLst>
        </pc:spChg>
        <pc:spChg chg="add mod">
          <ac:chgData name="Mariah Helgeson" userId="51b1bd1c-374c-4333-91a8-ada6f1cc33a2" providerId="ADAL" clId="{2561BA1A-F32F-064E-9033-AAFC7156500D}" dt="2022-01-25T19:24:11.043" v="3137"/>
          <ac:spMkLst>
            <pc:docMk/>
            <pc:sldMk cId="247184599" sldId="513"/>
            <ac:spMk id="20" creationId="{3E5CE19D-7B2A-EA45-A3D6-AFDB52C49040}"/>
          </ac:spMkLst>
        </pc:spChg>
        <pc:spChg chg="add mod">
          <ac:chgData name="Mariah Helgeson" userId="51b1bd1c-374c-4333-91a8-ada6f1cc33a2" providerId="ADAL" clId="{2561BA1A-F32F-064E-9033-AAFC7156500D}" dt="2022-01-25T19:24:11.043" v="3137"/>
          <ac:spMkLst>
            <pc:docMk/>
            <pc:sldMk cId="247184599" sldId="513"/>
            <ac:spMk id="21" creationId="{C9346CB2-D916-704B-A992-3B503F52D241}"/>
          </ac:spMkLst>
        </pc:spChg>
        <pc:spChg chg="add mod">
          <ac:chgData name="Mariah Helgeson" userId="51b1bd1c-374c-4333-91a8-ada6f1cc33a2" providerId="ADAL" clId="{2561BA1A-F32F-064E-9033-AAFC7156500D}" dt="2022-01-25T19:24:11.043" v="3137"/>
          <ac:spMkLst>
            <pc:docMk/>
            <pc:sldMk cId="247184599" sldId="513"/>
            <ac:spMk id="22" creationId="{DA8183D4-927C-2E4D-A7F3-B94206E5C34E}"/>
          </ac:spMkLst>
        </pc:spChg>
        <pc:spChg chg="add mod">
          <ac:chgData name="Mariah Helgeson" userId="51b1bd1c-374c-4333-91a8-ada6f1cc33a2" providerId="ADAL" clId="{2561BA1A-F32F-064E-9033-AAFC7156500D}" dt="2022-01-25T19:24:11.043" v="3137"/>
          <ac:spMkLst>
            <pc:docMk/>
            <pc:sldMk cId="247184599" sldId="513"/>
            <ac:spMk id="23" creationId="{5C0E5587-E5B7-FE4C-9CFB-2882A97D884A}"/>
          </ac:spMkLst>
        </pc:spChg>
        <pc:spChg chg="add mod">
          <ac:chgData name="Mariah Helgeson" userId="51b1bd1c-374c-4333-91a8-ada6f1cc33a2" providerId="ADAL" clId="{2561BA1A-F32F-064E-9033-AAFC7156500D}" dt="2022-01-25T19:24:11.043" v="3137"/>
          <ac:spMkLst>
            <pc:docMk/>
            <pc:sldMk cId="247184599" sldId="513"/>
            <ac:spMk id="24" creationId="{DE6BD061-8F52-4940-B16E-A267520E1132}"/>
          </ac:spMkLst>
        </pc:spChg>
        <pc:spChg chg="add mod">
          <ac:chgData name="Mariah Helgeson" userId="51b1bd1c-374c-4333-91a8-ada6f1cc33a2" providerId="ADAL" clId="{2561BA1A-F32F-064E-9033-AAFC7156500D}" dt="2022-01-25T19:24:11.043" v="3137"/>
          <ac:spMkLst>
            <pc:docMk/>
            <pc:sldMk cId="247184599" sldId="513"/>
            <ac:spMk id="25" creationId="{1F46DA1D-5840-AF4F-B003-CFA90BD5D82D}"/>
          </ac:spMkLst>
        </pc:spChg>
        <pc:spChg chg="add mod">
          <ac:chgData name="Mariah Helgeson" userId="51b1bd1c-374c-4333-91a8-ada6f1cc33a2" providerId="ADAL" clId="{2561BA1A-F32F-064E-9033-AAFC7156500D}" dt="2022-01-25T19:24:11.043" v="3137"/>
          <ac:spMkLst>
            <pc:docMk/>
            <pc:sldMk cId="247184599" sldId="513"/>
            <ac:spMk id="26" creationId="{E6FA347B-0BA8-C442-AB04-9941ECACAEEE}"/>
          </ac:spMkLst>
        </pc:spChg>
        <pc:spChg chg="add mod">
          <ac:chgData name="Mariah Helgeson" userId="51b1bd1c-374c-4333-91a8-ada6f1cc33a2" providerId="ADAL" clId="{2561BA1A-F32F-064E-9033-AAFC7156500D}" dt="2022-01-25T19:24:11.043" v="3137"/>
          <ac:spMkLst>
            <pc:docMk/>
            <pc:sldMk cId="247184599" sldId="513"/>
            <ac:spMk id="27" creationId="{95F03234-CC69-DC4E-950F-290EAA90F36E}"/>
          </ac:spMkLst>
        </pc:spChg>
        <pc:spChg chg="add mod">
          <ac:chgData name="Mariah Helgeson" userId="51b1bd1c-374c-4333-91a8-ada6f1cc33a2" providerId="ADAL" clId="{2561BA1A-F32F-064E-9033-AAFC7156500D}" dt="2022-01-25T19:24:11.043" v="3137"/>
          <ac:spMkLst>
            <pc:docMk/>
            <pc:sldMk cId="247184599" sldId="513"/>
            <ac:spMk id="28" creationId="{064B4097-397A-5B4B-9DA2-BC9391F26705}"/>
          </ac:spMkLst>
        </pc:spChg>
        <pc:spChg chg="add mod">
          <ac:chgData name="Mariah Helgeson" userId="51b1bd1c-374c-4333-91a8-ada6f1cc33a2" providerId="ADAL" clId="{2561BA1A-F32F-064E-9033-AAFC7156500D}" dt="2022-01-25T19:24:11.043" v="3137"/>
          <ac:spMkLst>
            <pc:docMk/>
            <pc:sldMk cId="247184599" sldId="513"/>
            <ac:spMk id="29" creationId="{66B78486-3375-E848-A543-F70763D2EDB2}"/>
          </ac:spMkLst>
        </pc:spChg>
        <pc:spChg chg="add mod">
          <ac:chgData name="Mariah Helgeson" userId="51b1bd1c-374c-4333-91a8-ada6f1cc33a2" providerId="ADAL" clId="{2561BA1A-F32F-064E-9033-AAFC7156500D}" dt="2022-01-25T19:24:11.043" v="3137"/>
          <ac:spMkLst>
            <pc:docMk/>
            <pc:sldMk cId="247184599" sldId="513"/>
            <ac:spMk id="30" creationId="{90FE2024-196E-6A4B-851B-259794ABD3EC}"/>
          </ac:spMkLst>
        </pc:spChg>
        <pc:spChg chg="add mod">
          <ac:chgData name="Mariah Helgeson" userId="51b1bd1c-374c-4333-91a8-ada6f1cc33a2" providerId="ADAL" clId="{2561BA1A-F32F-064E-9033-AAFC7156500D}" dt="2022-01-25T19:24:11.043" v="3137"/>
          <ac:spMkLst>
            <pc:docMk/>
            <pc:sldMk cId="247184599" sldId="513"/>
            <ac:spMk id="31" creationId="{6C7115F4-4E85-3646-B956-AF5CE34CEA37}"/>
          </ac:spMkLst>
        </pc:spChg>
        <pc:spChg chg="add mod">
          <ac:chgData name="Mariah Helgeson" userId="51b1bd1c-374c-4333-91a8-ada6f1cc33a2" providerId="ADAL" clId="{2561BA1A-F32F-064E-9033-AAFC7156500D}" dt="2022-01-25T19:24:11.043" v="3137"/>
          <ac:spMkLst>
            <pc:docMk/>
            <pc:sldMk cId="247184599" sldId="513"/>
            <ac:spMk id="32" creationId="{DAFF9007-B6AD-8542-BB4D-B7FA5FE0200C}"/>
          </ac:spMkLst>
        </pc:spChg>
        <pc:picChg chg="mod ord">
          <ac:chgData name="Mariah Helgeson" userId="51b1bd1c-374c-4333-91a8-ada6f1cc33a2" providerId="ADAL" clId="{2561BA1A-F32F-064E-9033-AAFC7156500D}" dt="2022-01-25T20:02:29.854" v="3648" actId="700"/>
          <ac:picMkLst>
            <pc:docMk/>
            <pc:sldMk cId="247184599" sldId="513"/>
            <ac:picMk id="12" creationId="{D475F170-4B45-FF4D-8470-E2EE4FD69936}"/>
          </ac:picMkLst>
        </pc:picChg>
      </pc:sldChg>
      <pc:sldChg chg="addSp delSp modSp mod chgLayout">
        <pc:chgData name="Mariah Helgeson" userId="51b1bd1c-374c-4333-91a8-ada6f1cc33a2" providerId="ADAL" clId="{2561BA1A-F32F-064E-9033-AAFC7156500D}" dt="2022-02-02T00:15:16.298" v="20822" actId="255"/>
        <pc:sldMkLst>
          <pc:docMk/>
          <pc:sldMk cId="2931793524" sldId="514"/>
        </pc:sldMkLst>
        <pc:spChg chg="add mod ord">
          <ac:chgData name="Mariah Helgeson" userId="51b1bd1c-374c-4333-91a8-ada6f1cc33a2" providerId="ADAL" clId="{2561BA1A-F32F-064E-9033-AAFC7156500D}" dt="2022-01-25T20:02:29.854" v="3648" actId="700"/>
          <ac:spMkLst>
            <pc:docMk/>
            <pc:sldMk cId="2931793524" sldId="514"/>
            <ac:spMk id="2" creationId="{0C58CB18-AAFB-1442-B613-0F055B971B0E}"/>
          </ac:spMkLst>
        </pc:spChg>
        <pc:spChg chg="del">
          <ac:chgData name="Mariah Helgeson" userId="51b1bd1c-374c-4333-91a8-ada6f1cc33a2" providerId="ADAL" clId="{2561BA1A-F32F-064E-9033-AAFC7156500D}" dt="2022-01-27T17:58:43.381" v="4456" actId="478"/>
          <ac:spMkLst>
            <pc:docMk/>
            <pc:sldMk cId="2931793524" sldId="514"/>
            <ac:spMk id="3" creationId="{18EB4EAD-D97A-4206-A1D3-E0CDABB964AF}"/>
          </ac:spMkLst>
        </pc:spChg>
        <pc:spChg chg="mod ord">
          <ac:chgData name="Mariah Helgeson" userId="51b1bd1c-374c-4333-91a8-ada6f1cc33a2" providerId="ADAL" clId="{2561BA1A-F32F-064E-9033-AAFC7156500D}" dt="2022-02-02T00:15:16.298" v="20822" actId="255"/>
          <ac:spMkLst>
            <pc:docMk/>
            <pc:sldMk cId="2931793524" sldId="514"/>
            <ac:spMk id="4" creationId="{3A71FAE3-1D03-7141-A345-0461B6A1150C}"/>
          </ac:spMkLst>
        </pc:spChg>
        <pc:spChg chg="add mod">
          <ac:chgData name="Mariah Helgeson" userId="51b1bd1c-374c-4333-91a8-ada6f1cc33a2" providerId="ADAL" clId="{2561BA1A-F32F-064E-9033-AAFC7156500D}" dt="2022-01-25T19:24:12.844" v="3138"/>
          <ac:spMkLst>
            <pc:docMk/>
            <pc:sldMk cId="2931793524" sldId="514"/>
            <ac:spMk id="12" creationId="{5BE0CF15-7652-204E-8796-D8128CFAF6A3}"/>
          </ac:spMkLst>
        </pc:spChg>
        <pc:spChg chg="add mod">
          <ac:chgData name="Mariah Helgeson" userId="51b1bd1c-374c-4333-91a8-ada6f1cc33a2" providerId="ADAL" clId="{2561BA1A-F32F-064E-9033-AAFC7156500D}" dt="2022-01-25T19:24:12.844" v="3138"/>
          <ac:spMkLst>
            <pc:docMk/>
            <pc:sldMk cId="2931793524" sldId="514"/>
            <ac:spMk id="14" creationId="{18007664-11BE-C44E-9423-0F3B885B6B1F}"/>
          </ac:spMkLst>
        </pc:spChg>
        <pc:spChg chg="add mod">
          <ac:chgData name="Mariah Helgeson" userId="51b1bd1c-374c-4333-91a8-ada6f1cc33a2" providerId="ADAL" clId="{2561BA1A-F32F-064E-9033-AAFC7156500D}" dt="2022-01-25T19:24:12.844" v="3138"/>
          <ac:spMkLst>
            <pc:docMk/>
            <pc:sldMk cId="2931793524" sldId="514"/>
            <ac:spMk id="15" creationId="{5E0225B9-3C70-EC4E-8A25-9F9ED6E6AD5F}"/>
          </ac:spMkLst>
        </pc:spChg>
        <pc:spChg chg="add mod">
          <ac:chgData name="Mariah Helgeson" userId="51b1bd1c-374c-4333-91a8-ada6f1cc33a2" providerId="ADAL" clId="{2561BA1A-F32F-064E-9033-AAFC7156500D}" dt="2022-01-25T19:24:12.844" v="3138"/>
          <ac:spMkLst>
            <pc:docMk/>
            <pc:sldMk cId="2931793524" sldId="514"/>
            <ac:spMk id="16" creationId="{A0977B01-039A-C144-9808-637C73997EA9}"/>
          </ac:spMkLst>
        </pc:spChg>
        <pc:spChg chg="add mod">
          <ac:chgData name="Mariah Helgeson" userId="51b1bd1c-374c-4333-91a8-ada6f1cc33a2" providerId="ADAL" clId="{2561BA1A-F32F-064E-9033-AAFC7156500D}" dt="2022-01-25T19:24:12.844" v="3138"/>
          <ac:spMkLst>
            <pc:docMk/>
            <pc:sldMk cId="2931793524" sldId="514"/>
            <ac:spMk id="17" creationId="{A11507C6-A441-5E47-B448-A781043A8A9E}"/>
          </ac:spMkLst>
        </pc:spChg>
        <pc:spChg chg="add mod">
          <ac:chgData name="Mariah Helgeson" userId="51b1bd1c-374c-4333-91a8-ada6f1cc33a2" providerId="ADAL" clId="{2561BA1A-F32F-064E-9033-AAFC7156500D}" dt="2022-01-25T19:24:12.844" v="3138"/>
          <ac:spMkLst>
            <pc:docMk/>
            <pc:sldMk cId="2931793524" sldId="514"/>
            <ac:spMk id="18" creationId="{A50A74A3-56CC-284A-A7E7-B8BC0F98C45F}"/>
          </ac:spMkLst>
        </pc:spChg>
        <pc:spChg chg="add mod">
          <ac:chgData name="Mariah Helgeson" userId="51b1bd1c-374c-4333-91a8-ada6f1cc33a2" providerId="ADAL" clId="{2561BA1A-F32F-064E-9033-AAFC7156500D}" dt="2022-01-25T19:24:12.844" v="3138"/>
          <ac:spMkLst>
            <pc:docMk/>
            <pc:sldMk cId="2931793524" sldId="514"/>
            <ac:spMk id="19" creationId="{4603B008-19FC-F546-8AB5-B04A21AFD729}"/>
          </ac:spMkLst>
        </pc:spChg>
        <pc:spChg chg="add mod">
          <ac:chgData name="Mariah Helgeson" userId="51b1bd1c-374c-4333-91a8-ada6f1cc33a2" providerId="ADAL" clId="{2561BA1A-F32F-064E-9033-AAFC7156500D}" dt="2022-01-25T19:24:12.844" v="3138"/>
          <ac:spMkLst>
            <pc:docMk/>
            <pc:sldMk cId="2931793524" sldId="514"/>
            <ac:spMk id="20" creationId="{68D43C57-A8A3-E044-A046-2A6C1AF60EE0}"/>
          </ac:spMkLst>
        </pc:spChg>
        <pc:spChg chg="add mod">
          <ac:chgData name="Mariah Helgeson" userId="51b1bd1c-374c-4333-91a8-ada6f1cc33a2" providerId="ADAL" clId="{2561BA1A-F32F-064E-9033-AAFC7156500D}" dt="2022-01-25T19:24:12.844" v="3138"/>
          <ac:spMkLst>
            <pc:docMk/>
            <pc:sldMk cId="2931793524" sldId="514"/>
            <ac:spMk id="21" creationId="{47833FBF-F4E2-A448-9752-30BFDC06E9F1}"/>
          </ac:spMkLst>
        </pc:spChg>
        <pc:spChg chg="add mod">
          <ac:chgData name="Mariah Helgeson" userId="51b1bd1c-374c-4333-91a8-ada6f1cc33a2" providerId="ADAL" clId="{2561BA1A-F32F-064E-9033-AAFC7156500D}" dt="2022-01-25T19:24:12.844" v="3138"/>
          <ac:spMkLst>
            <pc:docMk/>
            <pc:sldMk cId="2931793524" sldId="514"/>
            <ac:spMk id="22" creationId="{52D26362-0E11-B745-B9A8-6CBC954422B1}"/>
          </ac:spMkLst>
        </pc:spChg>
        <pc:spChg chg="add mod">
          <ac:chgData name="Mariah Helgeson" userId="51b1bd1c-374c-4333-91a8-ada6f1cc33a2" providerId="ADAL" clId="{2561BA1A-F32F-064E-9033-AAFC7156500D}" dt="2022-01-25T19:24:12.844" v="3138"/>
          <ac:spMkLst>
            <pc:docMk/>
            <pc:sldMk cId="2931793524" sldId="514"/>
            <ac:spMk id="23" creationId="{76D1DFDE-EBB7-C348-8175-EB3945A9E1A0}"/>
          </ac:spMkLst>
        </pc:spChg>
        <pc:spChg chg="add mod">
          <ac:chgData name="Mariah Helgeson" userId="51b1bd1c-374c-4333-91a8-ada6f1cc33a2" providerId="ADAL" clId="{2561BA1A-F32F-064E-9033-AAFC7156500D}" dt="2022-01-25T19:24:12.844" v="3138"/>
          <ac:spMkLst>
            <pc:docMk/>
            <pc:sldMk cId="2931793524" sldId="514"/>
            <ac:spMk id="24" creationId="{9B8EDD51-CAC0-484D-BD35-2BF03D678EA1}"/>
          </ac:spMkLst>
        </pc:spChg>
        <pc:spChg chg="add mod">
          <ac:chgData name="Mariah Helgeson" userId="51b1bd1c-374c-4333-91a8-ada6f1cc33a2" providerId="ADAL" clId="{2561BA1A-F32F-064E-9033-AAFC7156500D}" dt="2022-01-25T19:24:12.844" v="3138"/>
          <ac:spMkLst>
            <pc:docMk/>
            <pc:sldMk cId="2931793524" sldId="514"/>
            <ac:spMk id="25" creationId="{7F70746B-E690-774C-9398-890F056FA4C7}"/>
          </ac:spMkLst>
        </pc:spChg>
        <pc:spChg chg="add mod">
          <ac:chgData name="Mariah Helgeson" userId="51b1bd1c-374c-4333-91a8-ada6f1cc33a2" providerId="ADAL" clId="{2561BA1A-F32F-064E-9033-AAFC7156500D}" dt="2022-01-25T19:24:12.844" v="3138"/>
          <ac:spMkLst>
            <pc:docMk/>
            <pc:sldMk cId="2931793524" sldId="514"/>
            <ac:spMk id="26" creationId="{24979598-E1EE-6743-A4C5-8AB547CDB835}"/>
          </ac:spMkLst>
        </pc:spChg>
        <pc:spChg chg="add mod">
          <ac:chgData name="Mariah Helgeson" userId="51b1bd1c-374c-4333-91a8-ada6f1cc33a2" providerId="ADAL" clId="{2561BA1A-F32F-064E-9033-AAFC7156500D}" dt="2022-01-25T19:24:12.844" v="3138"/>
          <ac:spMkLst>
            <pc:docMk/>
            <pc:sldMk cId="2931793524" sldId="514"/>
            <ac:spMk id="27" creationId="{031532F1-851C-AD4F-BB7B-E6E4499F6347}"/>
          </ac:spMkLst>
        </pc:spChg>
        <pc:spChg chg="add mod">
          <ac:chgData name="Mariah Helgeson" userId="51b1bd1c-374c-4333-91a8-ada6f1cc33a2" providerId="ADAL" clId="{2561BA1A-F32F-064E-9033-AAFC7156500D}" dt="2022-01-25T19:24:12.844" v="3138"/>
          <ac:spMkLst>
            <pc:docMk/>
            <pc:sldMk cId="2931793524" sldId="514"/>
            <ac:spMk id="28" creationId="{6CCFE329-EE72-F948-A797-ED713D260A8D}"/>
          </ac:spMkLst>
        </pc:spChg>
        <pc:spChg chg="add mod">
          <ac:chgData name="Mariah Helgeson" userId="51b1bd1c-374c-4333-91a8-ada6f1cc33a2" providerId="ADAL" clId="{2561BA1A-F32F-064E-9033-AAFC7156500D}" dt="2022-01-25T19:24:12.844" v="3138"/>
          <ac:spMkLst>
            <pc:docMk/>
            <pc:sldMk cId="2931793524" sldId="514"/>
            <ac:spMk id="29" creationId="{61D6C0CD-9749-664F-B8B2-FE9615CA6403}"/>
          </ac:spMkLst>
        </pc:spChg>
        <pc:spChg chg="add mod">
          <ac:chgData name="Mariah Helgeson" userId="51b1bd1c-374c-4333-91a8-ada6f1cc33a2" providerId="ADAL" clId="{2561BA1A-F32F-064E-9033-AAFC7156500D}" dt="2022-01-25T19:24:12.844" v="3138"/>
          <ac:spMkLst>
            <pc:docMk/>
            <pc:sldMk cId="2931793524" sldId="514"/>
            <ac:spMk id="30" creationId="{C2453660-80AA-B740-8FB2-EFDED1468418}"/>
          </ac:spMkLst>
        </pc:spChg>
        <pc:spChg chg="add mod">
          <ac:chgData name="Mariah Helgeson" userId="51b1bd1c-374c-4333-91a8-ada6f1cc33a2" providerId="ADAL" clId="{2561BA1A-F32F-064E-9033-AAFC7156500D}" dt="2022-01-25T19:24:12.844" v="3138"/>
          <ac:spMkLst>
            <pc:docMk/>
            <pc:sldMk cId="2931793524" sldId="514"/>
            <ac:spMk id="31" creationId="{0DC6848D-8FCA-1E4C-B085-1B7041767FB0}"/>
          </ac:spMkLst>
        </pc:spChg>
        <pc:spChg chg="add mod">
          <ac:chgData name="Mariah Helgeson" userId="51b1bd1c-374c-4333-91a8-ada6f1cc33a2" providerId="ADAL" clId="{2561BA1A-F32F-064E-9033-AAFC7156500D}" dt="2022-01-25T19:24:12.844" v="3138"/>
          <ac:spMkLst>
            <pc:docMk/>
            <pc:sldMk cId="2931793524" sldId="514"/>
            <ac:spMk id="32" creationId="{23AA6F48-61D7-0449-8369-D9C125760562}"/>
          </ac:spMkLst>
        </pc:spChg>
        <pc:picChg chg="mod ord">
          <ac:chgData name="Mariah Helgeson" userId="51b1bd1c-374c-4333-91a8-ada6f1cc33a2" providerId="ADAL" clId="{2561BA1A-F32F-064E-9033-AAFC7156500D}" dt="2022-01-25T20:02:29.854" v="3648" actId="700"/>
          <ac:picMkLst>
            <pc:docMk/>
            <pc:sldMk cId="2931793524" sldId="514"/>
            <ac:picMk id="13" creationId="{0F88FF6D-47B2-C94A-84B2-69A39E28CE7D}"/>
          </ac:picMkLst>
        </pc:picChg>
      </pc:sldChg>
      <pc:sldChg chg="addSp delSp modSp mod modClrScheme chgLayout">
        <pc:chgData name="Mariah Helgeson" userId="51b1bd1c-374c-4333-91a8-ada6f1cc33a2" providerId="ADAL" clId="{2561BA1A-F32F-064E-9033-AAFC7156500D}" dt="2022-01-25T20:53:04.093" v="4300" actId="478"/>
        <pc:sldMkLst>
          <pc:docMk/>
          <pc:sldMk cId="2348906605" sldId="516"/>
        </pc:sldMkLst>
        <pc:spChg chg="del">
          <ac:chgData name="Mariah Helgeson" userId="51b1bd1c-374c-4333-91a8-ada6f1cc33a2" providerId="ADAL" clId="{2561BA1A-F32F-064E-9033-AAFC7156500D}" dt="2022-01-25T19:40:03.336" v="3353" actId="478"/>
          <ac:spMkLst>
            <pc:docMk/>
            <pc:sldMk cId="2348906605" sldId="516"/>
            <ac:spMk id="2" creationId="{B03AC15D-7112-4708-8CC2-2A15AA12A77D}"/>
          </ac:spMkLst>
        </pc:spChg>
        <pc:spChg chg="del">
          <ac:chgData name="Mariah Helgeson" userId="51b1bd1c-374c-4333-91a8-ada6f1cc33a2" providerId="ADAL" clId="{2561BA1A-F32F-064E-9033-AAFC7156500D}" dt="2022-01-25T20:53:04.093" v="4300" actId="478"/>
          <ac:spMkLst>
            <pc:docMk/>
            <pc:sldMk cId="2348906605" sldId="516"/>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348906605" sldId="516"/>
            <ac:spMk id="5" creationId="{C8A16109-D5F6-4C43-A277-22DFEB12194A}"/>
          </ac:spMkLst>
        </pc:spChg>
        <pc:spChg chg="mod ord">
          <ac:chgData name="Mariah Helgeson" userId="51b1bd1c-374c-4333-91a8-ada6f1cc33a2" providerId="ADAL" clId="{2561BA1A-F32F-064E-9033-AAFC7156500D}" dt="2022-01-25T20:02:29.854" v="3648" actId="700"/>
          <ac:spMkLst>
            <pc:docMk/>
            <pc:sldMk cId="2348906605" sldId="516"/>
            <ac:spMk id="9" creationId="{45F5A59F-B60D-465D-B12E-4FA358D641A5}"/>
          </ac:spMkLst>
        </pc:spChg>
        <pc:spChg chg="add mod">
          <ac:chgData name="Mariah Helgeson" userId="51b1bd1c-374c-4333-91a8-ada6f1cc33a2" providerId="ADAL" clId="{2561BA1A-F32F-064E-9033-AAFC7156500D}" dt="2022-01-25T19:40:00.989" v="3352"/>
          <ac:spMkLst>
            <pc:docMk/>
            <pc:sldMk cId="2348906605" sldId="516"/>
            <ac:spMk id="10" creationId="{8DCBC65F-C140-794E-86C2-EBA1D20E2AE1}"/>
          </ac:spMkLst>
        </pc:spChg>
        <pc:spChg chg="add mod">
          <ac:chgData name="Mariah Helgeson" userId="51b1bd1c-374c-4333-91a8-ada6f1cc33a2" providerId="ADAL" clId="{2561BA1A-F32F-064E-9033-AAFC7156500D}" dt="2022-01-25T19:40:00.989" v="3352"/>
          <ac:spMkLst>
            <pc:docMk/>
            <pc:sldMk cId="2348906605" sldId="516"/>
            <ac:spMk id="11" creationId="{14619F0B-D863-6744-AF7F-E0EDB15E143E}"/>
          </ac:spMkLst>
        </pc:spChg>
        <pc:spChg chg="add mod">
          <ac:chgData name="Mariah Helgeson" userId="51b1bd1c-374c-4333-91a8-ada6f1cc33a2" providerId="ADAL" clId="{2561BA1A-F32F-064E-9033-AAFC7156500D}" dt="2022-01-25T19:44:46.774" v="3472"/>
          <ac:spMkLst>
            <pc:docMk/>
            <pc:sldMk cId="2348906605" sldId="516"/>
            <ac:spMk id="12" creationId="{7BEEB87D-5823-E047-8894-908AE01B8A21}"/>
          </ac:spMkLst>
        </pc:spChg>
        <pc:picChg chg="mod ord">
          <ac:chgData name="Mariah Helgeson" userId="51b1bd1c-374c-4333-91a8-ada6f1cc33a2" providerId="ADAL" clId="{2561BA1A-F32F-064E-9033-AAFC7156500D}" dt="2022-01-25T20:02:29.854" v="3648" actId="700"/>
          <ac:picMkLst>
            <pc:docMk/>
            <pc:sldMk cId="2348906605" sldId="516"/>
            <ac:picMk id="8" creationId="{C665E339-4363-FA46-8F9C-0708C7622B53}"/>
          </ac:picMkLst>
        </pc:picChg>
      </pc:sldChg>
      <pc:sldChg chg="addSp delSp modSp mod modClrScheme chgLayout">
        <pc:chgData name="Mariah Helgeson" userId="51b1bd1c-374c-4333-91a8-ada6f1cc33a2" providerId="ADAL" clId="{2561BA1A-F32F-064E-9033-AAFC7156500D}" dt="2022-01-25T20:54:11.604" v="4373" actId="20577"/>
        <pc:sldMkLst>
          <pc:docMk/>
          <pc:sldMk cId="254391711" sldId="517"/>
        </pc:sldMkLst>
        <pc:spChg chg="mod ord">
          <ac:chgData name="Mariah Helgeson" userId="51b1bd1c-374c-4333-91a8-ada6f1cc33a2" providerId="ADAL" clId="{2561BA1A-F32F-064E-9033-AAFC7156500D}" dt="2022-01-25T20:02:29.854" v="3648" actId="700"/>
          <ac:spMkLst>
            <pc:docMk/>
            <pc:sldMk cId="254391711" sldId="517"/>
            <ac:spMk id="2" creationId="{BE85A0B3-6632-47E6-AE05-D3969B1E966B}"/>
          </ac:spMkLst>
        </pc:spChg>
        <pc:spChg chg="del">
          <ac:chgData name="Mariah Helgeson" userId="51b1bd1c-374c-4333-91a8-ada6f1cc33a2" providerId="ADAL" clId="{2561BA1A-F32F-064E-9033-AAFC7156500D}" dt="2022-01-25T20:53:26.802" v="4304" actId="478"/>
          <ac:spMkLst>
            <pc:docMk/>
            <pc:sldMk cId="254391711" sldId="517"/>
            <ac:spMk id="3" creationId="{18EB4EAD-D97A-4206-A1D3-E0CDABB964AF}"/>
          </ac:spMkLst>
        </pc:spChg>
        <pc:spChg chg="mod ord">
          <ac:chgData name="Mariah Helgeson" userId="51b1bd1c-374c-4333-91a8-ada6f1cc33a2" providerId="ADAL" clId="{2561BA1A-F32F-064E-9033-AAFC7156500D}" dt="2022-01-25T20:54:11.604" v="4373" actId="20577"/>
          <ac:spMkLst>
            <pc:docMk/>
            <pc:sldMk cId="254391711" sldId="517"/>
            <ac:spMk id="4" creationId="{213B925D-202E-436D-98AC-C5C670A5B773}"/>
          </ac:spMkLst>
        </pc:spChg>
        <pc:spChg chg="add mod ord">
          <ac:chgData name="Mariah Helgeson" userId="51b1bd1c-374c-4333-91a8-ada6f1cc33a2" providerId="ADAL" clId="{2561BA1A-F32F-064E-9033-AAFC7156500D}" dt="2022-01-25T20:02:29.854" v="3648" actId="700"/>
          <ac:spMkLst>
            <pc:docMk/>
            <pc:sldMk cId="254391711" sldId="517"/>
            <ac:spMk id="9" creationId="{490C05DE-A0BD-8441-A395-0810EF36EA03}"/>
          </ac:spMkLst>
        </pc:spChg>
        <pc:spChg chg="add mod">
          <ac:chgData name="Mariah Helgeson" userId="51b1bd1c-374c-4333-91a8-ada6f1cc33a2" providerId="ADAL" clId="{2561BA1A-F32F-064E-9033-AAFC7156500D}" dt="2022-01-25T19:39:34.496" v="3344"/>
          <ac:spMkLst>
            <pc:docMk/>
            <pc:sldMk cId="254391711" sldId="517"/>
            <ac:spMk id="10" creationId="{4FDDFFE8-0AAD-2E4F-AA18-B82604594633}"/>
          </ac:spMkLst>
        </pc:spChg>
        <pc:spChg chg="add mod">
          <ac:chgData name="Mariah Helgeson" userId="51b1bd1c-374c-4333-91a8-ada6f1cc33a2" providerId="ADAL" clId="{2561BA1A-F32F-064E-9033-AAFC7156500D}" dt="2022-01-25T19:39:34.496" v="3344"/>
          <ac:spMkLst>
            <pc:docMk/>
            <pc:sldMk cId="254391711" sldId="517"/>
            <ac:spMk id="11" creationId="{797E9E7A-6871-984C-A112-701EE85BE25A}"/>
          </ac:spMkLst>
        </pc:spChg>
        <pc:spChg chg="add mod">
          <ac:chgData name="Mariah Helgeson" userId="51b1bd1c-374c-4333-91a8-ada6f1cc33a2" providerId="ADAL" clId="{2561BA1A-F32F-064E-9033-AAFC7156500D}" dt="2022-01-25T19:44:41.556" v="3468"/>
          <ac:spMkLst>
            <pc:docMk/>
            <pc:sldMk cId="254391711" sldId="517"/>
            <ac:spMk id="12" creationId="{FE36484B-55F8-E945-9158-4E32B45307D0}"/>
          </ac:spMkLst>
        </pc:spChg>
      </pc:sldChg>
      <pc:sldChg chg="addSp delSp modSp mod modClrScheme chgLayout">
        <pc:chgData name="Mariah Helgeson" userId="51b1bd1c-374c-4333-91a8-ada6f1cc33a2" providerId="ADAL" clId="{2561BA1A-F32F-064E-9033-AAFC7156500D}" dt="2022-01-25T20:53:22.012" v="4303" actId="478"/>
        <pc:sldMkLst>
          <pc:docMk/>
          <pc:sldMk cId="1803171599" sldId="518"/>
        </pc:sldMkLst>
        <pc:spChg chg="mod ord">
          <ac:chgData name="Mariah Helgeson" userId="51b1bd1c-374c-4333-91a8-ada6f1cc33a2" providerId="ADAL" clId="{2561BA1A-F32F-064E-9033-AAFC7156500D}" dt="2022-01-25T20:02:29.854" v="3648" actId="700"/>
          <ac:spMkLst>
            <pc:docMk/>
            <pc:sldMk cId="1803171599" sldId="518"/>
            <ac:spMk id="2" creationId="{BE85A0B3-6632-47E6-AE05-D3969B1E966B}"/>
          </ac:spMkLst>
        </pc:spChg>
        <pc:spChg chg="del">
          <ac:chgData name="Mariah Helgeson" userId="51b1bd1c-374c-4333-91a8-ada6f1cc33a2" providerId="ADAL" clId="{2561BA1A-F32F-064E-9033-AAFC7156500D}" dt="2022-01-25T20:53:22.012" v="4303" actId="478"/>
          <ac:spMkLst>
            <pc:docMk/>
            <pc:sldMk cId="1803171599" sldId="518"/>
            <ac:spMk id="3" creationId="{18EB4EAD-D97A-4206-A1D3-E0CDABB964AF}"/>
          </ac:spMkLst>
        </pc:spChg>
        <pc:spChg chg="mod ord">
          <ac:chgData name="Mariah Helgeson" userId="51b1bd1c-374c-4333-91a8-ada6f1cc33a2" providerId="ADAL" clId="{2561BA1A-F32F-064E-9033-AAFC7156500D}" dt="2022-01-25T20:53:19.332" v="4302" actId="14100"/>
          <ac:spMkLst>
            <pc:docMk/>
            <pc:sldMk cId="1803171599" sldId="518"/>
            <ac:spMk id="4" creationId="{213B925D-202E-436D-98AC-C5C670A5B773}"/>
          </ac:spMkLst>
        </pc:spChg>
        <pc:spChg chg="add mod ord">
          <ac:chgData name="Mariah Helgeson" userId="51b1bd1c-374c-4333-91a8-ada6f1cc33a2" providerId="ADAL" clId="{2561BA1A-F32F-064E-9033-AAFC7156500D}" dt="2022-01-25T20:02:29.854" v="3648" actId="700"/>
          <ac:spMkLst>
            <pc:docMk/>
            <pc:sldMk cId="1803171599" sldId="518"/>
            <ac:spMk id="8" creationId="{9DA84005-013C-754D-89EF-C278BECC3136}"/>
          </ac:spMkLst>
        </pc:spChg>
        <pc:spChg chg="add mod">
          <ac:chgData name="Mariah Helgeson" userId="51b1bd1c-374c-4333-91a8-ada6f1cc33a2" providerId="ADAL" clId="{2561BA1A-F32F-064E-9033-AAFC7156500D}" dt="2022-01-25T19:39:35.804" v="3345"/>
          <ac:spMkLst>
            <pc:docMk/>
            <pc:sldMk cId="1803171599" sldId="518"/>
            <ac:spMk id="9" creationId="{F14645DA-7D72-DA4B-A835-3C54A4EC8724}"/>
          </ac:spMkLst>
        </pc:spChg>
        <pc:spChg chg="add mod">
          <ac:chgData name="Mariah Helgeson" userId="51b1bd1c-374c-4333-91a8-ada6f1cc33a2" providerId="ADAL" clId="{2561BA1A-F32F-064E-9033-AAFC7156500D}" dt="2022-01-25T19:39:35.804" v="3345"/>
          <ac:spMkLst>
            <pc:docMk/>
            <pc:sldMk cId="1803171599" sldId="518"/>
            <ac:spMk id="10" creationId="{FCB682CB-3BF5-EF42-94A8-EE38EC591B88}"/>
          </ac:spMkLst>
        </pc:spChg>
        <pc:spChg chg="add del mod">
          <ac:chgData name="Mariah Helgeson" userId="51b1bd1c-374c-4333-91a8-ada6f1cc33a2" providerId="ADAL" clId="{2561BA1A-F32F-064E-9033-AAFC7156500D}" dt="2022-01-25T19:39:46.720" v="3348"/>
          <ac:spMkLst>
            <pc:docMk/>
            <pc:sldMk cId="1803171599" sldId="518"/>
            <ac:spMk id="11" creationId="{5094CC9F-2275-A64E-8401-6C95C41FE2F9}"/>
          </ac:spMkLst>
        </pc:spChg>
        <pc:spChg chg="add del mod">
          <ac:chgData name="Mariah Helgeson" userId="51b1bd1c-374c-4333-91a8-ada6f1cc33a2" providerId="ADAL" clId="{2561BA1A-F32F-064E-9033-AAFC7156500D}" dt="2022-01-25T19:39:46.720" v="3348"/>
          <ac:spMkLst>
            <pc:docMk/>
            <pc:sldMk cId="1803171599" sldId="518"/>
            <ac:spMk id="12" creationId="{B71F9E1C-7208-DA41-B0DA-65947445C9AA}"/>
          </ac:spMkLst>
        </pc:spChg>
        <pc:spChg chg="add mod">
          <ac:chgData name="Mariah Helgeson" userId="51b1bd1c-374c-4333-91a8-ada6f1cc33a2" providerId="ADAL" clId="{2561BA1A-F32F-064E-9033-AAFC7156500D}" dt="2022-01-25T19:44:42.820" v="3469"/>
          <ac:spMkLst>
            <pc:docMk/>
            <pc:sldMk cId="1803171599" sldId="518"/>
            <ac:spMk id="13" creationId="{0B74A3A0-9CBC-ED41-B354-88A86846AE98}"/>
          </ac:spMkLst>
        </pc:spChg>
      </pc:sldChg>
      <pc:sldChg chg="addSp delSp modSp mod chgLayout">
        <pc:chgData name="Mariah Helgeson" userId="51b1bd1c-374c-4333-91a8-ada6f1cc33a2" providerId="ADAL" clId="{2561BA1A-F32F-064E-9033-AAFC7156500D}" dt="2022-01-27T18:02:33.710" v="4499" actId="478"/>
        <pc:sldMkLst>
          <pc:docMk/>
          <pc:sldMk cId="4259754175" sldId="521"/>
        </pc:sldMkLst>
        <pc:spChg chg="mod ord">
          <ac:chgData name="Mariah Helgeson" userId="51b1bd1c-374c-4333-91a8-ada6f1cc33a2" providerId="ADAL" clId="{2561BA1A-F32F-064E-9033-AAFC7156500D}" dt="2022-01-25T20:02:29.854" v="3648" actId="700"/>
          <ac:spMkLst>
            <pc:docMk/>
            <pc:sldMk cId="4259754175" sldId="521"/>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4259754175" sldId="521"/>
            <ac:spMk id="3" creationId="{69528880-77FA-F54C-A01F-A1CD38ECDD5D}"/>
          </ac:spMkLst>
        </pc:spChg>
        <pc:spChg chg="mod ord">
          <ac:chgData name="Mariah Helgeson" userId="51b1bd1c-374c-4333-91a8-ada6f1cc33a2" providerId="ADAL" clId="{2561BA1A-F32F-064E-9033-AAFC7156500D}" dt="2022-01-25T20:02:29.854" v="3648" actId="700"/>
          <ac:spMkLst>
            <pc:docMk/>
            <pc:sldMk cId="4259754175" sldId="521"/>
            <ac:spMk id="4" creationId="{0924ACA7-53DA-4903-8FC9-AA5D17A4DF0D}"/>
          </ac:spMkLst>
        </pc:spChg>
        <pc:spChg chg="del">
          <ac:chgData name="Mariah Helgeson" userId="51b1bd1c-374c-4333-91a8-ada6f1cc33a2" providerId="ADAL" clId="{2561BA1A-F32F-064E-9033-AAFC7156500D}" dt="2022-01-27T18:02:33.710" v="4499" actId="478"/>
          <ac:spMkLst>
            <pc:docMk/>
            <pc:sldMk cId="4259754175" sldId="521"/>
            <ac:spMk id="9" creationId="{D7876A4A-A94F-4881-98D2-6C9ACA472BBA}"/>
          </ac:spMkLst>
        </pc:spChg>
        <pc:spChg chg="add mod">
          <ac:chgData name="Mariah Helgeson" userId="51b1bd1c-374c-4333-91a8-ada6f1cc33a2" providerId="ADAL" clId="{2561BA1A-F32F-064E-9033-AAFC7156500D}" dt="2022-01-25T19:33:38.904" v="3218"/>
          <ac:spMkLst>
            <pc:docMk/>
            <pc:sldMk cId="4259754175" sldId="521"/>
            <ac:spMk id="14" creationId="{4F23054E-D75C-EC41-9031-E760DC2D2F6F}"/>
          </ac:spMkLst>
        </pc:spChg>
        <pc:spChg chg="add mod">
          <ac:chgData name="Mariah Helgeson" userId="51b1bd1c-374c-4333-91a8-ada6f1cc33a2" providerId="ADAL" clId="{2561BA1A-F32F-064E-9033-AAFC7156500D}" dt="2022-01-25T19:33:38.904" v="3218"/>
          <ac:spMkLst>
            <pc:docMk/>
            <pc:sldMk cId="4259754175" sldId="521"/>
            <ac:spMk id="15" creationId="{1C570BF7-026C-6541-BDB3-9293B5D24286}"/>
          </ac:spMkLst>
        </pc:spChg>
        <pc:spChg chg="add mod">
          <ac:chgData name="Mariah Helgeson" userId="51b1bd1c-374c-4333-91a8-ada6f1cc33a2" providerId="ADAL" clId="{2561BA1A-F32F-064E-9033-AAFC7156500D}" dt="2022-01-25T19:33:38.904" v="3218"/>
          <ac:spMkLst>
            <pc:docMk/>
            <pc:sldMk cId="4259754175" sldId="521"/>
            <ac:spMk id="16" creationId="{90F1E510-9325-7048-88B4-91064691718F}"/>
          </ac:spMkLst>
        </pc:spChg>
        <pc:spChg chg="add mod">
          <ac:chgData name="Mariah Helgeson" userId="51b1bd1c-374c-4333-91a8-ada6f1cc33a2" providerId="ADAL" clId="{2561BA1A-F32F-064E-9033-AAFC7156500D}" dt="2022-01-25T19:33:38.904" v="3218"/>
          <ac:spMkLst>
            <pc:docMk/>
            <pc:sldMk cId="4259754175" sldId="521"/>
            <ac:spMk id="17" creationId="{B1586840-767D-CB44-8F84-0E099C0BD6A5}"/>
          </ac:spMkLst>
        </pc:spChg>
        <pc:spChg chg="add mod">
          <ac:chgData name="Mariah Helgeson" userId="51b1bd1c-374c-4333-91a8-ada6f1cc33a2" providerId="ADAL" clId="{2561BA1A-F32F-064E-9033-AAFC7156500D}" dt="2022-01-25T19:33:38.904" v="3218"/>
          <ac:spMkLst>
            <pc:docMk/>
            <pc:sldMk cId="4259754175" sldId="521"/>
            <ac:spMk id="18" creationId="{183C2216-DC2D-0948-AF2C-CE9AC1E0374A}"/>
          </ac:spMkLst>
        </pc:spChg>
        <pc:spChg chg="add mod">
          <ac:chgData name="Mariah Helgeson" userId="51b1bd1c-374c-4333-91a8-ada6f1cc33a2" providerId="ADAL" clId="{2561BA1A-F32F-064E-9033-AAFC7156500D}" dt="2022-01-25T19:33:38.904" v="3218"/>
          <ac:spMkLst>
            <pc:docMk/>
            <pc:sldMk cId="4259754175" sldId="521"/>
            <ac:spMk id="19" creationId="{2395AB28-1E66-2B45-BA9B-D9BBE1AA0584}"/>
          </ac:spMkLst>
        </pc:spChg>
        <pc:spChg chg="add mod">
          <ac:chgData name="Mariah Helgeson" userId="51b1bd1c-374c-4333-91a8-ada6f1cc33a2" providerId="ADAL" clId="{2561BA1A-F32F-064E-9033-AAFC7156500D}" dt="2022-01-25T19:33:38.904" v="3218"/>
          <ac:spMkLst>
            <pc:docMk/>
            <pc:sldMk cId="4259754175" sldId="521"/>
            <ac:spMk id="20" creationId="{B9280F13-BC62-F84B-A52B-AF5490D3F464}"/>
          </ac:spMkLst>
        </pc:spChg>
        <pc:spChg chg="add mod">
          <ac:chgData name="Mariah Helgeson" userId="51b1bd1c-374c-4333-91a8-ada6f1cc33a2" providerId="ADAL" clId="{2561BA1A-F32F-064E-9033-AAFC7156500D}" dt="2022-01-25T19:33:38.904" v="3218"/>
          <ac:spMkLst>
            <pc:docMk/>
            <pc:sldMk cId="4259754175" sldId="521"/>
            <ac:spMk id="21" creationId="{3E53567C-4CD4-6A44-81C1-64A6BB867F20}"/>
          </ac:spMkLst>
        </pc:spChg>
        <pc:spChg chg="add mod">
          <ac:chgData name="Mariah Helgeson" userId="51b1bd1c-374c-4333-91a8-ada6f1cc33a2" providerId="ADAL" clId="{2561BA1A-F32F-064E-9033-AAFC7156500D}" dt="2022-01-25T19:33:38.904" v="3218"/>
          <ac:spMkLst>
            <pc:docMk/>
            <pc:sldMk cId="4259754175" sldId="521"/>
            <ac:spMk id="22" creationId="{00C75289-952A-2D46-8F99-0702DAB947BA}"/>
          </ac:spMkLst>
        </pc:spChg>
        <pc:spChg chg="add mod">
          <ac:chgData name="Mariah Helgeson" userId="51b1bd1c-374c-4333-91a8-ada6f1cc33a2" providerId="ADAL" clId="{2561BA1A-F32F-064E-9033-AAFC7156500D}" dt="2022-01-25T19:33:38.904" v="3218"/>
          <ac:spMkLst>
            <pc:docMk/>
            <pc:sldMk cId="4259754175" sldId="521"/>
            <ac:spMk id="23" creationId="{232A9C44-AB9C-744C-A7B5-BDA03BFBB98E}"/>
          </ac:spMkLst>
        </pc:spChg>
        <pc:spChg chg="add mod">
          <ac:chgData name="Mariah Helgeson" userId="51b1bd1c-374c-4333-91a8-ada6f1cc33a2" providerId="ADAL" clId="{2561BA1A-F32F-064E-9033-AAFC7156500D}" dt="2022-01-25T19:33:38.904" v="3218"/>
          <ac:spMkLst>
            <pc:docMk/>
            <pc:sldMk cId="4259754175" sldId="521"/>
            <ac:spMk id="24" creationId="{07E8FA3A-7773-EB45-9413-C01412A84C59}"/>
          </ac:spMkLst>
        </pc:spChg>
        <pc:spChg chg="add mod">
          <ac:chgData name="Mariah Helgeson" userId="51b1bd1c-374c-4333-91a8-ada6f1cc33a2" providerId="ADAL" clId="{2561BA1A-F32F-064E-9033-AAFC7156500D}" dt="2022-01-25T19:33:38.904" v="3218"/>
          <ac:spMkLst>
            <pc:docMk/>
            <pc:sldMk cId="4259754175" sldId="521"/>
            <ac:spMk id="25" creationId="{5BDBA5FA-DFF4-4440-A265-3396125DB20C}"/>
          </ac:spMkLst>
        </pc:spChg>
        <pc:spChg chg="add mod">
          <ac:chgData name="Mariah Helgeson" userId="51b1bd1c-374c-4333-91a8-ada6f1cc33a2" providerId="ADAL" clId="{2561BA1A-F32F-064E-9033-AAFC7156500D}" dt="2022-01-25T19:33:38.904" v="3218"/>
          <ac:spMkLst>
            <pc:docMk/>
            <pc:sldMk cId="4259754175" sldId="521"/>
            <ac:spMk id="26" creationId="{8942D3AD-E062-B748-9815-56330572D1EC}"/>
          </ac:spMkLst>
        </pc:spChg>
        <pc:spChg chg="add mod">
          <ac:chgData name="Mariah Helgeson" userId="51b1bd1c-374c-4333-91a8-ada6f1cc33a2" providerId="ADAL" clId="{2561BA1A-F32F-064E-9033-AAFC7156500D}" dt="2022-01-25T19:33:38.904" v="3218"/>
          <ac:spMkLst>
            <pc:docMk/>
            <pc:sldMk cId="4259754175" sldId="521"/>
            <ac:spMk id="27" creationId="{4EE17911-1DD8-124C-83F4-88F998C5A5BA}"/>
          </ac:spMkLst>
        </pc:spChg>
        <pc:spChg chg="add mod">
          <ac:chgData name="Mariah Helgeson" userId="51b1bd1c-374c-4333-91a8-ada6f1cc33a2" providerId="ADAL" clId="{2561BA1A-F32F-064E-9033-AAFC7156500D}" dt="2022-01-25T19:33:38.904" v="3218"/>
          <ac:spMkLst>
            <pc:docMk/>
            <pc:sldMk cId="4259754175" sldId="521"/>
            <ac:spMk id="28" creationId="{7484B7D4-DE00-D24C-B1C9-5AA1B3E2BFDE}"/>
          </ac:spMkLst>
        </pc:spChg>
        <pc:spChg chg="add mod">
          <ac:chgData name="Mariah Helgeson" userId="51b1bd1c-374c-4333-91a8-ada6f1cc33a2" providerId="ADAL" clId="{2561BA1A-F32F-064E-9033-AAFC7156500D}" dt="2022-01-25T19:33:38.904" v="3218"/>
          <ac:spMkLst>
            <pc:docMk/>
            <pc:sldMk cId="4259754175" sldId="521"/>
            <ac:spMk id="29" creationId="{86225AA6-B18E-194F-823A-F869B3A305E9}"/>
          </ac:spMkLst>
        </pc:spChg>
        <pc:spChg chg="add mod">
          <ac:chgData name="Mariah Helgeson" userId="51b1bd1c-374c-4333-91a8-ada6f1cc33a2" providerId="ADAL" clId="{2561BA1A-F32F-064E-9033-AAFC7156500D}" dt="2022-01-25T19:33:38.904" v="3218"/>
          <ac:spMkLst>
            <pc:docMk/>
            <pc:sldMk cId="4259754175" sldId="521"/>
            <ac:spMk id="30" creationId="{3BF5F9A8-0D1B-1C46-840B-A6432FB4391D}"/>
          </ac:spMkLst>
        </pc:spChg>
        <pc:spChg chg="add mod">
          <ac:chgData name="Mariah Helgeson" userId="51b1bd1c-374c-4333-91a8-ada6f1cc33a2" providerId="ADAL" clId="{2561BA1A-F32F-064E-9033-AAFC7156500D}" dt="2022-01-25T19:33:38.904" v="3218"/>
          <ac:spMkLst>
            <pc:docMk/>
            <pc:sldMk cId="4259754175" sldId="521"/>
            <ac:spMk id="31" creationId="{DE9924B3-6486-9F4E-95CB-E9F5382340BC}"/>
          </ac:spMkLst>
        </pc:spChg>
        <pc:spChg chg="add mod">
          <ac:chgData name="Mariah Helgeson" userId="51b1bd1c-374c-4333-91a8-ada6f1cc33a2" providerId="ADAL" clId="{2561BA1A-F32F-064E-9033-AAFC7156500D}" dt="2022-01-25T19:33:38.904" v="3218"/>
          <ac:spMkLst>
            <pc:docMk/>
            <pc:sldMk cId="4259754175" sldId="521"/>
            <ac:spMk id="32" creationId="{A3122DEE-7E67-7B4B-9F2E-F6D0651A1B2C}"/>
          </ac:spMkLst>
        </pc:spChg>
        <pc:spChg chg="add mod">
          <ac:chgData name="Mariah Helgeson" userId="51b1bd1c-374c-4333-91a8-ada6f1cc33a2" providerId="ADAL" clId="{2561BA1A-F32F-064E-9033-AAFC7156500D}" dt="2022-01-25T19:33:38.904" v="3218"/>
          <ac:spMkLst>
            <pc:docMk/>
            <pc:sldMk cId="4259754175" sldId="521"/>
            <ac:spMk id="33" creationId="{B6B2ABCF-4E56-3C49-84CF-066EBAD16CC6}"/>
          </ac:spMkLst>
        </pc:spChg>
        <pc:spChg chg="add mod">
          <ac:chgData name="Mariah Helgeson" userId="51b1bd1c-374c-4333-91a8-ada6f1cc33a2" providerId="ADAL" clId="{2561BA1A-F32F-064E-9033-AAFC7156500D}" dt="2022-01-25T19:43:35.473" v="3431"/>
          <ac:spMkLst>
            <pc:docMk/>
            <pc:sldMk cId="4259754175" sldId="521"/>
            <ac:spMk id="34" creationId="{07242B7F-E701-454A-917C-DADD03AC46A5}"/>
          </ac:spMkLst>
        </pc:spChg>
      </pc:sldChg>
      <pc:sldChg chg="addSp delSp modSp mod chgLayout">
        <pc:chgData name="Mariah Helgeson" userId="51b1bd1c-374c-4333-91a8-ada6f1cc33a2" providerId="ADAL" clId="{2561BA1A-F32F-064E-9033-AAFC7156500D}" dt="2022-01-27T18:02:59.683" v="4504" actId="478"/>
        <pc:sldMkLst>
          <pc:docMk/>
          <pc:sldMk cId="2625246308" sldId="529"/>
        </pc:sldMkLst>
        <pc:spChg chg="mod ord">
          <ac:chgData name="Mariah Helgeson" userId="51b1bd1c-374c-4333-91a8-ada6f1cc33a2" providerId="ADAL" clId="{2561BA1A-F32F-064E-9033-AAFC7156500D}" dt="2022-01-25T20:02:29.854" v="3648" actId="700"/>
          <ac:spMkLst>
            <pc:docMk/>
            <pc:sldMk cId="2625246308" sldId="529"/>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2625246308" sldId="529"/>
            <ac:spMk id="3" creationId="{8525FFA6-E9AF-4042-AA4C-B99A570F506C}"/>
          </ac:spMkLst>
        </pc:spChg>
        <pc:spChg chg="mod ord">
          <ac:chgData name="Mariah Helgeson" userId="51b1bd1c-374c-4333-91a8-ada6f1cc33a2" providerId="ADAL" clId="{2561BA1A-F32F-064E-9033-AAFC7156500D}" dt="2022-01-25T20:02:29.854" v="3648" actId="700"/>
          <ac:spMkLst>
            <pc:docMk/>
            <pc:sldMk cId="2625246308" sldId="529"/>
            <ac:spMk id="4" creationId="{0924ACA7-53DA-4903-8FC9-AA5D17A4DF0D}"/>
          </ac:spMkLst>
        </pc:spChg>
        <pc:spChg chg="del">
          <ac:chgData name="Mariah Helgeson" userId="51b1bd1c-374c-4333-91a8-ada6f1cc33a2" providerId="ADAL" clId="{2561BA1A-F32F-064E-9033-AAFC7156500D}" dt="2022-01-27T18:02:59.683" v="4504" actId="478"/>
          <ac:spMkLst>
            <pc:docMk/>
            <pc:sldMk cId="2625246308" sldId="529"/>
            <ac:spMk id="9" creationId="{D7876A4A-A94F-4881-98D2-6C9ACA472BBA}"/>
          </ac:spMkLst>
        </pc:spChg>
        <pc:spChg chg="add mod">
          <ac:chgData name="Mariah Helgeson" userId="51b1bd1c-374c-4333-91a8-ada6f1cc33a2" providerId="ADAL" clId="{2561BA1A-F32F-064E-9033-AAFC7156500D}" dt="2022-01-25T19:33:45.453" v="3223"/>
          <ac:spMkLst>
            <pc:docMk/>
            <pc:sldMk cId="2625246308" sldId="529"/>
            <ac:spMk id="14" creationId="{55DCEA89-8302-A746-9266-0ED1100421CB}"/>
          </ac:spMkLst>
        </pc:spChg>
        <pc:spChg chg="add mod">
          <ac:chgData name="Mariah Helgeson" userId="51b1bd1c-374c-4333-91a8-ada6f1cc33a2" providerId="ADAL" clId="{2561BA1A-F32F-064E-9033-AAFC7156500D}" dt="2022-01-25T19:33:45.453" v="3223"/>
          <ac:spMkLst>
            <pc:docMk/>
            <pc:sldMk cId="2625246308" sldId="529"/>
            <ac:spMk id="15" creationId="{352D7FE0-1DB9-0442-9ED8-55C9B6F9033C}"/>
          </ac:spMkLst>
        </pc:spChg>
        <pc:spChg chg="add mod">
          <ac:chgData name="Mariah Helgeson" userId="51b1bd1c-374c-4333-91a8-ada6f1cc33a2" providerId="ADAL" clId="{2561BA1A-F32F-064E-9033-AAFC7156500D}" dt="2022-01-25T19:33:45.453" v="3223"/>
          <ac:spMkLst>
            <pc:docMk/>
            <pc:sldMk cId="2625246308" sldId="529"/>
            <ac:spMk id="16" creationId="{90032433-029A-4242-A6C4-635BADC103CD}"/>
          </ac:spMkLst>
        </pc:spChg>
        <pc:spChg chg="add mod">
          <ac:chgData name="Mariah Helgeson" userId="51b1bd1c-374c-4333-91a8-ada6f1cc33a2" providerId="ADAL" clId="{2561BA1A-F32F-064E-9033-AAFC7156500D}" dt="2022-01-25T19:33:45.453" v="3223"/>
          <ac:spMkLst>
            <pc:docMk/>
            <pc:sldMk cId="2625246308" sldId="529"/>
            <ac:spMk id="17" creationId="{120498DB-6678-9045-A647-9D6213BAD47B}"/>
          </ac:spMkLst>
        </pc:spChg>
        <pc:spChg chg="add mod">
          <ac:chgData name="Mariah Helgeson" userId="51b1bd1c-374c-4333-91a8-ada6f1cc33a2" providerId="ADAL" clId="{2561BA1A-F32F-064E-9033-AAFC7156500D}" dt="2022-01-25T19:33:45.453" v="3223"/>
          <ac:spMkLst>
            <pc:docMk/>
            <pc:sldMk cId="2625246308" sldId="529"/>
            <ac:spMk id="18" creationId="{BED2E3CC-1EB7-5C40-A289-F859D03BBFCC}"/>
          </ac:spMkLst>
        </pc:spChg>
        <pc:spChg chg="add mod">
          <ac:chgData name="Mariah Helgeson" userId="51b1bd1c-374c-4333-91a8-ada6f1cc33a2" providerId="ADAL" clId="{2561BA1A-F32F-064E-9033-AAFC7156500D}" dt="2022-01-25T19:33:45.453" v="3223"/>
          <ac:spMkLst>
            <pc:docMk/>
            <pc:sldMk cId="2625246308" sldId="529"/>
            <ac:spMk id="19" creationId="{922D2618-1C09-2B4B-BA21-B4432E3441E6}"/>
          </ac:spMkLst>
        </pc:spChg>
        <pc:spChg chg="add mod">
          <ac:chgData name="Mariah Helgeson" userId="51b1bd1c-374c-4333-91a8-ada6f1cc33a2" providerId="ADAL" clId="{2561BA1A-F32F-064E-9033-AAFC7156500D}" dt="2022-01-25T19:33:45.453" v="3223"/>
          <ac:spMkLst>
            <pc:docMk/>
            <pc:sldMk cId="2625246308" sldId="529"/>
            <ac:spMk id="20" creationId="{1081B4E2-B492-CE49-814C-0EC5615CAFDD}"/>
          </ac:spMkLst>
        </pc:spChg>
        <pc:spChg chg="add mod">
          <ac:chgData name="Mariah Helgeson" userId="51b1bd1c-374c-4333-91a8-ada6f1cc33a2" providerId="ADAL" clId="{2561BA1A-F32F-064E-9033-AAFC7156500D}" dt="2022-01-25T19:33:45.453" v="3223"/>
          <ac:spMkLst>
            <pc:docMk/>
            <pc:sldMk cId="2625246308" sldId="529"/>
            <ac:spMk id="21" creationId="{7B8F73F2-25E1-2C44-946B-4B8FE47374C0}"/>
          </ac:spMkLst>
        </pc:spChg>
        <pc:spChg chg="add mod">
          <ac:chgData name="Mariah Helgeson" userId="51b1bd1c-374c-4333-91a8-ada6f1cc33a2" providerId="ADAL" clId="{2561BA1A-F32F-064E-9033-AAFC7156500D}" dt="2022-01-25T19:33:45.453" v="3223"/>
          <ac:spMkLst>
            <pc:docMk/>
            <pc:sldMk cId="2625246308" sldId="529"/>
            <ac:spMk id="22" creationId="{3C6C64E8-EB2A-C747-AD96-ACE6052E5E9A}"/>
          </ac:spMkLst>
        </pc:spChg>
        <pc:spChg chg="add mod">
          <ac:chgData name="Mariah Helgeson" userId="51b1bd1c-374c-4333-91a8-ada6f1cc33a2" providerId="ADAL" clId="{2561BA1A-F32F-064E-9033-AAFC7156500D}" dt="2022-01-25T19:33:45.453" v="3223"/>
          <ac:spMkLst>
            <pc:docMk/>
            <pc:sldMk cId="2625246308" sldId="529"/>
            <ac:spMk id="23" creationId="{0DF8532D-D763-DD4B-BA6F-8DDBE636D2AC}"/>
          </ac:spMkLst>
        </pc:spChg>
        <pc:spChg chg="add mod">
          <ac:chgData name="Mariah Helgeson" userId="51b1bd1c-374c-4333-91a8-ada6f1cc33a2" providerId="ADAL" clId="{2561BA1A-F32F-064E-9033-AAFC7156500D}" dt="2022-01-25T19:33:45.453" v="3223"/>
          <ac:spMkLst>
            <pc:docMk/>
            <pc:sldMk cId="2625246308" sldId="529"/>
            <ac:spMk id="24" creationId="{ACBF8B1F-789E-894D-85A8-BBDC8FCFA5E0}"/>
          </ac:spMkLst>
        </pc:spChg>
        <pc:spChg chg="add mod">
          <ac:chgData name="Mariah Helgeson" userId="51b1bd1c-374c-4333-91a8-ada6f1cc33a2" providerId="ADAL" clId="{2561BA1A-F32F-064E-9033-AAFC7156500D}" dt="2022-01-25T19:33:45.453" v="3223"/>
          <ac:spMkLst>
            <pc:docMk/>
            <pc:sldMk cId="2625246308" sldId="529"/>
            <ac:spMk id="25" creationId="{0ABCFA4E-C352-164C-8A89-5C8179469694}"/>
          </ac:spMkLst>
        </pc:spChg>
        <pc:spChg chg="add mod">
          <ac:chgData name="Mariah Helgeson" userId="51b1bd1c-374c-4333-91a8-ada6f1cc33a2" providerId="ADAL" clId="{2561BA1A-F32F-064E-9033-AAFC7156500D}" dt="2022-01-25T19:33:45.453" v="3223"/>
          <ac:spMkLst>
            <pc:docMk/>
            <pc:sldMk cId="2625246308" sldId="529"/>
            <ac:spMk id="26" creationId="{436C1E7E-3985-1C44-A949-E9538BD27D04}"/>
          </ac:spMkLst>
        </pc:spChg>
        <pc:spChg chg="add mod">
          <ac:chgData name="Mariah Helgeson" userId="51b1bd1c-374c-4333-91a8-ada6f1cc33a2" providerId="ADAL" clId="{2561BA1A-F32F-064E-9033-AAFC7156500D}" dt="2022-01-25T19:33:45.453" v="3223"/>
          <ac:spMkLst>
            <pc:docMk/>
            <pc:sldMk cId="2625246308" sldId="529"/>
            <ac:spMk id="27" creationId="{7E0335D2-0E57-4043-AB5C-A5905DB4C023}"/>
          </ac:spMkLst>
        </pc:spChg>
        <pc:spChg chg="add mod">
          <ac:chgData name="Mariah Helgeson" userId="51b1bd1c-374c-4333-91a8-ada6f1cc33a2" providerId="ADAL" clId="{2561BA1A-F32F-064E-9033-AAFC7156500D}" dt="2022-01-25T19:33:45.453" v="3223"/>
          <ac:spMkLst>
            <pc:docMk/>
            <pc:sldMk cId="2625246308" sldId="529"/>
            <ac:spMk id="28" creationId="{45B6B03E-BF97-8245-8E20-820111409679}"/>
          </ac:spMkLst>
        </pc:spChg>
        <pc:spChg chg="add mod">
          <ac:chgData name="Mariah Helgeson" userId="51b1bd1c-374c-4333-91a8-ada6f1cc33a2" providerId="ADAL" clId="{2561BA1A-F32F-064E-9033-AAFC7156500D}" dt="2022-01-25T19:33:45.453" v="3223"/>
          <ac:spMkLst>
            <pc:docMk/>
            <pc:sldMk cId="2625246308" sldId="529"/>
            <ac:spMk id="29" creationId="{378D91A9-76B5-0343-9FCD-C6B42CED0975}"/>
          </ac:spMkLst>
        </pc:spChg>
        <pc:spChg chg="add mod">
          <ac:chgData name="Mariah Helgeson" userId="51b1bd1c-374c-4333-91a8-ada6f1cc33a2" providerId="ADAL" clId="{2561BA1A-F32F-064E-9033-AAFC7156500D}" dt="2022-01-25T19:33:45.453" v="3223"/>
          <ac:spMkLst>
            <pc:docMk/>
            <pc:sldMk cId="2625246308" sldId="529"/>
            <ac:spMk id="30" creationId="{99CD98F2-4EF8-5E48-8880-243A576F50CD}"/>
          </ac:spMkLst>
        </pc:spChg>
        <pc:spChg chg="add mod">
          <ac:chgData name="Mariah Helgeson" userId="51b1bd1c-374c-4333-91a8-ada6f1cc33a2" providerId="ADAL" clId="{2561BA1A-F32F-064E-9033-AAFC7156500D}" dt="2022-01-25T19:33:45.453" v="3223"/>
          <ac:spMkLst>
            <pc:docMk/>
            <pc:sldMk cId="2625246308" sldId="529"/>
            <ac:spMk id="31" creationId="{1481444D-53A9-CB48-89E2-9957F7D761C5}"/>
          </ac:spMkLst>
        </pc:spChg>
        <pc:spChg chg="add mod">
          <ac:chgData name="Mariah Helgeson" userId="51b1bd1c-374c-4333-91a8-ada6f1cc33a2" providerId="ADAL" clId="{2561BA1A-F32F-064E-9033-AAFC7156500D}" dt="2022-01-25T19:33:45.453" v="3223"/>
          <ac:spMkLst>
            <pc:docMk/>
            <pc:sldMk cId="2625246308" sldId="529"/>
            <ac:spMk id="32" creationId="{C582D31F-D237-8F44-B6D9-0810BCB64386}"/>
          </ac:spMkLst>
        </pc:spChg>
        <pc:spChg chg="add mod">
          <ac:chgData name="Mariah Helgeson" userId="51b1bd1c-374c-4333-91a8-ada6f1cc33a2" providerId="ADAL" clId="{2561BA1A-F32F-064E-9033-AAFC7156500D}" dt="2022-01-25T19:33:45.453" v="3223"/>
          <ac:spMkLst>
            <pc:docMk/>
            <pc:sldMk cId="2625246308" sldId="529"/>
            <ac:spMk id="33" creationId="{80A3A377-FBD2-2C4A-98AA-9193B9339FFE}"/>
          </ac:spMkLst>
        </pc:spChg>
        <pc:spChg chg="add mod">
          <ac:chgData name="Mariah Helgeson" userId="51b1bd1c-374c-4333-91a8-ada6f1cc33a2" providerId="ADAL" clId="{2561BA1A-F32F-064E-9033-AAFC7156500D}" dt="2022-01-25T19:43:42.432" v="3436"/>
          <ac:spMkLst>
            <pc:docMk/>
            <pc:sldMk cId="2625246308" sldId="529"/>
            <ac:spMk id="34" creationId="{E4213AAA-3BD6-C040-A8FA-3E52438577F2}"/>
          </ac:spMkLst>
        </pc:spChg>
      </pc:sldChg>
      <pc:sldChg chg="addSp delSp modSp mod chgLayout">
        <pc:chgData name="Mariah Helgeson" userId="51b1bd1c-374c-4333-91a8-ada6f1cc33a2" providerId="ADAL" clId="{2561BA1A-F32F-064E-9033-AAFC7156500D}" dt="2022-01-27T18:03:02.512" v="4505" actId="478"/>
        <pc:sldMkLst>
          <pc:docMk/>
          <pc:sldMk cId="1428084095" sldId="532"/>
        </pc:sldMkLst>
        <pc:spChg chg="mod ord">
          <ac:chgData name="Mariah Helgeson" userId="51b1bd1c-374c-4333-91a8-ada6f1cc33a2" providerId="ADAL" clId="{2561BA1A-F32F-064E-9033-AAFC7156500D}" dt="2022-01-25T20:02:29.854" v="3648" actId="700"/>
          <ac:spMkLst>
            <pc:docMk/>
            <pc:sldMk cId="1428084095" sldId="532"/>
            <ac:spMk id="2" creationId="{AF68A40C-7F64-6A4B-A349-CF42E1FF11DA}"/>
          </ac:spMkLst>
        </pc:spChg>
        <pc:spChg chg="add mod ord">
          <ac:chgData name="Mariah Helgeson" userId="51b1bd1c-374c-4333-91a8-ada6f1cc33a2" providerId="ADAL" clId="{2561BA1A-F32F-064E-9033-AAFC7156500D}" dt="2022-01-25T20:02:29.854" v="3648" actId="700"/>
          <ac:spMkLst>
            <pc:docMk/>
            <pc:sldMk cId="1428084095" sldId="532"/>
            <ac:spMk id="3" creationId="{48CE8D90-2F37-8547-9F3A-28FC90804750}"/>
          </ac:spMkLst>
        </pc:spChg>
        <pc:spChg chg="mod ord">
          <ac:chgData name="Mariah Helgeson" userId="51b1bd1c-374c-4333-91a8-ada6f1cc33a2" providerId="ADAL" clId="{2561BA1A-F32F-064E-9033-AAFC7156500D}" dt="2022-01-25T20:02:29.854" v="3648" actId="700"/>
          <ac:spMkLst>
            <pc:docMk/>
            <pc:sldMk cId="1428084095" sldId="532"/>
            <ac:spMk id="4" creationId="{0924ACA7-53DA-4903-8FC9-AA5D17A4DF0D}"/>
          </ac:spMkLst>
        </pc:spChg>
        <pc:spChg chg="del">
          <ac:chgData name="Mariah Helgeson" userId="51b1bd1c-374c-4333-91a8-ada6f1cc33a2" providerId="ADAL" clId="{2561BA1A-F32F-064E-9033-AAFC7156500D}" dt="2022-01-27T18:03:02.512" v="4505" actId="478"/>
          <ac:spMkLst>
            <pc:docMk/>
            <pc:sldMk cId="1428084095" sldId="532"/>
            <ac:spMk id="9" creationId="{D7876A4A-A94F-4881-98D2-6C9ACA472BBA}"/>
          </ac:spMkLst>
        </pc:spChg>
        <pc:spChg chg="add mod">
          <ac:chgData name="Mariah Helgeson" userId="51b1bd1c-374c-4333-91a8-ada6f1cc33a2" providerId="ADAL" clId="{2561BA1A-F32F-064E-9033-AAFC7156500D}" dt="2022-01-25T19:33:46.960" v="3224"/>
          <ac:spMkLst>
            <pc:docMk/>
            <pc:sldMk cId="1428084095" sldId="532"/>
            <ac:spMk id="14" creationId="{657D80CA-8FAD-094C-94FD-D9AABD6FAE61}"/>
          </ac:spMkLst>
        </pc:spChg>
        <pc:spChg chg="add mod">
          <ac:chgData name="Mariah Helgeson" userId="51b1bd1c-374c-4333-91a8-ada6f1cc33a2" providerId="ADAL" clId="{2561BA1A-F32F-064E-9033-AAFC7156500D}" dt="2022-01-25T19:33:46.960" v="3224"/>
          <ac:spMkLst>
            <pc:docMk/>
            <pc:sldMk cId="1428084095" sldId="532"/>
            <ac:spMk id="15" creationId="{9FE45DC4-9D94-E441-93A4-B88C2DE43873}"/>
          </ac:spMkLst>
        </pc:spChg>
        <pc:spChg chg="add mod">
          <ac:chgData name="Mariah Helgeson" userId="51b1bd1c-374c-4333-91a8-ada6f1cc33a2" providerId="ADAL" clId="{2561BA1A-F32F-064E-9033-AAFC7156500D}" dt="2022-01-25T19:33:46.960" v="3224"/>
          <ac:spMkLst>
            <pc:docMk/>
            <pc:sldMk cId="1428084095" sldId="532"/>
            <ac:spMk id="16" creationId="{D7B5ACDF-C12F-D648-BEC4-8156697E54A6}"/>
          </ac:spMkLst>
        </pc:spChg>
        <pc:spChg chg="add mod">
          <ac:chgData name="Mariah Helgeson" userId="51b1bd1c-374c-4333-91a8-ada6f1cc33a2" providerId="ADAL" clId="{2561BA1A-F32F-064E-9033-AAFC7156500D}" dt="2022-01-25T19:33:46.960" v="3224"/>
          <ac:spMkLst>
            <pc:docMk/>
            <pc:sldMk cId="1428084095" sldId="532"/>
            <ac:spMk id="17" creationId="{A1B1A4E1-2CB2-0942-8964-AB00C6E33270}"/>
          </ac:spMkLst>
        </pc:spChg>
        <pc:spChg chg="add mod">
          <ac:chgData name="Mariah Helgeson" userId="51b1bd1c-374c-4333-91a8-ada6f1cc33a2" providerId="ADAL" clId="{2561BA1A-F32F-064E-9033-AAFC7156500D}" dt="2022-01-25T19:33:46.960" v="3224"/>
          <ac:spMkLst>
            <pc:docMk/>
            <pc:sldMk cId="1428084095" sldId="532"/>
            <ac:spMk id="18" creationId="{5DEF6C57-2D82-4443-B054-6D157F7A8133}"/>
          </ac:spMkLst>
        </pc:spChg>
        <pc:spChg chg="add mod">
          <ac:chgData name="Mariah Helgeson" userId="51b1bd1c-374c-4333-91a8-ada6f1cc33a2" providerId="ADAL" clId="{2561BA1A-F32F-064E-9033-AAFC7156500D}" dt="2022-01-25T19:33:46.960" v="3224"/>
          <ac:spMkLst>
            <pc:docMk/>
            <pc:sldMk cId="1428084095" sldId="532"/>
            <ac:spMk id="19" creationId="{809825A4-8229-344B-928A-939D5EAF2620}"/>
          </ac:spMkLst>
        </pc:spChg>
        <pc:spChg chg="add mod">
          <ac:chgData name="Mariah Helgeson" userId="51b1bd1c-374c-4333-91a8-ada6f1cc33a2" providerId="ADAL" clId="{2561BA1A-F32F-064E-9033-AAFC7156500D}" dt="2022-01-25T19:33:46.960" v="3224"/>
          <ac:spMkLst>
            <pc:docMk/>
            <pc:sldMk cId="1428084095" sldId="532"/>
            <ac:spMk id="20" creationId="{A29BF648-99C3-9940-A16E-809AFCA69F8B}"/>
          </ac:spMkLst>
        </pc:spChg>
        <pc:spChg chg="add mod">
          <ac:chgData name="Mariah Helgeson" userId="51b1bd1c-374c-4333-91a8-ada6f1cc33a2" providerId="ADAL" clId="{2561BA1A-F32F-064E-9033-AAFC7156500D}" dt="2022-01-25T19:33:46.960" v="3224"/>
          <ac:spMkLst>
            <pc:docMk/>
            <pc:sldMk cId="1428084095" sldId="532"/>
            <ac:spMk id="21" creationId="{40C3D1E4-71EE-3F47-8E4F-733A5EECA774}"/>
          </ac:spMkLst>
        </pc:spChg>
        <pc:spChg chg="add mod">
          <ac:chgData name="Mariah Helgeson" userId="51b1bd1c-374c-4333-91a8-ada6f1cc33a2" providerId="ADAL" clId="{2561BA1A-F32F-064E-9033-AAFC7156500D}" dt="2022-01-25T19:33:46.960" v="3224"/>
          <ac:spMkLst>
            <pc:docMk/>
            <pc:sldMk cId="1428084095" sldId="532"/>
            <ac:spMk id="22" creationId="{3EE6AF02-11D2-754B-AA01-9F4943CF95E4}"/>
          </ac:spMkLst>
        </pc:spChg>
        <pc:spChg chg="add mod">
          <ac:chgData name="Mariah Helgeson" userId="51b1bd1c-374c-4333-91a8-ada6f1cc33a2" providerId="ADAL" clId="{2561BA1A-F32F-064E-9033-AAFC7156500D}" dt="2022-01-25T19:33:46.960" v="3224"/>
          <ac:spMkLst>
            <pc:docMk/>
            <pc:sldMk cId="1428084095" sldId="532"/>
            <ac:spMk id="23" creationId="{515FCE84-7E1C-4C49-A6B8-FDF34A6EE2C5}"/>
          </ac:spMkLst>
        </pc:spChg>
        <pc:spChg chg="add mod">
          <ac:chgData name="Mariah Helgeson" userId="51b1bd1c-374c-4333-91a8-ada6f1cc33a2" providerId="ADAL" clId="{2561BA1A-F32F-064E-9033-AAFC7156500D}" dt="2022-01-25T19:33:46.960" v="3224"/>
          <ac:spMkLst>
            <pc:docMk/>
            <pc:sldMk cId="1428084095" sldId="532"/>
            <ac:spMk id="24" creationId="{EB40D7FB-72B0-D54F-843D-C1C0732FE6BD}"/>
          </ac:spMkLst>
        </pc:spChg>
        <pc:spChg chg="add mod">
          <ac:chgData name="Mariah Helgeson" userId="51b1bd1c-374c-4333-91a8-ada6f1cc33a2" providerId="ADAL" clId="{2561BA1A-F32F-064E-9033-AAFC7156500D}" dt="2022-01-25T19:33:46.960" v="3224"/>
          <ac:spMkLst>
            <pc:docMk/>
            <pc:sldMk cId="1428084095" sldId="532"/>
            <ac:spMk id="25" creationId="{7278C9A5-FC17-2F43-A93D-55EAA5361D2C}"/>
          </ac:spMkLst>
        </pc:spChg>
        <pc:spChg chg="add mod">
          <ac:chgData name="Mariah Helgeson" userId="51b1bd1c-374c-4333-91a8-ada6f1cc33a2" providerId="ADAL" clId="{2561BA1A-F32F-064E-9033-AAFC7156500D}" dt="2022-01-25T19:33:46.960" v="3224"/>
          <ac:spMkLst>
            <pc:docMk/>
            <pc:sldMk cId="1428084095" sldId="532"/>
            <ac:spMk id="26" creationId="{AF75EC61-FFCB-2740-AAAA-7135F6901E1A}"/>
          </ac:spMkLst>
        </pc:spChg>
        <pc:spChg chg="add mod">
          <ac:chgData name="Mariah Helgeson" userId="51b1bd1c-374c-4333-91a8-ada6f1cc33a2" providerId="ADAL" clId="{2561BA1A-F32F-064E-9033-AAFC7156500D}" dt="2022-01-25T19:33:46.960" v="3224"/>
          <ac:spMkLst>
            <pc:docMk/>
            <pc:sldMk cId="1428084095" sldId="532"/>
            <ac:spMk id="27" creationId="{E7824848-587E-D147-A682-EF7F770AECB0}"/>
          </ac:spMkLst>
        </pc:spChg>
        <pc:spChg chg="add mod">
          <ac:chgData name="Mariah Helgeson" userId="51b1bd1c-374c-4333-91a8-ada6f1cc33a2" providerId="ADAL" clId="{2561BA1A-F32F-064E-9033-AAFC7156500D}" dt="2022-01-25T19:33:46.960" v="3224"/>
          <ac:spMkLst>
            <pc:docMk/>
            <pc:sldMk cId="1428084095" sldId="532"/>
            <ac:spMk id="28" creationId="{63A19FCA-3B23-0B4C-BD45-FE0F3A86B2A9}"/>
          </ac:spMkLst>
        </pc:spChg>
        <pc:spChg chg="add mod">
          <ac:chgData name="Mariah Helgeson" userId="51b1bd1c-374c-4333-91a8-ada6f1cc33a2" providerId="ADAL" clId="{2561BA1A-F32F-064E-9033-AAFC7156500D}" dt="2022-01-25T19:33:46.960" v="3224"/>
          <ac:spMkLst>
            <pc:docMk/>
            <pc:sldMk cId="1428084095" sldId="532"/>
            <ac:spMk id="29" creationId="{23AFC0AA-17D1-2C45-AD9E-AF394ADE5ED6}"/>
          </ac:spMkLst>
        </pc:spChg>
        <pc:spChg chg="add mod">
          <ac:chgData name="Mariah Helgeson" userId="51b1bd1c-374c-4333-91a8-ada6f1cc33a2" providerId="ADAL" clId="{2561BA1A-F32F-064E-9033-AAFC7156500D}" dt="2022-01-25T19:33:46.960" v="3224"/>
          <ac:spMkLst>
            <pc:docMk/>
            <pc:sldMk cId="1428084095" sldId="532"/>
            <ac:spMk id="30" creationId="{AA2201F8-9A09-C54C-8973-FBADEB0EA958}"/>
          </ac:spMkLst>
        </pc:spChg>
        <pc:spChg chg="add mod">
          <ac:chgData name="Mariah Helgeson" userId="51b1bd1c-374c-4333-91a8-ada6f1cc33a2" providerId="ADAL" clId="{2561BA1A-F32F-064E-9033-AAFC7156500D}" dt="2022-01-25T19:33:46.960" v="3224"/>
          <ac:spMkLst>
            <pc:docMk/>
            <pc:sldMk cId="1428084095" sldId="532"/>
            <ac:spMk id="31" creationId="{054FEA12-7D29-3645-8F1C-ACA68F649568}"/>
          </ac:spMkLst>
        </pc:spChg>
        <pc:spChg chg="add mod">
          <ac:chgData name="Mariah Helgeson" userId="51b1bd1c-374c-4333-91a8-ada6f1cc33a2" providerId="ADAL" clId="{2561BA1A-F32F-064E-9033-AAFC7156500D}" dt="2022-01-25T19:33:46.960" v="3224"/>
          <ac:spMkLst>
            <pc:docMk/>
            <pc:sldMk cId="1428084095" sldId="532"/>
            <ac:spMk id="32" creationId="{06F411D8-C06B-A64B-B6C6-1F5CCE2FB325}"/>
          </ac:spMkLst>
        </pc:spChg>
        <pc:spChg chg="add mod">
          <ac:chgData name="Mariah Helgeson" userId="51b1bd1c-374c-4333-91a8-ada6f1cc33a2" providerId="ADAL" clId="{2561BA1A-F32F-064E-9033-AAFC7156500D}" dt="2022-01-25T19:33:46.960" v="3224"/>
          <ac:spMkLst>
            <pc:docMk/>
            <pc:sldMk cId="1428084095" sldId="532"/>
            <ac:spMk id="33" creationId="{C0A8AA34-D19E-5A43-93A4-A22D5EF4EC02}"/>
          </ac:spMkLst>
        </pc:spChg>
        <pc:spChg chg="add mod">
          <ac:chgData name="Mariah Helgeson" userId="51b1bd1c-374c-4333-91a8-ada6f1cc33a2" providerId="ADAL" clId="{2561BA1A-F32F-064E-9033-AAFC7156500D}" dt="2022-01-25T19:43:43.636" v="3437"/>
          <ac:spMkLst>
            <pc:docMk/>
            <pc:sldMk cId="1428084095" sldId="532"/>
            <ac:spMk id="34" creationId="{E8A28B06-8CCC-E946-B7ED-550B12F8463B}"/>
          </ac:spMkLst>
        </pc:spChg>
      </pc:sldChg>
      <pc:sldChg chg="addSp modSp mod modClrScheme chgLayout">
        <pc:chgData name="Mariah Helgeson" userId="51b1bd1c-374c-4333-91a8-ada6f1cc33a2" providerId="ADAL" clId="{2561BA1A-F32F-064E-9033-AAFC7156500D}" dt="2022-01-25T20:02:29.854" v="3648" actId="700"/>
        <pc:sldMkLst>
          <pc:docMk/>
          <pc:sldMk cId="1986161384" sldId="534"/>
        </pc:sldMkLst>
        <pc:spChg chg="mod ord">
          <ac:chgData name="Mariah Helgeson" userId="51b1bd1c-374c-4333-91a8-ada6f1cc33a2" providerId="ADAL" clId="{2561BA1A-F32F-064E-9033-AAFC7156500D}" dt="2022-01-25T20:02:29.854" v="3648" actId="700"/>
          <ac:spMkLst>
            <pc:docMk/>
            <pc:sldMk cId="1986161384" sldId="534"/>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86161384" sldId="53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86161384" sldId="534"/>
            <ac:spMk id="4" creationId="{00000000-0000-0000-0000-000000000000}"/>
          </ac:spMkLst>
        </pc:spChg>
        <pc:spChg chg="add mod">
          <ac:chgData name="Mariah Helgeson" userId="51b1bd1c-374c-4333-91a8-ada6f1cc33a2" providerId="ADAL" clId="{2561BA1A-F32F-064E-9033-AAFC7156500D}" dt="2022-01-25T19:38:56.458" v="3315"/>
          <ac:spMkLst>
            <pc:docMk/>
            <pc:sldMk cId="1986161384" sldId="534"/>
            <ac:spMk id="6" creationId="{45D746E1-3529-B647-9775-EAA4397FEB41}"/>
          </ac:spMkLst>
        </pc:spChg>
        <pc:spChg chg="add mod">
          <ac:chgData name="Mariah Helgeson" userId="51b1bd1c-374c-4333-91a8-ada6f1cc33a2" providerId="ADAL" clId="{2561BA1A-F32F-064E-9033-AAFC7156500D}" dt="2022-01-25T19:38:56.458" v="3315"/>
          <ac:spMkLst>
            <pc:docMk/>
            <pc:sldMk cId="1986161384" sldId="534"/>
            <ac:spMk id="7" creationId="{F895C581-8EA7-0446-BD2D-F6AC2E1029FE}"/>
          </ac:spMkLst>
        </pc:spChg>
      </pc:sldChg>
      <pc:sldChg chg="addSp modSp mod modClrScheme chgLayout">
        <pc:chgData name="Mariah Helgeson" userId="51b1bd1c-374c-4333-91a8-ada6f1cc33a2" providerId="ADAL" clId="{2561BA1A-F32F-064E-9033-AAFC7156500D}" dt="2022-01-25T20:02:30.051" v="3649" actId="27636"/>
        <pc:sldMkLst>
          <pc:docMk/>
          <pc:sldMk cId="744596691" sldId="535"/>
        </pc:sldMkLst>
        <pc:spChg chg="mod ord">
          <ac:chgData name="Mariah Helgeson" userId="51b1bd1c-374c-4333-91a8-ada6f1cc33a2" providerId="ADAL" clId="{2561BA1A-F32F-064E-9033-AAFC7156500D}" dt="2022-01-25T20:02:30.051" v="3649" actId="27636"/>
          <ac:spMkLst>
            <pc:docMk/>
            <pc:sldMk cId="744596691" sldId="535"/>
            <ac:spMk id="2" creationId="{00000000-0000-0000-0000-000000000000}"/>
          </ac:spMkLst>
        </pc:spChg>
        <pc:spChg chg="mod ord">
          <ac:chgData name="Mariah Helgeson" userId="51b1bd1c-374c-4333-91a8-ada6f1cc33a2" providerId="ADAL" clId="{2561BA1A-F32F-064E-9033-AAFC7156500D}" dt="2022-01-25T20:02:29.854" v="3648" actId="700"/>
          <ac:spMkLst>
            <pc:docMk/>
            <pc:sldMk cId="744596691" sldId="535"/>
            <ac:spMk id="3" creationId="{00000000-0000-0000-0000-000000000000}"/>
          </ac:spMkLst>
        </pc:spChg>
        <pc:spChg chg="mod ord">
          <ac:chgData name="Mariah Helgeson" userId="51b1bd1c-374c-4333-91a8-ada6f1cc33a2" providerId="ADAL" clId="{2561BA1A-F32F-064E-9033-AAFC7156500D}" dt="2022-01-25T20:02:29.854" v="3648" actId="700"/>
          <ac:spMkLst>
            <pc:docMk/>
            <pc:sldMk cId="744596691" sldId="535"/>
            <ac:spMk id="5" creationId="{00000000-0000-0000-0000-000000000000}"/>
          </ac:spMkLst>
        </pc:spChg>
        <pc:spChg chg="add mod">
          <ac:chgData name="Mariah Helgeson" userId="51b1bd1c-374c-4333-91a8-ada6f1cc33a2" providerId="ADAL" clId="{2561BA1A-F32F-064E-9033-AAFC7156500D}" dt="2022-01-25T19:38:57.665" v="3316"/>
          <ac:spMkLst>
            <pc:docMk/>
            <pc:sldMk cId="744596691" sldId="535"/>
            <ac:spMk id="7" creationId="{A6ED6242-3352-AB46-A003-D782254FDAC5}"/>
          </ac:spMkLst>
        </pc:spChg>
        <pc:spChg chg="add mod">
          <ac:chgData name="Mariah Helgeson" userId="51b1bd1c-374c-4333-91a8-ada6f1cc33a2" providerId="ADAL" clId="{2561BA1A-F32F-064E-9033-AAFC7156500D}" dt="2022-01-25T19:38:57.665" v="3316"/>
          <ac:spMkLst>
            <pc:docMk/>
            <pc:sldMk cId="744596691" sldId="535"/>
            <ac:spMk id="8" creationId="{4DC18450-E6CB-4E44-9EA9-C8B26483D9DE}"/>
          </ac:spMkLst>
        </pc:spChg>
      </pc:sldChg>
      <pc:sldChg chg="addSp modSp mod modClrScheme chgLayout">
        <pc:chgData name="Mariah Helgeson" userId="51b1bd1c-374c-4333-91a8-ada6f1cc33a2" providerId="ADAL" clId="{2561BA1A-F32F-064E-9033-AAFC7156500D}" dt="2022-01-25T20:02:29.854" v="3648" actId="700"/>
        <pc:sldMkLst>
          <pc:docMk/>
          <pc:sldMk cId="1702655212" sldId="536"/>
        </pc:sldMkLst>
        <pc:spChg chg="add mod ord">
          <ac:chgData name="Mariah Helgeson" userId="51b1bd1c-374c-4333-91a8-ada6f1cc33a2" providerId="ADAL" clId="{2561BA1A-F32F-064E-9033-AAFC7156500D}" dt="2022-01-25T20:02:29.854" v="3648" actId="700"/>
          <ac:spMkLst>
            <pc:docMk/>
            <pc:sldMk cId="1702655212" sldId="536"/>
            <ac:spMk id="2" creationId="{644D8ECB-4E7E-FB40-968E-DB4B22FE71FB}"/>
          </ac:spMkLst>
        </pc:spChg>
        <pc:spChg chg="mod ord">
          <ac:chgData name="Mariah Helgeson" userId="51b1bd1c-374c-4333-91a8-ada6f1cc33a2" providerId="ADAL" clId="{2561BA1A-F32F-064E-9033-AAFC7156500D}" dt="2022-01-25T20:02:29.854" v="3648" actId="700"/>
          <ac:spMkLst>
            <pc:docMk/>
            <pc:sldMk cId="1702655212" sldId="53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702655212" sldId="536"/>
            <ac:spMk id="5" creationId="{00000000-0000-0000-0000-000000000000}"/>
          </ac:spMkLst>
        </pc:spChg>
        <pc:spChg chg="add mod">
          <ac:chgData name="Mariah Helgeson" userId="51b1bd1c-374c-4333-91a8-ada6f1cc33a2" providerId="ADAL" clId="{2561BA1A-F32F-064E-9033-AAFC7156500D}" dt="2022-01-25T19:38:58.858" v="3317"/>
          <ac:spMkLst>
            <pc:docMk/>
            <pc:sldMk cId="1702655212" sldId="536"/>
            <ac:spMk id="6" creationId="{27DB32ED-5E3B-B245-BC97-62919DC1D9D0}"/>
          </ac:spMkLst>
        </pc:spChg>
        <pc:spChg chg="add mod">
          <ac:chgData name="Mariah Helgeson" userId="51b1bd1c-374c-4333-91a8-ada6f1cc33a2" providerId="ADAL" clId="{2561BA1A-F32F-064E-9033-AAFC7156500D}" dt="2022-01-25T19:38:58.858" v="3317"/>
          <ac:spMkLst>
            <pc:docMk/>
            <pc:sldMk cId="1702655212" sldId="536"/>
            <ac:spMk id="7" creationId="{41030284-BC8E-C24A-BDAD-C9BF24D132AC}"/>
          </ac:spMkLst>
        </pc:spChg>
      </pc:sldChg>
      <pc:sldChg chg="addSp modSp mod modClrScheme chgLayout">
        <pc:chgData name="Mariah Helgeson" userId="51b1bd1c-374c-4333-91a8-ada6f1cc33a2" providerId="ADAL" clId="{2561BA1A-F32F-064E-9033-AAFC7156500D}" dt="2022-01-25T20:02:29.854" v="3648" actId="700"/>
        <pc:sldMkLst>
          <pc:docMk/>
          <pc:sldMk cId="1195963288" sldId="537"/>
        </pc:sldMkLst>
        <pc:spChg chg="mod ord">
          <ac:chgData name="Mariah Helgeson" userId="51b1bd1c-374c-4333-91a8-ada6f1cc33a2" providerId="ADAL" clId="{2561BA1A-F32F-064E-9033-AAFC7156500D}" dt="2022-01-25T20:02:29.854" v="3648" actId="700"/>
          <ac:spMkLst>
            <pc:docMk/>
            <pc:sldMk cId="1195963288" sldId="537"/>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95963288" sldId="537"/>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95963288" sldId="537"/>
            <ac:spMk id="5" creationId="{00000000-0000-0000-0000-000000000000}"/>
          </ac:spMkLst>
        </pc:spChg>
        <pc:spChg chg="add mod">
          <ac:chgData name="Mariah Helgeson" userId="51b1bd1c-374c-4333-91a8-ada6f1cc33a2" providerId="ADAL" clId="{2561BA1A-F32F-064E-9033-AAFC7156500D}" dt="2022-01-25T19:39:00.102" v="3318"/>
          <ac:spMkLst>
            <pc:docMk/>
            <pc:sldMk cId="1195963288" sldId="537"/>
            <ac:spMk id="7" creationId="{F2868165-20EE-5C46-B67F-AB28182513B5}"/>
          </ac:spMkLst>
        </pc:spChg>
        <pc:spChg chg="add mod">
          <ac:chgData name="Mariah Helgeson" userId="51b1bd1c-374c-4333-91a8-ada6f1cc33a2" providerId="ADAL" clId="{2561BA1A-F32F-064E-9033-AAFC7156500D}" dt="2022-01-25T19:39:00.102" v="3318"/>
          <ac:spMkLst>
            <pc:docMk/>
            <pc:sldMk cId="1195963288" sldId="537"/>
            <ac:spMk id="8" creationId="{A3113FB1-12C4-C24A-846C-09C96BB97854}"/>
          </ac:spMkLst>
        </pc:spChg>
      </pc:sldChg>
      <pc:sldChg chg="addSp modSp mod modClrScheme chgLayout">
        <pc:chgData name="Mariah Helgeson" userId="51b1bd1c-374c-4333-91a8-ada6f1cc33a2" providerId="ADAL" clId="{2561BA1A-F32F-064E-9033-AAFC7156500D}" dt="2022-01-25T20:02:29.854" v="3648" actId="700"/>
        <pc:sldMkLst>
          <pc:docMk/>
          <pc:sldMk cId="1296969557" sldId="538"/>
        </pc:sldMkLst>
        <pc:spChg chg="mod ord">
          <ac:chgData name="Mariah Helgeson" userId="51b1bd1c-374c-4333-91a8-ada6f1cc33a2" providerId="ADAL" clId="{2561BA1A-F32F-064E-9033-AAFC7156500D}" dt="2022-01-25T20:02:29.854" v="3648" actId="700"/>
          <ac:spMkLst>
            <pc:docMk/>
            <pc:sldMk cId="1296969557" sldId="53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296969557" sldId="538"/>
            <ac:spMk id="5" creationId="{00000000-0000-0000-0000-000000000000}"/>
          </ac:spMkLst>
        </pc:spChg>
        <pc:spChg chg="mod ord">
          <ac:chgData name="Mariah Helgeson" userId="51b1bd1c-374c-4333-91a8-ada6f1cc33a2" providerId="ADAL" clId="{2561BA1A-F32F-064E-9033-AAFC7156500D}" dt="2022-01-25T20:02:29.854" v="3648" actId="700"/>
          <ac:spMkLst>
            <pc:docMk/>
            <pc:sldMk cId="1296969557" sldId="538"/>
            <ac:spMk id="7" creationId="{5DBE568F-D8DB-48B5-918E-16093313E429}"/>
          </ac:spMkLst>
        </pc:spChg>
        <pc:spChg chg="add mod">
          <ac:chgData name="Mariah Helgeson" userId="51b1bd1c-374c-4333-91a8-ada6f1cc33a2" providerId="ADAL" clId="{2561BA1A-F32F-064E-9033-AAFC7156500D}" dt="2022-01-25T19:39:01.256" v="3319"/>
          <ac:spMkLst>
            <pc:docMk/>
            <pc:sldMk cId="1296969557" sldId="538"/>
            <ac:spMk id="8" creationId="{76C3C716-CC67-4144-9E23-BD71DAD53B96}"/>
          </ac:spMkLst>
        </pc:spChg>
        <pc:spChg chg="add mod">
          <ac:chgData name="Mariah Helgeson" userId="51b1bd1c-374c-4333-91a8-ada6f1cc33a2" providerId="ADAL" clId="{2561BA1A-F32F-064E-9033-AAFC7156500D}" dt="2022-01-25T19:39:01.256" v="3319"/>
          <ac:spMkLst>
            <pc:docMk/>
            <pc:sldMk cId="1296969557" sldId="538"/>
            <ac:spMk id="9" creationId="{16EEFD38-AE23-7E4A-884F-D5A13049EBC7}"/>
          </ac:spMkLst>
        </pc:spChg>
        <pc:spChg chg="mod ord">
          <ac:chgData name="Mariah Helgeson" userId="51b1bd1c-374c-4333-91a8-ada6f1cc33a2" providerId="ADAL" clId="{2561BA1A-F32F-064E-9033-AAFC7156500D}" dt="2022-01-25T20:02:29.854" v="3648" actId="700"/>
          <ac:spMkLst>
            <pc:docMk/>
            <pc:sldMk cId="1296969557" sldId="538"/>
            <ac:spMk id="12" creationId="{B03AA261-296A-4277-923B-8DB6DDDB7EF4}"/>
          </ac:spMkLst>
        </pc:spChg>
      </pc:sldChg>
      <pc:sldChg chg="addSp modSp mod modClrScheme chgLayout">
        <pc:chgData name="Mariah Helgeson" userId="51b1bd1c-374c-4333-91a8-ada6f1cc33a2" providerId="ADAL" clId="{2561BA1A-F32F-064E-9033-AAFC7156500D}" dt="2022-01-25T20:02:29.854" v="3648" actId="700"/>
        <pc:sldMkLst>
          <pc:docMk/>
          <pc:sldMk cId="1754069311" sldId="539"/>
        </pc:sldMkLst>
        <pc:spChg chg="mod ord">
          <ac:chgData name="Mariah Helgeson" userId="51b1bd1c-374c-4333-91a8-ada6f1cc33a2" providerId="ADAL" clId="{2561BA1A-F32F-064E-9033-AAFC7156500D}" dt="2022-01-25T20:02:29.854" v="3648" actId="700"/>
          <ac:spMkLst>
            <pc:docMk/>
            <pc:sldMk cId="1754069311" sldId="53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754069311" sldId="539"/>
            <ac:spMk id="4" creationId="{00000000-0000-0000-0000-000000000000}"/>
          </ac:spMkLst>
        </pc:spChg>
        <pc:spChg chg="add mod">
          <ac:chgData name="Mariah Helgeson" userId="51b1bd1c-374c-4333-91a8-ada6f1cc33a2" providerId="ADAL" clId="{2561BA1A-F32F-064E-9033-AAFC7156500D}" dt="2022-01-25T19:39:02.487" v="3320"/>
          <ac:spMkLst>
            <pc:docMk/>
            <pc:sldMk cId="1754069311" sldId="539"/>
            <ac:spMk id="6" creationId="{0BEB1F7C-14F3-E948-853F-BF86F6842143}"/>
          </ac:spMkLst>
        </pc:spChg>
        <pc:spChg chg="add mod">
          <ac:chgData name="Mariah Helgeson" userId="51b1bd1c-374c-4333-91a8-ada6f1cc33a2" providerId="ADAL" clId="{2561BA1A-F32F-064E-9033-AAFC7156500D}" dt="2022-01-25T19:39:02.487" v="3320"/>
          <ac:spMkLst>
            <pc:docMk/>
            <pc:sldMk cId="1754069311" sldId="539"/>
            <ac:spMk id="7" creationId="{F17C8A6C-C954-6A48-BB2D-7C34DA4C5A6C}"/>
          </ac:spMkLst>
        </pc:spChg>
        <pc:spChg chg="mod ord">
          <ac:chgData name="Mariah Helgeson" userId="51b1bd1c-374c-4333-91a8-ada6f1cc33a2" providerId="ADAL" clId="{2561BA1A-F32F-064E-9033-AAFC7156500D}" dt="2022-01-25T20:02:29.854" v="3648" actId="700"/>
          <ac:spMkLst>
            <pc:docMk/>
            <pc:sldMk cId="1754069311" sldId="539"/>
            <ac:spMk id="9" creationId="{310817A4-40B5-4DE9-9690-FE291A4714E7}"/>
          </ac:spMkLst>
        </pc:spChg>
      </pc:sldChg>
      <pc:sldChg chg="addSp modSp mod modClrScheme chgLayout">
        <pc:chgData name="Mariah Helgeson" userId="51b1bd1c-374c-4333-91a8-ada6f1cc33a2" providerId="ADAL" clId="{2561BA1A-F32F-064E-9033-AAFC7156500D}" dt="2022-01-25T20:02:29.854" v="3648" actId="700"/>
        <pc:sldMkLst>
          <pc:docMk/>
          <pc:sldMk cId="2134887608" sldId="540"/>
        </pc:sldMkLst>
        <pc:spChg chg="mod ord">
          <ac:chgData name="Mariah Helgeson" userId="51b1bd1c-374c-4333-91a8-ada6f1cc33a2" providerId="ADAL" clId="{2561BA1A-F32F-064E-9033-AAFC7156500D}" dt="2022-01-25T20:02:29.854" v="3648" actId="700"/>
          <ac:spMkLst>
            <pc:docMk/>
            <pc:sldMk cId="2134887608" sldId="540"/>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34887608" sldId="54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134887608" sldId="540"/>
            <ac:spMk id="5" creationId="{00000000-0000-0000-0000-000000000000}"/>
          </ac:spMkLst>
        </pc:spChg>
        <pc:spChg chg="add mod">
          <ac:chgData name="Mariah Helgeson" userId="51b1bd1c-374c-4333-91a8-ada6f1cc33a2" providerId="ADAL" clId="{2561BA1A-F32F-064E-9033-AAFC7156500D}" dt="2022-01-25T19:39:03.785" v="3321"/>
          <ac:spMkLst>
            <pc:docMk/>
            <pc:sldMk cId="2134887608" sldId="540"/>
            <ac:spMk id="7" creationId="{19B45058-D166-C347-B741-8C13B146CA2D}"/>
          </ac:spMkLst>
        </pc:spChg>
        <pc:spChg chg="add mod">
          <ac:chgData name="Mariah Helgeson" userId="51b1bd1c-374c-4333-91a8-ada6f1cc33a2" providerId="ADAL" clId="{2561BA1A-F32F-064E-9033-AAFC7156500D}" dt="2022-01-25T19:39:03.785" v="3321"/>
          <ac:spMkLst>
            <pc:docMk/>
            <pc:sldMk cId="2134887608" sldId="540"/>
            <ac:spMk id="8" creationId="{F7AD3646-163C-E844-8707-CA6983960734}"/>
          </ac:spMkLst>
        </pc:spChg>
      </pc:sldChg>
      <pc:sldChg chg="addSp modSp mod modClrScheme chgLayout">
        <pc:chgData name="Mariah Helgeson" userId="51b1bd1c-374c-4333-91a8-ada6f1cc33a2" providerId="ADAL" clId="{2561BA1A-F32F-064E-9033-AAFC7156500D}" dt="2022-01-25T20:02:29.854" v="3648" actId="700"/>
        <pc:sldMkLst>
          <pc:docMk/>
          <pc:sldMk cId="1912495121" sldId="541"/>
        </pc:sldMkLst>
        <pc:spChg chg="mod ord">
          <ac:chgData name="Mariah Helgeson" userId="51b1bd1c-374c-4333-91a8-ada6f1cc33a2" providerId="ADAL" clId="{2561BA1A-F32F-064E-9033-AAFC7156500D}" dt="2022-01-25T20:02:29.854" v="3648" actId="700"/>
          <ac:spMkLst>
            <pc:docMk/>
            <pc:sldMk cId="1912495121" sldId="54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12495121" sldId="54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12495121" sldId="541"/>
            <ac:spMk id="5" creationId="{00000000-0000-0000-0000-000000000000}"/>
          </ac:spMkLst>
        </pc:spChg>
        <pc:spChg chg="add mod">
          <ac:chgData name="Mariah Helgeson" userId="51b1bd1c-374c-4333-91a8-ada6f1cc33a2" providerId="ADAL" clId="{2561BA1A-F32F-064E-9033-AAFC7156500D}" dt="2022-01-25T19:39:05.234" v="3322"/>
          <ac:spMkLst>
            <pc:docMk/>
            <pc:sldMk cId="1912495121" sldId="541"/>
            <ac:spMk id="7" creationId="{E4205157-0F0E-4C42-9995-0F16F137EFF2}"/>
          </ac:spMkLst>
        </pc:spChg>
        <pc:spChg chg="add mod">
          <ac:chgData name="Mariah Helgeson" userId="51b1bd1c-374c-4333-91a8-ada6f1cc33a2" providerId="ADAL" clId="{2561BA1A-F32F-064E-9033-AAFC7156500D}" dt="2022-01-25T19:39:05.234" v="3322"/>
          <ac:spMkLst>
            <pc:docMk/>
            <pc:sldMk cId="1912495121" sldId="541"/>
            <ac:spMk id="8" creationId="{EE7C1930-EACF-6C45-8257-21E95855C4D3}"/>
          </ac:spMkLst>
        </pc:spChg>
      </pc:sldChg>
      <pc:sldChg chg="addSp modSp mod modClrScheme chgLayout">
        <pc:chgData name="Mariah Helgeson" userId="51b1bd1c-374c-4333-91a8-ada6f1cc33a2" providerId="ADAL" clId="{2561BA1A-F32F-064E-9033-AAFC7156500D}" dt="2022-01-25T20:02:29.854" v="3648" actId="700"/>
        <pc:sldMkLst>
          <pc:docMk/>
          <pc:sldMk cId="109386563" sldId="542"/>
        </pc:sldMkLst>
        <pc:spChg chg="mod ord">
          <ac:chgData name="Mariah Helgeson" userId="51b1bd1c-374c-4333-91a8-ada6f1cc33a2" providerId="ADAL" clId="{2561BA1A-F32F-064E-9033-AAFC7156500D}" dt="2022-01-25T20:02:29.854" v="3648" actId="700"/>
          <ac:spMkLst>
            <pc:docMk/>
            <pc:sldMk cId="109386563" sldId="542"/>
            <ac:spMk id="2" creationId="{00000000-0000-0000-0000-000000000000}"/>
          </ac:spMkLst>
        </pc:spChg>
        <pc:spChg chg="mod ord">
          <ac:chgData name="Mariah Helgeson" userId="51b1bd1c-374c-4333-91a8-ada6f1cc33a2" providerId="ADAL" clId="{2561BA1A-F32F-064E-9033-AAFC7156500D}" dt="2022-01-25T20:02:29.854" v="3648" actId="700"/>
          <ac:spMkLst>
            <pc:docMk/>
            <pc:sldMk cId="109386563" sldId="542"/>
            <ac:spMk id="3" creationId="{00000000-0000-0000-0000-000000000000}"/>
          </ac:spMkLst>
        </pc:spChg>
        <pc:spChg chg="mod ord">
          <ac:chgData name="Mariah Helgeson" userId="51b1bd1c-374c-4333-91a8-ada6f1cc33a2" providerId="ADAL" clId="{2561BA1A-F32F-064E-9033-AAFC7156500D}" dt="2022-01-25T20:02:29.854" v="3648" actId="700"/>
          <ac:spMkLst>
            <pc:docMk/>
            <pc:sldMk cId="109386563" sldId="542"/>
            <ac:spMk id="4" creationId="{00000000-0000-0000-0000-000000000000}"/>
          </ac:spMkLst>
        </pc:spChg>
        <pc:spChg chg="add mod">
          <ac:chgData name="Mariah Helgeson" userId="51b1bd1c-374c-4333-91a8-ada6f1cc33a2" providerId="ADAL" clId="{2561BA1A-F32F-064E-9033-AAFC7156500D}" dt="2022-01-25T19:39:06.559" v="3323"/>
          <ac:spMkLst>
            <pc:docMk/>
            <pc:sldMk cId="109386563" sldId="542"/>
            <ac:spMk id="6" creationId="{55CB7E44-9341-3B4A-A022-BF2068BB0A25}"/>
          </ac:spMkLst>
        </pc:spChg>
        <pc:spChg chg="add mod">
          <ac:chgData name="Mariah Helgeson" userId="51b1bd1c-374c-4333-91a8-ada6f1cc33a2" providerId="ADAL" clId="{2561BA1A-F32F-064E-9033-AAFC7156500D}" dt="2022-01-25T19:39:06.559" v="3323"/>
          <ac:spMkLst>
            <pc:docMk/>
            <pc:sldMk cId="109386563" sldId="542"/>
            <ac:spMk id="7" creationId="{126D3E74-8C81-BC4A-AE52-5109A99FF89F}"/>
          </ac:spMkLst>
        </pc:spChg>
      </pc:sldChg>
      <pc:sldChg chg="addSp modSp mod modClrScheme chgLayout">
        <pc:chgData name="Mariah Helgeson" userId="51b1bd1c-374c-4333-91a8-ada6f1cc33a2" providerId="ADAL" clId="{2561BA1A-F32F-064E-9033-AAFC7156500D}" dt="2022-01-25T20:02:29.854" v="3648" actId="700"/>
        <pc:sldMkLst>
          <pc:docMk/>
          <pc:sldMk cId="213962509" sldId="543"/>
        </pc:sldMkLst>
        <pc:spChg chg="mod ord">
          <ac:chgData name="Mariah Helgeson" userId="51b1bd1c-374c-4333-91a8-ada6f1cc33a2" providerId="ADAL" clId="{2561BA1A-F32F-064E-9033-AAFC7156500D}" dt="2022-01-25T20:02:29.854" v="3648" actId="700"/>
          <ac:spMkLst>
            <pc:docMk/>
            <pc:sldMk cId="213962509" sldId="543"/>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3962509" sldId="543"/>
            <ac:spMk id="3" creationId="{00000000-0000-0000-0000-000000000000}"/>
          </ac:spMkLst>
        </pc:spChg>
        <pc:spChg chg="mod ord">
          <ac:chgData name="Mariah Helgeson" userId="51b1bd1c-374c-4333-91a8-ada6f1cc33a2" providerId="ADAL" clId="{2561BA1A-F32F-064E-9033-AAFC7156500D}" dt="2022-01-25T20:02:29.854" v="3648" actId="700"/>
          <ac:spMkLst>
            <pc:docMk/>
            <pc:sldMk cId="213962509" sldId="543"/>
            <ac:spMk id="4" creationId="{00000000-0000-0000-0000-000000000000}"/>
          </ac:spMkLst>
        </pc:spChg>
        <pc:spChg chg="add mod">
          <ac:chgData name="Mariah Helgeson" userId="51b1bd1c-374c-4333-91a8-ada6f1cc33a2" providerId="ADAL" clId="{2561BA1A-F32F-064E-9033-AAFC7156500D}" dt="2022-01-25T19:39:07.997" v="3324"/>
          <ac:spMkLst>
            <pc:docMk/>
            <pc:sldMk cId="213962509" sldId="543"/>
            <ac:spMk id="6" creationId="{23978626-D2DB-364B-A257-B085AA894A05}"/>
          </ac:spMkLst>
        </pc:spChg>
        <pc:spChg chg="add mod">
          <ac:chgData name="Mariah Helgeson" userId="51b1bd1c-374c-4333-91a8-ada6f1cc33a2" providerId="ADAL" clId="{2561BA1A-F32F-064E-9033-AAFC7156500D}" dt="2022-01-25T19:39:07.997" v="3324"/>
          <ac:spMkLst>
            <pc:docMk/>
            <pc:sldMk cId="213962509" sldId="543"/>
            <ac:spMk id="7" creationId="{703F7841-D5A3-E244-8DB2-B82F11EECD6B}"/>
          </ac:spMkLst>
        </pc:spChg>
      </pc:sldChg>
      <pc:sldChg chg="addSp modSp mod modClrScheme chgLayout">
        <pc:chgData name="Mariah Helgeson" userId="51b1bd1c-374c-4333-91a8-ada6f1cc33a2" providerId="ADAL" clId="{2561BA1A-F32F-064E-9033-AAFC7156500D}" dt="2022-01-25T20:02:30.072" v="3651" actId="27636"/>
        <pc:sldMkLst>
          <pc:docMk/>
          <pc:sldMk cId="1180263685" sldId="544"/>
        </pc:sldMkLst>
        <pc:spChg chg="mod ord">
          <ac:chgData name="Mariah Helgeson" userId="51b1bd1c-374c-4333-91a8-ada6f1cc33a2" providerId="ADAL" clId="{2561BA1A-F32F-064E-9033-AAFC7156500D}" dt="2022-01-25T20:02:30.067" v="3650" actId="27636"/>
          <ac:spMkLst>
            <pc:docMk/>
            <pc:sldMk cId="1180263685" sldId="544"/>
            <ac:spMk id="2" creationId="{00000000-0000-0000-0000-000000000000}"/>
          </ac:spMkLst>
        </pc:spChg>
        <pc:spChg chg="mod ord">
          <ac:chgData name="Mariah Helgeson" userId="51b1bd1c-374c-4333-91a8-ada6f1cc33a2" providerId="ADAL" clId="{2561BA1A-F32F-064E-9033-AAFC7156500D}" dt="2022-01-25T20:02:30.072" v="3651" actId="27636"/>
          <ac:spMkLst>
            <pc:docMk/>
            <pc:sldMk cId="1180263685" sldId="54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80263685" sldId="544"/>
            <ac:spMk id="5" creationId="{00000000-0000-0000-0000-000000000000}"/>
          </ac:spMkLst>
        </pc:spChg>
        <pc:spChg chg="add mod">
          <ac:chgData name="Mariah Helgeson" userId="51b1bd1c-374c-4333-91a8-ada6f1cc33a2" providerId="ADAL" clId="{2561BA1A-F32F-064E-9033-AAFC7156500D}" dt="2022-01-25T19:39:10.227" v="3325"/>
          <ac:spMkLst>
            <pc:docMk/>
            <pc:sldMk cId="1180263685" sldId="544"/>
            <ac:spMk id="7" creationId="{3BC0E25D-A2E5-404B-84CB-1612E328C1D2}"/>
          </ac:spMkLst>
        </pc:spChg>
        <pc:spChg chg="add mod">
          <ac:chgData name="Mariah Helgeson" userId="51b1bd1c-374c-4333-91a8-ada6f1cc33a2" providerId="ADAL" clId="{2561BA1A-F32F-064E-9033-AAFC7156500D}" dt="2022-01-25T19:39:10.227" v="3325"/>
          <ac:spMkLst>
            <pc:docMk/>
            <pc:sldMk cId="1180263685" sldId="544"/>
            <ac:spMk id="8" creationId="{EF6D7AAE-2B12-CC4C-8736-8FB67B5F5AB2}"/>
          </ac:spMkLst>
        </pc:spChg>
      </pc:sldChg>
      <pc:sldChg chg="addSp modSp mod modClrScheme chgLayout">
        <pc:chgData name="Mariah Helgeson" userId="51b1bd1c-374c-4333-91a8-ada6f1cc33a2" providerId="ADAL" clId="{2561BA1A-F32F-064E-9033-AAFC7156500D}" dt="2022-01-25T20:02:30.117" v="3655" actId="27636"/>
        <pc:sldMkLst>
          <pc:docMk/>
          <pc:sldMk cId="1182410287" sldId="545"/>
        </pc:sldMkLst>
        <pc:spChg chg="mod ord">
          <ac:chgData name="Mariah Helgeson" userId="51b1bd1c-374c-4333-91a8-ada6f1cc33a2" providerId="ADAL" clId="{2561BA1A-F32F-064E-9033-AAFC7156500D}" dt="2022-01-25T20:02:30.117" v="3655" actId="27636"/>
          <ac:spMkLst>
            <pc:docMk/>
            <pc:sldMk cId="1182410287" sldId="545"/>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82410287" sldId="545"/>
            <ac:spMk id="3" creationId="{00000000-0000-0000-0000-000000000000}"/>
          </ac:spMkLst>
        </pc:spChg>
        <pc:spChg chg="mod ord">
          <ac:chgData name="Mariah Helgeson" userId="51b1bd1c-374c-4333-91a8-ada6f1cc33a2" providerId="ADAL" clId="{2561BA1A-F32F-064E-9033-AAFC7156500D}" dt="2022-01-25T20:02:29.854" v="3648" actId="700"/>
          <ac:spMkLst>
            <pc:docMk/>
            <pc:sldMk cId="1182410287" sldId="545"/>
            <ac:spMk id="5" creationId="{00000000-0000-0000-0000-000000000000}"/>
          </ac:spMkLst>
        </pc:spChg>
        <pc:spChg chg="add mod">
          <ac:chgData name="Mariah Helgeson" userId="51b1bd1c-374c-4333-91a8-ada6f1cc33a2" providerId="ADAL" clId="{2561BA1A-F32F-064E-9033-AAFC7156500D}" dt="2022-01-25T19:39:14.190" v="3328"/>
          <ac:spMkLst>
            <pc:docMk/>
            <pc:sldMk cId="1182410287" sldId="545"/>
            <ac:spMk id="7" creationId="{0F6762CC-DE14-FE44-84C7-4876A9D39EDD}"/>
          </ac:spMkLst>
        </pc:spChg>
        <pc:spChg chg="add mod">
          <ac:chgData name="Mariah Helgeson" userId="51b1bd1c-374c-4333-91a8-ada6f1cc33a2" providerId="ADAL" clId="{2561BA1A-F32F-064E-9033-AAFC7156500D}" dt="2022-01-25T19:39:14.190" v="3328"/>
          <ac:spMkLst>
            <pc:docMk/>
            <pc:sldMk cId="1182410287" sldId="545"/>
            <ac:spMk id="8" creationId="{6F54EFC1-923B-BB47-967B-BFC8EBD36CB9}"/>
          </ac:spMkLst>
        </pc:spChg>
      </pc:sldChg>
      <pc:sldChg chg="addSp modSp mod modClrScheme chgLayout">
        <pc:chgData name="Mariah Helgeson" userId="51b1bd1c-374c-4333-91a8-ada6f1cc33a2" providerId="ADAL" clId="{2561BA1A-F32F-064E-9033-AAFC7156500D}" dt="2022-01-25T20:02:29.854" v="3648" actId="700"/>
        <pc:sldMkLst>
          <pc:docMk/>
          <pc:sldMk cId="1781780912" sldId="546"/>
        </pc:sldMkLst>
        <pc:spChg chg="mod ord">
          <ac:chgData name="Mariah Helgeson" userId="51b1bd1c-374c-4333-91a8-ada6f1cc33a2" providerId="ADAL" clId="{2561BA1A-F32F-064E-9033-AAFC7156500D}" dt="2022-01-25T20:02:29.854" v="3648" actId="700"/>
          <ac:spMkLst>
            <pc:docMk/>
            <pc:sldMk cId="1781780912" sldId="546"/>
            <ac:spMk id="2" creationId="{00000000-0000-0000-0000-000000000000}"/>
          </ac:spMkLst>
        </pc:spChg>
        <pc:spChg chg="mod ord">
          <ac:chgData name="Mariah Helgeson" userId="51b1bd1c-374c-4333-91a8-ada6f1cc33a2" providerId="ADAL" clId="{2561BA1A-F32F-064E-9033-AAFC7156500D}" dt="2022-01-25T20:02:29.854" v="3648" actId="700"/>
          <ac:spMkLst>
            <pc:docMk/>
            <pc:sldMk cId="1781780912" sldId="54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781780912" sldId="546"/>
            <ac:spMk id="5" creationId="{00000000-0000-0000-0000-000000000000}"/>
          </ac:spMkLst>
        </pc:spChg>
        <pc:spChg chg="add mod">
          <ac:chgData name="Mariah Helgeson" userId="51b1bd1c-374c-4333-91a8-ada6f1cc33a2" providerId="ADAL" clId="{2561BA1A-F32F-064E-9033-AAFC7156500D}" dt="2022-01-25T19:39:15.411" v="3329"/>
          <ac:spMkLst>
            <pc:docMk/>
            <pc:sldMk cId="1781780912" sldId="546"/>
            <ac:spMk id="7" creationId="{95E4F077-7A9C-1B4A-A081-2C19A41E624D}"/>
          </ac:spMkLst>
        </pc:spChg>
        <pc:spChg chg="add mod">
          <ac:chgData name="Mariah Helgeson" userId="51b1bd1c-374c-4333-91a8-ada6f1cc33a2" providerId="ADAL" clId="{2561BA1A-F32F-064E-9033-AAFC7156500D}" dt="2022-01-25T19:39:15.411" v="3329"/>
          <ac:spMkLst>
            <pc:docMk/>
            <pc:sldMk cId="1781780912" sldId="546"/>
            <ac:spMk id="8" creationId="{946DDD71-3519-D74C-8755-CAFA0985D6D6}"/>
          </ac:spMkLst>
        </pc:spChg>
      </pc:sldChg>
      <pc:sldChg chg="addSp modSp mod modClrScheme chgLayout">
        <pc:chgData name="Mariah Helgeson" userId="51b1bd1c-374c-4333-91a8-ada6f1cc33a2" providerId="ADAL" clId="{2561BA1A-F32F-064E-9033-AAFC7156500D}" dt="2022-01-25T20:02:29.854" v="3648" actId="700"/>
        <pc:sldMkLst>
          <pc:docMk/>
          <pc:sldMk cId="258113648" sldId="547"/>
        </pc:sldMkLst>
        <pc:spChg chg="mod ord">
          <ac:chgData name="Mariah Helgeson" userId="51b1bd1c-374c-4333-91a8-ada6f1cc33a2" providerId="ADAL" clId="{2561BA1A-F32F-064E-9033-AAFC7156500D}" dt="2022-01-25T20:02:29.854" v="3648" actId="700"/>
          <ac:spMkLst>
            <pc:docMk/>
            <pc:sldMk cId="258113648" sldId="547"/>
            <ac:spMk id="2" creationId="{00000000-0000-0000-0000-000000000000}"/>
          </ac:spMkLst>
        </pc:spChg>
        <pc:spChg chg="mod ord">
          <ac:chgData name="Mariah Helgeson" userId="51b1bd1c-374c-4333-91a8-ada6f1cc33a2" providerId="ADAL" clId="{2561BA1A-F32F-064E-9033-AAFC7156500D}" dt="2022-01-25T20:02:29.854" v="3648" actId="700"/>
          <ac:spMkLst>
            <pc:docMk/>
            <pc:sldMk cId="258113648" sldId="547"/>
            <ac:spMk id="3" creationId="{00000000-0000-0000-0000-000000000000}"/>
          </ac:spMkLst>
        </pc:spChg>
        <pc:spChg chg="mod ord">
          <ac:chgData name="Mariah Helgeson" userId="51b1bd1c-374c-4333-91a8-ada6f1cc33a2" providerId="ADAL" clId="{2561BA1A-F32F-064E-9033-AAFC7156500D}" dt="2022-01-25T20:02:29.854" v="3648" actId="700"/>
          <ac:spMkLst>
            <pc:docMk/>
            <pc:sldMk cId="258113648" sldId="547"/>
            <ac:spMk id="5" creationId="{00000000-0000-0000-0000-000000000000}"/>
          </ac:spMkLst>
        </pc:spChg>
        <pc:spChg chg="add mod">
          <ac:chgData name="Mariah Helgeson" userId="51b1bd1c-374c-4333-91a8-ada6f1cc33a2" providerId="ADAL" clId="{2561BA1A-F32F-064E-9033-AAFC7156500D}" dt="2022-01-25T19:39:16.561" v="3330"/>
          <ac:spMkLst>
            <pc:docMk/>
            <pc:sldMk cId="258113648" sldId="547"/>
            <ac:spMk id="7" creationId="{285DB04D-314E-F34E-A685-083667512E1E}"/>
          </ac:spMkLst>
        </pc:spChg>
        <pc:spChg chg="add mod">
          <ac:chgData name="Mariah Helgeson" userId="51b1bd1c-374c-4333-91a8-ada6f1cc33a2" providerId="ADAL" clId="{2561BA1A-F32F-064E-9033-AAFC7156500D}" dt="2022-01-25T19:39:16.561" v="3330"/>
          <ac:spMkLst>
            <pc:docMk/>
            <pc:sldMk cId="258113648" sldId="547"/>
            <ac:spMk id="8" creationId="{EEAF61FD-2B50-AA42-80F2-81DAE6DBE6D8}"/>
          </ac:spMkLst>
        </pc:spChg>
      </pc:sldChg>
      <pc:sldChg chg="addSp modSp mod modClrScheme chgLayout">
        <pc:chgData name="Mariah Helgeson" userId="51b1bd1c-374c-4333-91a8-ada6f1cc33a2" providerId="ADAL" clId="{2561BA1A-F32F-064E-9033-AAFC7156500D}" dt="2022-01-25T20:02:29.854" v="3648" actId="700"/>
        <pc:sldMkLst>
          <pc:docMk/>
          <pc:sldMk cId="746215746" sldId="548"/>
        </pc:sldMkLst>
        <pc:spChg chg="mod ord">
          <ac:chgData name="Mariah Helgeson" userId="51b1bd1c-374c-4333-91a8-ada6f1cc33a2" providerId="ADAL" clId="{2561BA1A-F32F-064E-9033-AAFC7156500D}" dt="2022-01-25T20:02:29.854" v="3648" actId="700"/>
          <ac:spMkLst>
            <pc:docMk/>
            <pc:sldMk cId="746215746" sldId="548"/>
            <ac:spMk id="2" creationId="{00000000-0000-0000-0000-000000000000}"/>
          </ac:spMkLst>
        </pc:spChg>
        <pc:spChg chg="mod ord">
          <ac:chgData name="Mariah Helgeson" userId="51b1bd1c-374c-4333-91a8-ada6f1cc33a2" providerId="ADAL" clId="{2561BA1A-F32F-064E-9033-AAFC7156500D}" dt="2022-01-25T20:02:29.854" v="3648" actId="700"/>
          <ac:spMkLst>
            <pc:docMk/>
            <pc:sldMk cId="746215746" sldId="548"/>
            <ac:spMk id="3" creationId="{00000000-0000-0000-0000-000000000000}"/>
          </ac:spMkLst>
        </pc:spChg>
        <pc:spChg chg="mod ord">
          <ac:chgData name="Mariah Helgeson" userId="51b1bd1c-374c-4333-91a8-ada6f1cc33a2" providerId="ADAL" clId="{2561BA1A-F32F-064E-9033-AAFC7156500D}" dt="2022-01-25T20:02:29.854" v="3648" actId="700"/>
          <ac:spMkLst>
            <pc:docMk/>
            <pc:sldMk cId="746215746" sldId="548"/>
            <ac:spMk id="5" creationId="{00000000-0000-0000-0000-000000000000}"/>
          </ac:spMkLst>
        </pc:spChg>
        <pc:spChg chg="add mod">
          <ac:chgData name="Mariah Helgeson" userId="51b1bd1c-374c-4333-91a8-ada6f1cc33a2" providerId="ADAL" clId="{2561BA1A-F32F-064E-9033-AAFC7156500D}" dt="2022-01-25T19:39:17.821" v="3331"/>
          <ac:spMkLst>
            <pc:docMk/>
            <pc:sldMk cId="746215746" sldId="548"/>
            <ac:spMk id="7" creationId="{C677AEA4-CF4B-3743-995C-11C5DE1CAD17}"/>
          </ac:spMkLst>
        </pc:spChg>
        <pc:spChg chg="add mod">
          <ac:chgData name="Mariah Helgeson" userId="51b1bd1c-374c-4333-91a8-ada6f1cc33a2" providerId="ADAL" clId="{2561BA1A-F32F-064E-9033-AAFC7156500D}" dt="2022-01-25T19:39:17.821" v="3331"/>
          <ac:spMkLst>
            <pc:docMk/>
            <pc:sldMk cId="746215746" sldId="548"/>
            <ac:spMk id="8" creationId="{43C2DE81-5275-BA43-B2E7-C9F1A9183A87}"/>
          </ac:spMkLst>
        </pc:spChg>
      </pc:sldChg>
      <pc:sldChg chg="addSp modSp mod modClrScheme chgLayout">
        <pc:chgData name="Mariah Helgeson" userId="51b1bd1c-374c-4333-91a8-ada6f1cc33a2" providerId="ADAL" clId="{2561BA1A-F32F-064E-9033-AAFC7156500D}" dt="2022-01-25T20:02:29.854" v="3648" actId="700"/>
        <pc:sldMkLst>
          <pc:docMk/>
          <pc:sldMk cId="1517074258" sldId="549"/>
        </pc:sldMkLst>
        <pc:spChg chg="mod ord">
          <ac:chgData name="Mariah Helgeson" userId="51b1bd1c-374c-4333-91a8-ada6f1cc33a2" providerId="ADAL" clId="{2561BA1A-F32F-064E-9033-AAFC7156500D}" dt="2022-01-25T20:02:29.854" v="3648" actId="700"/>
          <ac:spMkLst>
            <pc:docMk/>
            <pc:sldMk cId="1517074258" sldId="54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517074258" sldId="54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517074258" sldId="549"/>
            <ac:spMk id="5" creationId="{00000000-0000-0000-0000-000000000000}"/>
          </ac:spMkLst>
        </pc:spChg>
        <pc:spChg chg="add mod">
          <ac:chgData name="Mariah Helgeson" userId="51b1bd1c-374c-4333-91a8-ada6f1cc33a2" providerId="ADAL" clId="{2561BA1A-F32F-064E-9033-AAFC7156500D}" dt="2022-01-25T19:39:19.358" v="3332"/>
          <ac:spMkLst>
            <pc:docMk/>
            <pc:sldMk cId="1517074258" sldId="549"/>
            <ac:spMk id="7" creationId="{DADA2679-6810-9946-8641-5664C8707B8B}"/>
          </ac:spMkLst>
        </pc:spChg>
        <pc:spChg chg="add mod">
          <ac:chgData name="Mariah Helgeson" userId="51b1bd1c-374c-4333-91a8-ada6f1cc33a2" providerId="ADAL" clId="{2561BA1A-F32F-064E-9033-AAFC7156500D}" dt="2022-01-25T19:39:19.358" v="3332"/>
          <ac:spMkLst>
            <pc:docMk/>
            <pc:sldMk cId="1517074258" sldId="549"/>
            <ac:spMk id="8" creationId="{A2B39F58-0949-584B-BC85-3AADEBC22325}"/>
          </ac:spMkLst>
        </pc:spChg>
      </pc:sldChg>
      <pc:sldChg chg="addSp modSp mod modClrScheme chgLayout">
        <pc:chgData name="Mariah Helgeson" userId="51b1bd1c-374c-4333-91a8-ada6f1cc33a2" providerId="ADAL" clId="{2561BA1A-F32F-064E-9033-AAFC7156500D}" dt="2022-01-25T20:02:29.854" v="3648" actId="700"/>
        <pc:sldMkLst>
          <pc:docMk/>
          <pc:sldMk cId="1507517715" sldId="550"/>
        </pc:sldMkLst>
        <pc:spChg chg="add mod ord">
          <ac:chgData name="Mariah Helgeson" userId="51b1bd1c-374c-4333-91a8-ada6f1cc33a2" providerId="ADAL" clId="{2561BA1A-F32F-064E-9033-AAFC7156500D}" dt="2022-01-25T20:02:29.854" v="3648" actId="700"/>
          <ac:spMkLst>
            <pc:docMk/>
            <pc:sldMk cId="1507517715" sldId="550"/>
            <ac:spMk id="2" creationId="{EE93243F-47D5-6044-979C-59934B26C59D}"/>
          </ac:spMkLst>
        </pc:spChg>
        <pc:spChg chg="add mod">
          <ac:chgData name="Mariah Helgeson" userId="51b1bd1c-374c-4333-91a8-ada6f1cc33a2" providerId="ADAL" clId="{2561BA1A-F32F-064E-9033-AAFC7156500D}" dt="2022-01-25T19:39:30.514" v="3341"/>
          <ac:spMkLst>
            <pc:docMk/>
            <pc:sldMk cId="1507517715" sldId="550"/>
            <ac:spMk id="7" creationId="{930A6E25-0810-7C44-878B-593E8F7B435E}"/>
          </ac:spMkLst>
        </pc:spChg>
        <pc:spChg chg="mod ord">
          <ac:chgData name="Mariah Helgeson" userId="51b1bd1c-374c-4333-91a8-ada6f1cc33a2" providerId="ADAL" clId="{2561BA1A-F32F-064E-9033-AAFC7156500D}" dt="2022-01-25T20:02:29.854" v="3648" actId="700"/>
          <ac:spMkLst>
            <pc:docMk/>
            <pc:sldMk cId="1507517715" sldId="550"/>
            <ac:spMk id="8" creationId="{FAB3F782-B164-400D-9723-AD2C0B4EC186}"/>
          </ac:spMkLst>
        </pc:spChg>
        <pc:spChg chg="mod ord">
          <ac:chgData name="Mariah Helgeson" userId="51b1bd1c-374c-4333-91a8-ada6f1cc33a2" providerId="ADAL" clId="{2561BA1A-F32F-064E-9033-AAFC7156500D}" dt="2022-01-25T20:02:29.854" v="3648" actId="700"/>
          <ac:spMkLst>
            <pc:docMk/>
            <pc:sldMk cId="1507517715" sldId="550"/>
            <ac:spMk id="9" creationId="{E1474EF5-3416-4360-9523-F2D0972CC2A8}"/>
          </ac:spMkLst>
        </pc:spChg>
        <pc:spChg chg="add mod">
          <ac:chgData name="Mariah Helgeson" userId="51b1bd1c-374c-4333-91a8-ada6f1cc33a2" providerId="ADAL" clId="{2561BA1A-F32F-064E-9033-AAFC7156500D}" dt="2022-01-25T19:39:30.514" v="3341"/>
          <ac:spMkLst>
            <pc:docMk/>
            <pc:sldMk cId="1507517715" sldId="550"/>
            <ac:spMk id="10" creationId="{4AFDC751-672A-984F-B43C-5D9AF3DBB115}"/>
          </ac:spMkLst>
        </pc:spChg>
      </pc:sldChg>
      <pc:sldChg chg="addSp modSp mod chgLayout">
        <pc:chgData name="Mariah Helgeson" userId="51b1bd1c-374c-4333-91a8-ada6f1cc33a2" providerId="ADAL" clId="{2561BA1A-F32F-064E-9033-AAFC7156500D}" dt="2022-01-25T20:02:29.854" v="3648" actId="700"/>
        <pc:sldMkLst>
          <pc:docMk/>
          <pc:sldMk cId="1615834569" sldId="551"/>
        </pc:sldMkLst>
        <pc:spChg chg="mod ord">
          <ac:chgData name="Mariah Helgeson" userId="51b1bd1c-374c-4333-91a8-ada6f1cc33a2" providerId="ADAL" clId="{2561BA1A-F32F-064E-9033-AAFC7156500D}" dt="2022-01-25T20:02:29.854" v="3648" actId="700"/>
          <ac:spMkLst>
            <pc:docMk/>
            <pc:sldMk cId="1615834569" sldId="55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15834569" sldId="55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15834569" sldId="551"/>
            <ac:spMk id="4" creationId="{00000000-0000-0000-0000-000000000000}"/>
          </ac:spMkLst>
        </pc:spChg>
        <pc:spChg chg="add mod">
          <ac:chgData name="Mariah Helgeson" userId="51b1bd1c-374c-4333-91a8-ada6f1cc33a2" providerId="ADAL" clId="{2561BA1A-F32F-064E-9033-AAFC7156500D}" dt="2022-01-25T18:26:20.960" v="1599"/>
          <ac:spMkLst>
            <pc:docMk/>
            <pc:sldMk cId="1615834569" sldId="551"/>
            <ac:spMk id="8" creationId="{E577AE0D-128F-2448-8718-7AA4B307B6DF}"/>
          </ac:spMkLst>
        </pc:spChg>
        <pc:spChg chg="add mod">
          <ac:chgData name="Mariah Helgeson" userId="51b1bd1c-374c-4333-91a8-ada6f1cc33a2" providerId="ADAL" clId="{2561BA1A-F32F-064E-9033-AAFC7156500D}" dt="2022-01-25T18:26:20.960" v="1599"/>
          <ac:spMkLst>
            <pc:docMk/>
            <pc:sldMk cId="1615834569" sldId="551"/>
            <ac:spMk id="9" creationId="{5CBD6802-67BC-1541-BEE9-3EEABDD4DA9F}"/>
          </ac:spMkLst>
        </pc:spChg>
        <pc:spChg chg="add mod">
          <ac:chgData name="Mariah Helgeson" userId="51b1bd1c-374c-4333-91a8-ada6f1cc33a2" providerId="ADAL" clId="{2561BA1A-F32F-064E-9033-AAFC7156500D}" dt="2022-01-25T18:26:20.960" v="1599"/>
          <ac:spMkLst>
            <pc:docMk/>
            <pc:sldMk cId="1615834569" sldId="551"/>
            <ac:spMk id="10" creationId="{1517C884-C6FB-C248-9D05-2BA5783197E5}"/>
          </ac:spMkLst>
        </pc:spChg>
        <pc:spChg chg="add mod">
          <ac:chgData name="Mariah Helgeson" userId="51b1bd1c-374c-4333-91a8-ada6f1cc33a2" providerId="ADAL" clId="{2561BA1A-F32F-064E-9033-AAFC7156500D}" dt="2022-01-25T18:26:20.960" v="1599"/>
          <ac:spMkLst>
            <pc:docMk/>
            <pc:sldMk cId="1615834569" sldId="551"/>
            <ac:spMk id="11" creationId="{826EE1B5-99AF-7542-BC4A-13786874C7AA}"/>
          </ac:spMkLst>
        </pc:spChg>
        <pc:spChg chg="add mod">
          <ac:chgData name="Mariah Helgeson" userId="51b1bd1c-374c-4333-91a8-ada6f1cc33a2" providerId="ADAL" clId="{2561BA1A-F32F-064E-9033-AAFC7156500D}" dt="2022-01-25T18:26:20.960" v="1599"/>
          <ac:spMkLst>
            <pc:docMk/>
            <pc:sldMk cId="1615834569" sldId="551"/>
            <ac:spMk id="12" creationId="{C1524FCD-3D18-4643-852F-0E2CD49D7270}"/>
          </ac:spMkLst>
        </pc:spChg>
        <pc:spChg chg="add mod">
          <ac:chgData name="Mariah Helgeson" userId="51b1bd1c-374c-4333-91a8-ada6f1cc33a2" providerId="ADAL" clId="{2561BA1A-F32F-064E-9033-AAFC7156500D}" dt="2022-01-25T18:26:20.960" v="1599"/>
          <ac:spMkLst>
            <pc:docMk/>
            <pc:sldMk cId="1615834569" sldId="551"/>
            <ac:spMk id="13" creationId="{C27B8B50-6041-334F-BF53-F8B4FA9B5017}"/>
          </ac:spMkLst>
        </pc:spChg>
        <pc:spChg chg="add mod">
          <ac:chgData name="Mariah Helgeson" userId="51b1bd1c-374c-4333-91a8-ada6f1cc33a2" providerId="ADAL" clId="{2561BA1A-F32F-064E-9033-AAFC7156500D}" dt="2022-01-25T18:26:20.960" v="1599"/>
          <ac:spMkLst>
            <pc:docMk/>
            <pc:sldMk cId="1615834569" sldId="551"/>
            <ac:spMk id="14" creationId="{D0E7B9E9-0BDC-9F44-BA0F-11E5A1702409}"/>
          </ac:spMkLst>
        </pc:spChg>
        <pc:spChg chg="add mod">
          <ac:chgData name="Mariah Helgeson" userId="51b1bd1c-374c-4333-91a8-ada6f1cc33a2" providerId="ADAL" clId="{2561BA1A-F32F-064E-9033-AAFC7156500D}" dt="2022-01-25T18:26:20.960" v="1599"/>
          <ac:spMkLst>
            <pc:docMk/>
            <pc:sldMk cId="1615834569" sldId="551"/>
            <ac:spMk id="15" creationId="{90414917-D437-6E41-9D89-CD3241514008}"/>
          </ac:spMkLst>
        </pc:spChg>
        <pc:spChg chg="add mod">
          <ac:chgData name="Mariah Helgeson" userId="51b1bd1c-374c-4333-91a8-ada6f1cc33a2" providerId="ADAL" clId="{2561BA1A-F32F-064E-9033-AAFC7156500D}" dt="2022-01-25T18:26:20.960" v="1599"/>
          <ac:spMkLst>
            <pc:docMk/>
            <pc:sldMk cId="1615834569" sldId="551"/>
            <ac:spMk id="16" creationId="{142F1F45-C99F-494E-90D3-233E37223783}"/>
          </ac:spMkLst>
        </pc:spChg>
        <pc:spChg chg="add mod">
          <ac:chgData name="Mariah Helgeson" userId="51b1bd1c-374c-4333-91a8-ada6f1cc33a2" providerId="ADAL" clId="{2561BA1A-F32F-064E-9033-AAFC7156500D}" dt="2022-01-25T18:26:20.960" v="1599"/>
          <ac:spMkLst>
            <pc:docMk/>
            <pc:sldMk cId="1615834569" sldId="551"/>
            <ac:spMk id="17" creationId="{E397C719-065E-9F4A-98F8-476967B38A51}"/>
          </ac:spMkLst>
        </pc:spChg>
        <pc:spChg chg="add mod">
          <ac:chgData name="Mariah Helgeson" userId="51b1bd1c-374c-4333-91a8-ada6f1cc33a2" providerId="ADAL" clId="{2561BA1A-F32F-064E-9033-AAFC7156500D}" dt="2022-01-25T18:26:20.960" v="1599"/>
          <ac:spMkLst>
            <pc:docMk/>
            <pc:sldMk cId="1615834569" sldId="551"/>
            <ac:spMk id="18" creationId="{BC676394-A841-7B4B-9B62-4DF3BAA73085}"/>
          </ac:spMkLst>
        </pc:spChg>
        <pc:spChg chg="add mod">
          <ac:chgData name="Mariah Helgeson" userId="51b1bd1c-374c-4333-91a8-ada6f1cc33a2" providerId="ADAL" clId="{2561BA1A-F32F-064E-9033-AAFC7156500D}" dt="2022-01-25T18:26:20.960" v="1599"/>
          <ac:spMkLst>
            <pc:docMk/>
            <pc:sldMk cId="1615834569" sldId="551"/>
            <ac:spMk id="19" creationId="{61B405ED-2086-3C4B-A161-C7083A91FB27}"/>
          </ac:spMkLst>
        </pc:spChg>
        <pc:spChg chg="add mod">
          <ac:chgData name="Mariah Helgeson" userId="51b1bd1c-374c-4333-91a8-ada6f1cc33a2" providerId="ADAL" clId="{2561BA1A-F32F-064E-9033-AAFC7156500D}" dt="2022-01-25T18:26:20.960" v="1599"/>
          <ac:spMkLst>
            <pc:docMk/>
            <pc:sldMk cId="1615834569" sldId="551"/>
            <ac:spMk id="20" creationId="{37BAC3CE-4C5B-EE44-AA7A-BCD696964624}"/>
          </ac:spMkLst>
        </pc:spChg>
        <pc:spChg chg="add mod">
          <ac:chgData name="Mariah Helgeson" userId="51b1bd1c-374c-4333-91a8-ada6f1cc33a2" providerId="ADAL" clId="{2561BA1A-F32F-064E-9033-AAFC7156500D}" dt="2022-01-25T18:26:20.960" v="1599"/>
          <ac:spMkLst>
            <pc:docMk/>
            <pc:sldMk cId="1615834569" sldId="551"/>
            <ac:spMk id="21" creationId="{E882996B-2D98-FE4A-B9D4-946DFE9FA941}"/>
          </ac:spMkLst>
        </pc:spChg>
        <pc:spChg chg="add mod">
          <ac:chgData name="Mariah Helgeson" userId="51b1bd1c-374c-4333-91a8-ada6f1cc33a2" providerId="ADAL" clId="{2561BA1A-F32F-064E-9033-AAFC7156500D}" dt="2022-01-25T18:26:20.960" v="1599"/>
          <ac:spMkLst>
            <pc:docMk/>
            <pc:sldMk cId="1615834569" sldId="551"/>
            <ac:spMk id="22" creationId="{A42D8769-7303-6A4C-88F5-184758896D4B}"/>
          </ac:spMkLst>
        </pc:spChg>
        <pc:spChg chg="add mod">
          <ac:chgData name="Mariah Helgeson" userId="51b1bd1c-374c-4333-91a8-ada6f1cc33a2" providerId="ADAL" clId="{2561BA1A-F32F-064E-9033-AAFC7156500D}" dt="2022-01-25T18:26:20.960" v="1599"/>
          <ac:spMkLst>
            <pc:docMk/>
            <pc:sldMk cId="1615834569" sldId="551"/>
            <ac:spMk id="23" creationId="{DB69FFCA-0DC5-294D-BE88-78EF28B054C1}"/>
          </ac:spMkLst>
        </pc:spChg>
        <pc:spChg chg="add mod">
          <ac:chgData name="Mariah Helgeson" userId="51b1bd1c-374c-4333-91a8-ada6f1cc33a2" providerId="ADAL" clId="{2561BA1A-F32F-064E-9033-AAFC7156500D}" dt="2022-01-25T18:26:20.960" v="1599"/>
          <ac:spMkLst>
            <pc:docMk/>
            <pc:sldMk cId="1615834569" sldId="551"/>
            <ac:spMk id="24" creationId="{6109F4A4-9E30-2644-8443-EFF5C529199C}"/>
          </ac:spMkLst>
        </pc:spChg>
      </pc:sldChg>
      <pc:sldChg chg="addSp delSp modSp mod chgLayout">
        <pc:chgData name="Mariah Helgeson" userId="51b1bd1c-374c-4333-91a8-ada6f1cc33a2" providerId="ADAL" clId="{2561BA1A-F32F-064E-9033-AAFC7156500D}" dt="2022-01-25T20:17:26.797" v="3951" actId="478"/>
        <pc:sldMkLst>
          <pc:docMk/>
          <pc:sldMk cId="5747722" sldId="552"/>
        </pc:sldMkLst>
        <pc:spChg chg="add mod ord">
          <ac:chgData name="Mariah Helgeson" userId="51b1bd1c-374c-4333-91a8-ada6f1cc33a2" providerId="ADAL" clId="{2561BA1A-F32F-064E-9033-AAFC7156500D}" dt="2022-01-25T20:02:29.854" v="3648" actId="700"/>
          <ac:spMkLst>
            <pc:docMk/>
            <pc:sldMk cId="5747722" sldId="552"/>
            <ac:spMk id="2" creationId="{8AAD607D-42CD-D843-86EC-55067C35B425}"/>
          </ac:spMkLst>
        </pc:spChg>
        <pc:spChg chg="add del mod ord">
          <ac:chgData name="Mariah Helgeson" userId="51b1bd1c-374c-4333-91a8-ada6f1cc33a2" providerId="ADAL" clId="{2561BA1A-F32F-064E-9033-AAFC7156500D}" dt="2022-01-25T20:17:26.797" v="3951" actId="478"/>
          <ac:spMkLst>
            <pc:docMk/>
            <pc:sldMk cId="5747722" sldId="552"/>
            <ac:spMk id="3" creationId="{EAE28261-AD1C-D24D-AD30-F91578CD44AC}"/>
          </ac:spMkLst>
        </pc:spChg>
        <pc:spChg chg="mod ord">
          <ac:chgData name="Mariah Helgeson" userId="51b1bd1c-374c-4333-91a8-ada6f1cc33a2" providerId="ADAL" clId="{2561BA1A-F32F-064E-9033-AAFC7156500D}" dt="2022-01-25T20:02:29.854" v="3648" actId="700"/>
          <ac:spMkLst>
            <pc:docMk/>
            <pc:sldMk cId="5747722" sldId="552"/>
            <ac:spMk id="4" creationId="{A49F4659-0288-184B-AE6B-F70C78CB478C}"/>
          </ac:spMkLst>
        </pc:spChg>
        <pc:spChg chg="add mod">
          <ac:chgData name="Mariah Helgeson" userId="51b1bd1c-374c-4333-91a8-ada6f1cc33a2" providerId="ADAL" clId="{2561BA1A-F32F-064E-9033-AAFC7156500D}" dt="2022-01-25T18:38:23.142" v="2808"/>
          <ac:spMkLst>
            <pc:docMk/>
            <pc:sldMk cId="5747722" sldId="552"/>
            <ac:spMk id="7" creationId="{5F86DA2F-285F-1E47-8972-1DFAE65F8DB4}"/>
          </ac:spMkLst>
        </pc:spChg>
        <pc:spChg chg="add mod">
          <ac:chgData name="Mariah Helgeson" userId="51b1bd1c-374c-4333-91a8-ada6f1cc33a2" providerId="ADAL" clId="{2561BA1A-F32F-064E-9033-AAFC7156500D}" dt="2022-01-25T18:38:23.142" v="2808"/>
          <ac:spMkLst>
            <pc:docMk/>
            <pc:sldMk cId="5747722" sldId="552"/>
            <ac:spMk id="8" creationId="{B4DC923A-4EB2-FB47-9640-FE885B6712AE}"/>
          </ac:spMkLst>
        </pc:spChg>
        <pc:spChg chg="add mod">
          <ac:chgData name="Mariah Helgeson" userId="51b1bd1c-374c-4333-91a8-ada6f1cc33a2" providerId="ADAL" clId="{2561BA1A-F32F-064E-9033-AAFC7156500D}" dt="2022-01-25T18:38:23.142" v="2808"/>
          <ac:spMkLst>
            <pc:docMk/>
            <pc:sldMk cId="5747722" sldId="552"/>
            <ac:spMk id="9" creationId="{FD74DA90-79FC-724C-AF40-E0234842CFEC}"/>
          </ac:spMkLst>
        </pc:spChg>
        <pc:spChg chg="add mod">
          <ac:chgData name="Mariah Helgeson" userId="51b1bd1c-374c-4333-91a8-ada6f1cc33a2" providerId="ADAL" clId="{2561BA1A-F32F-064E-9033-AAFC7156500D}" dt="2022-01-25T18:38:23.142" v="2808"/>
          <ac:spMkLst>
            <pc:docMk/>
            <pc:sldMk cId="5747722" sldId="552"/>
            <ac:spMk id="10" creationId="{55DF50AC-AB1E-664F-9AB9-13B02290C69A}"/>
          </ac:spMkLst>
        </pc:spChg>
        <pc:spChg chg="add mod">
          <ac:chgData name="Mariah Helgeson" userId="51b1bd1c-374c-4333-91a8-ada6f1cc33a2" providerId="ADAL" clId="{2561BA1A-F32F-064E-9033-AAFC7156500D}" dt="2022-01-25T18:38:23.142" v="2808"/>
          <ac:spMkLst>
            <pc:docMk/>
            <pc:sldMk cId="5747722" sldId="552"/>
            <ac:spMk id="11" creationId="{5BA21462-C144-A24E-8CA0-D41C5A8A51D8}"/>
          </ac:spMkLst>
        </pc:spChg>
        <pc:spChg chg="add mod">
          <ac:chgData name="Mariah Helgeson" userId="51b1bd1c-374c-4333-91a8-ada6f1cc33a2" providerId="ADAL" clId="{2561BA1A-F32F-064E-9033-AAFC7156500D}" dt="2022-01-25T18:38:23.142" v="2808"/>
          <ac:spMkLst>
            <pc:docMk/>
            <pc:sldMk cId="5747722" sldId="552"/>
            <ac:spMk id="12" creationId="{4E324406-E725-C145-A9DF-D0E3BC5DBDE6}"/>
          </ac:spMkLst>
        </pc:spChg>
        <pc:spChg chg="add mod">
          <ac:chgData name="Mariah Helgeson" userId="51b1bd1c-374c-4333-91a8-ada6f1cc33a2" providerId="ADAL" clId="{2561BA1A-F32F-064E-9033-AAFC7156500D}" dt="2022-01-25T18:38:23.142" v="2808"/>
          <ac:spMkLst>
            <pc:docMk/>
            <pc:sldMk cId="5747722" sldId="552"/>
            <ac:spMk id="13" creationId="{F77F9613-CA31-A44B-AD7B-0BCF36B3DE22}"/>
          </ac:spMkLst>
        </pc:spChg>
        <pc:spChg chg="add mod">
          <ac:chgData name="Mariah Helgeson" userId="51b1bd1c-374c-4333-91a8-ada6f1cc33a2" providerId="ADAL" clId="{2561BA1A-F32F-064E-9033-AAFC7156500D}" dt="2022-01-25T18:38:23.142" v="2808"/>
          <ac:spMkLst>
            <pc:docMk/>
            <pc:sldMk cId="5747722" sldId="552"/>
            <ac:spMk id="14" creationId="{06913FEC-9FBB-1A44-A96B-1DE1958E4760}"/>
          </ac:spMkLst>
        </pc:spChg>
        <pc:spChg chg="add mod">
          <ac:chgData name="Mariah Helgeson" userId="51b1bd1c-374c-4333-91a8-ada6f1cc33a2" providerId="ADAL" clId="{2561BA1A-F32F-064E-9033-AAFC7156500D}" dt="2022-01-25T18:38:23.142" v="2808"/>
          <ac:spMkLst>
            <pc:docMk/>
            <pc:sldMk cId="5747722" sldId="552"/>
            <ac:spMk id="15" creationId="{2AE36C93-902D-D743-89AF-3CB923954670}"/>
          </ac:spMkLst>
        </pc:spChg>
        <pc:spChg chg="add mod">
          <ac:chgData name="Mariah Helgeson" userId="51b1bd1c-374c-4333-91a8-ada6f1cc33a2" providerId="ADAL" clId="{2561BA1A-F32F-064E-9033-AAFC7156500D}" dt="2022-01-25T18:38:23.142" v="2808"/>
          <ac:spMkLst>
            <pc:docMk/>
            <pc:sldMk cId="5747722" sldId="552"/>
            <ac:spMk id="16" creationId="{BF42A79C-9AEC-AE4B-A9D9-6FCAF4DCD6C4}"/>
          </ac:spMkLst>
        </pc:spChg>
        <pc:spChg chg="add mod">
          <ac:chgData name="Mariah Helgeson" userId="51b1bd1c-374c-4333-91a8-ada6f1cc33a2" providerId="ADAL" clId="{2561BA1A-F32F-064E-9033-AAFC7156500D}" dt="2022-01-25T18:38:23.142" v="2808"/>
          <ac:spMkLst>
            <pc:docMk/>
            <pc:sldMk cId="5747722" sldId="552"/>
            <ac:spMk id="17" creationId="{3A8449C5-4444-0D4A-9529-823BABC9BDFB}"/>
          </ac:spMkLst>
        </pc:spChg>
        <pc:spChg chg="add mod">
          <ac:chgData name="Mariah Helgeson" userId="51b1bd1c-374c-4333-91a8-ada6f1cc33a2" providerId="ADAL" clId="{2561BA1A-F32F-064E-9033-AAFC7156500D}" dt="2022-01-25T18:38:23.142" v="2808"/>
          <ac:spMkLst>
            <pc:docMk/>
            <pc:sldMk cId="5747722" sldId="552"/>
            <ac:spMk id="18" creationId="{099E4CBE-EABE-624D-A0FC-0B5157BC828F}"/>
          </ac:spMkLst>
        </pc:spChg>
        <pc:spChg chg="add mod">
          <ac:chgData name="Mariah Helgeson" userId="51b1bd1c-374c-4333-91a8-ada6f1cc33a2" providerId="ADAL" clId="{2561BA1A-F32F-064E-9033-AAFC7156500D}" dt="2022-01-25T18:38:23.142" v="2808"/>
          <ac:spMkLst>
            <pc:docMk/>
            <pc:sldMk cId="5747722" sldId="552"/>
            <ac:spMk id="19" creationId="{FCFE52CC-71A8-A949-9FF0-144A07B8DC30}"/>
          </ac:spMkLst>
        </pc:spChg>
        <pc:spChg chg="add mod">
          <ac:chgData name="Mariah Helgeson" userId="51b1bd1c-374c-4333-91a8-ada6f1cc33a2" providerId="ADAL" clId="{2561BA1A-F32F-064E-9033-AAFC7156500D}" dt="2022-01-25T18:38:23.142" v="2808"/>
          <ac:spMkLst>
            <pc:docMk/>
            <pc:sldMk cId="5747722" sldId="552"/>
            <ac:spMk id="20" creationId="{FF84CEA8-0E31-0A4D-9F56-C0C89E262BCA}"/>
          </ac:spMkLst>
        </pc:spChg>
        <pc:spChg chg="add mod">
          <ac:chgData name="Mariah Helgeson" userId="51b1bd1c-374c-4333-91a8-ada6f1cc33a2" providerId="ADAL" clId="{2561BA1A-F32F-064E-9033-AAFC7156500D}" dt="2022-01-25T19:42:26.467" v="3404"/>
          <ac:spMkLst>
            <pc:docMk/>
            <pc:sldMk cId="5747722" sldId="552"/>
            <ac:spMk id="21" creationId="{22B5D9C1-23CE-2F49-B89B-28D48781C512}"/>
          </ac:spMkLst>
        </pc:spChg>
      </pc:sldChg>
      <pc:sldChg chg="addSp modSp mod modClrScheme chgLayout">
        <pc:chgData name="Mariah Helgeson" userId="51b1bd1c-374c-4333-91a8-ada6f1cc33a2" providerId="ADAL" clId="{2561BA1A-F32F-064E-9033-AAFC7156500D}" dt="2022-01-25T20:44:23.226" v="4219" actId="255"/>
        <pc:sldMkLst>
          <pc:docMk/>
          <pc:sldMk cId="1380667349" sldId="554"/>
        </pc:sldMkLst>
        <pc:spChg chg="add mod ord">
          <ac:chgData name="Mariah Helgeson" userId="51b1bd1c-374c-4333-91a8-ada6f1cc33a2" providerId="ADAL" clId="{2561BA1A-F32F-064E-9033-AAFC7156500D}" dt="2022-01-25T20:44:14.515" v="4204" actId="20577"/>
          <ac:spMkLst>
            <pc:docMk/>
            <pc:sldMk cId="1380667349" sldId="554"/>
            <ac:spMk id="2" creationId="{445C0B99-4354-C149-996C-362CC9CA4913}"/>
          </ac:spMkLst>
        </pc:spChg>
        <pc:spChg chg="mod ord">
          <ac:chgData name="Mariah Helgeson" userId="51b1bd1c-374c-4333-91a8-ada6f1cc33a2" providerId="ADAL" clId="{2561BA1A-F32F-064E-9033-AAFC7156500D}" dt="2022-01-25T20:02:29.854" v="3648" actId="700"/>
          <ac:spMkLst>
            <pc:docMk/>
            <pc:sldMk cId="1380667349" sldId="554"/>
            <ac:spMk id="4" creationId="{00000000-0000-0000-0000-000000000000}"/>
          </ac:spMkLst>
        </pc:spChg>
        <pc:spChg chg="add mod">
          <ac:chgData name="Mariah Helgeson" userId="51b1bd1c-374c-4333-91a8-ada6f1cc33a2" providerId="ADAL" clId="{2561BA1A-F32F-064E-9033-AAFC7156500D}" dt="2022-01-25T19:34:00.734" v="3232"/>
          <ac:spMkLst>
            <pc:docMk/>
            <pc:sldMk cId="1380667349" sldId="554"/>
            <ac:spMk id="8" creationId="{29F5C44D-4C61-2141-BE4B-D7C61EA06AB3}"/>
          </ac:spMkLst>
        </pc:spChg>
        <pc:spChg chg="mod ord">
          <ac:chgData name="Mariah Helgeson" userId="51b1bd1c-374c-4333-91a8-ada6f1cc33a2" providerId="ADAL" clId="{2561BA1A-F32F-064E-9033-AAFC7156500D}" dt="2022-01-25T20:44:23.226" v="4219" actId="255"/>
          <ac:spMkLst>
            <pc:docMk/>
            <pc:sldMk cId="1380667349" sldId="554"/>
            <ac:spMk id="9" creationId="{DAD8D1DE-C176-4989-82B6-70B5B6FECF90}"/>
          </ac:spMkLst>
        </pc:spChg>
        <pc:spChg chg="add mod">
          <ac:chgData name="Mariah Helgeson" userId="51b1bd1c-374c-4333-91a8-ada6f1cc33a2" providerId="ADAL" clId="{2561BA1A-F32F-064E-9033-AAFC7156500D}" dt="2022-01-25T19:34:00.734" v="3232"/>
          <ac:spMkLst>
            <pc:docMk/>
            <pc:sldMk cId="1380667349" sldId="554"/>
            <ac:spMk id="10" creationId="{98714D4C-5558-F747-9035-AE7A8B135F88}"/>
          </ac:spMkLst>
        </pc:spChg>
        <pc:spChg chg="add mod">
          <ac:chgData name="Mariah Helgeson" userId="51b1bd1c-374c-4333-91a8-ada6f1cc33a2" providerId="ADAL" clId="{2561BA1A-F32F-064E-9033-AAFC7156500D}" dt="2022-01-25T19:34:00.734" v="3232"/>
          <ac:spMkLst>
            <pc:docMk/>
            <pc:sldMk cId="1380667349" sldId="554"/>
            <ac:spMk id="11" creationId="{B5778122-4A65-6F41-B504-41E52C743A43}"/>
          </ac:spMkLst>
        </pc:spChg>
        <pc:spChg chg="add mod">
          <ac:chgData name="Mariah Helgeson" userId="51b1bd1c-374c-4333-91a8-ada6f1cc33a2" providerId="ADAL" clId="{2561BA1A-F32F-064E-9033-AAFC7156500D}" dt="2022-01-25T19:34:00.734" v="3232"/>
          <ac:spMkLst>
            <pc:docMk/>
            <pc:sldMk cId="1380667349" sldId="554"/>
            <ac:spMk id="12" creationId="{1F517590-6C5E-4948-B593-33B346DB1BDD}"/>
          </ac:spMkLst>
        </pc:spChg>
        <pc:spChg chg="add mod">
          <ac:chgData name="Mariah Helgeson" userId="51b1bd1c-374c-4333-91a8-ada6f1cc33a2" providerId="ADAL" clId="{2561BA1A-F32F-064E-9033-AAFC7156500D}" dt="2022-01-25T19:34:00.734" v="3232"/>
          <ac:spMkLst>
            <pc:docMk/>
            <pc:sldMk cId="1380667349" sldId="554"/>
            <ac:spMk id="13" creationId="{0D9D81C1-BA69-CE47-B3FB-8AA3D72CDE6F}"/>
          </ac:spMkLst>
        </pc:spChg>
        <pc:spChg chg="add mod">
          <ac:chgData name="Mariah Helgeson" userId="51b1bd1c-374c-4333-91a8-ada6f1cc33a2" providerId="ADAL" clId="{2561BA1A-F32F-064E-9033-AAFC7156500D}" dt="2022-01-25T19:34:00.734" v="3232"/>
          <ac:spMkLst>
            <pc:docMk/>
            <pc:sldMk cId="1380667349" sldId="554"/>
            <ac:spMk id="14" creationId="{D4627D60-96F4-7847-AF48-93C660437DF7}"/>
          </ac:spMkLst>
        </pc:spChg>
        <pc:spChg chg="add mod">
          <ac:chgData name="Mariah Helgeson" userId="51b1bd1c-374c-4333-91a8-ada6f1cc33a2" providerId="ADAL" clId="{2561BA1A-F32F-064E-9033-AAFC7156500D}" dt="2022-01-25T19:34:00.734" v="3232"/>
          <ac:spMkLst>
            <pc:docMk/>
            <pc:sldMk cId="1380667349" sldId="554"/>
            <ac:spMk id="15" creationId="{3FEBC4AF-0169-6144-B920-CE4B888CBBB1}"/>
          </ac:spMkLst>
        </pc:spChg>
        <pc:spChg chg="add mod">
          <ac:chgData name="Mariah Helgeson" userId="51b1bd1c-374c-4333-91a8-ada6f1cc33a2" providerId="ADAL" clId="{2561BA1A-F32F-064E-9033-AAFC7156500D}" dt="2022-01-25T19:34:00.734" v="3232"/>
          <ac:spMkLst>
            <pc:docMk/>
            <pc:sldMk cId="1380667349" sldId="554"/>
            <ac:spMk id="16" creationId="{49AEE386-F464-6849-8A1A-377890A9384E}"/>
          </ac:spMkLst>
        </pc:spChg>
        <pc:spChg chg="add mod">
          <ac:chgData name="Mariah Helgeson" userId="51b1bd1c-374c-4333-91a8-ada6f1cc33a2" providerId="ADAL" clId="{2561BA1A-F32F-064E-9033-AAFC7156500D}" dt="2022-01-25T19:34:00.734" v="3232"/>
          <ac:spMkLst>
            <pc:docMk/>
            <pc:sldMk cId="1380667349" sldId="554"/>
            <ac:spMk id="17" creationId="{7C7CB986-0B4D-0745-94EC-1930FC58CE05}"/>
          </ac:spMkLst>
        </pc:spChg>
        <pc:spChg chg="add mod">
          <ac:chgData name="Mariah Helgeson" userId="51b1bd1c-374c-4333-91a8-ada6f1cc33a2" providerId="ADAL" clId="{2561BA1A-F32F-064E-9033-AAFC7156500D}" dt="2022-01-25T19:34:00.734" v="3232"/>
          <ac:spMkLst>
            <pc:docMk/>
            <pc:sldMk cId="1380667349" sldId="554"/>
            <ac:spMk id="18" creationId="{7E009AAC-ECE7-5940-B5BA-D5D9AD0E0D99}"/>
          </ac:spMkLst>
        </pc:spChg>
        <pc:spChg chg="add mod">
          <ac:chgData name="Mariah Helgeson" userId="51b1bd1c-374c-4333-91a8-ada6f1cc33a2" providerId="ADAL" clId="{2561BA1A-F32F-064E-9033-AAFC7156500D}" dt="2022-01-25T19:34:00.734" v="3232"/>
          <ac:spMkLst>
            <pc:docMk/>
            <pc:sldMk cId="1380667349" sldId="554"/>
            <ac:spMk id="19" creationId="{79717016-CE31-1348-A684-1C89BC03F4A6}"/>
          </ac:spMkLst>
        </pc:spChg>
        <pc:spChg chg="add mod">
          <ac:chgData name="Mariah Helgeson" userId="51b1bd1c-374c-4333-91a8-ada6f1cc33a2" providerId="ADAL" clId="{2561BA1A-F32F-064E-9033-AAFC7156500D}" dt="2022-01-25T19:34:00.734" v="3232"/>
          <ac:spMkLst>
            <pc:docMk/>
            <pc:sldMk cId="1380667349" sldId="554"/>
            <ac:spMk id="20" creationId="{BA5CDF5F-DDA3-114A-B2CB-9E341F391C41}"/>
          </ac:spMkLst>
        </pc:spChg>
        <pc:spChg chg="add mod">
          <ac:chgData name="Mariah Helgeson" userId="51b1bd1c-374c-4333-91a8-ada6f1cc33a2" providerId="ADAL" clId="{2561BA1A-F32F-064E-9033-AAFC7156500D}" dt="2022-01-25T19:34:00.734" v="3232"/>
          <ac:spMkLst>
            <pc:docMk/>
            <pc:sldMk cId="1380667349" sldId="554"/>
            <ac:spMk id="21" creationId="{79C586C9-3EB1-EB44-86BD-2E08667A23AC}"/>
          </ac:spMkLst>
        </pc:spChg>
        <pc:spChg chg="add mod">
          <ac:chgData name="Mariah Helgeson" userId="51b1bd1c-374c-4333-91a8-ada6f1cc33a2" providerId="ADAL" clId="{2561BA1A-F32F-064E-9033-AAFC7156500D}" dt="2022-01-25T19:34:00.734" v="3232"/>
          <ac:spMkLst>
            <pc:docMk/>
            <pc:sldMk cId="1380667349" sldId="554"/>
            <ac:spMk id="22" creationId="{AE69325A-5366-B543-9B71-00884808E94C}"/>
          </ac:spMkLst>
        </pc:spChg>
        <pc:spChg chg="add mod">
          <ac:chgData name="Mariah Helgeson" userId="51b1bd1c-374c-4333-91a8-ada6f1cc33a2" providerId="ADAL" clId="{2561BA1A-F32F-064E-9033-AAFC7156500D}" dt="2022-01-25T19:34:00.734" v="3232"/>
          <ac:spMkLst>
            <pc:docMk/>
            <pc:sldMk cId="1380667349" sldId="554"/>
            <ac:spMk id="23" creationId="{BA98F35C-55FE-0241-A8D0-637D51FCD19C}"/>
          </ac:spMkLst>
        </pc:spChg>
        <pc:spChg chg="add mod">
          <ac:chgData name="Mariah Helgeson" userId="51b1bd1c-374c-4333-91a8-ada6f1cc33a2" providerId="ADAL" clId="{2561BA1A-F32F-064E-9033-AAFC7156500D}" dt="2022-01-25T19:34:00.734" v="3232"/>
          <ac:spMkLst>
            <pc:docMk/>
            <pc:sldMk cId="1380667349" sldId="554"/>
            <ac:spMk id="24" creationId="{3A70B16D-A75A-D342-BCC6-F73E4CE70012}"/>
          </ac:spMkLst>
        </pc:spChg>
        <pc:spChg chg="add mod">
          <ac:chgData name="Mariah Helgeson" userId="51b1bd1c-374c-4333-91a8-ada6f1cc33a2" providerId="ADAL" clId="{2561BA1A-F32F-064E-9033-AAFC7156500D}" dt="2022-01-25T19:34:00.734" v="3232"/>
          <ac:spMkLst>
            <pc:docMk/>
            <pc:sldMk cId="1380667349" sldId="554"/>
            <ac:spMk id="25" creationId="{5C5BDE46-6EA2-4049-9CE5-09FA83968010}"/>
          </ac:spMkLst>
        </pc:spChg>
        <pc:spChg chg="add mod">
          <ac:chgData name="Mariah Helgeson" userId="51b1bd1c-374c-4333-91a8-ada6f1cc33a2" providerId="ADAL" clId="{2561BA1A-F32F-064E-9033-AAFC7156500D}" dt="2022-01-25T19:34:00.734" v="3232"/>
          <ac:spMkLst>
            <pc:docMk/>
            <pc:sldMk cId="1380667349" sldId="554"/>
            <ac:spMk id="26" creationId="{27083A6B-5A55-D442-800C-F21BBB0BA96F}"/>
          </ac:spMkLst>
        </pc:spChg>
        <pc:spChg chg="add mod">
          <ac:chgData name="Mariah Helgeson" userId="51b1bd1c-374c-4333-91a8-ada6f1cc33a2" providerId="ADAL" clId="{2561BA1A-F32F-064E-9033-AAFC7156500D}" dt="2022-01-25T19:34:00.734" v="3232"/>
          <ac:spMkLst>
            <pc:docMk/>
            <pc:sldMk cId="1380667349" sldId="554"/>
            <ac:spMk id="27" creationId="{A5C66D7E-0055-B048-8AA2-B9FC5C2BC9D2}"/>
          </ac:spMkLst>
        </pc:spChg>
        <pc:spChg chg="add mod">
          <ac:chgData name="Mariah Helgeson" userId="51b1bd1c-374c-4333-91a8-ada6f1cc33a2" providerId="ADAL" clId="{2561BA1A-F32F-064E-9033-AAFC7156500D}" dt="2022-01-25T19:34:00.734" v="3232"/>
          <ac:spMkLst>
            <pc:docMk/>
            <pc:sldMk cId="1380667349" sldId="554"/>
            <ac:spMk id="28" creationId="{7282BA10-BFEC-4545-8C86-EAA142A16DF8}"/>
          </ac:spMkLst>
        </pc:spChg>
      </pc:sldChg>
      <pc:sldChg chg="addSp modSp mod chgLayout">
        <pc:chgData name="Mariah Helgeson" userId="51b1bd1c-374c-4333-91a8-ada6f1cc33a2" providerId="ADAL" clId="{2561BA1A-F32F-064E-9033-AAFC7156500D}" dt="2022-01-25T20:02:29.854" v="3648" actId="700"/>
        <pc:sldMkLst>
          <pc:docMk/>
          <pc:sldMk cId="1315328808" sldId="555"/>
        </pc:sldMkLst>
        <pc:spChg chg="mod ord">
          <ac:chgData name="Mariah Helgeson" userId="51b1bd1c-374c-4333-91a8-ada6f1cc33a2" providerId="ADAL" clId="{2561BA1A-F32F-064E-9033-AAFC7156500D}" dt="2022-01-25T20:02:29.854" v="3648" actId="700"/>
          <ac:spMkLst>
            <pc:docMk/>
            <pc:sldMk cId="1315328808" sldId="555"/>
            <ac:spMk id="2" creationId="{00000000-0000-0000-0000-000000000000}"/>
          </ac:spMkLst>
        </pc:spChg>
        <pc:spChg chg="mod ord">
          <ac:chgData name="Mariah Helgeson" userId="51b1bd1c-374c-4333-91a8-ada6f1cc33a2" providerId="ADAL" clId="{2561BA1A-F32F-064E-9033-AAFC7156500D}" dt="2022-01-25T20:02:29.854" v="3648" actId="700"/>
          <ac:spMkLst>
            <pc:docMk/>
            <pc:sldMk cId="1315328808" sldId="555"/>
            <ac:spMk id="3" creationId="{00000000-0000-0000-0000-000000000000}"/>
          </ac:spMkLst>
        </pc:spChg>
        <pc:spChg chg="mod ord">
          <ac:chgData name="Mariah Helgeson" userId="51b1bd1c-374c-4333-91a8-ada6f1cc33a2" providerId="ADAL" clId="{2561BA1A-F32F-064E-9033-AAFC7156500D}" dt="2022-01-25T20:02:29.854" v="3648" actId="700"/>
          <ac:spMkLst>
            <pc:docMk/>
            <pc:sldMk cId="1315328808" sldId="555"/>
            <ac:spMk id="4" creationId="{00000000-0000-0000-0000-000000000000}"/>
          </ac:spMkLst>
        </pc:spChg>
        <pc:spChg chg="add mod">
          <ac:chgData name="Mariah Helgeson" userId="51b1bd1c-374c-4333-91a8-ada6f1cc33a2" providerId="ADAL" clId="{2561BA1A-F32F-064E-9033-AAFC7156500D}" dt="2022-01-25T19:34:02.539" v="3233"/>
          <ac:spMkLst>
            <pc:docMk/>
            <pc:sldMk cId="1315328808" sldId="555"/>
            <ac:spMk id="8" creationId="{3149B688-C0B5-C44E-ABA2-AEE44A5D5617}"/>
          </ac:spMkLst>
        </pc:spChg>
        <pc:spChg chg="add mod">
          <ac:chgData name="Mariah Helgeson" userId="51b1bd1c-374c-4333-91a8-ada6f1cc33a2" providerId="ADAL" clId="{2561BA1A-F32F-064E-9033-AAFC7156500D}" dt="2022-01-25T19:34:02.539" v="3233"/>
          <ac:spMkLst>
            <pc:docMk/>
            <pc:sldMk cId="1315328808" sldId="555"/>
            <ac:spMk id="9" creationId="{FA13000E-6093-0B45-8C65-996B0C9530D7}"/>
          </ac:spMkLst>
        </pc:spChg>
        <pc:spChg chg="add mod">
          <ac:chgData name="Mariah Helgeson" userId="51b1bd1c-374c-4333-91a8-ada6f1cc33a2" providerId="ADAL" clId="{2561BA1A-F32F-064E-9033-AAFC7156500D}" dt="2022-01-25T19:34:02.539" v="3233"/>
          <ac:spMkLst>
            <pc:docMk/>
            <pc:sldMk cId="1315328808" sldId="555"/>
            <ac:spMk id="10" creationId="{D0A7F77A-1EED-F74F-A8E1-1B8C7858F6F1}"/>
          </ac:spMkLst>
        </pc:spChg>
        <pc:spChg chg="add mod">
          <ac:chgData name="Mariah Helgeson" userId="51b1bd1c-374c-4333-91a8-ada6f1cc33a2" providerId="ADAL" clId="{2561BA1A-F32F-064E-9033-AAFC7156500D}" dt="2022-01-25T19:34:02.539" v="3233"/>
          <ac:spMkLst>
            <pc:docMk/>
            <pc:sldMk cId="1315328808" sldId="555"/>
            <ac:spMk id="11" creationId="{CA27FFE4-0614-3D48-9B94-383A2435720E}"/>
          </ac:spMkLst>
        </pc:spChg>
        <pc:spChg chg="add mod">
          <ac:chgData name="Mariah Helgeson" userId="51b1bd1c-374c-4333-91a8-ada6f1cc33a2" providerId="ADAL" clId="{2561BA1A-F32F-064E-9033-AAFC7156500D}" dt="2022-01-25T19:34:02.539" v="3233"/>
          <ac:spMkLst>
            <pc:docMk/>
            <pc:sldMk cId="1315328808" sldId="555"/>
            <ac:spMk id="12" creationId="{F4608A03-B77C-0245-AB52-9B9B2EFEFE7A}"/>
          </ac:spMkLst>
        </pc:spChg>
        <pc:spChg chg="add mod">
          <ac:chgData name="Mariah Helgeson" userId="51b1bd1c-374c-4333-91a8-ada6f1cc33a2" providerId="ADAL" clId="{2561BA1A-F32F-064E-9033-AAFC7156500D}" dt="2022-01-25T19:34:02.539" v="3233"/>
          <ac:spMkLst>
            <pc:docMk/>
            <pc:sldMk cId="1315328808" sldId="555"/>
            <ac:spMk id="13" creationId="{E6B1196C-F74A-8747-8301-43A2692CF83A}"/>
          </ac:spMkLst>
        </pc:spChg>
        <pc:spChg chg="add mod">
          <ac:chgData name="Mariah Helgeson" userId="51b1bd1c-374c-4333-91a8-ada6f1cc33a2" providerId="ADAL" clId="{2561BA1A-F32F-064E-9033-AAFC7156500D}" dt="2022-01-25T19:34:02.539" v="3233"/>
          <ac:spMkLst>
            <pc:docMk/>
            <pc:sldMk cId="1315328808" sldId="555"/>
            <ac:spMk id="14" creationId="{747752A3-590A-1447-898D-BC7ADC82B305}"/>
          </ac:spMkLst>
        </pc:spChg>
        <pc:spChg chg="add mod">
          <ac:chgData name="Mariah Helgeson" userId="51b1bd1c-374c-4333-91a8-ada6f1cc33a2" providerId="ADAL" clId="{2561BA1A-F32F-064E-9033-AAFC7156500D}" dt="2022-01-25T19:34:02.539" v="3233"/>
          <ac:spMkLst>
            <pc:docMk/>
            <pc:sldMk cId="1315328808" sldId="555"/>
            <ac:spMk id="15" creationId="{D9E51BFE-347B-754C-BAEA-E5E9F0B8287A}"/>
          </ac:spMkLst>
        </pc:spChg>
        <pc:spChg chg="add mod">
          <ac:chgData name="Mariah Helgeson" userId="51b1bd1c-374c-4333-91a8-ada6f1cc33a2" providerId="ADAL" clId="{2561BA1A-F32F-064E-9033-AAFC7156500D}" dt="2022-01-25T19:34:02.539" v="3233"/>
          <ac:spMkLst>
            <pc:docMk/>
            <pc:sldMk cId="1315328808" sldId="555"/>
            <ac:spMk id="16" creationId="{10C8AD92-34D2-5140-9853-4A56BC45261E}"/>
          </ac:spMkLst>
        </pc:spChg>
        <pc:spChg chg="add mod">
          <ac:chgData name="Mariah Helgeson" userId="51b1bd1c-374c-4333-91a8-ada6f1cc33a2" providerId="ADAL" clId="{2561BA1A-F32F-064E-9033-AAFC7156500D}" dt="2022-01-25T19:34:02.539" v="3233"/>
          <ac:spMkLst>
            <pc:docMk/>
            <pc:sldMk cId="1315328808" sldId="555"/>
            <ac:spMk id="17" creationId="{9330AE70-51D7-EB40-8AF9-BE5CE011324C}"/>
          </ac:spMkLst>
        </pc:spChg>
        <pc:spChg chg="add mod">
          <ac:chgData name="Mariah Helgeson" userId="51b1bd1c-374c-4333-91a8-ada6f1cc33a2" providerId="ADAL" clId="{2561BA1A-F32F-064E-9033-AAFC7156500D}" dt="2022-01-25T19:34:02.539" v="3233"/>
          <ac:spMkLst>
            <pc:docMk/>
            <pc:sldMk cId="1315328808" sldId="555"/>
            <ac:spMk id="18" creationId="{61DEFFA7-FFB6-2D4B-BCFF-FE94A881A7A9}"/>
          </ac:spMkLst>
        </pc:spChg>
        <pc:spChg chg="add mod">
          <ac:chgData name="Mariah Helgeson" userId="51b1bd1c-374c-4333-91a8-ada6f1cc33a2" providerId="ADAL" clId="{2561BA1A-F32F-064E-9033-AAFC7156500D}" dt="2022-01-25T19:34:02.539" v="3233"/>
          <ac:spMkLst>
            <pc:docMk/>
            <pc:sldMk cId="1315328808" sldId="555"/>
            <ac:spMk id="19" creationId="{EAF90B62-5757-0243-8CFF-59AA5725991F}"/>
          </ac:spMkLst>
        </pc:spChg>
        <pc:spChg chg="add mod">
          <ac:chgData name="Mariah Helgeson" userId="51b1bd1c-374c-4333-91a8-ada6f1cc33a2" providerId="ADAL" clId="{2561BA1A-F32F-064E-9033-AAFC7156500D}" dt="2022-01-25T19:34:02.539" v="3233"/>
          <ac:spMkLst>
            <pc:docMk/>
            <pc:sldMk cId="1315328808" sldId="555"/>
            <ac:spMk id="20" creationId="{D0C41513-8DB8-AD4F-876C-B6BD457D9021}"/>
          </ac:spMkLst>
        </pc:spChg>
        <pc:spChg chg="add mod">
          <ac:chgData name="Mariah Helgeson" userId="51b1bd1c-374c-4333-91a8-ada6f1cc33a2" providerId="ADAL" clId="{2561BA1A-F32F-064E-9033-AAFC7156500D}" dt="2022-01-25T19:34:02.539" v="3233"/>
          <ac:spMkLst>
            <pc:docMk/>
            <pc:sldMk cId="1315328808" sldId="555"/>
            <ac:spMk id="21" creationId="{ACA955A4-4FDD-3547-B312-E1D625E40237}"/>
          </ac:spMkLst>
        </pc:spChg>
        <pc:spChg chg="add mod">
          <ac:chgData name="Mariah Helgeson" userId="51b1bd1c-374c-4333-91a8-ada6f1cc33a2" providerId="ADAL" clId="{2561BA1A-F32F-064E-9033-AAFC7156500D}" dt="2022-01-25T19:34:02.539" v="3233"/>
          <ac:spMkLst>
            <pc:docMk/>
            <pc:sldMk cId="1315328808" sldId="555"/>
            <ac:spMk id="22" creationId="{D62187B3-F0BB-9A4E-8579-A7F97AC2C229}"/>
          </ac:spMkLst>
        </pc:spChg>
        <pc:spChg chg="add mod">
          <ac:chgData name="Mariah Helgeson" userId="51b1bd1c-374c-4333-91a8-ada6f1cc33a2" providerId="ADAL" clId="{2561BA1A-F32F-064E-9033-AAFC7156500D}" dt="2022-01-25T19:34:02.539" v="3233"/>
          <ac:spMkLst>
            <pc:docMk/>
            <pc:sldMk cId="1315328808" sldId="555"/>
            <ac:spMk id="23" creationId="{E2484639-E408-974E-9B94-85CEFF06B135}"/>
          </ac:spMkLst>
        </pc:spChg>
        <pc:spChg chg="add mod">
          <ac:chgData name="Mariah Helgeson" userId="51b1bd1c-374c-4333-91a8-ada6f1cc33a2" providerId="ADAL" clId="{2561BA1A-F32F-064E-9033-AAFC7156500D}" dt="2022-01-25T19:34:02.539" v="3233"/>
          <ac:spMkLst>
            <pc:docMk/>
            <pc:sldMk cId="1315328808" sldId="555"/>
            <ac:spMk id="24" creationId="{392B47C6-AF62-9C4E-BB1D-0012238B2751}"/>
          </ac:spMkLst>
        </pc:spChg>
        <pc:spChg chg="add mod">
          <ac:chgData name="Mariah Helgeson" userId="51b1bd1c-374c-4333-91a8-ada6f1cc33a2" providerId="ADAL" clId="{2561BA1A-F32F-064E-9033-AAFC7156500D}" dt="2022-01-25T19:34:02.539" v="3233"/>
          <ac:spMkLst>
            <pc:docMk/>
            <pc:sldMk cId="1315328808" sldId="555"/>
            <ac:spMk id="25" creationId="{09A6E82B-44F9-F445-9BE2-20B7BC53EF43}"/>
          </ac:spMkLst>
        </pc:spChg>
        <pc:spChg chg="add mod">
          <ac:chgData name="Mariah Helgeson" userId="51b1bd1c-374c-4333-91a8-ada6f1cc33a2" providerId="ADAL" clId="{2561BA1A-F32F-064E-9033-AAFC7156500D}" dt="2022-01-25T19:34:02.539" v="3233"/>
          <ac:spMkLst>
            <pc:docMk/>
            <pc:sldMk cId="1315328808" sldId="555"/>
            <ac:spMk id="26" creationId="{33D073E7-ADD9-EE43-9CBD-977E94D30A55}"/>
          </ac:spMkLst>
        </pc:spChg>
        <pc:spChg chg="add mod">
          <ac:chgData name="Mariah Helgeson" userId="51b1bd1c-374c-4333-91a8-ada6f1cc33a2" providerId="ADAL" clId="{2561BA1A-F32F-064E-9033-AAFC7156500D}" dt="2022-01-25T19:34:02.539" v="3233"/>
          <ac:spMkLst>
            <pc:docMk/>
            <pc:sldMk cId="1315328808" sldId="555"/>
            <ac:spMk id="27" creationId="{587DB746-C954-CD40-8F82-7B0D2F5A3A3B}"/>
          </ac:spMkLst>
        </pc:spChg>
      </pc:sldChg>
      <pc:sldChg chg="addSp modSp mod chgLayout">
        <pc:chgData name="Mariah Helgeson" userId="51b1bd1c-374c-4333-91a8-ada6f1cc33a2" providerId="ADAL" clId="{2561BA1A-F32F-064E-9033-AAFC7156500D}" dt="2022-01-25T20:02:29.854" v="3648" actId="700"/>
        <pc:sldMkLst>
          <pc:docMk/>
          <pc:sldMk cId="534613838" sldId="556"/>
        </pc:sldMkLst>
        <pc:spChg chg="add mod ord">
          <ac:chgData name="Mariah Helgeson" userId="51b1bd1c-374c-4333-91a8-ada6f1cc33a2" providerId="ADAL" clId="{2561BA1A-F32F-064E-9033-AAFC7156500D}" dt="2022-01-25T20:02:29.854" v="3648" actId="700"/>
          <ac:spMkLst>
            <pc:docMk/>
            <pc:sldMk cId="534613838" sldId="556"/>
            <ac:spMk id="2" creationId="{AF48A3F9-2083-E64F-BD37-1EED4103C72E}"/>
          </ac:spMkLst>
        </pc:spChg>
        <pc:spChg chg="mod ord">
          <ac:chgData name="Mariah Helgeson" userId="51b1bd1c-374c-4333-91a8-ada6f1cc33a2" providerId="ADAL" clId="{2561BA1A-F32F-064E-9033-AAFC7156500D}" dt="2022-01-25T20:02:29.854" v="3648" actId="700"/>
          <ac:spMkLst>
            <pc:docMk/>
            <pc:sldMk cId="534613838" sldId="556"/>
            <ac:spMk id="3" creationId="{00000000-0000-0000-0000-000000000000}"/>
          </ac:spMkLst>
        </pc:spChg>
        <pc:spChg chg="mod ord">
          <ac:chgData name="Mariah Helgeson" userId="51b1bd1c-374c-4333-91a8-ada6f1cc33a2" providerId="ADAL" clId="{2561BA1A-F32F-064E-9033-AAFC7156500D}" dt="2022-01-25T20:02:29.854" v="3648" actId="700"/>
          <ac:spMkLst>
            <pc:docMk/>
            <pc:sldMk cId="534613838" sldId="556"/>
            <ac:spMk id="4" creationId="{00000000-0000-0000-0000-000000000000}"/>
          </ac:spMkLst>
        </pc:spChg>
        <pc:spChg chg="add mod">
          <ac:chgData name="Mariah Helgeson" userId="51b1bd1c-374c-4333-91a8-ada6f1cc33a2" providerId="ADAL" clId="{2561BA1A-F32F-064E-9033-AAFC7156500D}" dt="2022-01-25T19:34:03.788" v="3234"/>
          <ac:spMkLst>
            <pc:docMk/>
            <pc:sldMk cId="534613838" sldId="556"/>
            <ac:spMk id="9" creationId="{7BAFF2BF-94FC-F642-AC0F-DDB9399B7E56}"/>
          </ac:spMkLst>
        </pc:spChg>
        <pc:spChg chg="add mod">
          <ac:chgData name="Mariah Helgeson" userId="51b1bd1c-374c-4333-91a8-ada6f1cc33a2" providerId="ADAL" clId="{2561BA1A-F32F-064E-9033-AAFC7156500D}" dt="2022-01-25T19:34:03.788" v="3234"/>
          <ac:spMkLst>
            <pc:docMk/>
            <pc:sldMk cId="534613838" sldId="556"/>
            <ac:spMk id="10" creationId="{4EE99DDA-223D-404F-9233-ADDA71E14A5A}"/>
          </ac:spMkLst>
        </pc:spChg>
        <pc:spChg chg="add mod">
          <ac:chgData name="Mariah Helgeson" userId="51b1bd1c-374c-4333-91a8-ada6f1cc33a2" providerId="ADAL" clId="{2561BA1A-F32F-064E-9033-AAFC7156500D}" dt="2022-01-25T19:34:03.788" v="3234"/>
          <ac:spMkLst>
            <pc:docMk/>
            <pc:sldMk cId="534613838" sldId="556"/>
            <ac:spMk id="11" creationId="{27BFD331-B318-DC40-A3D7-D7C8812F2E03}"/>
          </ac:spMkLst>
        </pc:spChg>
        <pc:spChg chg="add mod">
          <ac:chgData name="Mariah Helgeson" userId="51b1bd1c-374c-4333-91a8-ada6f1cc33a2" providerId="ADAL" clId="{2561BA1A-F32F-064E-9033-AAFC7156500D}" dt="2022-01-25T19:34:03.788" v="3234"/>
          <ac:spMkLst>
            <pc:docMk/>
            <pc:sldMk cId="534613838" sldId="556"/>
            <ac:spMk id="12" creationId="{7A0FC9C7-D773-CD43-8123-1F4F83B5A829}"/>
          </ac:spMkLst>
        </pc:spChg>
        <pc:spChg chg="add mod">
          <ac:chgData name="Mariah Helgeson" userId="51b1bd1c-374c-4333-91a8-ada6f1cc33a2" providerId="ADAL" clId="{2561BA1A-F32F-064E-9033-AAFC7156500D}" dt="2022-01-25T19:34:03.788" v="3234"/>
          <ac:spMkLst>
            <pc:docMk/>
            <pc:sldMk cId="534613838" sldId="556"/>
            <ac:spMk id="13" creationId="{AFFD8ED2-95AB-AB4D-87C4-C4A20270ED76}"/>
          </ac:spMkLst>
        </pc:spChg>
        <pc:spChg chg="add mod">
          <ac:chgData name="Mariah Helgeson" userId="51b1bd1c-374c-4333-91a8-ada6f1cc33a2" providerId="ADAL" clId="{2561BA1A-F32F-064E-9033-AAFC7156500D}" dt="2022-01-25T19:34:03.788" v="3234"/>
          <ac:spMkLst>
            <pc:docMk/>
            <pc:sldMk cId="534613838" sldId="556"/>
            <ac:spMk id="14" creationId="{39F8786C-667A-DF4E-9C4E-2DEED4574F94}"/>
          </ac:spMkLst>
        </pc:spChg>
        <pc:spChg chg="add mod">
          <ac:chgData name="Mariah Helgeson" userId="51b1bd1c-374c-4333-91a8-ada6f1cc33a2" providerId="ADAL" clId="{2561BA1A-F32F-064E-9033-AAFC7156500D}" dt="2022-01-25T19:34:03.788" v="3234"/>
          <ac:spMkLst>
            <pc:docMk/>
            <pc:sldMk cId="534613838" sldId="556"/>
            <ac:spMk id="15" creationId="{BC329777-B065-B944-A87B-6FA7F771353F}"/>
          </ac:spMkLst>
        </pc:spChg>
        <pc:spChg chg="add mod">
          <ac:chgData name="Mariah Helgeson" userId="51b1bd1c-374c-4333-91a8-ada6f1cc33a2" providerId="ADAL" clId="{2561BA1A-F32F-064E-9033-AAFC7156500D}" dt="2022-01-25T19:34:03.788" v="3234"/>
          <ac:spMkLst>
            <pc:docMk/>
            <pc:sldMk cId="534613838" sldId="556"/>
            <ac:spMk id="16" creationId="{5BAC208A-3936-C244-B6A1-D829C03F7B06}"/>
          </ac:spMkLst>
        </pc:spChg>
        <pc:spChg chg="add mod">
          <ac:chgData name="Mariah Helgeson" userId="51b1bd1c-374c-4333-91a8-ada6f1cc33a2" providerId="ADAL" clId="{2561BA1A-F32F-064E-9033-AAFC7156500D}" dt="2022-01-25T19:34:03.788" v="3234"/>
          <ac:spMkLst>
            <pc:docMk/>
            <pc:sldMk cId="534613838" sldId="556"/>
            <ac:spMk id="17" creationId="{835913CD-5A0C-1B42-9A2F-5E7D2D90F713}"/>
          </ac:spMkLst>
        </pc:spChg>
        <pc:spChg chg="add mod">
          <ac:chgData name="Mariah Helgeson" userId="51b1bd1c-374c-4333-91a8-ada6f1cc33a2" providerId="ADAL" clId="{2561BA1A-F32F-064E-9033-AAFC7156500D}" dt="2022-01-25T19:34:03.788" v="3234"/>
          <ac:spMkLst>
            <pc:docMk/>
            <pc:sldMk cId="534613838" sldId="556"/>
            <ac:spMk id="18" creationId="{7603F2FE-B13D-7148-BA8C-DDE32D976ECA}"/>
          </ac:spMkLst>
        </pc:spChg>
        <pc:spChg chg="add mod">
          <ac:chgData name="Mariah Helgeson" userId="51b1bd1c-374c-4333-91a8-ada6f1cc33a2" providerId="ADAL" clId="{2561BA1A-F32F-064E-9033-AAFC7156500D}" dt="2022-01-25T19:34:03.788" v="3234"/>
          <ac:spMkLst>
            <pc:docMk/>
            <pc:sldMk cId="534613838" sldId="556"/>
            <ac:spMk id="19" creationId="{B8460CC4-0683-4340-A422-1BA369292461}"/>
          </ac:spMkLst>
        </pc:spChg>
        <pc:spChg chg="add mod">
          <ac:chgData name="Mariah Helgeson" userId="51b1bd1c-374c-4333-91a8-ada6f1cc33a2" providerId="ADAL" clId="{2561BA1A-F32F-064E-9033-AAFC7156500D}" dt="2022-01-25T19:34:03.788" v="3234"/>
          <ac:spMkLst>
            <pc:docMk/>
            <pc:sldMk cId="534613838" sldId="556"/>
            <ac:spMk id="20" creationId="{9A6A1792-0680-DE43-8C55-52ACE1660A65}"/>
          </ac:spMkLst>
        </pc:spChg>
        <pc:spChg chg="add mod">
          <ac:chgData name="Mariah Helgeson" userId="51b1bd1c-374c-4333-91a8-ada6f1cc33a2" providerId="ADAL" clId="{2561BA1A-F32F-064E-9033-AAFC7156500D}" dt="2022-01-25T19:34:03.788" v="3234"/>
          <ac:spMkLst>
            <pc:docMk/>
            <pc:sldMk cId="534613838" sldId="556"/>
            <ac:spMk id="21" creationId="{13B329FC-D515-C04C-BC75-BF4D490D43DE}"/>
          </ac:spMkLst>
        </pc:spChg>
        <pc:spChg chg="add mod">
          <ac:chgData name="Mariah Helgeson" userId="51b1bd1c-374c-4333-91a8-ada6f1cc33a2" providerId="ADAL" clId="{2561BA1A-F32F-064E-9033-AAFC7156500D}" dt="2022-01-25T19:34:03.788" v="3234"/>
          <ac:spMkLst>
            <pc:docMk/>
            <pc:sldMk cId="534613838" sldId="556"/>
            <ac:spMk id="22" creationId="{890F34BD-DDF1-2449-B224-AC9D9E7B5BDD}"/>
          </ac:spMkLst>
        </pc:spChg>
        <pc:spChg chg="add mod">
          <ac:chgData name="Mariah Helgeson" userId="51b1bd1c-374c-4333-91a8-ada6f1cc33a2" providerId="ADAL" clId="{2561BA1A-F32F-064E-9033-AAFC7156500D}" dt="2022-01-25T19:34:03.788" v="3234"/>
          <ac:spMkLst>
            <pc:docMk/>
            <pc:sldMk cId="534613838" sldId="556"/>
            <ac:spMk id="23" creationId="{C02A9564-CC15-7D45-9670-3FEF95B3C5A5}"/>
          </ac:spMkLst>
        </pc:spChg>
        <pc:spChg chg="add mod">
          <ac:chgData name="Mariah Helgeson" userId="51b1bd1c-374c-4333-91a8-ada6f1cc33a2" providerId="ADAL" clId="{2561BA1A-F32F-064E-9033-AAFC7156500D}" dt="2022-01-25T19:34:03.788" v="3234"/>
          <ac:spMkLst>
            <pc:docMk/>
            <pc:sldMk cId="534613838" sldId="556"/>
            <ac:spMk id="24" creationId="{6F93BCFC-2F1A-CD44-8D6E-A709E2FE0FBF}"/>
          </ac:spMkLst>
        </pc:spChg>
        <pc:spChg chg="add mod">
          <ac:chgData name="Mariah Helgeson" userId="51b1bd1c-374c-4333-91a8-ada6f1cc33a2" providerId="ADAL" clId="{2561BA1A-F32F-064E-9033-AAFC7156500D}" dt="2022-01-25T19:34:03.788" v="3234"/>
          <ac:spMkLst>
            <pc:docMk/>
            <pc:sldMk cId="534613838" sldId="556"/>
            <ac:spMk id="25" creationId="{3AD0816C-08ED-DD4B-8606-E1F5DDEA33AE}"/>
          </ac:spMkLst>
        </pc:spChg>
        <pc:spChg chg="add mod">
          <ac:chgData name="Mariah Helgeson" userId="51b1bd1c-374c-4333-91a8-ada6f1cc33a2" providerId="ADAL" clId="{2561BA1A-F32F-064E-9033-AAFC7156500D}" dt="2022-01-25T19:34:03.788" v="3234"/>
          <ac:spMkLst>
            <pc:docMk/>
            <pc:sldMk cId="534613838" sldId="556"/>
            <ac:spMk id="26" creationId="{66D7C2D5-9214-8943-A175-15E18B010DD5}"/>
          </ac:spMkLst>
        </pc:spChg>
        <pc:spChg chg="add mod">
          <ac:chgData name="Mariah Helgeson" userId="51b1bd1c-374c-4333-91a8-ada6f1cc33a2" providerId="ADAL" clId="{2561BA1A-F32F-064E-9033-AAFC7156500D}" dt="2022-01-25T19:34:03.788" v="3234"/>
          <ac:spMkLst>
            <pc:docMk/>
            <pc:sldMk cId="534613838" sldId="556"/>
            <ac:spMk id="27" creationId="{61FE50F3-89F6-5447-80C2-C09EE778811A}"/>
          </ac:spMkLst>
        </pc:spChg>
        <pc:spChg chg="add mod">
          <ac:chgData name="Mariah Helgeson" userId="51b1bd1c-374c-4333-91a8-ada6f1cc33a2" providerId="ADAL" clId="{2561BA1A-F32F-064E-9033-AAFC7156500D}" dt="2022-01-25T19:34:03.788" v="3234"/>
          <ac:spMkLst>
            <pc:docMk/>
            <pc:sldMk cId="534613838" sldId="556"/>
            <ac:spMk id="28" creationId="{BE9779FD-B543-C24A-A75B-69B8486373D9}"/>
          </ac:spMkLst>
        </pc:spChg>
      </pc:sldChg>
      <pc:sldChg chg="addSp modSp mod chgLayout">
        <pc:chgData name="Mariah Helgeson" userId="51b1bd1c-374c-4333-91a8-ada6f1cc33a2" providerId="ADAL" clId="{2561BA1A-F32F-064E-9033-AAFC7156500D}" dt="2022-01-25T20:02:29.854" v="3648" actId="700"/>
        <pc:sldMkLst>
          <pc:docMk/>
          <pc:sldMk cId="183196218" sldId="557"/>
        </pc:sldMkLst>
        <pc:spChg chg="add mod ord">
          <ac:chgData name="Mariah Helgeson" userId="51b1bd1c-374c-4333-91a8-ada6f1cc33a2" providerId="ADAL" clId="{2561BA1A-F32F-064E-9033-AAFC7156500D}" dt="2022-01-25T20:02:29.854" v="3648" actId="700"/>
          <ac:spMkLst>
            <pc:docMk/>
            <pc:sldMk cId="183196218" sldId="557"/>
            <ac:spMk id="2" creationId="{0729F6C6-7DC1-6C4F-8C43-BDABDBFCD916}"/>
          </ac:spMkLst>
        </pc:spChg>
        <pc:spChg chg="mod ord">
          <ac:chgData name="Mariah Helgeson" userId="51b1bd1c-374c-4333-91a8-ada6f1cc33a2" providerId="ADAL" clId="{2561BA1A-F32F-064E-9033-AAFC7156500D}" dt="2022-01-25T20:02:29.854" v="3648" actId="700"/>
          <ac:spMkLst>
            <pc:docMk/>
            <pc:sldMk cId="183196218" sldId="557"/>
            <ac:spMk id="3" creationId="{00000000-0000-0000-0000-000000000000}"/>
          </ac:spMkLst>
        </pc:spChg>
        <pc:spChg chg="mod ord">
          <ac:chgData name="Mariah Helgeson" userId="51b1bd1c-374c-4333-91a8-ada6f1cc33a2" providerId="ADAL" clId="{2561BA1A-F32F-064E-9033-AAFC7156500D}" dt="2022-01-25T20:02:29.854" v="3648" actId="700"/>
          <ac:spMkLst>
            <pc:docMk/>
            <pc:sldMk cId="183196218" sldId="557"/>
            <ac:spMk id="4" creationId="{00000000-0000-0000-0000-000000000000}"/>
          </ac:spMkLst>
        </pc:spChg>
        <pc:spChg chg="add mod">
          <ac:chgData name="Mariah Helgeson" userId="51b1bd1c-374c-4333-91a8-ada6f1cc33a2" providerId="ADAL" clId="{2561BA1A-F32F-064E-9033-AAFC7156500D}" dt="2022-01-25T19:34:04.943" v="3235"/>
          <ac:spMkLst>
            <pc:docMk/>
            <pc:sldMk cId="183196218" sldId="557"/>
            <ac:spMk id="9" creationId="{B50B84D4-E8B7-8640-940E-1C50931C494D}"/>
          </ac:spMkLst>
        </pc:spChg>
        <pc:spChg chg="add mod">
          <ac:chgData name="Mariah Helgeson" userId="51b1bd1c-374c-4333-91a8-ada6f1cc33a2" providerId="ADAL" clId="{2561BA1A-F32F-064E-9033-AAFC7156500D}" dt="2022-01-25T19:34:04.943" v="3235"/>
          <ac:spMkLst>
            <pc:docMk/>
            <pc:sldMk cId="183196218" sldId="557"/>
            <ac:spMk id="10" creationId="{F88E7ADE-0AC9-1D46-8DF5-DB24C6EDB83F}"/>
          </ac:spMkLst>
        </pc:spChg>
        <pc:spChg chg="add mod">
          <ac:chgData name="Mariah Helgeson" userId="51b1bd1c-374c-4333-91a8-ada6f1cc33a2" providerId="ADAL" clId="{2561BA1A-F32F-064E-9033-AAFC7156500D}" dt="2022-01-25T19:34:04.943" v="3235"/>
          <ac:spMkLst>
            <pc:docMk/>
            <pc:sldMk cId="183196218" sldId="557"/>
            <ac:spMk id="11" creationId="{0D0BC8FC-6089-F749-B59E-04B5444844F0}"/>
          </ac:spMkLst>
        </pc:spChg>
        <pc:spChg chg="add mod">
          <ac:chgData name="Mariah Helgeson" userId="51b1bd1c-374c-4333-91a8-ada6f1cc33a2" providerId="ADAL" clId="{2561BA1A-F32F-064E-9033-AAFC7156500D}" dt="2022-01-25T19:34:04.943" v="3235"/>
          <ac:spMkLst>
            <pc:docMk/>
            <pc:sldMk cId="183196218" sldId="557"/>
            <ac:spMk id="12" creationId="{E6ABA0E7-78A4-1949-BDFA-7F95EB909125}"/>
          </ac:spMkLst>
        </pc:spChg>
        <pc:spChg chg="add mod">
          <ac:chgData name="Mariah Helgeson" userId="51b1bd1c-374c-4333-91a8-ada6f1cc33a2" providerId="ADAL" clId="{2561BA1A-F32F-064E-9033-AAFC7156500D}" dt="2022-01-25T19:34:04.943" v="3235"/>
          <ac:spMkLst>
            <pc:docMk/>
            <pc:sldMk cId="183196218" sldId="557"/>
            <ac:spMk id="13" creationId="{C99B3441-F122-7E49-B167-A1F83D7C9095}"/>
          </ac:spMkLst>
        </pc:spChg>
        <pc:spChg chg="add mod">
          <ac:chgData name="Mariah Helgeson" userId="51b1bd1c-374c-4333-91a8-ada6f1cc33a2" providerId="ADAL" clId="{2561BA1A-F32F-064E-9033-AAFC7156500D}" dt="2022-01-25T19:34:04.943" v="3235"/>
          <ac:spMkLst>
            <pc:docMk/>
            <pc:sldMk cId="183196218" sldId="557"/>
            <ac:spMk id="14" creationId="{AB743C9D-EF5A-EA4F-9335-CB12C8B09AEA}"/>
          </ac:spMkLst>
        </pc:spChg>
        <pc:spChg chg="add mod">
          <ac:chgData name="Mariah Helgeson" userId="51b1bd1c-374c-4333-91a8-ada6f1cc33a2" providerId="ADAL" clId="{2561BA1A-F32F-064E-9033-AAFC7156500D}" dt="2022-01-25T19:34:04.943" v="3235"/>
          <ac:spMkLst>
            <pc:docMk/>
            <pc:sldMk cId="183196218" sldId="557"/>
            <ac:spMk id="15" creationId="{68372EEF-3E59-7540-9967-1CA31E6CB8DB}"/>
          </ac:spMkLst>
        </pc:spChg>
        <pc:spChg chg="add mod">
          <ac:chgData name="Mariah Helgeson" userId="51b1bd1c-374c-4333-91a8-ada6f1cc33a2" providerId="ADAL" clId="{2561BA1A-F32F-064E-9033-AAFC7156500D}" dt="2022-01-25T19:34:04.943" v="3235"/>
          <ac:spMkLst>
            <pc:docMk/>
            <pc:sldMk cId="183196218" sldId="557"/>
            <ac:spMk id="16" creationId="{EAAA9A12-0EE3-B947-9AB1-D4D6A276D51F}"/>
          </ac:spMkLst>
        </pc:spChg>
        <pc:spChg chg="add mod">
          <ac:chgData name="Mariah Helgeson" userId="51b1bd1c-374c-4333-91a8-ada6f1cc33a2" providerId="ADAL" clId="{2561BA1A-F32F-064E-9033-AAFC7156500D}" dt="2022-01-25T19:34:04.943" v="3235"/>
          <ac:spMkLst>
            <pc:docMk/>
            <pc:sldMk cId="183196218" sldId="557"/>
            <ac:spMk id="17" creationId="{B95F1230-305D-AD42-9C68-93CA9A07020A}"/>
          </ac:spMkLst>
        </pc:spChg>
        <pc:spChg chg="add mod">
          <ac:chgData name="Mariah Helgeson" userId="51b1bd1c-374c-4333-91a8-ada6f1cc33a2" providerId="ADAL" clId="{2561BA1A-F32F-064E-9033-AAFC7156500D}" dt="2022-01-25T19:34:04.943" v="3235"/>
          <ac:spMkLst>
            <pc:docMk/>
            <pc:sldMk cId="183196218" sldId="557"/>
            <ac:spMk id="18" creationId="{DD87B106-B83B-804D-BDD9-527CD084AB04}"/>
          </ac:spMkLst>
        </pc:spChg>
        <pc:spChg chg="add mod">
          <ac:chgData name="Mariah Helgeson" userId="51b1bd1c-374c-4333-91a8-ada6f1cc33a2" providerId="ADAL" clId="{2561BA1A-F32F-064E-9033-AAFC7156500D}" dt="2022-01-25T19:34:04.943" v="3235"/>
          <ac:spMkLst>
            <pc:docMk/>
            <pc:sldMk cId="183196218" sldId="557"/>
            <ac:spMk id="19" creationId="{B5740304-3AEB-944D-BCBC-BF3A9DC31AA4}"/>
          </ac:spMkLst>
        </pc:spChg>
        <pc:spChg chg="add mod">
          <ac:chgData name="Mariah Helgeson" userId="51b1bd1c-374c-4333-91a8-ada6f1cc33a2" providerId="ADAL" clId="{2561BA1A-F32F-064E-9033-AAFC7156500D}" dt="2022-01-25T19:34:04.943" v="3235"/>
          <ac:spMkLst>
            <pc:docMk/>
            <pc:sldMk cId="183196218" sldId="557"/>
            <ac:spMk id="20" creationId="{C220E78A-C9A5-5241-9605-13509D3B3F45}"/>
          </ac:spMkLst>
        </pc:spChg>
        <pc:spChg chg="add mod">
          <ac:chgData name="Mariah Helgeson" userId="51b1bd1c-374c-4333-91a8-ada6f1cc33a2" providerId="ADAL" clId="{2561BA1A-F32F-064E-9033-AAFC7156500D}" dt="2022-01-25T19:34:04.943" v="3235"/>
          <ac:spMkLst>
            <pc:docMk/>
            <pc:sldMk cId="183196218" sldId="557"/>
            <ac:spMk id="21" creationId="{F497FC77-0427-B84B-BE80-B46480D61CEF}"/>
          </ac:spMkLst>
        </pc:spChg>
        <pc:spChg chg="add mod">
          <ac:chgData name="Mariah Helgeson" userId="51b1bd1c-374c-4333-91a8-ada6f1cc33a2" providerId="ADAL" clId="{2561BA1A-F32F-064E-9033-AAFC7156500D}" dt="2022-01-25T19:34:04.943" v="3235"/>
          <ac:spMkLst>
            <pc:docMk/>
            <pc:sldMk cId="183196218" sldId="557"/>
            <ac:spMk id="22" creationId="{302D4DED-5121-3A40-9D35-9155F56FF321}"/>
          </ac:spMkLst>
        </pc:spChg>
        <pc:spChg chg="add mod">
          <ac:chgData name="Mariah Helgeson" userId="51b1bd1c-374c-4333-91a8-ada6f1cc33a2" providerId="ADAL" clId="{2561BA1A-F32F-064E-9033-AAFC7156500D}" dt="2022-01-25T19:34:04.943" v="3235"/>
          <ac:spMkLst>
            <pc:docMk/>
            <pc:sldMk cId="183196218" sldId="557"/>
            <ac:spMk id="23" creationId="{7969AD10-75B2-014D-B1F8-0270781BFF6A}"/>
          </ac:spMkLst>
        </pc:spChg>
        <pc:spChg chg="add mod">
          <ac:chgData name="Mariah Helgeson" userId="51b1bd1c-374c-4333-91a8-ada6f1cc33a2" providerId="ADAL" clId="{2561BA1A-F32F-064E-9033-AAFC7156500D}" dt="2022-01-25T19:34:04.943" v="3235"/>
          <ac:spMkLst>
            <pc:docMk/>
            <pc:sldMk cId="183196218" sldId="557"/>
            <ac:spMk id="24" creationId="{52751CB6-D9BE-3C4C-AE79-CD408F8DACC7}"/>
          </ac:spMkLst>
        </pc:spChg>
        <pc:spChg chg="add mod">
          <ac:chgData name="Mariah Helgeson" userId="51b1bd1c-374c-4333-91a8-ada6f1cc33a2" providerId="ADAL" clId="{2561BA1A-F32F-064E-9033-AAFC7156500D}" dt="2022-01-25T19:34:04.943" v="3235"/>
          <ac:spMkLst>
            <pc:docMk/>
            <pc:sldMk cId="183196218" sldId="557"/>
            <ac:spMk id="25" creationId="{FC87A9B4-3C6B-A44C-93A6-A0BAB137C626}"/>
          </ac:spMkLst>
        </pc:spChg>
        <pc:spChg chg="add mod">
          <ac:chgData name="Mariah Helgeson" userId="51b1bd1c-374c-4333-91a8-ada6f1cc33a2" providerId="ADAL" clId="{2561BA1A-F32F-064E-9033-AAFC7156500D}" dt="2022-01-25T19:34:04.943" v="3235"/>
          <ac:spMkLst>
            <pc:docMk/>
            <pc:sldMk cId="183196218" sldId="557"/>
            <ac:spMk id="26" creationId="{58239ADD-67B3-5C42-90FA-A08F299CF0AB}"/>
          </ac:spMkLst>
        </pc:spChg>
        <pc:spChg chg="add mod">
          <ac:chgData name="Mariah Helgeson" userId="51b1bd1c-374c-4333-91a8-ada6f1cc33a2" providerId="ADAL" clId="{2561BA1A-F32F-064E-9033-AAFC7156500D}" dt="2022-01-25T19:34:04.943" v="3235"/>
          <ac:spMkLst>
            <pc:docMk/>
            <pc:sldMk cId="183196218" sldId="557"/>
            <ac:spMk id="27" creationId="{7245575E-3AE0-8D47-A8DB-0D37C2FCC6CB}"/>
          </ac:spMkLst>
        </pc:spChg>
        <pc:spChg chg="add mod">
          <ac:chgData name="Mariah Helgeson" userId="51b1bd1c-374c-4333-91a8-ada6f1cc33a2" providerId="ADAL" clId="{2561BA1A-F32F-064E-9033-AAFC7156500D}" dt="2022-01-25T19:34:04.943" v="3235"/>
          <ac:spMkLst>
            <pc:docMk/>
            <pc:sldMk cId="183196218" sldId="557"/>
            <ac:spMk id="28" creationId="{35A5C260-BE65-6E45-BD70-D6BF79B89C47}"/>
          </ac:spMkLst>
        </pc:spChg>
      </pc:sldChg>
      <pc:sldChg chg="addSp modSp mod chgLayout">
        <pc:chgData name="Mariah Helgeson" userId="51b1bd1c-374c-4333-91a8-ada6f1cc33a2" providerId="ADAL" clId="{2561BA1A-F32F-064E-9033-AAFC7156500D}" dt="2022-01-25T20:02:29.854" v="3648" actId="700"/>
        <pc:sldMkLst>
          <pc:docMk/>
          <pc:sldMk cId="1634769775" sldId="558"/>
        </pc:sldMkLst>
        <pc:spChg chg="mod ord">
          <ac:chgData name="Mariah Helgeson" userId="51b1bd1c-374c-4333-91a8-ada6f1cc33a2" providerId="ADAL" clId="{2561BA1A-F32F-064E-9033-AAFC7156500D}" dt="2022-01-25T20:02:29.854" v="3648" actId="700"/>
          <ac:spMkLst>
            <pc:docMk/>
            <pc:sldMk cId="1634769775" sldId="558"/>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34769775" sldId="55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34769775" sldId="558"/>
            <ac:spMk id="4" creationId="{00000000-0000-0000-0000-000000000000}"/>
          </ac:spMkLst>
        </pc:spChg>
        <pc:spChg chg="add mod">
          <ac:chgData name="Mariah Helgeson" userId="51b1bd1c-374c-4333-91a8-ada6f1cc33a2" providerId="ADAL" clId="{2561BA1A-F32F-064E-9033-AAFC7156500D}" dt="2022-01-25T19:34:06.276" v="3236"/>
          <ac:spMkLst>
            <pc:docMk/>
            <pc:sldMk cId="1634769775" sldId="558"/>
            <ac:spMk id="8" creationId="{26668EAE-A14F-A74C-9E70-5354DA8956DC}"/>
          </ac:spMkLst>
        </pc:spChg>
        <pc:spChg chg="add mod">
          <ac:chgData name="Mariah Helgeson" userId="51b1bd1c-374c-4333-91a8-ada6f1cc33a2" providerId="ADAL" clId="{2561BA1A-F32F-064E-9033-AAFC7156500D}" dt="2022-01-25T19:34:06.276" v="3236"/>
          <ac:spMkLst>
            <pc:docMk/>
            <pc:sldMk cId="1634769775" sldId="558"/>
            <ac:spMk id="9" creationId="{607EAF79-8611-7742-B77D-0AE84C13A827}"/>
          </ac:spMkLst>
        </pc:spChg>
        <pc:spChg chg="add mod">
          <ac:chgData name="Mariah Helgeson" userId="51b1bd1c-374c-4333-91a8-ada6f1cc33a2" providerId="ADAL" clId="{2561BA1A-F32F-064E-9033-AAFC7156500D}" dt="2022-01-25T19:34:06.276" v="3236"/>
          <ac:spMkLst>
            <pc:docMk/>
            <pc:sldMk cId="1634769775" sldId="558"/>
            <ac:spMk id="10" creationId="{69FF9614-EF75-0B4B-909E-F5C9F09EB23A}"/>
          </ac:spMkLst>
        </pc:spChg>
        <pc:spChg chg="add mod">
          <ac:chgData name="Mariah Helgeson" userId="51b1bd1c-374c-4333-91a8-ada6f1cc33a2" providerId="ADAL" clId="{2561BA1A-F32F-064E-9033-AAFC7156500D}" dt="2022-01-25T19:34:06.276" v="3236"/>
          <ac:spMkLst>
            <pc:docMk/>
            <pc:sldMk cId="1634769775" sldId="558"/>
            <ac:spMk id="11" creationId="{4DABED28-29AB-714F-A1FB-4164E0EA2617}"/>
          </ac:spMkLst>
        </pc:spChg>
        <pc:spChg chg="add mod">
          <ac:chgData name="Mariah Helgeson" userId="51b1bd1c-374c-4333-91a8-ada6f1cc33a2" providerId="ADAL" clId="{2561BA1A-F32F-064E-9033-AAFC7156500D}" dt="2022-01-25T19:34:06.276" v="3236"/>
          <ac:spMkLst>
            <pc:docMk/>
            <pc:sldMk cId="1634769775" sldId="558"/>
            <ac:spMk id="12" creationId="{B6869F81-6C5B-7D41-9AFE-75B04218C1D3}"/>
          </ac:spMkLst>
        </pc:spChg>
        <pc:spChg chg="add mod">
          <ac:chgData name="Mariah Helgeson" userId="51b1bd1c-374c-4333-91a8-ada6f1cc33a2" providerId="ADAL" clId="{2561BA1A-F32F-064E-9033-AAFC7156500D}" dt="2022-01-25T19:34:06.276" v="3236"/>
          <ac:spMkLst>
            <pc:docMk/>
            <pc:sldMk cId="1634769775" sldId="558"/>
            <ac:spMk id="13" creationId="{727CBDC5-6AB3-9E42-A8C0-E33F4A00A0F2}"/>
          </ac:spMkLst>
        </pc:spChg>
        <pc:spChg chg="add mod">
          <ac:chgData name="Mariah Helgeson" userId="51b1bd1c-374c-4333-91a8-ada6f1cc33a2" providerId="ADAL" clId="{2561BA1A-F32F-064E-9033-AAFC7156500D}" dt="2022-01-25T19:34:06.276" v="3236"/>
          <ac:spMkLst>
            <pc:docMk/>
            <pc:sldMk cId="1634769775" sldId="558"/>
            <ac:spMk id="14" creationId="{2DB4CC2F-1F67-2945-87EA-4ED29695C509}"/>
          </ac:spMkLst>
        </pc:spChg>
        <pc:spChg chg="add mod">
          <ac:chgData name="Mariah Helgeson" userId="51b1bd1c-374c-4333-91a8-ada6f1cc33a2" providerId="ADAL" clId="{2561BA1A-F32F-064E-9033-AAFC7156500D}" dt="2022-01-25T19:34:06.276" v="3236"/>
          <ac:spMkLst>
            <pc:docMk/>
            <pc:sldMk cId="1634769775" sldId="558"/>
            <ac:spMk id="15" creationId="{4623A4B2-E22F-B24D-8A0C-19BE0D05D2D3}"/>
          </ac:spMkLst>
        </pc:spChg>
        <pc:spChg chg="add mod">
          <ac:chgData name="Mariah Helgeson" userId="51b1bd1c-374c-4333-91a8-ada6f1cc33a2" providerId="ADAL" clId="{2561BA1A-F32F-064E-9033-AAFC7156500D}" dt="2022-01-25T19:34:06.276" v="3236"/>
          <ac:spMkLst>
            <pc:docMk/>
            <pc:sldMk cId="1634769775" sldId="558"/>
            <ac:spMk id="16" creationId="{82CB38E4-778B-204D-B769-9B179AB8E211}"/>
          </ac:spMkLst>
        </pc:spChg>
        <pc:spChg chg="add mod">
          <ac:chgData name="Mariah Helgeson" userId="51b1bd1c-374c-4333-91a8-ada6f1cc33a2" providerId="ADAL" clId="{2561BA1A-F32F-064E-9033-AAFC7156500D}" dt="2022-01-25T19:34:06.276" v="3236"/>
          <ac:spMkLst>
            <pc:docMk/>
            <pc:sldMk cId="1634769775" sldId="558"/>
            <ac:spMk id="17" creationId="{673371A2-BE98-CD44-AC0D-98086E504694}"/>
          </ac:spMkLst>
        </pc:spChg>
        <pc:spChg chg="add mod">
          <ac:chgData name="Mariah Helgeson" userId="51b1bd1c-374c-4333-91a8-ada6f1cc33a2" providerId="ADAL" clId="{2561BA1A-F32F-064E-9033-AAFC7156500D}" dt="2022-01-25T19:34:06.276" v="3236"/>
          <ac:spMkLst>
            <pc:docMk/>
            <pc:sldMk cId="1634769775" sldId="558"/>
            <ac:spMk id="18" creationId="{ADA77498-7C76-F34E-B578-3F43E32960EB}"/>
          </ac:spMkLst>
        </pc:spChg>
        <pc:spChg chg="add mod">
          <ac:chgData name="Mariah Helgeson" userId="51b1bd1c-374c-4333-91a8-ada6f1cc33a2" providerId="ADAL" clId="{2561BA1A-F32F-064E-9033-AAFC7156500D}" dt="2022-01-25T19:34:06.276" v="3236"/>
          <ac:spMkLst>
            <pc:docMk/>
            <pc:sldMk cId="1634769775" sldId="558"/>
            <ac:spMk id="19" creationId="{CBF66CBC-D394-EF43-B4C2-D4E1C9C96A54}"/>
          </ac:spMkLst>
        </pc:spChg>
        <pc:spChg chg="add mod">
          <ac:chgData name="Mariah Helgeson" userId="51b1bd1c-374c-4333-91a8-ada6f1cc33a2" providerId="ADAL" clId="{2561BA1A-F32F-064E-9033-AAFC7156500D}" dt="2022-01-25T19:34:06.276" v="3236"/>
          <ac:spMkLst>
            <pc:docMk/>
            <pc:sldMk cId="1634769775" sldId="558"/>
            <ac:spMk id="20" creationId="{1CD9DD6A-B626-074B-8200-BBFF536BD9BC}"/>
          </ac:spMkLst>
        </pc:spChg>
        <pc:spChg chg="add mod">
          <ac:chgData name="Mariah Helgeson" userId="51b1bd1c-374c-4333-91a8-ada6f1cc33a2" providerId="ADAL" clId="{2561BA1A-F32F-064E-9033-AAFC7156500D}" dt="2022-01-25T19:34:06.276" v="3236"/>
          <ac:spMkLst>
            <pc:docMk/>
            <pc:sldMk cId="1634769775" sldId="558"/>
            <ac:spMk id="21" creationId="{68D75270-3A1F-A54A-9A3C-BF20C0617C62}"/>
          </ac:spMkLst>
        </pc:spChg>
        <pc:spChg chg="add mod">
          <ac:chgData name="Mariah Helgeson" userId="51b1bd1c-374c-4333-91a8-ada6f1cc33a2" providerId="ADAL" clId="{2561BA1A-F32F-064E-9033-AAFC7156500D}" dt="2022-01-25T19:34:06.276" v="3236"/>
          <ac:spMkLst>
            <pc:docMk/>
            <pc:sldMk cId="1634769775" sldId="558"/>
            <ac:spMk id="22" creationId="{0226997B-36AD-AD49-8D67-1A62F9611EDD}"/>
          </ac:spMkLst>
        </pc:spChg>
        <pc:spChg chg="add mod">
          <ac:chgData name="Mariah Helgeson" userId="51b1bd1c-374c-4333-91a8-ada6f1cc33a2" providerId="ADAL" clId="{2561BA1A-F32F-064E-9033-AAFC7156500D}" dt="2022-01-25T19:34:06.276" v="3236"/>
          <ac:spMkLst>
            <pc:docMk/>
            <pc:sldMk cId="1634769775" sldId="558"/>
            <ac:spMk id="23" creationId="{7FAF6BA9-C3B4-0747-AB3C-67D1374852CF}"/>
          </ac:spMkLst>
        </pc:spChg>
        <pc:spChg chg="add mod">
          <ac:chgData name="Mariah Helgeson" userId="51b1bd1c-374c-4333-91a8-ada6f1cc33a2" providerId="ADAL" clId="{2561BA1A-F32F-064E-9033-AAFC7156500D}" dt="2022-01-25T19:34:06.276" v="3236"/>
          <ac:spMkLst>
            <pc:docMk/>
            <pc:sldMk cId="1634769775" sldId="558"/>
            <ac:spMk id="24" creationId="{6B0365E9-065F-7E41-98E9-FED3DF400AE0}"/>
          </ac:spMkLst>
        </pc:spChg>
        <pc:spChg chg="add mod">
          <ac:chgData name="Mariah Helgeson" userId="51b1bd1c-374c-4333-91a8-ada6f1cc33a2" providerId="ADAL" clId="{2561BA1A-F32F-064E-9033-AAFC7156500D}" dt="2022-01-25T19:34:06.276" v="3236"/>
          <ac:spMkLst>
            <pc:docMk/>
            <pc:sldMk cId="1634769775" sldId="558"/>
            <ac:spMk id="25" creationId="{092700BD-0526-584E-B957-F94504538B00}"/>
          </ac:spMkLst>
        </pc:spChg>
        <pc:spChg chg="add mod">
          <ac:chgData name="Mariah Helgeson" userId="51b1bd1c-374c-4333-91a8-ada6f1cc33a2" providerId="ADAL" clId="{2561BA1A-F32F-064E-9033-AAFC7156500D}" dt="2022-01-25T19:34:06.276" v="3236"/>
          <ac:spMkLst>
            <pc:docMk/>
            <pc:sldMk cId="1634769775" sldId="558"/>
            <ac:spMk id="26" creationId="{088C2798-F252-524D-AED5-A32FEC9B25FA}"/>
          </ac:spMkLst>
        </pc:spChg>
        <pc:spChg chg="add mod">
          <ac:chgData name="Mariah Helgeson" userId="51b1bd1c-374c-4333-91a8-ada6f1cc33a2" providerId="ADAL" clId="{2561BA1A-F32F-064E-9033-AAFC7156500D}" dt="2022-01-25T19:34:06.276" v="3236"/>
          <ac:spMkLst>
            <pc:docMk/>
            <pc:sldMk cId="1634769775" sldId="558"/>
            <ac:spMk id="27" creationId="{BD552F3C-296D-AE41-A390-D2C9E3DB8363}"/>
          </ac:spMkLst>
        </pc:spChg>
      </pc:sldChg>
      <pc:sldChg chg="addSp modSp mod chgLayout">
        <pc:chgData name="Mariah Helgeson" userId="51b1bd1c-374c-4333-91a8-ada6f1cc33a2" providerId="ADAL" clId="{2561BA1A-F32F-064E-9033-AAFC7156500D}" dt="2022-01-25T20:02:29.854" v="3648" actId="700"/>
        <pc:sldMkLst>
          <pc:docMk/>
          <pc:sldMk cId="669828707" sldId="559"/>
        </pc:sldMkLst>
        <pc:spChg chg="mod ord">
          <ac:chgData name="Mariah Helgeson" userId="51b1bd1c-374c-4333-91a8-ada6f1cc33a2" providerId="ADAL" clId="{2561BA1A-F32F-064E-9033-AAFC7156500D}" dt="2022-01-25T20:02:29.854" v="3648" actId="700"/>
          <ac:spMkLst>
            <pc:docMk/>
            <pc:sldMk cId="669828707" sldId="559"/>
            <ac:spMk id="2" creationId="{00000000-0000-0000-0000-000000000000}"/>
          </ac:spMkLst>
        </pc:spChg>
        <pc:spChg chg="mod ord">
          <ac:chgData name="Mariah Helgeson" userId="51b1bd1c-374c-4333-91a8-ada6f1cc33a2" providerId="ADAL" clId="{2561BA1A-F32F-064E-9033-AAFC7156500D}" dt="2022-01-25T20:02:29.854" v="3648" actId="700"/>
          <ac:spMkLst>
            <pc:docMk/>
            <pc:sldMk cId="669828707" sldId="559"/>
            <ac:spMk id="3" creationId="{00000000-0000-0000-0000-000000000000}"/>
          </ac:spMkLst>
        </pc:spChg>
        <pc:spChg chg="mod ord">
          <ac:chgData name="Mariah Helgeson" userId="51b1bd1c-374c-4333-91a8-ada6f1cc33a2" providerId="ADAL" clId="{2561BA1A-F32F-064E-9033-AAFC7156500D}" dt="2022-01-25T20:02:29.854" v="3648" actId="700"/>
          <ac:spMkLst>
            <pc:docMk/>
            <pc:sldMk cId="669828707" sldId="559"/>
            <ac:spMk id="4" creationId="{00000000-0000-0000-0000-000000000000}"/>
          </ac:spMkLst>
        </pc:spChg>
        <pc:spChg chg="add mod">
          <ac:chgData name="Mariah Helgeson" userId="51b1bd1c-374c-4333-91a8-ada6f1cc33a2" providerId="ADAL" clId="{2561BA1A-F32F-064E-9033-AAFC7156500D}" dt="2022-01-25T19:34:07.678" v="3237"/>
          <ac:spMkLst>
            <pc:docMk/>
            <pc:sldMk cId="669828707" sldId="559"/>
            <ac:spMk id="8" creationId="{3C519EB4-312A-3F4D-844A-C1338AEBEC43}"/>
          </ac:spMkLst>
        </pc:spChg>
        <pc:spChg chg="add mod">
          <ac:chgData name="Mariah Helgeson" userId="51b1bd1c-374c-4333-91a8-ada6f1cc33a2" providerId="ADAL" clId="{2561BA1A-F32F-064E-9033-AAFC7156500D}" dt="2022-01-25T19:34:07.678" v="3237"/>
          <ac:spMkLst>
            <pc:docMk/>
            <pc:sldMk cId="669828707" sldId="559"/>
            <ac:spMk id="9" creationId="{7E588732-9DB9-DD47-B7D9-C5FC6A2DE620}"/>
          </ac:spMkLst>
        </pc:spChg>
        <pc:spChg chg="add mod">
          <ac:chgData name="Mariah Helgeson" userId="51b1bd1c-374c-4333-91a8-ada6f1cc33a2" providerId="ADAL" clId="{2561BA1A-F32F-064E-9033-AAFC7156500D}" dt="2022-01-25T19:34:07.678" v="3237"/>
          <ac:spMkLst>
            <pc:docMk/>
            <pc:sldMk cId="669828707" sldId="559"/>
            <ac:spMk id="10" creationId="{9CCF8039-F684-C44F-92A9-4D0F40796C8B}"/>
          </ac:spMkLst>
        </pc:spChg>
        <pc:spChg chg="add mod">
          <ac:chgData name="Mariah Helgeson" userId="51b1bd1c-374c-4333-91a8-ada6f1cc33a2" providerId="ADAL" clId="{2561BA1A-F32F-064E-9033-AAFC7156500D}" dt="2022-01-25T19:34:07.678" v="3237"/>
          <ac:spMkLst>
            <pc:docMk/>
            <pc:sldMk cId="669828707" sldId="559"/>
            <ac:spMk id="11" creationId="{F1A44437-DE15-BC43-9301-885B7ADC0818}"/>
          </ac:spMkLst>
        </pc:spChg>
        <pc:spChg chg="add mod">
          <ac:chgData name="Mariah Helgeson" userId="51b1bd1c-374c-4333-91a8-ada6f1cc33a2" providerId="ADAL" clId="{2561BA1A-F32F-064E-9033-AAFC7156500D}" dt="2022-01-25T19:34:07.678" v="3237"/>
          <ac:spMkLst>
            <pc:docMk/>
            <pc:sldMk cId="669828707" sldId="559"/>
            <ac:spMk id="12" creationId="{5DAF5C83-CE8F-494E-97E6-D686E3A0645A}"/>
          </ac:spMkLst>
        </pc:spChg>
        <pc:spChg chg="add mod">
          <ac:chgData name="Mariah Helgeson" userId="51b1bd1c-374c-4333-91a8-ada6f1cc33a2" providerId="ADAL" clId="{2561BA1A-F32F-064E-9033-AAFC7156500D}" dt="2022-01-25T19:34:07.678" v="3237"/>
          <ac:spMkLst>
            <pc:docMk/>
            <pc:sldMk cId="669828707" sldId="559"/>
            <ac:spMk id="13" creationId="{13525963-8087-D44C-A4FF-3B3904F596B4}"/>
          </ac:spMkLst>
        </pc:spChg>
        <pc:spChg chg="add mod">
          <ac:chgData name="Mariah Helgeson" userId="51b1bd1c-374c-4333-91a8-ada6f1cc33a2" providerId="ADAL" clId="{2561BA1A-F32F-064E-9033-AAFC7156500D}" dt="2022-01-25T19:34:07.678" v="3237"/>
          <ac:spMkLst>
            <pc:docMk/>
            <pc:sldMk cId="669828707" sldId="559"/>
            <ac:spMk id="14" creationId="{AF7D7D22-05B0-3D49-8CC3-0536F6F9102E}"/>
          </ac:spMkLst>
        </pc:spChg>
        <pc:spChg chg="add mod">
          <ac:chgData name="Mariah Helgeson" userId="51b1bd1c-374c-4333-91a8-ada6f1cc33a2" providerId="ADAL" clId="{2561BA1A-F32F-064E-9033-AAFC7156500D}" dt="2022-01-25T19:34:07.678" v="3237"/>
          <ac:spMkLst>
            <pc:docMk/>
            <pc:sldMk cId="669828707" sldId="559"/>
            <ac:spMk id="15" creationId="{97C7D0B3-F87B-8A48-9344-958FDAADD891}"/>
          </ac:spMkLst>
        </pc:spChg>
        <pc:spChg chg="add mod">
          <ac:chgData name="Mariah Helgeson" userId="51b1bd1c-374c-4333-91a8-ada6f1cc33a2" providerId="ADAL" clId="{2561BA1A-F32F-064E-9033-AAFC7156500D}" dt="2022-01-25T19:34:07.678" v="3237"/>
          <ac:spMkLst>
            <pc:docMk/>
            <pc:sldMk cId="669828707" sldId="559"/>
            <ac:spMk id="16" creationId="{C18AFAE3-3682-1147-9CF7-AA7990C0E569}"/>
          </ac:spMkLst>
        </pc:spChg>
        <pc:spChg chg="add mod">
          <ac:chgData name="Mariah Helgeson" userId="51b1bd1c-374c-4333-91a8-ada6f1cc33a2" providerId="ADAL" clId="{2561BA1A-F32F-064E-9033-AAFC7156500D}" dt="2022-01-25T19:34:07.678" v="3237"/>
          <ac:spMkLst>
            <pc:docMk/>
            <pc:sldMk cId="669828707" sldId="559"/>
            <ac:spMk id="17" creationId="{50370B3E-765A-B948-9843-428083D65763}"/>
          </ac:spMkLst>
        </pc:spChg>
        <pc:spChg chg="add mod">
          <ac:chgData name="Mariah Helgeson" userId="51b1bd1c-374c-4333-91a8-ada6f1cc33a2" providerId="ADAL" clId="{2561BA1A-F32F-064E-9033-AAFC7156500D}" dt="2022-01-25T19:34:07.678" v="3237"/>
          <ac:spMkLst>
            <pc:docMk/>
            <pc:sldMk cId="669828707" sldId="559"/>
            <ac:spMk id="18" creationId="{4CC4EDB9-A653-A44D-90CB-7C2ACB002655}"/>
          </ac:spMkLst>
        </pc:spChg>
        <pc:spChg chg="add mod">
          <ac:chgData name="Mariah Helgeson" userId="51b1bd1c-374c-4333-91a8-ada6f1cc33a2" providerId="ADAL" clId="{2561BA1A-F32F-064E-9033-AAFC7156500D}" dt="2022-01-25T19:34:07.678" v="3237"/>
          <ac:spMkLst>
            <pc:docMk/>
            <pc:sldMk cId="669828707" sldId="559"/>
            <ac:spMk id="19" creationId="{0C4A26F5-7037-1A4F-90AB-4B2F9A741BB2}"/>
          </ac:spMkLst>
        </pc:spChg>
        <pc:spChg chg="add mod">
          <ac:chgData name="Mariah Helgeson" userId="51b1bd1c-374c-4333-91a8-ada6f1cc33a2" providerId="ADAL" clId="{2561BA1A-F32F-064E-9033-AAFC7156500D}" dt="2022-01-25T19:34:07.678" v="3237"/>
          <ac:spMkLst>
            <pc:docMk/>
            <pc:sldMk cId="669828707" sldId="559"/>
            <ac:spMk id="20" creationId="{BCC1BE07-5DB2-0E4E-8A4F-B169A8FEAC64}"/>
          </ac:spMkLst>
        </pc:spChg>
        <pc:spChg chg="add mod">
          <ac:chgData name="Mariah Helgeson" userId="51b1bd1c-374c-4333-91a8-ada6f1cc33a2" providerId="ADAL" clId="{2561BA1A-F32F-064E-9033-AAFC7156500D}" dt="2022-01-25T19:34:07.678" v="3237"/>
          <ac:spMkLst>
            <pc:docMk/>
            <pc:sldMk cId="669828707" sldId="559"/>
            <ac:spMk id="21" creationId="{0C6438E3-01A5-E646-99DB-20B6D30BE393}"/>
          </ac:spMkLst>
        </pc:spChg>
        <pc:spChg chg="add mod">
          <ac:chgData name="Mariah Helgeson" userId="51b1bd1c-374c-4333-91a8-ada6f1cc33a2" providerId="ADAL" clId="{2561BA1A-F32F-064E-9033-AAFC7156500D}" dt="2022-01-25T19:34:07.678" v="3237"/>
          <ac:spMkLst>
            <pc:docMk/>
            <pc:sldMk cId="669828707" sldId="559"/>
            <ac:spMk id="22" creationId="{31048FA5-EFC3-124D-A068-BEA6D85069C1}"/>
          </ac:spMkLst>
        </pc:spChg>
        <pc:spChg chg="add mod">
          <ac:chgData name="Mariah Helgeson" userId="51b1bd1c-374c-4333-91a8-ada6f1cc33a2" providerId="ADAL" clId="{2561BA1A-F32F-064E-9033-AAFC7156500D}" dt="2022-01-25T19:34:07.678" v="3237"/>
          <ac:spMkLst>
            <pc:docMk/>
            <pc:sldMk cId="669828707" sldId="559"/>
            <ac:spMk id="23" creationId="{76D828A1-F54B-244A-82E7-599B0ADCEB45}"/>
          </ac:spMkLst>
        </pc:spChg>
        <pc:spChg chg="add mod">
          <ac:chgData name="Mariah Helgeson" userId="51b1bd1c-374c-4333-91a8-ada6f1cc33a2" providerId="ADAL" clId="{2561BA1A-F32F-064E-9033-AAFC7156500D}" dt="2022-01-25T19:34:07.678" v="3237"/>
          <ac:spMkLst>
            <pc:docMk/>
            <pc:sldMk cId="669828707" sldId="559"/>
            <ac:spMk id="24" creationId="{1F4C1F14-798A-EC48-98AA-5C4DD4F208E9}"/>
          </ac:spMkLst>
        </pc:spChg>
        <pc:spChg chg="add mod">
          <ac:chgData name="Mariah Helgeson" userId="51b1bd1c-374c-4333-91a8-ada6f1cc33a2" providerId="ADAL" clId="{2561BA1A-F32F-064E-9033-AAFC7156500D}" dt="2022-01-25T19:34:07.678" v="3237"/>
          <ac:spMkLst>
            <pc:docMk/>
            <pc:sldMk cId="669828707" sldId="559"/>
            <ac:spMk id="25" creationId="{3180059E-B054-4242-A659-8BEAE5A87786}"/>
          </ac:spMkLst>
        </pc:spChg>
        <pc:spChg chg="add mod">
          <ac:chgData name="Mariah Helgeson" userId="51b1bd1c-374c-4333-91a8-ada6f1cc33a2" providerId="ADAL" clId="{2561BA1A-F32F-064E-9033-AAFC7156500D}" dt="2022-01-25T19:34:07.678" v="3237"/>
          <ac:spMkLst>
            <pc:docMk/>
            <pc:sldMk cId="669828707" sldId="559"/>
            <ac:spMk id="26" creationId="{EC8207FA-28DD-6445-B856-DE5E039947EB}"/>
          </ac:spMkLst>
        </pc:spChg>
        <pc:spChg chg="add mod">
          <ac:chgData name="Mariah Helgeson" userId="51b1bd1c-374c-4333-91a8-ada6f1cc33a2" providerId="ADAL" clId="{2561BA1A-F32F-064E-9033-AAFC7156500D}" dt="2022-01-25T19:34:07.678" v="3237"/>
          <ac:spMkLst>
            <pc:docMk/>
            <pc:sldMk cId="669828707" sldId="559"/>
            <ac:spMk id="27" creationId="{84AA572E-E935-DF44-8072-35209CB9B9FA}"/>
          </ac:spMkLst>
        </pc:spChg>
      </pc:sldChg>
      <pc:sldChg chg="addSp modSp mod modClrScheme chgLayout">
        <pc:chgData name="Mariah Helgeson" userId="51b1bd1c-374c-4333-91a8-ada6f1cc33a2" providerId="ADAL" clId="{2561BA1A-F32F-064E-9033-AAFC7156500D}" dt="2022-01-25T20:02:29.854" v="3648" actId="700"/>
        <pc:sldMkLst>
          <pc:docMk/>
          <pc:sldMk cId="0" sldId="782"/>
        </pc:sldMkLst>
        <pc:spChg chg="add mod ord">
          <ac:chgData name="Mariah Helgeson" userId="51b1bd1c-374c-4333-91a8-ada6f1cc33a2" providerId="ADAL" clId="{2561BA1A-F32F-064E-9033-AAFC7156500D}" dt="2022-01-25T20:02:29.854" v="3648" actId="700"/>
          <ac:spMkLst>
            <pc:docMk/>
            <pc:sldMk cId="0" sldId="782"/>
            <ac:spMk id="2" creationId="{AA8C7972-1E84-384B-A8EF-EA2EEC9FD192}"/>
          </ac:spMkLst>
        </pc:spChg>
        <pc:spChg chg="add mod">
          <ac:chgData name="Mariah Helgeson" userId="51b1bd1c-374c-4333-91a8-ada6f1cc33a2" providerId="ADAL" clId="{2561BA1A-F32F-064E-9033-AAFC7156500D}" dt="2022-01-25T19:20:03.861" v="3055"/>
          <ac:spMkLst>
            <pc:docMk/>
            <pc:sldMk cId="0" sldId="782"/>
            <ac:spMk id="8" creationId="{0A185249-E9E7-734E-B81F-B08CA4C563D1}"/>
          </ac:spMkLst>
        </pc:spChg>
        <pc:spChg chg="add mod">
          <ac:chgData name="Mariah Helgeson" userId="51b1bd1c-374c-4333-91a8-ada6f1cc33a2" providerId="ADAL" clId="{2561BA1A-F32F-064E-9033-AAFC7156500D}" dt="2022-01-25T19:20:03.861" v="3055"/>
          <ac:spMkLst>
            <pc:docMk/>
            <pc:sldMk cId="0" sldId="782"/>
            <ac:spMk id="9" creationId="{EEAD252F-0F9B-6B41-858E-BD8BF50629F5}"/>
          </ac:spMkLst>
        </pc:spChg>
        <pc:spChg chg="add mod">
          <ac:chgData name="Mariah Helgeson" userId="51b1bd1c-374c-4333-91a8-ada6f1cc33a2" providerId="ADAL" clId="{2561BA1A-F32F-064E-9033-AAFC7156500D}" dt="2022-01-25T19:20:03.861" v="3055"/>
          <ac:spMkLst>
            <pc:docMk/>
            <pc:sldMk cId="0" sldId="782"/>
            <ac:spMk id="10" creationId="{62AE4603-C553-5A46-AD59-9D74375A5CC5}"/>
          </ac:spMkLst>
        </pc:spChg>
        <pc:spChg chg="add mod">
          <ac:chgData name="Mariah Helgeson" userId="51b1bd1c-374c-4333-91a8-ada6f1cc33a2" providerId="ADAL" clId="{2561BA1A-F32F-064E-9033-AAFC7156500D}" dt="2022-01-25T19:20:03.861" v="3055"/>
          <ac:spMkLst>
            <pc:docMk/>
            <pc:sldMk cId="0" sldId="782"/>
            <ac:spMk id="11" creationId="{805E8959-A0FD-3F4F-B5FE-51FC0F9F48EF}"/>
          </ac:spMkLst>
        </pc:spChg>
        <pc:spChg chg="add mod">
          <ac:chgData name="Mariah Helgeson" userId="51b1bd1c-374c-4333-91a8-ada6f1cc33a2" providerId="ADAL" clId="{2561BA1A-F32F-064E-9033-AAFC7156500D}" dt="2022-01-25T19:20:03.861" v="3055"/>
          <ac:spMkLst>
            <pc:docMk/>
            <pc:sldMk cId="0" sldId="782"/>
            <ac:spMk id="12" creationId="{A7D67BCC-C26B-D24F-9BFE-40695C1EA755}"/>
          </ac:spMkLst>
        </pc:spChg>
        <pc:spChg chg="add mod">
          <ac:chgData name="Mariah Helgeson" userId="51b1bd1c-374c-4333-91a8-ada6f1cc33a2" providerId="ADAL" clId="{2561BA1A-F32F-064E-9033-AAFC7156500D}" dt="2022-01-25T19:20:03.861" v="3055"/>
          <ac:spMkLst>
            <pc:docMk/>
            <pc:sldMk cId="0" sldId="782"/>
            <ac:spMk id="13" creationId="{0D2EC2EC-8384-FF4C-B9A6-D1E5D80B6790}"/>
          </ac:spMkLst>
        </pc:spChg>
        <pc:spChg chg="add mod">
          <ac:chgData name="Mariah Helgeson" userId="51b1bd1c-374c-4333-91a8-ada6f1cc33a2" providerId="ADAL" clId="{2561BA1A-F32F-064E-9033-AAFC7156500D}" dt="2022-01-25T19:20:03.861" v="3055"/>
          <ac:spMkLst>
            <pc:docMk/>
            <pc:sldMk cId="0" sldId="782"/>
            <ac:spMk id="14" creationId="{DED9F00E-E4F0-144F-B64F-7A509BA7D6BB}"/>
          </ac:spMkLst>
        </pc:spChg>
        <pc:spChg chg="add mod">
          <ac:chgData name="Mariah Helgeson" userId="51b1bd1c-374c-4333-91a8-ada6f1cc33a2" providerId="ADAL" clId="{2561BA1A-F32F-064E-9033-AAFC7156500D}" dt="2022-01-25T19:20:03.861" v="3055"/>
          <ac:spMkLst>
            <pc:docMk/>
            <pc:sldMk cId="0" sldId="782"/>
            <ac:spMk id="15" creationId="{EB2A5297-8ED2-B948-BFB2-0EB3DB6B1428}"/>
          </ac:spMkLst>
        </pc:spChg>
        <pc:spChg chg="add mod">
          <ac:chgData name="Mariah Helgeson" userId="51b1bd1c-374c-4333-91a8-ada6f1cc33a2" providerId="ADAL" clId="{2561BA1A-F32F-064E-9033-AAFC7156500D}" dt="2022-01-25T19:20:03.861" v="3055"/>
          <ac:spMkLst>
            <pc:docMk/>
            <pc:sldMk cId="0" sldId="782"/>
            <ac:spMk id="16" creationId="{71CED777-EBEE-7344-A428-16203AEB4425}"/>
          </ac:spMkLst>
        </pc:spChg>
        <pc:spChg chg="add mod">
          <ac:chgData name="Mariah Helgeson" userId="51b1bd1c-374c-4333-91a8-ada6f1cc33a2" providerId="ADAL" clId="{2561BA1A-F32F-064E-9033-AAFC7156500D}" dt="2022-01-25T19:20:03.861" v="3055"/>
          <ac:spMkLst>
            <pc:docMk/>
            <pc:sldMk cId="0" sldId="782"/>
            <ac:spMk id="17" creationId="{C6791C61-AC20-DB49-8119-C0469A3CB6CA}"/>
          </ac:spMkLst>
        </pc:spChg>
        <pc:spChg chg="add mod">
          <ac:chgData name="Mariah Helgeson" userId="51b1bd1c-374c-4333-91a8-ada6f1cc33a2" providerId="ADAL" clId="{2561BA1A-F32F-064E-9033-AAFC7156500D}" dt="2022-01-25T19:20:03.861" v="3055"/>
          <ac:spMkLst>
            <pc:docMk/>
            <pc:sldMk cId="0" sldId="782"/>
            <ac:spMk id="18" creationId="{D09F9A82-8814-2148-B7A3-B214A2DB36E9}"/>
          </ac:spMkLst>
        </pc:spChg>
        <pc:spChg chg="add mod">
          <ac:chgData name="Mariah Helgeson" userId="51b1bd1c-374c-4333-91a8-ada6f1cc33a2" providerId="ADAL" clId="{2561BA1A-F32F-064E-9033-AAFC7156500D}" dt="2022-01-25T19:20:03.861" v="3055"/>
          <ac:spMkLst>
            <pc:docMk/>
            <pc:sldMk cId="0" sldId="782"/>
            <ac:spMk id="19" creationId="{AC5D3FA7-0C2A-5E41-B050-39BCD454097E}"/>
          </ac:spMkLst>
        </pc:spChg>
        <pc:spChg chg="add mod">
          <ac:chgData name="Mariah Helgeson" userId="51b1bd1c-374c-4333-91a8-ada6f1cc33a2" providerId="ADAL" clId="{2561BA1A-F32F-064E-9033-AAFC7156500D}" dt="2022-01-25T19:20:03.861" v="3055"/>
          <ac:spMkLst>
            <pc:docMk/>
            <pc:sldMk cId="0" sldId="782"/>
            <ac:spMk id="20" creationId="{77808D2A-61D7-4249-B07C-8BDAE29F7ED7}"/>
          </ac:spMkLst>
        </pc:spChg>
        <pc:spChg chg="add mod">
          <ac:chgData name="Mariah Helgeson" userId="51b1bd1c-374c-4333-91a8-ada6f1cc33a2" providerId="ADAL" clId="{2561BA1A-F32F-064E-9033-AAFC7156500D}" dt="2022-01-25T19:20:03.861" v="3055"/>
          <ac:spMkLst>
            <pc:docMk/>
            <pc:sldMk cId="0" sldId="782"/>
            <ac:spMk id="21" creationId="{553257A8-82D8-9545-91D8-4506793EFBAA}"/>
          </ac:spMkLst>
        </pc:spChg>
        <pc:spChg chg="add mod">
          <ac:chgData name="Mariah Helgeson" userId="51b1bd1c-374c-4333-91a8-ada6f1cc33a2" providerId="ADAL" clId="{2561BA1A-F32F-064E-9033-AAFC7156500D}" dt="2022-01-25T19:20:03.861" v="3055"/>
          <ac:spMkLst>
            <pc:docMk/>
            <pc:sldMk cId="0" sldId="782"/>
            <ac:spMk id="22" creationId="{FDC72B8B-1B60-DE4A-B13B-237642ED846C}"/>
          </ac:spMkLst>
        </pc:spChg>
        <pc:spChg chg="add mod">
          <ac:chgData name="Mariah Helgeson" userId="51b1bd1c-374c-4333-91a8-ada6f1cc33a2" providerId="ADAL" clId="{2561BA1A-F32F-064E-9033-AAFC7156500D}" dt="2022-01-25T19:20:03.861" v="3055"/>
          <ac:spMkLst>
            <pc:docMk/>
            <pc:sldMk cId="0" sldId="782"/>
            <ac:spMk id="23" creationId="{21F960F1-F5BA-A147-AC42-2956D48F9F4C}"/>
          </ac:spMkLst>
        </pc:spChg>
        <pc:spChg chg="add mod">
          <ac:chgData name="Mariah Helgeson" userId="51b1bd1c-374c-4333-91a8-ada6f1cc33a2" providerId="ADAL" clId="{2561BA1A-F32F-064E-9033-AAFC7156500D}" dt="2022-01-25T19:20:03.861" v="3055"/>
          <ac:spMkLst>
            <pc:docMk/>
            <pc:sldMk cId="0" sldId="782"/>
            <ac:spMk id="24" creationId="{C93C67AE-21C4-634E-962C-1F01E9936E6C}"/>
          </ac:spMkLst>
        </pc:spChg>
        <pc:spChg chg="add mod">
          <ac:chgData name="Mariah Helgeson" userId="51b1bd1c-374c-4333-91a8-ada6f1cc33a2" providerId="ADAL" clId="{2561BA1A-F32F-064E-9033-AAFC7156500D}" dt="2022-01-25T19:20:03.861" v="3055"/>
          <ac:spMkLst>
            <pc:docMk/>
            <pc:sldMk cId="0" sldId="782"/>
            <ac:spMk id="25" creationId="{DAA1FB74-9683-8648-A956-F7D38DD662F1}"/>
          </ac:spMkLst>
        </pc:spChg>
        <pc:spChg chg="add mod">
          <ac:chgData name="Mariah Helgeson" userId="51b1bd1c-374c-4333-91a8-ada6f1cc33a2" providerId="ADAL" clId="{2561BA1A-F32F-064E-9033-AAFC7156500D}" dt="2022-01-25T19:20:03.861" v="3055"/>
          <ac:spMkLst>
            <pc:docMk/>
            <pc:sldMk cId="0" sldId="782"/>
            <ac:spMk id="26" creationId="{A04CAC1F-2EC1-6F4F-8BAA-D6063FEF86A0}"/>
          </ac:spMkLst>
        </pc:spChg>
        <pc:spChg chg="add mod">
          <ac:chgData name="Mariah Helgeson" userId="51b1bd1c-374c-4333-91a8-ada6f1cc33a2" providerId="ADAL" clId="{2561BA1A-F32F-064E-9033-AAFC7156500D}" dt="2022-01-25T19:20:03.861" v="3055"/>
          <ac:spMkLst>
            <pc:docMk/>
            <pc:sldMk cId="0" sldId="782"/>
            <ac:spMk id="27" creationId="{6AD71777-058F-884C-ADA5-0A44FEB98489}"/>
          </ac:spMkLst>
        </pc:spChg>
        <pc:spChg chg="add mod">
          <ac:chgData name="Mariah Helgeson" userId="51b1bd1c-374c-4333-91a8-ada6f1cc33a2" providerId="ADAL" clId="{2561BA1A-F32F-064E-9033-AAFC7156500D}" dt="2022-01-25T19:20:03.861" v="3055"/>
          <ac:spMkLst>
            <pc:docMk/>
            <pc:sldMk cId="0" sldId="782"/>
            <ac:spMk id="28" creationId="{27239410-3769-2141-908E-44A4BBD46274}"/>
          </ac:spMkLst>
        </pc:spChg>
        <pc:spChg chg="mod ord">
          <ac:chgData name="Mariah Helgeson" userId="51b1bd1c-374c-4333-91a8-ada6f1cc33a2" providerId="ADAL" clId="{2561BA1A-F32F-064E-9033-AAFC7156500D}" dt="2022-01-25T20:02:29.854" v="3648" actId="700"/>
          <ac:spMkLst>
            <pc:docMk/>
            <pc:sldMk cId="0" sldId="782"/>
            <ac:spMk id="74755" creationId="{9217DFC5-02F4-45D5-9073-7E8C71E810B7}"/>
          </ac:spMkLst>
        </pc:spChg>
        <pc:spChg chg="mod ord">
          <ac:chgData name="Mariah Helgeson" userId="51b1bd1c-374c-4333-91a8-ada6f1cc33a2" providerId="ADAL" clId="{2561BA1A-F32F-064E-9033-AAFC7156500D}" dt="2022-01-25T20:02:29.854" v="3648" actId="700"/>
          <ac:spMkLst>
            <pc:docMk/>
            <pc:sldMk cId="0" sldId="782"/>
            <ac:spMk id="156674" creationId="{AE09D3AD-51EA-48BE-8D89-F47EA64FD68B}"/>
          </ac:spMkLst>
        </pc:spChg>
      </pc:sldChg>
      <pc:sldChg chg="addSp modSp mod modClrScheme chgLayout">
        <pc:chgData name="Mariah Helgeson" userId="51b1bd1c-374c-4333-91a8-ada6f1cc33a2" providerId="ADAL" clId="{2561BA1A-F32F-064E-9033-AAFC7156500D}" dt="2022-01-25T20:02:29.854" v="3648" actId="700"/>
        <pc:sldMkLst>
          <pc:docMk/>
          <pc:sldMk cId="0" sldId="783"/>
        </pc:sldMkLst>
        <pc:spChg chg="add mod ord">
          <ac:chgData name="Mariah Helgeson" userId="51b1bd1c-374c-4333-91a8-ada6f1cc33a2" providerId="ADAL" clId="{2561BA1A-F32F-064E-9033-AAFC7156500D}" dt="2022-01-25T20:02:29.854" v="3648" actId="700"/>
          <ac:spMkLst>
            <pc:docMk/>
            <pc:sldMk cId="0" sldId="783"/>
            <ac:spMk id="2" creationId="{E54C69EE-8C6F-864F-8DD7-96173F817490}"/>
          </ac:spMkLst>
        </pc:spChg>
        <pc:spChg chg="add mod">
          <ac:chgData name="Mariah Helgeson" userId="51b1bd1c-374c-4333-91a8-ada6f1cc33a2" providerId="ADAL" clId="{2561BA1A-F32F-064E-9033-AAFC7156500D}" dt="2022-01-25T19:20:05.350" v="3056"/>
          <ac:spMkLst>
            <pc:docMk/>
            <pc:sldMk cId="0" sldId="783"/>
            <ac:spMk id="7" creationId="{97B8D135-4334-3541-AA1B-B5320471E9F4}"/>
          </ac:spMkLst>
        </pc:spChg>
        <pc:spChg chg="add mod">
          <ac:chgData name="Mariah Helgeson" userId="51b1bd1c-374c-4333-91a8-ada6f1cc33a2" providerId="ADAL" clId="{2561BA1A-F32F-064E-9033-AAFC7156500D}" dt="2022-01-25T19:20:05.350" v="3056"/>
          <ac:spMkLst>
            <pc:docMk/>
            <pc:sldMk cId="0" sldId="783"/>
            <ac:spMk id="8" creationId="{D16F9444-F9E4-0C44-A8B4-FAFEC381AA04}"/>
          </ac:spMkLst>
        </pc:spChg>
        <pc:spChg chg="add mod">
          <ac:chgData name="Mariah Helgeson" userId="51b1bd1c-374c-4333-91a8-ada6f1cc33a2" providerId="ADAL" clId="{2561BA1A-F32F-064E-9033-AAFC7156500D}" dt="2022-01-25T19:20:05.350" v="3056"/>
          <ac:spMkLst>
            <pc:docMk/>
            <pc:sldMk cId="0" sldId="783"/>
            <ac:spMk id="9" creationId="{E652F6FD-A254-B247-9AE7-7E47801C40A3}"/>
          </ac:spMkLst>
        </pc:spChg>
        <pc:spChg chg="add mod">
          <ac:chgData name="Mariah Helgeson" userId="51b1bd1c-374c-4333-91a8-ada6f1cc33a2" providerId="ADAL" clId="{2561BA1A-F32F-064E-9033-AAFC7156500D}" dt="2022-01-25T19:20:05.350" v="3056"/>
          <ac:spMkLst>
            <pc:docMk/>
            <pc:sldMk cId="0" sldId="783"/>
            <ac:spMk id="10" creationId="{0F2D9906-E1D9-B842-BF8B-9A1AE7CC4136}"/>
          </ac:spMkLst>
        </pc:spChg>
        <pc:spChg chg="add mod">
          <ac:chgData name="Mariah Helgeson" userId="51b1bd1c-374c-4333-91a8-ada6f1cc33a2" providerId="ADAL" clId="{2561BA1A-F32F-064E-9033-AAFC7156500D}" dt="2022-01-25T19:20:05.350" v="3056"/>
          <ac:spMkLst>
            <pc:docMk/>
            <pc:sldMk cId="0" sldId="783"/>
            <ac:spMk id="11" creationId="{448D18FB-8635-E144-B48B-9D475F04DF74}"/>
          </ac:spMkLst>
        </pc:spChg>
        <pc:spChg chg="add mod">
          <ac:chgData name="Mariah Helgeson" userId="51b1bd1c-374c-4333-91a8-ada6f1cc33a2" providerId="ADAL" clId="{2561BA1A-F32F-064E-9033-AAFC7156500D}" dt="2022-01-25T19:20:05.350" v="3056"/>
          <ac:spMkLst>
            <pc:docMk/>
            <pc:sldMk cId="0" sldId="783"/>
            <ac:spMk id="12" creationId="{2EB21A6E-BD65-164B-B7B4-D955C82C11EE}"/>
          </ac:spMkLst>
        </pc:spChg>
        <pc:spChg chg="add mod">
          <ac:chgData name="Mariah Helgeson" userId="51b1bd1c-374c-4333-91a8-ada6f1cc33a2" providerId="ADAL" clId="{2561BA1A-F32F-064E-9033-AAFC7156500D}" dt="2022-01-25T19:20:05.350" v="3056"/>
          <ac:spMkLst>
            <pc:docMk/>
            <pc:sldMk cId="0" sldId="783"/>
            <ac:spMk id="13" creationId="{C2FBFFCF-607C-A548-A21F-3054521306D9}"/>
          </ac:spMkLst>
        </pc:spChg>
        <pc:spChg chg="add mod">
          <ac:chgData name="Mariah Helgeson" userId="51b1bd1c-374c-4333-91a8-ada6f1cc33a2" providerId="ADAL" clId="{2561BA1A-F32F-064E-9033-AAFC7156500D}" dt="2022-01-25T19:20:05.350" v="3056"/>
          <ac:spMkLst>
            <pc:docMk/>
            <pc:sldMk cId="0" sldId="783"/>
            <ac:spMk id="14" creationId="{FBF1A750-E56B-804E-AEE3-83FCF3940EF1}"/>
          </ac:spMkLst>
        </pc:spChg>
        <pc:spChg chg="add mod">
          <ac:chgData name="Mariah Helgeson" userId="51b1bd1c-374c-4333-91a8-ada6f1cc33a2" providerId="ADAL" clId="{2561BA1A-F32F-064E-9033-AAFC7156500D}" dt="2022-01-25T19:20:05.350" v="3056"/>
          <ac:spMkLst>
            <pc:docMk/>
            <pc:sldMk cId="0" sldId="783"/>
            <ac:spMk id="15" creationId="{24BC0305-BE3F-014A-A8D5-EBE9FB78FC95}"/>
          </ac:spMkLst>
        </pc:spChg>
        <pc:spChg chg="add mod">
          <ac:chgData name="Mariah Helgeson" userId="51b1bd1c-374c-4333-91a8-ada6f1cc33a2" providerId="ADAL" clId="{2561BA1A-F32F-064E-9033-AAFC7156500D}" dt="2022-01-25T19:20:05.350" v="3056"/>
          <ac:spMkLst>
            <pc:docMk/>
            <pc:sldMk cId="0" sldId="783"/>
            <ac:spMk id="16" creationId="{63D6DCD2-40E5-F54E-BC13-AA63F49B2C26}"/>
          </ac:spMkLst>
        </pc:spChg>
        <pc:spChg chg="add mod">
          <ac:chgData name="Mariah Helgeson" userId="51b1bd1c-374c-4333-91a8-ada6f1cc33a2" providerId="ADAL" clId="{2561BA1A-F32F-064E-9033-AAFC7156500D}" dt="2022-01-25T19:20:05.350" v="3056"/>
          <ac:spMkLst>
            <pc:docMk/>
            <pc:sldMk cId="0" sldId="783"/>
            <ac:spMk id="17" creationId="{3EE8AE63-4397-904F-9B29-A1E0DC99DDDA}"/>
          </ac:spMkLst>
        </pc:spChg>
        <pc:spChg chg="add mod">
          <ac:chgData name="Mariah Helgeson" userId="51b1bd1c-374c-4333-91a8-ada6f1cc33a2" providerId="ADAL" clId="{2561BA1A-F32F-064E-9033-AAFC7156500D}" dt="2022-01-25T19:20:05.350" v="3056"/>
          <ac:spMkLst>
            <pc:docMk/>
            <pc:sldMk cId="0" sldId="783"/>
            <ac:spMk id="18" creationId="{169DAD72-241C-1340-B8C5-2C6D0547491E}"/>
          </ac:spMkLst>
        </pc:spChg>
        <pc:spChg chg="add mod">
          <ac:chgData name="Mariah Helgeson" userId="51b1bd1c-374c-4333-91a8-ada6f1cc33a2" providerId="ADAL" clId="{2561BA1A-F32F-064E-9033-AAFC7156500D}" dt="2022-01-25T19:20:05.350" v="3056"/>
          <ac:spMkLst>
            <pc:docMk/>
            <pc:sldMk cId="0" sldId="783"/>
            <ac:spMk id="19" creationId="{21D52123-837E-C042-923C-D3174BDA2CC7}"/>
          </ac:spMkLst>
        </pc:spChg>
        <pc:spChg chg="add mod">
          <ac:chgData name="Mariah Helgeson" userId="51b1bd1c-374c-4333-91a8-ada6f1cc33a2" providerId="ADAL" clId="{2561BA1A-F32F-064E-9033-AAFC7156500D}" dt="2022-01-25T19:20:05.350" v="3056"/>
          <ac:spMkLst>
            <pc:docMk/>
            <pc:sldMk cId="0" sldId="783"/>
            <ac:spMk id="20" creationId="{77BF3531-B874-EB46-A32E-413927455D6D}"/>
          </ac:spMkLst>
        </pc:spChg>
        <pc:spChg chg="add mod">
          <ac:chgData name="Mariah Helgeson" userId="51b1bd1c-374c-4333-91a8-ada6f1cc33a2" providerId="ADAL" clId="{2561BA1A-F32F-064E-9033-AAFC7156500D}" dt="2022-01-25T19:20:05.350" v="3056"/>
          <ac:spMkLst>
            <pc:docMk/>
            <pc:sldMk cId="0" sldId="783"/>
            <ac:spMk id="21" creationId="{F8C823B9-3798-3249-AE2A-93AA9AA8338D}"/>
          </ac:spMkLst>
        </pc:spChg>
        <pc:spChg chg="add mod">
          <ac:chgData name="Mariah Helgeson" userId="51b1bd1c-374c-4333-91a8-ada6f1cc33a2" providerId="ADAL" clId="{2561BA1A-F32F-064E-9033-AAFC7156500D}" dt="2022-01-25T19:20:05.350" v="3056"/>
          <ac:spMkLst>
            <pc:docMk/>
            <pc:sldMk cId="0" sldId="783"/>
            <ac:spMk id="22" creationId="{EB515EC7-DB3E-994A-832A-E84B6C91A4CB}"/>
          </ac:spMkLst>
        </pc:spChg>
        <pc:spChg chg="add mod">
          <ac:chgData name="Mariah Helgeson" userId="51b1bd1c-374c-4333-91a8-ada6f1cc33a2" providerId="ADAL" clId="{2561BA1A-F32F-064E-9033-AAFC7156500D}" dt="2022-01-25T19:20:05.350" v="3056"/>
          <ac:spMkLst>
            <pc:docMk/>
            <pc:sldMk cId="0" sldId="783"/>
            <ac:spMk id="23" creationId="{8F790DB1-BF57-0B43-B925-AAB8A9EAEBCE}"/>
          </ac:spMkLst>
        </pc:spChg>
        <pc:spChg chg="add mod">
          <ac:chgData name="Mariah Helgeson" userId="51b1bd1c-374c-4333-91a8-ada6f1cc33a2" providerId="ADAL" clId="{2561BA1A-F32F-064E-9033-AAFC7156500D}" dt="2022-01-25T19:20:05.350" v="3056"/>
          <ac:spMkLst>
            <pc:docMk/>
            <pc:sldMk cId="0" sldId="783"/>
            <ac:spMk id="24" creationId="{3D72731C-76E2-2B4B-86D1-6BAAF41998A5}"/>
          </ac:spMkLst>
        </pc:spChg>
        <pc:spChg chg="add mod">
          <ac:chgData name="Mariah Helgeson" userId="51b1bd1c-374c-4333-91a8-ada6f1cc33a2" providerId="ADAL" clId="{2561BA1A-F32F-064E-9033-AAFC7156500D}" dt="2022-01-25T19:20:05.350" v="3056"/>
          <ac:spMkLst>
            <pc:docMk/>
            <pc:sldMk cId="0" sldId="783"/>
            <ac:spMk id="25" creationId="{E043C112-7BD9-E549-A089-CFCDA80C135B}"/>
          </ac:spMkLst>
        </pc:spChg>
        <pc:spChg chg="add mod">
          <ac:chgData name="Mariah Helgeson" userId="51b1bd1c-374c-4333-91a8-ada6f1cc33a2" providerId="ADAL" clId="{2561BA1A-F32F-064E-9033-AAFC7156500D}" dt="2022-01-25T19:20:05.350" v="3056"/>
          <ac:spMkLst>
            <pc:docMk/>
            <pc:sldMk cId="0" sldId="783"/>
            <ac:spMk id="26" creationId="{B94F8288-04F5-EA4A-B06A-6D5B61EBFEAD}"/>
          </ac:spMkLst>
        </pc:spChg>
        <pc:spChg chg="add mod">
          <ac:chgData name="Mariah Helgeson" userId="51b1bd1c-374c-4333-91a8-ada6f1cc33a2" providerId="ADAL" clId="{2561BA1A-F32F-064E-9033-AAFC7156500D}" dt="2022-01-25T19:20:05.350" v="3056"/>
          <ac:spMkLst>
            <pc:docMk/>
            <pc:sldMk cId="0" sldId="783"/>
            <ac:spMk id="27" creationId="{3C2E1398-D053-2E42-A479-759A73E9EFCC}"/>
          </ac:spMkLst>
        </pc:spChg>
        <pc:spChg chg="mod ord">
          <ac:chgData name="Mariah Helgeson" userId="51b1bd1c-374c-4333-91a8-ada6f1cc33a2" providerId="ADAL" clId="{2561BA1A-F32F-064E-9033-AAFC7156500D}" dt="2022-01-25T20:02:29.854" v="3648" actId="700"/>
          <ac:spMkLst>
            <pc:docMk/>
            <pc:sldMk cId="0" sldId="783"/>
            <ac:spMk id="75779" creationId="{E1A482B5-AF2C-4629-A8D2-48B39A107932}"/>
          </ac:spMkLst>
        </pc:spChg>
        <pc:spChg chg="mod ord">
          <ac:chgData name="Mariah Helgeson" userId="51b1bd1c-374c-4333-91a8-ada6f1cc33a2" providerId="ADAL" clId="{2561BA1A-F32F-064E-9033-AAFC7156500D}" dt="2022-01-25T20:02:29.854" v="3648" actId="700"/>
          <ac:spMkLst>
            <pc:docMk/>
            <pc:sldMk cId="0" sldId="783"/>
            <ac:spMk id="158722" creationId="{D3B8F25A-78AC-45D4-8230-327C6978E14A}"/>
          </ac:spMkLst>
        </pc:spChg>
      </pc:sldChg>
      <pc:sldChg chg="addSp modSp mod modClrScheme chgLayout">
        <pc:chgData name="Mariah Helgeson" userId="51b1bd1c-374c-4333-91a8-ada6f1cc33a2" providerId="ADAL" clId="{2561BA1A-F32F-064E-9033-AAFC7156500D}" dt="2022-01-25T20:02:29.854" v="3648" actId="700"/>
        <pc:sldMkLst>
          <pc:docMk/>
          <pc:sldMk cId="0" sldId="784"/>
        </pc:sldMkLst>
        <pc:spChg chg="add mod ord">
          <ac:chgData name="Mariah Helgeson" userId="51b1bd1c-374c-4333-91a8-ada6f1cc33a2" providerId="ADAL" clId="{2561BA1A-F32F-064E-9033-AAFC7156500D}" dt="2022-01-25T20:02:29.854" v="3648" actId="700"/>
          <ac:spMkLst>
            <pc:docMk/>
            <pc:sldMk cId="0" sldId="784"/>
            <ac:spMk id="2" creationId="{A727F18B-7E57-A449-B45B-2937E944E4B4}"/>
          </ac:spMkLst>
        </pc:spChg>
        <pc:spChg chg="add mod">
          <ac:chgData name="Mariah Helgeson" userId="51b1bd1c-374c-4333-91a8-ada6f1cc33a2" providerId="ADAL" clId="{2561BA1A-F32F-064E-9033-AAFC7156500D}" dt="2022-01-25T19:20:06.784" v="3057"/>
          <ac:spMkLst>
            <pc:docMk/>
            <pc:sldMk cId="0" sldId="784"/>
            <ac:spMk id="7" creationId="{B4F8C4B8-04E4-FB4C-AEA7-64F17969844F}"/>
          </ac:spMkLst>
        </pc:spChg>
        <pc:spChg chg="add mod">
          <ac:chgData name="Mariah Helgeson" userId="51b1bd1c-374c-4333-91a8-ada6f1cc33a2" providerId="ADAL" clId="{2561BA1A-F32F-064E-9033-AAFC7156500D}" dt="2022-01-25T19:20:06.784" v="3057"/>
          <ac:spMkLst>
            <pc:docMk/>
            <pc:sldMk cId="0" sldId="784"/>
            <ac:spMk id="8" creationId="{77CF5532-57D3-334B-B115-2E8EA7951BB5}"/>
          </ac:spMkLst>
        </pc:spChg>
        <pc:spChg chg="add mod">
          <ac:chgData name="Mariah Helgeson" userId="51b1bd1c-374c-4333-91a8-ada6f1cc33a2" providerId="ADAL" clId="{2561BA1A-F32F-064E-9033-AAFC7156500D}" dt="2022-01-25T19:20:06.784" v="3057"/>
          <ac:spMkLst>
            <pc:docMk/>
            <pc:sldMk cId="0" sldId="784"/>
            <ac:spMk id="9" creationId="{0EB32793-41BE-404E-A739-FFF801DF19CB}"/>
          </ac:spMkLst>
        </pc:spChg>
        <pc:spChg chg="add mod">
          <ac:chgData name="Mariah Helgeson" userId="51b1bd1c-374c-4333-91a8-ada6f1cc33a2" providerId="ADAL" clId="{2561BA1A-F32F-064E-9033-AAFC7156500D}" dt="2022-01-25T19:20:06.784" v="3057"/>
          <ac:spMkLst>
            <pc:docMk/>
            <pc:sldMk cId="0" sldId="784"/>
            <ac:spMk id="10" creationId="{9D9C6154-B9EF-F84C-A44E-97A77745509C}"/>
          </ac:spMkLst>
        </pc:spChg>
        <pc:spChg chg="add mod">
          <ac:chgData name="Mariah Helgeson" userId="51b1bd1c-374c-4333-91a8-ada6f1cc33a2" providerId="ADAL" clId="{2561BA1A-F32F-064E-9033-AAFC7156500D}" dt="2022-01-25T19:20:06.784" v="3057"/>
          <ac:spMkLst>
            <pc:docMk/>
            <pc:sldMk cId="0" sldId="784"/>
            <ac:spMk id="11" creationId="{4126CF33-F59C-6943-905E-F6E9C8064780}"/>
          </ac:spMkLst>
        </pc:spChg>
        <pc:spChg chg="add mod">
          <ac:chgData name="Mariah Helgeson" userId="51b1bd1c-374c-4333-91a8-ada6f1cc33a2" providerId="ADAL" clId="{2561BA1A-F32F-064E-9033-AAFC7156500D}" dt="2022-01-25T19:20:06.784" v="3057"/>
          <ac:spMkLst>
            <pc:docMk/>
            <pc:sldMk cId="0" sldId="784"/>
            <ac:spMk id="12" creationId="{860DCF5F-70A1-BF41-A9DE-7363CBE00416}"/>
          </ac:spMkLst>
        </pc:spChg>
        <pc:spChg chg="add mod">
          <ac:chgData name="Mariah Helgeson" userId="51b1bd1c-374c-4333-91a8-ada6f1cc33a2" providerId="ADAL" clId="{2561BA1A-F32F-064E-9033-AAFC7156500D}" dt="2022-01-25T19:20:06.784" v="3057"/>
          <ac:spMkLst>
            <pc:docMk/>
            <pc:sldMk cId="0" sldId="784"/>
            <ac:spMk id="13" creationId="{8FA36566-E2F4-0443-9EEA-DBEBE8E3253A}"/>
          </ac:spMkLst>
        </pc:spChg>
        <pc:spChg chg="add mod">
          <ac:chgData name="Mariah Helgeson" userId="51b1bd1c-374c-4333-91a8-ada6f1cc33a2" providerId="ADAL" clId="{2561BA1A-F32F-064E-9033-AAFC7156500D}" dt="2022-01-25T19:20:06.784" v="3057"/>
          <ac:spMkLst>
            <pc:docMk/>
            <pc:sldMk cId="0" sldId="784"/>
            <ac:spMk id="14" creationId="{AD19B5BC-CED3-3745-BC03-758DFBF2E80A}"/>
          </ac:spMkLst>
        </pc:spChg>
        <pc:spChg chg="add mod">
          <ac:chgData name="Mariah Helgeson" userId="51b1bd1c-374c-4333-91a8-ada6f1cc33a2" providerId="ADAL" clId="{2561BA1A-F32F-064E-9033-AAFC7156500D}" dt="2022-01-25T19:20:06.784" v="3057"/>
          <ac:spMkLst>
            <pc:docMk/>
            <pc:sldMk cId="0" sldId="784"/>
            <ac:spMk id="15" creationId="{C7B91B1B-B0AB-2D44-8D62-F1C5F30312C4}"/>
          </ac:spMkLst>
        </pc:spChg>
        <pc:spChg chg="add mod">
          <ac:chgData name="Mariah Helgeson" userId="51b1bd1c-374c-4333-91a8-ada6f1cc33a2" providerId="ADAL" clId="{2561BA1A-F32F-064E-9033-AAFC7156500D}" dt="2022-01-25T19:20:06.784" v="3057"/>
          <ac:spMkLst>
            <pc:docMk/>
            <pc:sldMk cId="0" sldId="784"/>
            <ac:spMk id="16" creationId="{9EC149B9-1DBB-D743-BBC9-5D2C098E82FE}"/>
          </ac:spMkLst>
        </pc:spChg>
        <pc:spChg chg="add mod">
          <ac:chgData name="Mariah Helgeson" userId="51b1bd1c-374c-4333-91a8-ada6f1cc33a2" providerId="ADAL" clId="{2561BA1A-F32F-064E-9033-AAFC7156500D}" dt="2022-01-25T19:20:06.784" v="3057"/>
          <ac:spMkLst>
            <pc:docMk/>
            <pc:sldMk cId="0" sldId="784"/>
            <ac:spMk id="17" creationId="{46A7BDEC-F056-0745-BA57-7F3C5AAFD287}"/>
          </ac:spMkLst>
        </pc:spChg>
        <pc:spChg chg="add mod">
          <ac:chgData name="Mariah Helgeson" userId="51b1bd1c-374c-4333-91a8-ada6f1cc33a2" providerId="ADAL" clId="{2561BA1A-F32F-064E-9033-AAFC7156500D}" dt="2022-01-25T19:20:06.784" v="3057"/>
          <ac:spMkLst>
            <pc:docMk/>
            <pc:sldMk cId="0" sldId="784"/>
            <ac:spMk id="18" creationId="{BF279CC1-7310-8F4F-8AB5-7C868728E358}"/>
          </ac:spMkLst>
        </pc:spChg>
        <pc:spChg chg="add mod">
          <ac:chgData name="Mariah Helgeson" userId="51b1bd1c-374c-4333-91a8-ada6f1cc33a2" providerId="ADAL" clId="{2561BA1A-F32F-064E-9033-AAFC7156500D}" dt="2022-01-25T19:20:06.784" v="3057"/>
          <ac:spMkLst>
            <pc:docMk/>
            <pc:sldMk cId="0" sldId="784"/>
            <ac:spMk id="19" creationId="{07A3AC96-C9F5-874E-BCD2-2F210564809C}"/>
          </ac:spMkLst>
        </pc:spChg>
        <pc:spChg chg="add mod">
          <ac:chgData name="Mariah Helgeson" userId="51b1bd1c-374c-4333-91a8-ada6f1cc33a2" providerId="ADAL" clId="{2561BA1A-F32F-064E-9033-AAFC7156500D}" dt="2022-01-25T19:20:06.784" v="3057"/>
          <ac:spMkLst>
            <pc:docMk/>
            <pc:sldMk cId="0" sldId="784"/>
            <ac:spMk id="20" creationId="{825BB909-3D4B-2E44-A1CF-05B1150A17DF}"/>
          </ac:spMkLst>
        </pc:spChg>
        <pc:spChg chg="add mod">
          <ac:chgData name="Mariah Helgeson" userId="51b1bd1c-374c-4333-91a8-ada6f1cc33a2" providerId="ADAL" clId="{2561BA1A-F32F-064E-9033-AAFC7156500D}" dt="2022-01-25T19:20:06.784" v="3057"/>
          <ac:spMkLst>
            <pc:docMk/>
            <pc:sldMk cId="0" sldId="784"/>
            <ac:spMk id="21" creationId="{3A736A2E-EC37-8446-B64B-DA962CC71726}"/>
          </ac:spMkLst>
        </pc:spChg>
        <pc:spChg chg="add mod">
          <ac:chgData name="Mariah Helgeson" userId="51b1bd1c-374c-4333-91a8-ada6f1cc33a2" providerId="ADAL" clId="{2561BA1A-F32F-064E-9033-AAFC7156500D}" dt="2022-01-25T19:20:06.784" v="3057"/>
          <ac:spMkLst>
            <pc:docMk/>
            <pc:sldMk cId="0" sldId="784"/>
            <ac:spMk id="22" creationId="{E658CD4A-29E9-0744-97B8-ADD97D7CE751}"/>
          </ac:spMkLst>
        </pc:spChg>
        <pc:spChg chg="add mod">
          <ac:chgData name="Mariah Helgeson" userId="51b1bd1c-374c-4333-91a8-ada6f1cc33a2" providerId="ADAL" clId="{2561BA1A-F32F-064E-9033-AAFC7156500D}" dt="2022-01-25T19:20:06.784" v="3057"/>
          <ac:spMkLst>
            <pc:docMk/>
            <pc:sldMk cId="0" sldId="784"/>
            <ac:spMk id="23" creationId="{2BD187D8-5C22-A54B-8292-4B21BBC06857}"/>
          </ac:spMkLst>
        </pc:spChg>
        <pc:spChg chg="add mod">
          <ac:chgData name="Mariah Helgeson" userId="51b1bd1c-374c-4333-91a8-ada6f1cc33a2" providerId="ADAL" clId="{2561BA1A-F32F-064E-9033-AAFC7156500D}" dt="2022-01-25T19:20:06.784" v="3057"/>
          <ac:spMkLst>
            <pc:docMk/>
            <pc:sldMk cId="0" sldId="784"/>
            <ac:spMk id="24" creationId="{697BCC57-A3A4-5149-89C1-0971E79A0081}"/>
          </ac:spMkLst>
        </pc:spChg>
        <pc:spChg chg="add mod">
          <ac:chgData name="Mariah Helgeson" userId="51b1bd1c-374c-4333-91a8-ada6f1cc33a2" providerId="ADAL" clId="{2561BA1A-F32F-064E-9033-AAFC7156500D}" dt="2022-01-25T19:20:06.784" v="3057"/>
          <ac:spMkLst>
            <pc:docMk/>
            <pc:sldMk cId="0" sldId="784"/>
            <ac:spMk id="25" creationId="{F005830F-FA6C-554C-AD24-6741B4F9567F}"/>
          </ac:spMkLst>
        </pc:spChg>
        <pc:spChg chg="add mod">
          <ac:chgData name="Mariah Helgeson" userId="51b1bd1c-374c-4333-91a8-ada6f1cc33a2" providerId="ADAL" clId="{2561BA1A-F32F-064E-9033-AAFC7156500D}" dt="2022-01-25T19:20:06.784" v="3057"/>
          <ac:spMkLst>
            <pc:docMk/>
            <pc:sldMk cId="0" sldId="784"/>
            <ac:spMk id="26" creationId="{DC867F66-9C12-4449-9AB8-C964E1716FDE}"/>
          </ac:spMkLst>
        </pc:spChg>
        <pc:spChg chg="add mod">
          <ac:chgData name="Mariah Helgeson" userId="51b1bd1c-374c-4333-91a8-ada6f1cc33a2" providerId="ADAL" clId="{2561BA1A-F32F-064E-9033-AAFC7156500D}" dt="2022-01-25T19:20:06.784" v="3057"/>
          <ac:spMkLst>
            <pc:docMk/>
            <pc:sldMk cId="0" sldId="784"/>
            <ac:spMk id="27" creationId="{B090B773-CAE0-8147-860F-8DEA487210E5}"/>
          </ac:spMkLst>
        </pc:spChg>
        <pc:spChg chg="mod ord">
          <ac:chgData name="Mariah Helgeson" userId="51b1bd1c-374c-4333-91a8-ada6f1cc33a2" providerId="ADAL" clId="{2561BA1A-F32F-064E-9033-AAFC7156500D}" dt="2022-01-25T20:02:29.854" v="3648" actId="700"/>
          <ac:spMkLst>
            <pc:docMk/>
            <pc:sldMk cId="0" sldId="784"/>
            <ac:spMk id="76803" creationId="{52B0CAC5-BEBE-4F73-B50B-7FA087FEAF0E}"/>
          </ac:spMkLst>
        </pc:spChg>
        <pc:spChg chg="mod ord">
          <ac:chgData name="Mariah Helgeson" userId="51b1bd1c-374c-4333-91a8-ada6f1cc33a2" providerId="ADAL" clId="{2561BA1A-F32F-064E-9033-AAFC7156500D}" dt="2022-01-25T20:02:29.854" v="3648" actId="700"/>
          <ac:spMkLst>
            <pc:docMk/>
            <pc:sldMk cId="0" sldId="784"/>
            <ac:spMk id="160770" creationId="{4360CA53-ED3D-452A-AC25-E114C0018313}"/>
          </ac:spMkLst>
        </pc:spChg>
      </pc:sldChg>
      <pc:sldChg chg="addSp modSp mod modClrScheme chgLayout">
        <pc:chgData name="Mariah Helgeson" userId="51b1bd1c-374c-4333-91a8-ada6f1cc33a2" providerId="ADAL" clId="{2561BA1A-F32F-064E-9033-AAFC7156500D}" dt="2022-01-25T20:02:29.854" v="3648" actId="700"/>
        <pc:sldMkLst>
          <pc:docMk/>
          <pc:sldMk cId="0" sldId="786"/>
        </pc:sldMkLst>
        <pc:spChg chg="add mod ord">
          <ac:chgData name="Mariah Helgeson" userId="51b1bd1c-374c-4333-91a8-ada6f1cc33a2" providerId="ADAL" clId="{2561BA1A-F32F-064E-9033-AAFC7156500D}" dt="2022-01-25T20:02:29.854" v="3648" actId="700"/>
          <ac:spMkLst>
            <pc:docMk/>
            <pc:sldMk cId="0" sldId="786"/>
            <ac:spMk id="2" creationId="{056040BB-B241-F34D-9939-4B45EF091599}"/>
          </ac:spMkLst>
        </pc:spChg>
        <pc:spChg chg="add mod">
          <ac:chgData name="Mariah Helgeson" userId="51b1bd1c-374c-4333-91a8-ada6f1cc33a2" providerId="ADAL" clId="{2561BA1A-F32F-064E-9033-AAFC7156500D}" dt="2022-01-25T19:20:14.401" v="3062"/>
          <ac:spMkLst>
            <pc:docMk/>
            <pc:sldMk cId="0" sldId="786"/>
            <ac:spMk id="7" creationId="{E228A1F7-BA9B-AC43-8F82-6AB832F899D4}"/>
          </ac:spMkLst>
        </pc:spChg>
        <pc:spChg chg="add mod">
          <ac:chgData name="Mariah Helgeson" userId="51b1bd1c-374c-4333-91a8-ada6f1cc33a2" providerId="ADAL" clId="{2561BA1A-F32F-064E-9033-AAFC7156500D}" dt="2022-01-25T19:20:14.401" v="3062"/>
          <ac:spMkLst>
            <pc:docMk/>
            <pc:sldMk cId="0" sldId="786"/>
            <ac:spMk id="8" creationId="{1252CEFE-D983-194A-BB8B-D482327E6E79}"/>
          </ac:spMkLst>
        </pc:spChg>
        <pc:spChg chg="add mod">
          <ac:chgData name="Mariah Helgeson" userId="51b1bd1c-374c-4333-91a8-ada6f1cc33a2" providerId="ADAL" clId="{2561BA1A-F32F-064E-9033-AAFC7156500D}" dt="2022-01-25T19:20:14.401" v="3062"/>
          <ac:spMkLst>
            <pc:docMk/>
            <pc:sldMk cId="0" sldId="786"/>
            <ac:spMk id="9" creationId="{156D904E-6B53-4E4B-87AE-074AD5229314}"/>
          </ac:spMkLst>
        </pc:spChg>
        <pc:spChg chg="add mod">
          <ac:chgData name="Mariah Helgeson" userId="51b1bd1c-374c-4333-91a8-ada6f1cc33a2" providerId="ADAL" clId="{2561BA1A-F32F-064E-9033-AAFC7156500D}" dt="2022-01-25T19:20:14.401" v="3062"/>
          <ac:spMkLst>
            <pc:docMk/>
            <pc:sldMk cId="0" sldId="786"/>
            <ac:spMk id="10" creationId="{9CC34CCB-ADDF-8C45-9709-A52BA935F432}"/>
          </ac:spMkLst>
        </pc:spChg>
        <pc:spChg chg="add mod">
          <ac:chgData name="Mariah Helgeson" userId="51b1bd1c-374c-4333-91a8-ada6f1cc33a2" providerId="ADAL" clId="{2561BA1A-F32F-064E-9033-AAFC7156500D}" dt="2022-01-25T19:20:14.401" v="3062"/>
          <ac:spMkLst>
            <pc:docMk/>
            <pc:sldMk cId="0" sldId="786"/>
            <ac:spMk id="11" creationId="{2A3EAC0A-EB61-F54B-8506-58B3C69B4BD8}"/>
          </ac:spMkLst>
        </pc:spChg>
        <pc:spChg chg="add mod">
          <ac:chgData name="Mariah Helgeson" userId="51b1bd1c-374c-4333-91a8-ada6f1cc33a2" providerId="ADAL" clId="{2561BA1A-F32F-064E-9033-AAFC7156500D}" dt="2022-01-25T19:20:14.401" v="3062"/>
          <ac:spMkLst>
            <pc:docMk/>
            <pc:sldMk cId="0" sldId="786"/>
            <ac:spMk id="12" creationId="{BCC38391-2259-5A41-8C70-485341DDC893}"/>
          </ac:spMkLst>
        </pc:spChg>
        <pc:spChg chg="add mod">
          <ac:chgData name="Mariah Helgeson" userId="51b1bd1c-374c-4333-91a8-ada6f1cc33a2" providerId="ADAL" clId="{2561BA1A-F32F-064E-9033-AAFC7156500D}" dt="2022-01-25T19:20:14.401" v="3062"/>
          <ac:spMkLst>
            <pc:docMk/>
            <pc:sldMk cId="0" sldId="786"/>
            <ac:spMk id="13" creationId="{83BFCC59-C568-D841-91C4-5396F525D39F}"/>
          </ac:spMkLst>
        </pc:spChg>
        <pc:spChg chg="add mod">
          <ac:chgData name="Mariah Helgeson" userId="51b1bd1c-374c-4333-91a8-ada6f1cc33a2" providerId="ADAL" clId="{2561BA1A-F32F-064E-9033-AAFC7156500D}" dt="2022-01-25T19:20:14.401" v="3062"/>
          <ac:spMkLst>
            <pc:docMk/>
            <pc:sldMk cId="0" sldId="786"/>
            <ac:spMk id="14" creationId="{1F8EA338-2950-8A44-A163-DC0DB7C69864}"/>
          </ac:spMkLst>
        </pc:spChg>
        <pc:spChg chg="add mod">
          <ac:chgData name="Mariah Helgeson" userId="51b1bd1c-374c-4333-91a8-ada6f1cc33a2" providerId="ADAL" clId="{2561BA1A-F32F-064E-9033-AAFC7156500D}" dt="2022-01-25T19:20:14.401" v="3062"/>
          <ac:spMkLst>
            <pc:docMk/>
            <pc:sldMk cId="0" sldId="786"/>
            <ac:spMk id="15" creationId="{7C6B1396-9990-4741-9FDF-CA6FD52EDEC2}"/>
          </ac:spMkLst>
        </pc:spChg>
        <pc:spChg chg="add mod">
          <ac:chgData name="Mariah Helgeson" userId="51b1bd1c-374c-4333-91a8-ada6f1cc33a2" providerId="ADAL" clId="{2561BA1A-F32F-064E-9033-AAFC7156500D}" dt="2022-01-25T19:20:14.401" v="3062"/>
          <ac:spMkLst>
            <pc:docMk/>
            <pc:sldMk cId="0" sldId="786"/>
            <ac:spMk id="16" creationId="{DB94A43A-3295-0043-9B45-58E0F25DD34B}"/>
          </ac:spMkLst>
        </pc:spChg>
        <pc:spChg chg="add mod">
          <ac:chgData name="Mariah Helgeson" userId="51b1bd1c-374c-4333-91a8-ada6f1cc33a2" providerId="ADAL" clId="{2561BA1A-F32F-064E-9033-AAFC7156500D}" dt="2022-01-25T19:20:14.401" v="3062"/>
          <ac:spMkLst>
            <pc:docMk/>
            <pc:sldMk cId="0" sldId="786"/>
            <ac:spMk id="17" creationId="{B5C21B79-AAB3-1E4D-9E78-3F626FF594B7}"/>
          </ac:spMkLst>
        </pc:spChg>
        <pc:spChg chg="add mod">
          <ac:chgData name="Mariah Helgeson" userId="51b1bd1c-374c-4333-91a8-ada6f1cc33a2" providerId="ADAL" clId="{2561BA1A-F32F-064E-9033-AAFC7156500D}" dt="2022-01-25T19:20:14.401" v="3062"/>
          <ac:spMkLst>
            <pc:docMk/>
            <pc:sldMk cId="0" sldId="786"/>
            <ac:spMk id="18" creationId="{E3E95571-7705-6D49-BA1B-8D9D06F33301}"/>
          </ac:spMkLst>
        </pc:spChg>
        <pc:spChg chg="add mod">
          <ac:chgData name="Mariah Helgeson" userId="51b1bd1c-374c-4333-91a8-ada6f1cc33a2" providerId="ADAL" clId="{2561BA1A-F32F-064E-9033-AAFC7156500D}" dt="2022-01-25T19:20:14.401" v="3062"/>
          <ac:spMkLst>
            <pc:docMk/>
            <pc:sldMk cId="0" sldId="786"/>
            <ac:spMk id="19" creationId="{E3139D7E-A6D2-2640-81C7-8F8FD922C66F}"/>
          </ac:spMkLst>
        </pc:spChg>
        <pc:spChg chg="add mod">
          <ac:chgData name="Mariah Helgeson" userId="51b1bd1c-374c-4333-91a8-ada6f1cc33a2" providerId="ADAL" clId="{2561BA1A-F32F-064E-9033-AAFC7156500D}" dt="2022-01-25T19:20:14.401" v="3062"/>
          <ac:spMkLst>
            <pc:docMk/>
            <pc:sldMk cId="0" sldId="786"/>
            <ac:spMk id="20" creationId="{EAD32501-1722-C84B-9915-459DCF8FA99A}"/>
          </ac:spMkLst>
        </pc:spChg>
        <pc:spChg chg="add mod">
          <ac:chgData name="Mariah Helgeson" userId="51b1bd1c-374c-4333-91a8-ada6f1cc33a2" providerId="ADAL" clId="{2561BA1A-F32F-064E-9033-AAFC7156500D}" dt="2022-01-25T19:20:14.401" v="3062"/>
          <ac:spMkLst>
            <pc:docMk/>
            <pc:sldMk cId="0" sldId="786"/>
            <ac:spMk id="21" creationId="{300401C8-94D5-F241-95A0-B2A7790D44CE}"/>
          </ac:spMkLst>
        </pc:spChg>
        <pc:spChg chg="add mod">
          <ac:chgData name="Mariah Helgeson" userId="51b1bd1c-374c-4333-91a8-ada6f1cc33a2" providerId="ADAL" clId="{2561BA1A-F32F-064E-9033-AAFC7156500D}" dt="2022-01-25T19:20:14.401" v="3062"/>
          <ac:spMkLst>
            <pc:docMk/>
            <pc:sldMk cId="0" sldId="786"/>
            <ac:spMk id="22" creationId="{5F479DA3-CEC4-9143-B764-6E57DFF7EF5A}"/>
          </ac:spMkLst>
        </pc:spChg>
        <pc:spChg chg="add mod">
          <ac:chgData name="Mariah Helgeson" userId="51b1bd1c-374c-4333-91a8-ada6f1cc33a2" providerId="ADAL" clId="{2561BA1A-F32F-064E-9033-AAFC7156500D}" dt="2022-01-25T19:20:14.401" v="3062"/>
          <ac:spMkLst>
            <pc:docMk/>
            <pc:sldMk cId="0" sldId="786"/>
            <ac:spMk id="23" creationId="{10A5F47F-B17F-AF46-A637-403D535C1EFF}"/>
          </ac:spMkLst>
        </pc:spChg>
        <pc:spChg chg="add mod">
          <ac:chgData name="Mariah Helgeson" userId="51b1bd1c-374c-4333-91a8-ada6f1cc33a2" providerId="ADAL" clId="{2561BA1A-F32F-064E-9033-AAFC7156500D}" dt="2022-01-25T19:20:14.401" v="3062"/>
          <ac:spMkLst>
            <pc:docMk/>
            <pc:sldMk cId="0" sldId="786"/>
            <ac:spMk id="24" creationId="{04F580C1-C6A3-9A47-8AA3-AB61390C2ADD}"/>
          </ac:spMkLst>
        </pc:spChg>
        <pc:spChg chg="add mod">
          <ac:chgData name="Mariah Helgeson" userId="51b1bd1c-374c-4333-91a8-ada6f1cc33a2" providerId="ADAL" clId="{2561BA1A-F32F-064E-9033-AAFC7156500D}" dt="2022-01-25T19:20:14.401" v="3062"/>
          <ac:spMkLst>
            <pc:docMk/>
            <pc:sldMk cId="0" sldId="786"/>
            <ac:spMk id="25" creationId="{C8E5831B-1FCA-7840-B0D8-FC07DBEB6B53}"/>
          </ac:spMkLst>
        </pc:spChg>
        <pc:spChg chg="add mod">
          <ac:chgData name="Mariah Helgeson" userId="51b1bd1c-374c-4333-91a8-ada6f1cc33a2" providerId="ADAL" clId="{2561BA1A-F32F-064E-9033-AAFC7156500D}" dt="2022-01-25T19:20:14.401" v="3062"/>
          <ac:spMkLst>
            <pc:docMk/>
            <pc:sldMk cId="0" sldId="786"/>
            <ac:spMk id="26" creationId="{90073517-311C-C74A-B758-7EB483AA9733}"/>
          </ac:spMkLst>
        </pc:spChg>
        <pc:spChg chg="add mod">
          <ac:chgData name="Mariah Helgeson" userId="51b1bd1c-374c-4333-91a8-ada6f1cc33a2" providerId="ADAL" clId="{2561BA1A-F32F-064E-9033-AAFC7156500D}" dt="2022-01-25T19:20:14.401" v="3062"/>
          <ac:spMkLst>
            <pc:docMk/>
            <pc:sldMk cId="0" sldId="786"/>
            <ac:spMk id="27" creationId="{0B995A2D-FE7E-724E-9322-1EDFF8AF0C43}"/>
          </ac:spMkLst>
        </pc:spChg>
        <pc:spChg chg="mod ord">
          <ac:chgData name="Mariah Helgeson" userId="51b1bd1c-374c-4333-91a8-ada6f1cc33a2" providerId="ADAL" clId="{2561BA1A-F32F-064E-9033-AAFC7156500D}" dt="2022-01-25T20:02:29.854" v="3648" actId="700"/>
          <ac:spMkLst>
            <pc:docMk/>
            <pc:sldMk cId="0" sldId="786"/>
            <ac:spMk id="78851" creationId="{EEC3EF07-9BC1-400E-AEED-AA055EA70BA7}"/>
          </ac:spMkLst>
        </pc:spChg>
        <pc:spChg chg="mod ord">
          <ac:chgData name="Mariah Helgeson" userId="51b1bd1c-374c-4333-91a8-ada6f1cc33a2" providerId="ADAL" clId="{2561BA1A-F32F-064E-9033-AAFC7156500D}" dt="2022-01-25T20:02:29.854" v="3648" actId="700"/>
          <ac:spMkLst>
            <pc:docMk/>
            <pc:sldMk cId="0" sldId="786"/>
            <ac:spMk id="163842" creationId="{BBCAC57E-8CF3-4B84-9287-0BB2C462F3DE}"/>
          </ac:spMkLst>
        </pc:spChg>
      </pc:sldChg>
      <pc:sldChg chg="addSp modSp mod modClrScheme chgLayout">
        <pc:chgData name="Mariah Helgeson" userId="51b1bd1c-374c-4333-91a8-ada6f1cc33a2" providerId="ADAL" clId="{2561BA1A-F32F-064E-9033-AAFC7156500D}" dt="2022-01-25T20:02:29.854" v="3648" actId="700"/>
        <pc:sldMkLst>
          <pc:docMk/>
          <pc:sldMk cId="0" sldId="787"/>
        </pc:sldMkLst>
        <pc:spChg chg="add mod ord">
          <ac:chgData name="Mariah Helgeson" userId="51b1bd1c-374c-4333-91a8-ada6f1cc33a2" providerId="ADAL" clId="{2561BA1A-F32F-064E-9033-AAFC7156500D}" dt="2022-01-25T20:02:29.854" v="3648" actId="700"/>
          <ac:spMkLst>
            <pc:docMk/>
            <pc:sldMk cId="0" sldId="787"/>
            <ac:spMk id="2" creationId="{A0DDD819-00E9-0F49-B081-012E533545C1}"/>
          </ac:spMkLst>
        </pc:spChg>
        <pc:spChg chg="add mod">
          <ac:chgData name="Mariah Helgeson" userId="51b1bd1c-374c-4333-91a8-ada6f1cc33a2" providerId="ADAL" clId="{2561BA1A-F32F-064E-9033-AAFC7156500D}" dt="2022-01-25T19:20:18.878" v="3065"/>
          <ac:spMkLst>
            <pc:docMk/>
            <pc:sldMk cId="0" sldId="787"/>
            <ac:spMk id="7" creationId="{A03360A7-4A55-9844-8236-57F1A53766FA}"/>
          </ac:spMkLst>
        </pc:spChg>
        <pc:spChg chg="add mod">
          <ac:chgData name="Mariah Helgeson" userId="51b1bd1c-374c-4333-91a8-ada6f1cc33a2" providerId="ADAL" clId="{2561BA1A-F32F-064E-9033-AAFC7156500D}" dt="2022-01-25T19:20:18.878" v="3065"/>
          <ac:spMkLst>
            <pc:docMk/>
            <pc:sldMk cId="0" sldId="787"/>
            <ac:spMk id="8" creationId="{8414CF5D-CC80-9747-B995-6DEC08CA9D05}"/>
          </ac:spMkLst>
        </pc:spChg>
        <pc:spChg chg="add mod">
          <ac:chgData name="Mariah Helgeson" userId="51b1bd1c-374c-4333-91a8-ada6f1cc33a2" providerId="ADAL" clId="{2561BA1A-F32F-064E-9033-AAFC7156500D}" dt="2022-01-25T19:20:18.878" v="3065"/>
          <ac:spMkLst>
            <pc:docMk/>
            <pc:sldMk cId="0" sldId="787"/>
            <ac:spMk id="9" creationId="{E4B0C0D5-498B-104D-B684-3FED06BE4755}"/>
          </ac:spMkLst>
        </pc:spChg>
        <pc:spChg chg="add mod">
          <ac:chgData name="Mariah Helgeson" userId="51b1bd1c-374c-4333-91a8-ada6f1cc33a2" providerId="ADAL" clId="{2561BA1A-F32F-064E-9033-AAFC7156500D}" dt="2022-01-25T19:20:18.878" v="3065"/>
          <ac:spMkLst>
            <pc:docMk/>
            <pc:sldMk cId="0" sldId="787"/>
            <ac:spMk id="10" creationId="{DC8DE343-D515-404F-9C82-0657A5656F60}"/>
          </ac:spMkLst>
        </pc:spChg>
        <pc:spChg chg="add mod">
          <ac:chgData name="Mariah Helgeson" userId="51b1bd1c-374c-4333-91a8-ada6f1cc33a2" providerId="ADAL" clId="{2561BA1A-F32F-064E-9033-AAFC7156500D}" dt="2022-01-25T19:20:18.878" v="3065"/>
          <ac:spMkLst>
            <pc:docMk/>
            <pc:sldMk cId="0" sldId="787"/>
            <ac:spMk id="11" creationId="{014BBFED-0CE5-AD4A-BE04-90F1A6029509}"/>
          </ac:spMkLst>
        </pc:spChg>
        <pc:spChg chg="add mod">
          <ac:chgData name="Mariah Helgeson" userId="51b1bd1c-374c-4333-91a8-ada6f1cc33a2" providerId="ADAL" clId="{2561BA1A-F32F-064E-9033-AAFC7156500D}" dt="2022-01-25T19:20:18.878" v="3065"/>
          <ac:spMkLst>
            <pc:docMk/>
            <pc:sldMk cId="0" sldId="787"/>
            <ac:spMk id="12" creationId="{DDF5C202-D8A0-364C-A2D8-878441BECACC}"/>
          </ac:spMkLst>
        </pc:spChg>
        <pc:spChg chg="add mod">
          <ac:chgData name="Mariah Helgeson" userId="51b1bd1c-374c-4333-91a8-ada6f1cc33a2" providerId="ADAL" clId="{2561BA1A-F32F-064E-9033-AAFC7156500D}" dt="2022-01-25T19:20:18.878" v="3065"/>
          <ac:spMkLst>
            <pc:docMk/>
            <pc:sldMk cId="0" sldId="787"/>
            <ac:spMk id="13" creationId="{CF2C817E-5AB6-6146-9978-DE3F0A779A43}"/>
          </ac:spMkLst>
        </pc:spChg>
        <pc:spChg chg="add mod">
          <ac:chgData name="Mariah Helgeson" userId="51b1bd1c-374c-4333-91a8-ada6f1cc33a2" providerId="ADAL" clId="{2561BA1A-F32F-064E-9033-AAFC7156500D}" dt="2022-01-25T19:20:18.878" v="3065"/>
          <ac:spMkLst>
            <pc:docMk/>
            <pc:sldMk cId="0" sldId="787"/>
            <ac:spMk id="14" creationId="{BD468EC2-BC4E-1D41-A4AE-08C43954614F}"/>
          </ac:spMkLst>
        </pc:spChg>
        <pc:spChg chg="add mod">
          <ac:chgData name="Mariah Helgeson" userId="51b1bd1c-374c-4333-91a8-ada6f1cc33a2" providerId="ADAL" clId="{2561BA1A-F32F-064E-9033-AAFC7156500D}" dt="2022-01-25T19:20:18.878" v="3065"/>
          <ac:spMkLst>
            <pc:docMk/>
            <pc:sldMk cId="0" sldId="787"/>
            <ac:spMk id="15" creationId="{84F3AC38-AC2F-2145-9A11-3AF991C60DC5}"/>
          </ac:spMkLst>
        </pc:spChg>
        <pc:spChg chg="add mod">
          <ac:chgData name="Mariah Helgeson" userId="51b1bd1c-374c-4333-91a8-ada6f1cc33a2" providerId="ADAL" clId="{2561BA1A-F32F-064E-9033-AAFC7156500D}" dt="2022-01-25T19:20:18.878" v="3065"/>
          <ac:spMkLst>
            <pc:docMk/>
            <pc:sldMk cId="0" sldId="787"/>
            <ac:spMk id="16" creationId="{6340CB1B-F855-1C46-99E4-745878C72661}"/>
          </ac:spMkLst>
        </pc:spChg>
        <pc:spChg chg="add mod">
          <ac:chgData name="Mariah Helgeson" userId="51b1bd1c-374c-4333-91a8-ada6f1cc33a2" providerId="ADAL" clId="{2561BA1A-F32F-064E-9033-AAFC7156500D}" dt="2022-01-25T19:20:18.878" v="3065"/>
          <ac:spMkLst>
            <pc:docMk/>
            <pc:sldMk cId="0" sldId="787"/>
            <ac:spMk id="17" creationId="{53D6AEAB-0C2C-DF41-8529-D8EC8DDB0403}"/>
          </ac:spMkLst>
        </pc:spChg>
        <pc:spChg chg="add mod">
          <ac:chgData name="Mariah Helgeson" userId="51b1bd1c-374c-4333-91a8-ada6f1cc33a2" providerId="ADAL" clId="{2561BA1A-F32F-064E-9033-AAFC7156500D}" dt="2022-01-25T19:20:18.878" v="3065"/>
          <ac:spMkLst>
            <pc:docMk/>
            <pc:sldMk cId="0" sldId="787"/>
            <ac:spMk id="18" creationId="{40372B6D-AA19-564D-81B6-A213F1196070}"/>
          </ac:spMkLst>
        </pc:spChg>
        <pc:spChg chg="add mod">
          <ac:chgData name="Mariah Helgeson" userId="51b1bd1c-374c-4333-91a8-ada6f1cc33a2" providerId="ADAL" clId="{2561BA1A-F32F-064E-9033-AAFC7156500D}" dt="2022-01-25T19:20:18.878" v="3065"/>
          <ac:spMkLst>
            <pc:docMk/>
            <pc:sldMk cId="0" sldId="787"/>
            <ac:spMk id="19" creationId="{304F1C7C-A6DE-CA45-980A-BCE4EA1DCC5D}"/>
          </ac:spMkLst>
        </pc:spChg>
        <pc:spChg chg="add mod">
          <ac:chgData name="Mariah Helgeson" userId="51b1bd1c-374c-4333-91a8-ada6f1cc33a2" providerId="ADAL" clId="{2561BA1A-F32F-064E-9033-AAFC7156500D}" dt="2022-01-25T19:20:18.878" v="3065"/>
          <ac:spMkLst>
            <pc:docMk/>
            <pc:sldMk cId="0" sldId="787"/>
            <ac:spMk id="20" creationId="{CB4C52A5-3840-1945-B7FF-D388100AC027}"/>
          </ac:spMkLst>
        </pc:spChg>
        <pc:spChg chg="add mod">
          <ac:chgData name="Mariah Helgeson" userId="51b1bd1c-374c-4333-91a8-ada6f1cc33a2" providerId="ADAL" clId="{2561BA1A-F32F-064E-9033-AAFC7156500D}" dt="2022-01-25T19:20:18.878" v="3065"/>
          <ac:spMkLst>
            <pc:docMk/>
            <pc:sldMk cId="0" sldId="787"/>
            <ac:spMk id="21" creationId="{1451E244-6F1F-394E-BE3F-50C5EFEF41D3}"/>
          </ac:spMkLst>
        </pc:spChg>
        <pc:spChg chg="add mod">
          <ac:chgData name="Mariah Helgeson" userId="51b1bd1c-374c-4333-91a8-ada6f1cc33a2" providerId="ADAL" clId="{2561BA1A-F32F-064E-9033-AAFC7156500D}" dt="2022-01-25T19:20:18.878" v="3065"/>
          <ac:spMkLst>
            <pc:docMk/>
            <pc:sldMk cId="0" sldId="787"/>
            <ac:spMk id="22" creationId="{89A2B434-2963-A548-A51C-08C613E3963B}"/>
          </ac:spMkLst>
        </pc:spChg>
        <pc:spChg chg="add mod">
          <ac:chgData name="Mariah Helgeson" userId="51b1bd1c-374c-4333-91a8-ada6f1cc33a2" providerId="ADAL" clId="{2561BA1A-F32F-064E-9033-AAFC7156500D}" dt="2022-01-25T19:20:18.878" v="3065"/>
          <ac:spMkLst>
            <pc:docMk/>
            <pc:sldMk cId="0" sldId="787"/>
            <ac:spMk id="23" creationId="{35CF7A72-363B-C94E-A010-484331EA3A9D}"/>
          </ac:spMkLst>
        </pc:spChg>
        <pc:spChg chg="add mod">
          <ac:chgData name="Mariah Helgeson" userId="51b1bd1c-374c-4333-91a8-ada6f1cc33a2" providerId="ADAL" clId="{2561BA1A-F32F-064E-9033-AAFC7156500D}" dt="2022-01-25T19:20:18.878" v="3065"/>
          <ac:spMkLst>
            <pc:docMk/>
            <pc:sldMk cId="0" sldId="787"/>
            <ac:spMk id="24" creationId="{F1748B2F-3364-F342-97EE-F81E751694A6}"/>
          </ac:spMkLst>
        </pc:spChg>
        <pc:spChg chg="add mod">
          <ac:chgData name="Mariah Helgeson" userId="51b1bd1c-374c-4333-91a8-ada6f1cc33a2" providerId="ADAL" clId="{2561BA1A-F32F-064E-9033-AAFC7156500D}" dt="2022-01-25T19:20:18.878" v="3065"/>
          <ac:spMkLst>
            <pc:docMk/>
            <pc:sldMk cId="0" sldId="787"/>
            <ac:spMk id="25" creationId="{4C1C9595-902D-914F-BE21-E871DB83FC95}"/>
          </ac:spMkLst>
        </pc:spChg>
        <pc:spChg chg="add mod">
          <ac:chgData name="Mariah Helgeson" userId="51b1bd1c-374c-4333-91a8-ada6f1cc33a2" providerId="ADAL" clId="{2561BA1A-F32F-064E-9033-AAFC7156500D}" dt="2022-01-25T19:20:18.878" v="3065"/>
          <ac:spMkLst>
            <pc:docMk/>
            <pc:sldMk cId="0" sldId="787"/>
            <ac:spMk id="26" creationId="{AE898571-6063-8546-A371-EBEBA93C8B14}"/>
          </ac:spMkLst>
        </pc:spChg>
        <pc:spChg chg="add mod">
          <ac:chgData name="Mariah Helgeson" userId="51b1bd1c-374c-4333-91a8-ada6f1cc33a2" providerId="ADAL" clId="{2561BA1A-F32F-064E-9033-AAFC7156500D}" dt="2022-01-25T19:20:18.878" v="3065"/>
          <ac:spMkLst>
            <pc:docMk/>
            <pc:sldMk cId="0" sldId="787"/>
            <ac:spMk id="27" creationId="{14DABC5C-75F5-8E4E-80FE-A45D7B00B318}"/>
          </ac:spMkLst>
        </pc:spChg>
        <pc:spChg chg="mod ord">
          <ac:chgData name="Mariah Helgeson" userId="51b1bd1c-374c-4333-91a8-ada6f1cc33a2" providerId="ADAL" clId="{2561BA1A-F32F-064E-9033-AAFC7156500D}" dt="2022-01-25T20:02:29.854" v="3648" actId="700"/>
          <ac:spMkLst>
            <pc:docMk/>
            <pc:sldMk cId="0" sldId="787"/>
            <ac:spMk id="79875" creationId="{63EE82CA-B95B-4DB0-A12D-DBB9DCB2891F}"/>
          </ac:spMkLst>
        </pc:spChg>
        <pc:spChg chg="mod ord">
          <ac:chgData name="Mariah Helgeson" userId="51b1bd1c-374c-4333-91a8-ada6f1cc33a2" providerId="ADAL" clId="{2561BA1A-F32F-064E-9033-AAFC7156500D}" dt="2022-01-25T20:02:29.854" v="3648" actId="700"/>
          <ac:spMkLst>
            <pc:docMk/>
            <pc:sldMk cId="0" sldId="787"/>
            <ac:spMk id="167938" creationId="{0CAF9534-81E1-4757-8A7C-0ABE424644D5}"/>
          </ac:spMkLst>
        </pc:spChg>
      </pc:sldChg>
      <pc:sldChg chg="addSp modSp mod modClrScheme chgLayout">
        <pc:chgData name="Mariah Helgeson" userId="51b1bd1c-374c-4333-91a8-ada6f1cc33a2" providerId="ADAL" clId="{2561BA1A-F32F-064E-9033-AAFC7156500D}" dt="2022-01-25T20:02:29.854" v="3648" actId="700"/>
        <pc:sldMkLst>
          <pc:docMk/>
          <pc:sldMk cId="0" sldId="789"/>
        </pc:sldMkLst>
        <pc:spChg chg="add mod ord">
          <ac:chgData name="Mariah Helgeson" userId="51b1bd1c-374c-4333-91a8-ada6f1cc33a2" providerId="ADAL" clId="{2561BA1A-F32F-064E-9033-AAFC7156500D}" dt="2022-01-25T20:02:29.854" v="3648" actId="700"/>
          <ac:spMkLst>
            <pc:docMk/>
            <pc:sldMk cId="0" sldId="789"/>
            <ac:spMk id="2" creationId="{8048F01D-9610-7943-B73F-914D8C89C41E}"/>
          </ac:spMkLst>
        </pc:spChg>
        <pc:spChg chg="add mod">
          <ac:chgData name="Mariah Helgeson" userId="51b1bd1c-374c-4333-91a8-ada6f1cc33a2" providerId="ADAL" clId="{2561BA1A-F32F-064E-9033-AAFC7156500D}" dt="2022-01-25T19:20:26.055" v="3070"/>
          <ac:spMkLst>
            <pc:docMk/>
            <pc:sldMk cId="0" sldId="789"/>
            <ac:spMk id="7" creationId="{3E8E5288-50D0-5044-8CBD-1311D67AD0D6}"/>
          </ac:spMkLst>
        </pc:spChg>
        <pc:spChg chg="add mod">
          <ac:chgData name="Mariah Helgeson" userId="51b1bd1c-374c-4333-91a8-ada6f1cc33a2" providerId="ADAL" clId="{2561BA1A-F32F-064E-9033-AAFC7156500D}" dt="2022-01-25T19:20:26.055" v="3070"/>
          <ac:spMkLst>
            <pc:docMk/>
            <pc:sldMk cId="0" sldId="789"/>
            <ac:spMk id="8" creationId="{39E99ABB-8F6F-3942-A1AC-E3B569BD4B6A}"/>
          </ac:spMkLst>
        </pc:spChg>
        <pc:spChg chg="add mod">
          <ac:chgData name="Mariah Helgeson" userId="51b1bd1c-374c-4333-91a8-ada6f1cc33a2" providerId="ADAL" clId="{2561BA1A-F32F-064E-9033-AAFC7156500D}" dt="2022-01-25T19:20:26.055" v="3070"/>
          <ac:spMkLst>
            <pc:docMk/>
            <pc:sldMk cId="0" sldId="789"/>
            <ac:spMk id="9" creationId="{A053F393-65EB-124C-9EEB-E5B59DE8AFF8}"/>
          </ac:spMkLst>
        </pc:spChg>
        <pc:spChg chg="add mod">
          <ac:chgData name="Mariah Helgeson" userId="51b1bd1c-374c-4333-91a8-ada6f1cc33a2" providerId="ADAL" clId="{2561BA1A-F32F-064E-9033-AAFC7156500D}" dt="2022-01-25T19:20:26.055" v="3070"/>
          <ac:spMkLst>
            <pc:docMk/>
            <pc:sldMk cId="0" sldId="789"/>
            <ac:spMk id="10" creationId="{993FC86B-CDE3-C645-B556-44556B632076}"/>
          </ac:spMkLst>
        </pc:spChg>
        <pc:spChg chg="add mod">
          <ac:chgData name="Mariah Helgeson" userId="51b1bd1c-374c-4333-91a8-ada6f1cc33a2" providerId="ADAL" clId="{2561BA1A-F32F-064E-9033-AAFC7156500D}" dt="2022-01-25T19:20:26.055" v="3070"/>
          <ac:spMkLst>
            <pc:docMk/>
            <pc:sldMk cId="0" sldId="789"/>
            <ac:spMk id="11" creationId="{E52AC267-9EF3-5048-B2D3-21A68550EF6A}"/>
          </ac:spMkLst>
        </pc:spChg>
        <pc:spChg chg="add mod">
          <ac:chgData name="Mariah Helgeson" userId="51b1bd1c-374c-4333-91a8-ada6f1cc33a2" providerId="ADAL" clId="{2561BA1A-F32F-064E-9033-AAFC7156500D}" dt="2022-01-25T19:20:26.055" v="3070"/>
          <ac:spMkLst>
            <pc:docMk/>
            <pc:sldMk cId="0" sldId="789"/>
            <ac:spMk id="12" creationId="{8EE7F235-5E99-4045-931C-62FA3465B9D9}"/>
          </ac:spMkLst>
        </pc:spChg>
        <pc:spChg chg="add mod">
          <ac:chgData name="Mariah Helgeson" userId="51b1bd1c-374c-4333-91a8-ada6f1cc33a2" providerId="ADAL" clId="{2561BA1A-F32F-064E-9033-AAFC7156500D}" dt="2022-01-25T19:20:26.055" v="3070"/>
          <ac:spMkLst>
            <pc:docMk/>
            <pc:sldMk cId="0" sldId="789"/>
            <ac:spMk id="13" creationId="{2450F8AF-322F-A24E-BBD3-1F52580129F2}"/>
          </ac:spMkLst>
        </pc:spChg>
        <pc:spChg chg="add mod">
          <ac:chgData name="Mariah Helgeson" userId="51b1bd1c-374c-4333-91a8-ada6f1cc33a2" providerId="ADAL" clId="{2561BA1A-F32F-064E-9033-AAFC7156500D}" dt="2022-01-25T19:20:26.055" v="3070"/>
          <ac:spMkLst>
            <pc:docMk/>
            <pc:sldMk cId="0" sldId="789"/>
            <ac:spMk id="14" creationId="{1FE7F24F-83E4-0C45-82EE-9D06840E94CB}"/>
          </ac:spMkLst>
        </pc:spChg>
        <pc:spChg chg="add mod">
          <ac:chgData name="Mariah Helgeson" userId="51b1bd1c-374c-4333-91a8-ada6f1cc33a2" providerId="ADAL" clId="{2561BA1A-F32F-064E-9033-AAFC7156500D}" dt="2022-01-25T19:20:26.055" v="3070"/>
          <ac:spMkLst>
            <pc:docMk/>
            <pc:sldMk cId="0" sldId="789"/>
            <ac:spMk id="15" creationId="{3A659D58-4B7A-DF4C-9D1E-E24226DCDA50}"/>
          </ac:spMkLst>
        </pc:spChg>
        <pc:spChg chg="add mod">
          <ac:chgData name="Mariah Helgeson" userId="51b1bd1c-374c-4333-91a8-ada6f1cc33a2" providerId="ADAL" clId="{2561BA1A-F32F-064E-9033-AAFC7156500D}" dt="2022-01-25T19:20:26.055" v="3070"/>
          <ac:spMkLst>
            <pc:docMk/>
            <pc:sldMk cId="0" sldId="789"/>
            <ac:spMk id="16" creationId="{E61017AD-5666-D34F-BCA7-FF7F4FCAB2F0}"/>
          </ac:spMkLst>
        </pc:spChg>
        <pc:spChg chg="add mod">
          <ac:chgData name="Mariah Helgeson" userId="51b1bd1c-374c-4333-91a8-ada6f1cc33a2" providerId="ADAL" clId="{2561BA1A-F32F-064E-9033-AAFC7156500D}" dt="2022-01-25T19:20:26.055" v="3070"/>
          <ac:spMkLst>
            <pc:docMk/>
            <pc:sldMk cId="0" sldId="789"/>
            <ac:spMk id="17" creationId="{70BA2B36-1D72-B443-BDE8-E132B8E47B58}"/>
          </ac:spMkLst>
        </pc:spChg>
        <pc:spChg chg="add mod">
          <ac:chgData name="Mariah Helgeson" userId="51b1bd1c-374c-4333-91a8-ada6f1cc33a2" providerId="ADAL" clId="{2561BA1A-F32F-064E-9033-AAFC7156500D}" dt="2022-01-25T19:20:26.055" v="3070"/>
          <ac:spMkLst>
            <pc:docMk/>
            <pc:sldMk cId="0" sldId="789"/>
            <ac:spMk id="18" creationId="{996DAFB8-1D5F-0A4D-A913-172172AA8203}"/>
          </ac:spMkLst>
        </pc:spChg>
        <pc:spChg chg="add mod">
          <ac:chgData name="Mariah Helgeson" userId="51b1bd1c-374c-4333-91a8-ada6f1cc33a2" providerId="ADAL" clId="{2561BA1A-F32F-064E-9033-AAFC7156500D}" dt="2022-01-25T19:20:26.055" v="3070"/>
          <ac:spMkLst>
            <pc:docMk/>
            <pc:sldMk cId="0" sldId="789"/>
            <ac:spMk id="19" creationId="{D3E70F2F-9D4D-4C41-BD4E-77A484F38E26}"/>
          </ac:spMkLst>
        </pc:spChg>
        <pc:spChg chg="add mod">
          <ac:chgData name="Mariah Helgeson" userId="51b1bd1c-374c-4333-91a8-ada6f1cc33a2" providerId="ADAL" clId="{2561BA1A-F32F-064E-9033-AAFC7156500D}" dt="2022-01-25T19:20:26.055" v="3070"/>
          <ac:spMkLst>
            <pc:docMk/>
            <pc:sldMk cId="0" sldId="789"/>
            <ac:spMk id="20" creationId="{179735AB-E569-524D-B272-20DF65D0566E}"/>
          </ac:spMkLst>
        </pc:spChg>
        <pc:spChg chg="add mod">
          <ac:chgData name="Mariah Helgeson" userId="51b1bd1c-374c-4333-91a8-ada6f1cc33a2" providerId="ADAL" clId="{2561BA1A-F32F-064E-9033-AAFC7156500D}" dt="2022-01-25T19:20:26.055" v="3070"/>
          <ac:spMkLst>
            <pc:docMk/>
            <pc:sldMk cId="0" sldId="789"/>
            <ac:spMk id="21" creationId="{22B2FD7C-B9D5-2B44-A1D2-8EC62ED8B687}"/>
          </ac:spMkLst>
        </pc:spChg>
        <pc:spChg chg="add mod">
          <ac:chgData name="Mariah Helgeson" userId="51b1bd1c-374c-4333-91a8-ada6f1cc33a2" providerId="ADAL" clId="{2561BA1A-F32F-064E-9033-AAFC7156500D}" dt="2022-01-25T19:20:26.055" v="3070"/>
          <ac:spMkLst>
            <pc:docMk/>
            <pc:sldMk cId="0" sldId="789"/>
            <ac:spMk id="22" creationId="{391F6AE3-8CD4-3F48-84B9-6AE2657FA58A}"/>
          </ac:spMkLst>
        </pc:spChg>
        <pc:spChg chg="add mod">
          <ac:chgData name="Mariah Helgeson" userId="51b1bd1c-374c-4333-91a8-ada6f1cc33a2" providerId="ADAL" clId="{2561BA1A-F32F-064E-9033-AAFC7156500D}" dt="2022-01-25T19:20:26.055" v="3070"/>
          <ac:spMkLst>
            <pc:docMk/>
            <pc:sldMk cId="0" sldId="789"/>
            <ac:spMk id="23" creationId="{75985FCE-D826-364A-A90A-8CCA115C8A94}"/>
          </ac:spMkLst>
        </pc:spChg>
        <pc:spChg chg="add mod">
          <ac:chgData name="Mariah Helgeson" userId="51b1bd1c-374c-4333-91a8-ada6f1cc33a2" providerId="ADAL" clId="{2561BA1A-F32F-064E-9033-AAFC7156500D}" dt="2022-01-25T19:20:26.055" v="3070"/>
          <ac:spMkLst>
            <pc:docMk/>
            <pc:sldMk cId="0" sldId="789"/>
            <ac:spMk id="24" creationId="{6FDDFF7B-851C-ED4A-8FAE-BFEEAD1FF520}"/>
          </ac:spMkLst>
        </pc:spChg>
        <pc:spChg chg="add mod">
          <ac:chgData name="Mariah Helgeson" userId="51b1bd1c-374c-4333-91a8-ada6f1cc33a2" providerId="ADAL" clId="{2561BA1A-F32F-064E-9033-AAFC7156500D}" dt="2022-01-25T19:20:26.055" v="3070"/>
          <ac:spMkLst>
            <pc:docMk/>
            <pc:sldMk cId="0" sldId="789"/>
            <ac:spMk id="25" creationId="{80CAF67C-3A6D-CF44-9A15-4B216C3E3658}"/>
          </ac:spMkLst>
        </pc:spChg>
        <pc:spChg chg="add mod">
          <ac:chgData name="Mariah Helgeson" userId="51b1bd1c-374c-4333-91a8-ada6f1cc33a2" providerId="ADAL" clId="{2561BA1A-F32F-064E-9033-AAFC7156500D}" dt="2022-01-25T19:20:26.055" v="3070"/>
          <ac:spMkLst>
            <pc:docMk/>
            <pc:sldMk cId="0" sldId="789"/>
            <ac:spMk id="26" creationId="{94EEDAB2-8370-7443-8DD7-52F8A85FA2B3}"/>
          </ac:spMkLst>
        </pc:spChg>
        <pc:spChg chg="add mod">
          <ac:chgData name="Mariah Helgeson" userId="51b1bd1c-374c-4333-91a8-ada6f1cc33a2" providerId="ADAL" clId="{2561BA1A-F32F-064E-9033-AAFC7156500D}" dt="2022-01-25T19:20:26.055" v="3070"/>
          <ac:spMkLst>
            <pc:docMk/>
            <pc:sldMk cId="0" sldId="789"/>
            <ac:spMk id="27" creationId="{86F4E694-C670-7B49-9F59-F408E3F3C57E}"/>
          </ac:spMkLst>
        </pc:spChg>
        <pc:spChg chg="mod ord">
          <ac:chgData name="Mariah Helgeson" userId="51b1bd1c-374c-4333-91a8-ada6f1cc33a2" providerId="ADAL" clId="{2561BA1A-F32F-064E-9033-AAFC7156500D}" dt="2022-01-25T20:02:29.854" v="3648" actId="700"/>
          <ac:spMkLst>
            <pc:docMk/>
            <pc:sldMk cId="0" sldId="789"/>
            <ac:spMk id="65539" creationId="{DBA03452-1344-4B4B-AC96-7A1690C59562}"/>
          </ac:spMkLst>
        </pc:spChg>
        <pc:spChg chg="mod ord">
          <ac:chgData name="Mariah Helgeson" userId="51b1bd1c-374c-4333-91a8-ada6f1cc33a2" providerId="ADAL" clId="{2561BA1A-F32F-064E-9033-AAFC7156500D}" dt="2022-01-25T20:02:29.854" v="3648" actId="700"/>
          <ac:spMkLst>
            <pc:docMk/>
            <pc:sldMk cId="0" sldId="789"/>
            <ac:spMk id="177154" creationId="{77C5F7F5-F676-42C9-A85C-A36683683309}"/>
          </ac:spMkLst>
        </pc:spChg>
      </pc:sldChg>
      <pc:sldChg chg="addSp modSp mod modClrScheme chgLayout">
        <pc:chgData name="Mariah Helgeson" userId="51b1bd1c-374c-4333-91a8-ada6f1cc33a2" providerId="ADAL" clId="{2561BA1A-F32F-064E-9033-AAFC7156500D}" dt="2022-01-25T20:02:29.854" v="3648" actId="700"/>
        <pc:sldMkLst>
          <pc:docMk/>
          <pc:sldMk cId="0" sldId="803"/>
        </pc:sldMkLst>
        <pc:spChg chg="add mod ord">
          <ac:chgData name="Mariah Helgeson" userId="51b1bd1c-374c-4333-91a8-ada6f1cc33a2" providerId="ADAL" clId="{2561BA1A-F32F-064E-9033-AAFC7156500D}" dt="2022-01-25T20:02:29.854" v="3648" actId="700"/>
          <ac:spMkLst>
            <pc:docMk/>
            <pc:sldMk cId="0" sldId="803"/>
            <ac:spMk id="2" creationId="{F0F52A49-A899-7841-8D1F-FA92412A9124}"/>
          </ac:spMkLst>
        </pc:spChg>
        <pc:spChg chg="add mod">
          <ac:chgData name="Mariah Helgeson" userId="51b1bd1c-374c-4333-91a8-ada6f1cc33a2" providerId="ADAL" clId="{2561BA1A-F32F-064E-9033-AAFC7156500D}" dt="2022-01-25T19:20:21.754" v="3067"/>
          <ac:spMkLst>
            <pc:docMk/>
            <pc:sldMk cId="0" sldId="803"/>
            <ac:spMk id="7" creationId="{C968786E-4643-9A44-B63A-4EB2A590C7A1}"/>
          </ac:spMkLst>
        </pc:spChg>
        <pc:spChg chg="add mod">
          <ac:chgData name="Mariah Helgeson" userId="51b1bd1c-374c-4333-91a8-ada6f1cc33a2" providerId="ADAL" clId="{2561BA1A-F32F-064E-9033-AAFC7156500D}" dt="2022-01-25T19:20:21.754" v="3067"/>
          <ac:spMkLst>
            <pc:docMk/>
            <pc:sldMk cId="0" sldId="803"/>
            <ac:spMk id="8" creationId="{EEF26606-DC52-A84B-813C-791EE0E6F6A0}"/>
          </ac:spMkLst>
        </pc:spChg>
        <pc:spChg chg="add mod">
          <ac:chgData name="Mariah Helgeson" userId="51b1bd1c-374c-4333-91a8-ada6f1cc33a2" providerId="ADAL" clId="{2561BA1A-F32F-064E-9033-AAFC7156500D}" dt="2022-01-25T19:20:21.754" v="3067"/>
          <ac:spMkLst>
            <pc:docMk/>
            <pc:sldMk cId="0" sldId="803"/>
            <ac:spMk id="9" creationId="{58DF7DF0-C56A-AB4E-BE76-9562FFD8F98E}"/>
          </ac:spMkLst>
        </pc:spChg>
        <pc:spChg chg="add mod">
          <ac:chgData name="Mariah Helgeson" userId="51b1bd1c-374c-4333-91a8-ada6f1cc33a2" providerId="ADAL" clId="{2561BA1A-F32F-064E-9033-AAFC7156500D}" dt="2022-01-25T19:20:21.754" v="3067"/>
          <ac:spMkLst>
            <pc:docMk/>
            <pc:sldMk cId="0" sldId="803"/>
            <ac:spMk id="10" creationId="{1A71614F-18CA-9943-9CEC-8313EDB13F73}"/>
          </ac:spMkLst>
        </pc:spChg>
        <pc:spChg chg="add mod">
          <ac:chgData name="Mariah Helgeson" userId="51b1bd1c-374c-4333-91a8-ada6f1cc33a2" providerId="ADAL" clId="{2561BA1A-F32F-064E-9033-AAFC7156500D}" dt="2022-01-25T19:20:21.754" v="3067"/>
          <ac:spMkLst>
            <pc:docMk/>
            <pc:sldMk cId="0" sldId="803"/>
            <ac:spMk id="11" creationId="{068EFF82-E110-D54A-9E95-4E24CC2045A5}"/>
          </ac:spMkLst>
        </pc:spChg>
        <pc:spChg chg="add mod">
          <ac:chgData name="Mariah Helgeson" userId="51b1bd1c-374c-4333-91a8-ada6f1cc33a2" providerId="ADAL" clId="{2561BA1A-F32F-064E-9033-AAFC7156500D}" dt="2022-01-25T19:20:21.754" v="3067"/>
          <ac:spMkLst>
            <pc:docMk/>
            <pc:sldMk cId="0" sldId="803"/>
            <ac:spMk id="12" creationId="{AF323AE0-A0CA-A049-B688-F56C8A9D7805}"/>
          </ac:spMkLst>
        </pc:spChg>
        <pc:spChg chg="add mod">
          <ac:chgData name="Mariah Helgeson" userId="51b1bd1c-374c-4333-91a8-ada6f1cc33a2" providerId="ADAL" clId="{2561BA1A-F32F-064E-9033-AAFC7156500D}" dt="2022-01-25T19:20:21.754" v="3067"/>
          <ac:spMkLst>
            <pc:docMk/>
            <pc:sldMk cId="0" sldId="803"/>
            <ac:spMk id="13" creationId="{2198EB69-459D-3B43-A27C-6C462AA3CCD9}"/>
          </ac:spMkLst>
        </pc:spChg>
        <pc:spChg chg="add mod">
          <ac:chgData name="Mariah Helgeson" userId="51b1bd1c-374c-4333-91a8-ada6f1cc33a2" providerId="ADAL" clId="{2561BA1A-F32F-064E-9033-AAFC7156500D}" dt="2022-01-25T19:20:21.754" v="3067"/>
          <ac:spMkLst>
            <pc:docMk/>
            <pc:sldMk cId="0" sldId="803"/>
            <ac:spMk id="14" creationId="{4328D107-AE14-AB40-9422-232E374BCF1C}"/>
          </ac:spMkLst>
        </pc:spChg>
        <pc:spChg chg="add mod">
          <ac:chgData name="Mariah Helgeson" userId="51b1bd1c-374c-4333-91a8-ada6f1cc33a2" providerId="ADAL" clId="{2561BA1A-F32F-064E-9033-AAFC7156500D}" dt="2022-01-25T19:20:21.754" v="3067"/>
          <ac:spMkLst>
            <pc:docMk/>
            <pc:sldMk cId="0" sldId="803"/>
            <ac:spMk id="15" creationId="{9D16B7E3-75E8-0245-AD74-679E45902309}"/>
          </ac:spMkLst>
        </pc:spChg>
        <pc:spChg chg="add mod">
          <ac:chgData name="Mariah Helgeson" userId="51b1bd1c-374c-4333-91a8-ada6f1cc33a2" providerId="ADAL" clId="{2561BA1A-F32F-064E-9033-AAFC7156500D}" dt="2022-01-25T19:20:21.754" v="3067"/>
          <ac:spMkLst>
            <pc:docMk/>
            <pc:sldMk cId="0" sldId="803"/>
            <ac:spMk id="16" creationId="{423F2EF1-94FA-C147-8E78-1B809D9B1C34}"/>
          </ac:spMkLst>
        </pc:spChg>
        <pc:spChg chg="add mod">
          <ac:chgData name="Mariah Helgeson" userId="51b1bd1c-374c-4333-91a8-ada6f1cc33a2" providerId="ADAL" clId="{2561BA1A-F32F-064E-9033-AAFC7156500D}" dt="2022-01-25T19:20:21.754" v="3067"/>
          <ac:spMkLst>
            <pc:docMk/>
            <pc:sldMk cId="0" sldId="803"/>
            <ac:spMk id="17" creationId="{72256426-C578-B34C-9475-F781597E8E77}"/>
          </ac:spMkLst>
        </pc:spChg>
        <pc:spChg chg="add mod">
          <ac:chgData name="Mariah Helgeson" userId="51b1bd1c-374c-4333-91a8-ada6f1cc33a2" providerId="ADAL" clId="{2561BA1A-F32F-064E-9033-AAFC7156500D}" dt="2022-01-25T19:20:21.754" v="3067"/>
          <ac:spMkLst>
            <pc:docMk/>
            <pc:sldMk cId="0" sldId="803"/>
            <ac:spMk id="18" creationId="{8FD13BB9-2C32-6444-A7D6-248430AA8255}"/>
          </ac:spMkLst>
        </pc:spChg>
        <pc:spChg chg="add mod">
          <ac:chgData name="Mariah Helgeson" userId="51b1bd1c-374c-4333-91a8-ada6f1cc33a2" providerId="ADAL" clId="{2561BA1A-F32F-064E-9033-AAFC7156500D}" dt="2022-01-25T19:20:21.754" v="3067"/>
          <ac:spMkLst>
            <pc:docMk/>
            <pc:sldMk cId="0" sldId="803"/>
            <ac:spMk id="19" creationId="{F1397F89-B6E4-0E47-99AC-DB46B70710A7}"/>
          </ac:spMkLst>
        </pc:spChg>
        <pc:spChg chg="add mod">
          <ac:chgData name="Mariah Helgeson" userId="51b1bd1c-374c-4333-91a8-ada6f1cc33a2" providerId="ADAL" clId="{2561BA1A-F32F-064E-9033-AAFC7156500D}" dt="2022-01-25T19:20:21.754" v="3067"/>
          <ac:spMkLst>
            <pc:docMk/>
            <pc:sldMk cId="0" sldId="803"/>
            <ac:spMk id="20" creationId="{AA1187DB-31DD-2441-BD24-C13F34A01AC3}"/>
          </ac:spMkLst>
        </pc:spChg>
        <pc:spChg chg="add mod">
          <ac:chgData name="Mariah Helgeson" userId="51b1bd1c-374c-4333-91a8-ada6f1cc33a2" providerId="ADAL" clId="{2561BA1A-F32F-064E-9033-AAFC7156500D}" dt="2022-01-25T19:20:21.754" v="3067"/>
          <ac:spMkLst>
            <pc:docMk/>
            <pc:sldMk cId="0" sldId="803"/>
            <ac:spMk id="21" creationId="{9DC526D3-131D-C847-B8D0-A382DE4BB058}"/>
          </ac:spMkLst>
        </pc:spChg>
        <pc:spChg chg="add mod">
          <ac:chgData name="Mariah Helgeson" userId="51b1bd1c-374c-4333-91a8-ada6f1cc33a2" providerId="ADAL" clId="{2561BA1A-F32F-064E-9033-AAFC7156500D}" dt="2022-01-25T19:20:21.754" v="3067"/>
          <ac:spMkLst>
            <pc:docMk/>
            <pc:sldMk cId="0" sldId="803"/>
            <ac:spMk id="22" creationId="{767F8143-F0D1-2447-8B72-CD2B90938791}"/>
          </ac:spMkLst>
        </pc:spChg>
        <pc:spChg chg="add mod">
          <ac:chgData name="Mariah Helgeson" userId="51b1bd1c-374c-4333-91a8-ada6f1cc33a2" providerId="ADAL" clId="{2561BA1A-F32F-064E-9033-AAFC7156500D}" dt="2022-01-25T19:20:21.754" v="3067"/>
          <ac:spMkLst>
            <pc:docMk/>
            <pc:sldMk cId="0" sldId="803"/>
            <ac:spMk id="23" creationId="{6DC46AB3-E986-3547-B337-9DA09D9ABEF6}"/>
          </ac:spMkLst>
        </pc:spChg>
        <pc:spChg chg="add mod">
          <ac:chgData name="Mariah Helgeson" userId="51b1bd1c-374c-4333-91a8-ada6f1cc33a2" providerId="ADAL" clId="{2561BA1A-F32F-064E-9033-AAFC7156500D}" dt="2022-01-25T19:20:21.754" v="3067"/>
          <ac:spMkLst>
            <pc:docMk/>
            <pc:sldMk cId="0" sldId="803"/>
            <ac:spMk id="24" creationId="{A059FD10-9C3C-A640-BA1A-42681F91A427}"/>
          </ac:spMkLst>
        </pc:spChg>
        <pc:spChg chg="add mod">
          <ac:chgData name="Mariah Helgeson" userId="51b1bd1c-374c-4333-91a8-ada6f1cc33a2" providerId="ADAL" clId="{2561BA1A-F32F-064E-9033-AAFC7156500D}" dt="2022-01-25T19:20:21.754" v="3067"/>
          <ac:spMkLst>
            <pc:docMk/>
            <pc:sldMk cId="0" sldId="803"/>
            <ac:spMk id="25" creationId="{78909A81-7EC5-DD41-8EBD-7E292B8605F7}"/>
          </ac:spMkLst>
        </pc:spChg>
        <pc:spChg chg="add mod">
          <ac:chgData name="Mariah Helgeson" userId="51b1bd1c-374c-4333-91a8-ada6f1cc33a2" providerId="ADAL" clId="{2561BA1A-F32F-064E-9033-AAFC7156500D}" dt="2022-01-25T19:20:21.754" v="3067"/>
          <ac:spMkLst>
            <pc:docMk/>
            <pc:sldMk cId="0" sldId="803"/>
            <ac:spMk id="26" creationId="{EDCAFC31-B954-AD4A-938D-8700ADF0A4E6}"/>
          </ac:spMkLst>
        </pc:spChg>
        <pc:spChg chg="add mod">
          <ac:chgData name="Mariah Helgeson" userId="51b1bd1c-374c-4333-91a8-ada6f1cc33a2" providerId="ADAL" clId="{2561BA1A-F32F-064E-9033-AAFC7156500D}" dt="2022-01-25T19:20:21.754" v="3067"/>
          <ac:spMkLst>
            <pc:docMk/>
            <pc:sldMk cId="0" sldId="803"/>
            <ac:spMk id="27" creationId="{63150E12-64C9-0740-A914-79FB93DD3998}"/>
          </ac:spMkLst>
        </pc:spChg>
        <pc:spChg chg="mod ord">
          <ac:chgData name="Mariah Helgeson" userId="51b1bd1c-374c-4333-91a8-ada6f1cc33a2" providerId="ADAL" clId="{2561BA1A-F32F-064E-9033-AAFC7156500D}" dt="2022-01-25T20:02:29.854" v="3648" actId="700"/>
          <ac:spMkLst>
            <pc:docMk/>
            <pc:sldMk cId="0" sldId="803"/>
            <ac:spMk id="171010" creationId="{21FFC482-E4BC-463C-9088-D5C5D0D40C51}"/>
          </ac:spMkLst>
        </pc:spChg>
        <pc:spChg chg="mod ord">
          <ac:chgData name="Mariah Helgeson" userId="51b1bd1c-374c-4333-91a8-ada6f1cc33a2" providerId="ADAL" clId="{2561BA1A-F32F-064E-9033-AAFC7156500D}" dt="2022-01-25T20:02:29.854" v="3648" actId="700"/>
          <ac:spMkLst>
            <pc:docMk/>
            <pc:sldMk cId="0" sldId="803"/>
            <ac:spMk id="171011" creationId="{29688C9C-7DBF-4C08-8296-FCD033A69C4B}"/>
          </ac:spMkLst>
        </pc:spChg>
      </pc:sldChg>
      <pc:sldChg chg="addSp modSp mod modClrScheme chgLayout">
        <pc:chgData name="Mariah Helgeson" userId="51b1bd1c-374c-4333-91a8-ada6f1cc33a2" providerId="ADAL" clId="{2561BA1A-F32F-064E-9033-AAFC7156500D}" dt="2022-01-25T20:02:29.854" v="3648" actId="700"/>
        <pc:sldMkLst>
          <pc:docMk/>
          <pc:sldMk cId="0" sldId="805"/>
        </pc:sldMkLst>
        <pc:spChg chg="add mod ord">
          <ac:chgData name="Mariah Helgeson" userId="51b1bd1c-374c-4333-91a8-ada6f1cc33a2" providerId="ADAL" clId="{2561BA1A-F32F-064E-9033-AAFC7156500D}" dt="2022-01-25T20:02:29.854" v="3648" actId="700"/>
          <ac:spMkLst>
            <pc:docMk/>
            <pc:sldMk cId="0" sldId="805"/>
            <ac:spMk id="2" creationId="{3F8B90DD-402A-1845-9A17-63A410108444}"/>
          </ac:spMkLst>
        </pc:spChg>
        <pc:spChg chg="add mod">
          <ac:chgData name="Mariah Helgeson" userId="51b1bd1c-374c-4333-91a8-ada6f1cc33a2" providerId="ADAL" clId="{2561BA1A-F32F-064E-9033-AAFC7156500D}" dt="2022-01-25T19:20:01.990" v="3054"/>
          <ac:spMkLst>
            <pc:docMk/>
            <pc:sldMk cId="0" sldId="805"/>
            <ac:spMk id="8" creationId="{42F23AAD-A5AF-F741-A0CA-A7350ED39129}"/>
          </ac:spMkLst>
        </pc:spChg>
        <pc:spChg chg="add mod">
          <ac:chgData name="Mariah Helgeson" userId="51b1bd1c-374c-4333-91a8-ada6f1cc33a2" providerId="ADAL" clId="{2561BA1A-F32F-064E-9033-AAFC7156500D}" dt="2022-01-25T19:20:01.990" v="3054"/>
          <ac:spMkLst>
            <pc:docMk/>
            <pc:sldMk cId="0" sldId="805"/>
            <ac:spMk id="9" creationId="{9ECB1CBF-D093-8445-8C75-BB87572DB209}"/>
          </ac:spMkLst>
        </pc:spChg>
        <pc:spChg chg="add mod">
          <ac:chgData name="Mariah Helgeson" userId="51b1bd1c-374c-4333-91a8-ada6f1cc33a2" providerId="ADAL" clId="{2561BA1A-F32F-064E-9033-AAFC7156500D}" dt="2022-01-25T19:20:01.990" v="3054"/>
          <ac:spMkLst>
            <pc:docMk/>
            <pc:sldMk cId="0" sldId="805"/>
            <ac:spMk id="10" creationId="{32B79722-D7D9-914D-ADC5-793E63CACD2A}"/>
          </ac:spMkLst>
        </pc:spChg>
        <pc:spChg chg="add mod">
          <ac:chgData name="Mariah Helgeson" userId="51b1bd1c-374c-4333-91a8-ada6f1cc33a2" providerId="ADAL" clId="{2561BA1A-F32F-064E-9033-AAFC7156500D}" dt="2022-01-25T19:20:01.990" v="3054"/>
          <ac:spMkLst>
            <pc:docMk/>
            <pc:sldMk cId="0" sldId="805"/>
            <ac:spMk id="11" creationId="{B61B0E8D-1A0D-F04C-93F3-CF637CDFFAC6}"/>
          </ac:spMkLst>
        </pc:spChg>
        <pc:spChg chg="add mod">
          <ac:chgData name="Mariah Helgeson" userId="51b1bd1c-374c-4333-91a8-ada6f1cc33a2" providerId="ADAL" clId="{2561BA1A-F32F-064E-9033-AAFC7156500D}" dt="2022-01-25T19:20:01.990" v="3054"/>
          <ac:spMkLst>
            <pc:docMk/>
            <pc:sldMk cId="0" sldId="805"/>
            <ac:spMk id="12" creationId="{F7BE2F6D-A6B3-B943-A443-F516713BD8DF}"/>
          </ac:spMkLst>
        </pc:spChg>
        <pc:spChg chg="add mod">
          <ac:chgData name="Mariah Helgeson" userId="51b1bd1c-374c-4333-91a8-ada6f1cc33a2" providerId="ADAL" clId="{2561BA1A-F32F-064E-9033-AAFC7156500D}" dt="2022-01-25T19:20:01.990" v="3054"/>
          <ac:spMkLst>
            <pc:docMk/>
            <pc:sldMk cId="0" sldId="805"/>
            <ac:spMk id="13" creationId="{0169A9DE-0FE3-454F-ABA0-A20A3C417FC3}"/>
          </ac:spMkLst>
        </pc:spChg>
        <pc:spChg chg="add mod">
          <ac:chgData name="Mariah Helgeson" userId="51b1bd1c-374c-4333-91a8-ada6f1cc33a2" providerId="ADAL" clId="{2561BA1A-F32F-064E-9033-AAFC7156500D}" dt="2022-01-25T19:20:01.990" v="3054"/>
          <ac:spMkLst>
            <pc:docMk/>
            <pc:sldMk cId="0" sldId="805"/>
            <ac:spMk id="14" creationId="{B4705A5B-0473-7243-B645-436FF23CEEB7}"/>
          </ac:spMkLst>
        </pc:spChg>
        <pc:spChg chg="add mod">
          <ac:chgData name="Mariah Helgeson" userId="51b1bd1c-374c-4333-91a8-ada6f1cc33a2" providerId="ADAL" clId="{2561BA1A-F32F-064E-9033-AAFC7156500D}" dt="2022-01-25T19:20:01.990" v="3054"/>
          <ac:spMkLst>
            <pc:docMk/>
            <pc:sldMk cId="0" sldId="805"/>
            <ac:spMk id="15" creationId="{BC066248-AF20-CA40-8A65-083FDA535A13}"/>
          </ac:spMkLst>
        </pc:spChg>
        <pc:spChg chg="add mod">
          <ac:chgData name="Mariah Helgeson" userId="51b1bd1c-374c-4333-91a8-ada6f1cc33a2" providerId="ADAL" clId="{2561BA1A-F32F-064E-9033-AAFC7156500D}" dt="2022-01-25T19:20:01.990" v="3054"/>
          <ac:spMkLst>
            <pc:docMk/>
            <pc:sldMk cId="0" sldId="805"/>
            <ac:spMk id="16" creationId="{C84639FB-1600-FF41-87F9-A18EE41B613E}"/>
          </ac:spMkLst>
        </pc:spChg>
        <pc:spChg chg="add mod">
          <ac:chgData name="Mariah Helgeson" userId="51b1bd1c-374c-4333-91a8-ada6f1cc33a2" providerId="ADAL" clId="{2561BA1A-F32F-064E-9033-AAFC7156500D}" dt="2022-01-25T19:20:01.990" v="3054"/>
          <ac:spMkLst>
            <pc:docMk/>
            <pc:sldMk cId="0" sldId="805"/>
            <ac:spMk id="17" creationId="{3F65B8C9-B05D-F745-8D60-9379697A525A}"/>
          </ac:spMkLst>
        </pc:spChg>
        <pc:spChg chg="add mod">
          <ac:chgData name="Mariah Helgeson" userId="51b1bd1c-374c-4333-91a8-ada6f1cc33a2" providerId="ADAL" clId="{2561BA1A-F32F-064E-9033-AAFC7156500D}" dt="2022-01-25T19:20:01.990" v="3054"/>
          <ac:spMkLst>
            <pc:docMk/>
            <pc:sldMk cId="0" sldId="805"/>
            <ac:spMk id="18" creationId="{83231D2C-1353-5849-B6F1-8C9F720563CD}"/>
          </ac:spMkLst>
        </pc:spChg>
        <pc:spChg chg="add mod">
          <ac:chgData name="Mariah Helgeson" userId="51b1bd1c-374c-4333-91a8-ada6f1cc33a2" providerId="ADAL" clId="{2561BA1A-F32F-064E-9033-AAFC7156500D}" dt="2022-01-25T19:20:01.990" v="3054"/>
          <ac:spMkLst>
            <pc:docMk/>
            <pc:sldMk cId="0" sldId="805"/>
            <ac:spMk id="19" creationId="{D865E98D-76A3-E144-96A3-36E45F02105E}"/>
          </ac:spMkLst>
        </pc:spChg>
        <pc:spChg chg="add mod">
          <ac:chgData name="Mariah Helgeson" userId="51b1bd1c-374c-4333-91a8-ada6f1cc33a2" providerId="ADAL" clId="{2561BA1A-F32F-064E-9033-AAFC7156500D}" dt="2022-01-25T19:20:01.990" v="3054"/>
          <ac:spMkLst>
            <pc:docMk/>
            <pc:sldMk cId="0" sldId="805"/>
            <ac:spMk id="20" creationId="{42820843-71AD-274C-A20E-9BB81F5CC277}"/>
          </ac:spMkLst>
        </pc:spChg>
        <pc:spChg chg="add mod">
          <ac:chgData name="Mariah Helgeson" userId="51b1bd1c-374c-4333-91a8-ada6f1cc33a2" providerId="ADAL" clId="{2561BA1A-F32F-064E-9033-AAFC7156500D}" dt="2022-01-25T19:20:01.990" v="3054"/>
          <ac:spMkLst>
            <pc:docMk/>
            <pc:sldMk cId="0" sldId="805"/>
            <ac:spMk id="21" creationId="{5ACA813F-55C0-8449-91EF-C8B6BC2AE353}"/>
          </ac:spMkLst>
        </pc:spChg>
        <pc:spChg chg="add mod">
          <ac:chgData name="Mariah Helgeson" userId="51b1bd1c-374c-4333-91a8-ada6f1cc33a2" providerId="ADAL" clId="{2561BA1A-F32F-064E-9033-AAFC7156500D}" dt="2022-01-25T19:20:01.990" v="3054"/>
          <ac:spMkLst>
            <pc:docMk/>
            <pc:sldMk cId="0" sldId="805"/>
            <ac:spMk id="22" creationId="{963BF409-248B-AB42-8949-186C15B3174C}"/>
          </ac:spMkLst>
        </pc:spChg>
        <pc:spChg chg="add mod">
          <ac:chgData name="Mariah Helgeson" userId="51b1bd1c-374c-4333-91a8-ada6f1cc33a2" providerId="ADAL" clId="{2561BA1A-F32F-064E-9033-AAFC7156500D}" dt="2022-01-25T19:20:01.990" v="3054"/>
          <ac:spMkLst>
            <pc:docMk/>
            <pc:sldMk cId="0" sldId="805"/>
            <ac:spMk id="23" creationId="{200C5BDC-BE0F-4045-9264-2A84FBC90629}"/>
          </ac:spMkLst>
        </pc:spChg>
        <pc:spChg chg="add mod">
          <ac:chgData name="Mariah Helgeson" userId="51b1bd1c-374c-4333-91a8-ada6f1cc33a2" providerId="ADAL" clId="{2561BA1A-F32F-064E-9033-AAFC7156500D}" dt="2022-01-25T19:20:01.990" v="3054"/>
          <ac:spMkLst>
            <pc:docMk/>
            <pc:sldMk cId="0" sldId="805"/>
            <ac:spMk id="24" creationId="{8DA0B885-A1E4-0044-AE1D-80ADA0B710CE}"/>
          </ac:spMkLst>
        </pc:spChg>
        <pc:spChg chg="add mod">
          <ac:chgData name="Mariah Helgeson" userId="51b1bd1c-374c-4333-91a8-ada6f1cc33a2" providerId="ADAL" clId="{2561BA1A-F32F-064E-9033-AAFC7156500D}" dt="2022-01-25T19:20:01.990" v="3054"/>
          <ac:spMkLst>
            <pc:docMk/>
            <pc:sldMk cId="0" sldId="805"/>
            <ac:spMk id="25" creationId="{406626C7-42C4-B741-9DD5-830AC3238B4E}"/>
          </ac:spMkLst>
        </pc:spChg>
        <pc:spChg chg="add mod">
          <ac:chgData name="Mariah Helgeson" userId="51b1bd1c-374c-4333-91a8-ada6f1cc33a2" providerId="ADAL" clId="{2561BA1A-F32F-064E-9033-AAFC7156500D}" dt="2022-01-25T19:20:01.990" v="3054"/>
          <ac:spMkLst>
            <pc:docMk/>
            <pc:sldMk cId="0" sldId="805"/>
            <ac:spMk id="26" creationId="{247BCE53-A63C-1745-8BE7-8621508145B5}"/>
          </ac:spMkLst>
        </pc:spChg>
        <pc:spChg chg="add mod">
          <ac:chgData name="Mariah Helgeson" userId="51b1bd1c-374c-4333-91a8-ada6f1cc33a2" providerId="ADAL" clId="{2561BA1A-F32F-064E-9033-AAFC7156500D}" dt="2022-01-25T19:20:01.990" v="3054"/>
          <ac:spMkLst>
            <pc:docMk/>
            <pc:sldMk cId="0" sldId="805"/>
            <ac:spMk id="27" creationId="{0CA2BDAD-9D18-4D4F-A998-A8C3AD32EA74}"/>
          </ac:spMkLst>
        </pc:spChg>
        <pc:spChg chg="add mod">
          <ac:chgData name="Mariah Helgeson" userId="51b1bd1c-374c-4333-91a8-ada6f1cc33a2" providerId="ADAL" clId="{2561BA1A-F32F-064E-9033-AAFC7156500D}" dt="2022-01-25T19:20:01.990" v="3054"/>
          <ac:spMkLst>
            <pc:docMk/>
            <pc:sldMk cId="0" sldId="805"/>
            <ac:spMk id="28" creationId="{584DAAFE-F556-5F4A-8220-6E9054A1666E}"/>
          </ac:spMkLst>
        </pc:spChg>
        <pc:spChg chg="mod ord">
          <ac:chgData name="Mariah Helgeson" userId="51b1bd1c-374c-4333-91a8-ada6f1cc33a2" providerId="ADAL" clId="{2561BA1A-F32F-064E-9033-AAFC7156500D}" dt="2022-01-25T20:02:29.854" v="3648" actId="700"/>
          <ac:spMkLst>
            <pc:docMk/>
            <pc:sldMk cId="0" sldId="805"/>
            <ac:spMk id="66562" creationId="{9A6D9673-6A81-4C78-A2FD-B64534002782}"/>
          </ac:spMkLst>
        </pc:spChg>
        <pc:spChg chg="mod ord">
          <ac:chgData name="Mariah Helgeson" userId="51b1bd1c-374c-4333-91a8-ada6f1cc33a2" providerId="ADAL" clId="{2561BA1A-F32F-064E-9033-AAFC7156500D}" dt="2022-01-25T20:02:29.854" v="3648" actId="700"/>
          <ac:spMkLst>
            <pc:docMk/>
            <pc:sldMk cId="0" sldId="805"/>
            <ac:spMk id="66563" creationId="{128B321C-F759-453F-BA8A-14138F88F037}"/>
          </ac:spMkLst>
        </pc:spChg>
      </pc:sldChg>
      <pc:sldChg chg="addSp modSp del mod modClrScheme chgLayout">
        <pc:chgData name="Mariah Helgeson" userId="51b1bd1c-374c-4333-91a8-ada6f1cc33a2" providerId="ADAL" clId="{2561BA1A-F32F-064E-9033-AAFC7156500D}" dt="2022-01-25T20:38:21.256" v="4120" actId="2696"/>
        <pc:sldMkLst>
          <pc:docMk/>
          <pc:sldMk cId="0" sldId="808"/>
        </pc:sldMkLst>
        <pc:spChg chg="add mod ord">
          <ac:chgData name="Mariah Helgeson" userId="51b1bd1c-374c-4333-91a8-ada6f1cc33a2" providerId="ADAL" clId="{2561BA1A-F32F-064E-9033-AAFC7156500D}" dt="2022-01-25T20:02:29.854" v="3648" actId="700"/>
          <ac:spMkLst>
            <pc:docMk/>
            <pc:sldMk cId="0" sldId="808"/>
            <ac:spMk id="2" creationId="{50503EAE-9145-9344-9F23-84C3A915AFD3}"/>
          </ac:spMkLst>
        </pc:spChg>
        <pc:spChg chg="add mod ord">
          <ac:chgData name="Mariah Helgeson" userId="51b1bd1c-374c-4333-91a8-ada6f1cc33a2" providerId="ADAL" clId="{2561BA1A-F32F-064E-9033-AAFC7156500D}" dt="2022-01-25T20:02:29.854" v="3648" actId="700"/>
          <ac:spMkLst>
            <pc:docMk/>
            <pc:sldMk cId="0" sldId="808"/>
            <ac:spMk id="3" creationId="{F8A39B07-AA64-6946-A50B-C1C9CB6DFBF9}"/>
          </ac:spMkLst>
        </pc:spChg>
        <pc:spChg chg="add mod">
          <ac:chgData name="Mariah Helgeson" userId="51b1bd1c-374c-4333-91a8-ada6f1cc33a2" providerId="ADAL" clId="{2561BA1A-F32F-064E-9033-AAFC7156500D}" dt="2022-01-25T19:20:23.288" v="3068"/>
          <ac:spMkLst>
            <pc:docMk/>
            <pc:sldMk cId="0" sldId="808"/>
            <ac:spMk id="7" creationId="{325C75D3-E1C0-E84F-8511-D8ACCF78BC14}"/>
          </ac:spMkLst>
        </pc:spChg>
        <pc:spChg chg="add mod">
          <ac:chgData name="Mariah Helgeson" userId="51b1bd1c-374c-4333-91a8-ada6f1cc33a2" providerId="ADAL" clId="{2561BA1A-F32F-064E-9033-AAFC7156500D}" dt="2022-01-25T19:20:23.288" v="3068"/>
          <ac:spMkLst>
            <pc:docMk/>
            <pc:sldMk cId="0" sldId="808"/>
            <ac:spMk id="8" creationId="{7315BE35-B557-E245-A72E-128C01A0BFF2}"/>
          </ac:spMkLst>
        </pc:spChg>
        <pc:spChg chg="add mod">
          <ac:chgData name="Mariah Helgeson" userId="51b1bd1c-374c-4333-91a8-ada6f1cc33a2" providerId="ADAL" clId="{2561BA1A-F32F-064E-9033-AAFC7156500D}" dt="2022-01-25T19:20:23.288" v="3068"/>
          <ac:spMkLst>
            <pc:docMk/>
            <pc:sldMk cId="0" sldId="808"/>
            <ac:spMk id="9" creationId="{9F804DF0-5770-8C4D-918C-12523E7DAFCF}"/>
          </ac:spMkLst>
        </pc:spChg>
        <pc:spChg chg="add mod">
          <ac:chgData name="Mariah Helgeson" userId="51b1bd1c-374c-4333-91a8-ada6f1cc33a2" providerId="ADAL" clId="{2561BA1A-F32F-064E-9033-AAFC7156500D}" dt="2022-01-25T19:20:23.288" v="3068"/>
          <ac:spMkLst>
            <pc:docMk/>
            <pc:sldMk cId="0" sldId="808"/>
            <ac:spMk id="10" creationId="{0942A41C-BFD5-9A42-9ACD-2EFCC8D89FD8}"/>
          </ac:spMkLst>
        </pc:spChg>
        <pc:spChg chg="add mod">
          <ac:chgData name="Mariah Helgeson" userId="51b1bd1c-374c-4333-91a8-ada6f1cc33a2" providerId="ADAL" clId="{2561BA1A-F32F-064E-9033-AAFC7156500D}" dt="2022-01-25T19:20:23.288" v="3068"/>
          <ac:spMkLst>
            <pc:docMk/>
            <pc:sldMk cId="0" sldId="808"/>
            <ac:spMk id="11" creationId="{AF21CC8F-D03F-9B43-8B28-558B1DD0388E}"/>
          </ac:spMkLst>
        </pc:spChg>
        <pc:spChg chg="add mod">
          <ac:chgData name="Mariah Helgeson" userId="51b1bd1c-374c-4333-91a8-ada6f1cc33a2" providerId="ADAL" clId="{2561BA1A-F32F-064E-9033-AAFC7156500D}" dt="2022-01-25T19:20:23.288" v="3068"/>
          <ac:spMkLst>
            <pc:docMk/>
            <pc:sldMk cId="0" sldId="808"/>
            <ac:spMk id="12" creationId="{6F2A3D14-A0B3-2344-B9A4-3A04C5C71802}"/>
          </ac:spMkLst>
        </pc:spChg>
        <pc:spChg chg="add mod">
          <ac:chgData name="Mariah Helgeson" userId="51b1bd1c-374c-4333-91a8-ada6f1cc33a2" providerId="ADAL" clId="{2561BA1A-F32F-064E-9033-AAFC7156500D}" dt="2022-01-25T19:20:23.288" v="3068"/>
          <ac:spMkLst>
            <pc:docMk/>
            <pc:sldMk cId="0" sldId="808"/>
            <ac:spMk id="13" creationId="{8722E314-699C-3D46-96D2-9F1B5003F89A}"/>
          </ac:spMkLst>
        </pc:spChg>
        <pc:spChg chg="add mod">
          <ac:chgData name="Mariah Helgeson" userId="51b1bd1c-374c-4333-91a8-ada6f1cc33a2" providerId="ADAL" clId="{2561BA1A-F32F-064E-9033-AAFC7156500D}" dt="2022-01-25T19:20:23.288" v="3068"/>
          <ac:spMkLst>
            <pc:docMk/>
            <pc:sldMk cId="0" sldId="808"/>
            <ac:spMk id="14" creationId="{18F8416A-D40B-4B4D-B128-F131762C2E31}"/>
          </ac:spMkLst>
        </pc:spChg>
        <pc:spChg chg="add mod">
          <ac:chgData name="Mariah Helgeson" userId="51b1bd1c-374c-4333-91a8-ada6f1cc33a2" providerId="ADAL" clId="{2561BA1A-F32F-064E-9033-AAFC7156500D}" dt="2022-01-25T19:20:23.288" v="3068"/>
          <ac:spMkLst>
            <pc:docMk/>
            <pc:sldMk cId="0" sldId="808"/>
            <ac:spMk id="15" creationId="{3311B17B-DBCB-0649-8024-F75F4EA23610}"/>
          </ac:spMkLst>
        </pc:spChg>
        <pc:spChg chg="add mod">
          <ac:chgData name="Mariah Helgeson" userId="51b1bd1c-374c-4333-91a8-ada6f1cc33a2" providerId="ADAL" clId="{2561BA1A-F32F-064E-9033-AAFC7156500D}" dt="2022-01-25T19:20:23.288" v="3068"/>
          <ac:spMkLst>
            <pc:docMk/>
            <pc:sldMk cId="0" sldId="808"/>
            <ac:spMk id="16" creationId="{E14DE94D-059C-F340-B58C-99F5AF5CA5EF}"/>
          </ac:spMkLst>
        </pc:spChg>
        <pc:spChg chg="add mod">
          <ac:chgData name="Mariah Helgeson" userId="51b1bd1c-374c-4333-91a8-ada6f1cc33a2" providerId="ADAL" clId="{2561BA1A-F32F-064E-9033-AAFC7156500D}" dt="2022-01-25T19:20:23.288" v="3068"/>
          <ac:spMkLst>
            <pc:docMk/>
            <pc:sldMk cId="0" sldId="808"/>
            <ac:spMk id="17" creationId="{5E54F3F2-FC27-8342-9B10-EF4AB747FEAB}"/>
          </ac:spMkLst>
        </pc:spChg>
        <pc:spChg chg="add mod">
          <ac:chgData name="Mariah Helgeson" userId="51b1bd1c-374c-4333-91a8-ada6f1cc33a2" providerId="ADAL" clId="{2561BA1A-F32F-064E-9033-AAFC7156500D}" dt="2022-01-25T19:20:23.288" v="3068"/>
          <ac:spMkLst>
            <pc:docMk/>
            <pc:sldMk cId="0" sldId="808"/>
            <ac:spMk id="18" creationId="{960EE3EC-3453-B749-AF8C-AC22D44DF74C}"/>
          </ac:spMkLst>
        </pc:spChg>
        <pc:spChg chg="add mod">
          <ac:chgData name="Mariah Helgeson" userId="51b1bd1c-374c-4333-91a8-ada6f1cc33a2" providerId="ADAL" clId="{2561BA1A-F32F-064E-9033-AAFC7156500D}" dt="2022-01-25T19:20:23.288" v="3068"/>
          <ac:spMkLst>
            <pc:docMk/>
            <pc:sldMk cId="0" sldId="808"/>
            <ac:spMk id="19" creationId="{E6051685-C865-044A-BBAF-447FA16DF1C0}"/>
          </ac:spMkLst>
        </pc:spChg>
        <pc:spChg chg="add mod">
          <ac:chgData name="Mariah Helgeson" userId="51b1bd1c-374c-4333-91a8-ada6f1cc33a2" providerId="ADAL" clId="{2561BA1A-F32F-064E-9033-AAFC7156500D}" dt="2022-01-25T19:20:23.288" v="3068"/>
          <ac:spMkLst>
            <pc:docMk/>
            <pc:sldMk cId="0" sldId="808"/>
            <ac:spMk id="20" creationId="{51DBADBC-4C6E-304A-A097-FF100F07EDB2}"/>
          </ac:spMkLst>
        </pc:spChg>
        <pc:spChg chg="add mod">
          <ac:chgData name="Mariah Helgeson" userId="51b1bd1c-374c-4333-91a8-ada6f1cc33a2" providerId="ADAL" clId="{2561BA1A-F32F-064E-9033-AAFC7156500D}" dt="2022-01-25T19:20:23.288" v="3068"/>
          <ac:spMkLst>
            <pc:docMk/>
            <pc:sldMk cId="0" sldId="808"/>
            <ac:spMk id="21" creationId="{56A4D5C0-DCEE-8B45-A828-1057BD15A363}"/>
          </ac:spMkLst>
        </pc:spChg>
        <pc:spChg chg="add mod">
          <ac:chgData name="Mariah Helgeson" userId="51b1bd1c-374c-4333-91a8-ada6f1cc33a2" providerId="ADAL" clId="{2561BA1A-F32F-064E-9033-AAFC7156500D}" dt="2022-01-25T19:20:23.288" v="3068"/>
          <ac:spMkLst>
            <pc:docMk/>
            <pc:sldMk cId="0" sldId="808"/>
            <ac:spMk id="22" creationId="{7AC99D02-0922-4147-A595-2672D7BA2707}"/>
          </ac:spMkLst>
        </pc:spChg>
        <pc:spChg chg="add mod">
          <ac:chgData name="Mariah Helgeson" userId="51b1bd1c-374c-4333-91a8-ada6f1cc33a2" providerId="ADAL" clId="{2561BA1A-F32F-064E-9033-AAFC7156500D}" dt="2022-01-25T19:20:23.288" v="3068"/>
          <ac:spMkLst>
            <pc:docMk/>
            <pc:sldMk cId="0" sldId="808"/>
            <ac:spMk id="23" creationId="{7EC43FBE-B353-F04B-BACA-6058CF5841B0}"/>
          </ac:spMkLst>
        </pc:spChg>
        <pc:spChg chg="add mod">
          <ac:chgData name="Mariah Helgeson" userId="51b1bd1c-374c-4333-91a8-ada6f1cc33a2" providerId="ADAL" clId="{2561BA1A-F32F-064E-9033-AAFC7156500D}" dt="2022-01-25T19:20:23.288" v="3068"/>
          <ac:spMkLst>
            <pc:docMk/>
            <pc:sldMk cId="0" sldId="808"/>
            <ac:spMk id="24" creationId="{109EDA0A-9198-4045-B2DD-223263EC3058}"/>
          </ac:spMkLst>
        </pc:spChg>
        <pc:spChg chg="add mod">
          <ac:chgData name="Mariah Helgeson" userId="51b1bd1c-374c-4333-91a8-ada6f1cc33a2" providerId="ADAL" clId="{2561BA1A-F32F-064E-9033-AAFC7156500D}" dt="2022-01-25T19:20:23.288" v="3068"/>
          <ac:spMkLst>
            <pc:docMk/>
            <pc:sldMk cId="0" sldId="808"/>
            <ac:spMk id="25" creationId="{A3BD009A-95CA-1B4B-9CBA-7663AD17976C}"/>
          </ac:spMkLst>
        </pc:spChg>
        <pc:spChg chg="add mod">
          <ac:chgData name="Mariah Helgeson" userId="51b1bd1c-374c-4333-91a8-ada6f1cc33a2" providerId="ADAL" clId="{2561BA1A-F32F-064E-9033-AAFC7156500D}" dt="2022-01-25T19:20:23.288" v="3068"/>
          <ac:spMkLst>
            <pc:docMk/>
            <pc:sldMk cId="0" sldId="808"/>
            <ac:spMk id="26" creationId="{EE89A88A-0FB2-7545-AF0E-B0C3D39C20B6}"/>
          </ac:spMkLst>
        </pc:spChg>
        <pc:spChg chg="add mod">
          <ac:chgData name="Mariah Helgeson" userId="51b1bd1c-374c-4333-91a8-ada6f1cc33a2" providerId="ADAL" clId="{2561BA1A-F32F-064E-9033-AAFC7156500D}" dt="2022-01-25T19:20:23.288" v="3068"/>
          <ac:spMkLst>
            <pc:docMk/>
            <pc:sldMk cId="0" sldId="808"/>
            <ac:spMk id="27" creationId="{CF88430D-0C80-9A4C-BCCF-06977557467F}"/>
          </ac:spMkLst>
        </pc:spChg>
        <pc:spChg chg="mod ord">
          <ac:chgData name="Mariah Helgeson" userId="51b1bd1c-374c-4333-91a8-ada6f1cc33a2" providerId="ADAL" clId="{2561BA1A-F32F-064E-9033-AAFC7156500D}" dt="2022-01-25T20:02:29.854" v="3648" actId="700"/>
          <ac:spMkLst>
            <pc:docMk/>
            <pc:sldMk cId="0" sldId="808"/>
            <ac:spMk id="173058" creationId="{817084B1-FCE4-4A03-9DAC-4F2ED2437FD9}"/>
          </ac:spMkLst>
        </pc:spChg>
      </pc:sldChg>
      <pc:sldChg chg="addSp modSp mod modClrScheme chgLayout">
        <pc:chgData name="Mariah Helgeson" userId="51b1bd1c-374c-4333-91a8-ada6f1cc33a2" providerId="ADAL" clId="{2561BA1A-F32F-064E-9033-AAFC7156500D}" dt="2022-01-25T20:02:29.854" v="3648" actId="700"/>
        <pc:sldMkLst>
          <pc:docMk/>
          <pc:sldMk cId="0" sldId="1038"/>
        </pc:sldMkLst>
        <pc:spChg chg="add mod ord">
          <ac:chgData name="Mariah Helgeson" userId="51b1bd1c-374c-4333-91a8-ada6f1cc33a2" providerId="ADAL" clId="{2561BA1A-F32F-064E-9033-AAFC7156500D}" dt="2022-01-25T20:02:29.854" v="3648" actId="700"/>
          <ac:spMkLst>
            <pc:docMk/>
            <pc:sldMk cId="0" sldId="1038"/>
            <ac:spMk id="2" creationId="{FEBF0B6F-7CE3-2F4C-85CA-D4C80ECC18E7}"/>
          </ac:spMkLst>
        </pc:spChg>
        <pc:spChg chg="add mod ord">
          <ac:chgData name="Mariah Helgeson" userId="51b1bd1c-374c-4333-91a8-ada6f1cc33a2" providerId="ADAL" clId="{2561BA1A-F32F-064E-9033-AAFC7156500D}" dt="2022-01-25T20:02:29.854" v="3648" actId="700"/>
          <ac:spMkLst>
            <pc:docMk/>
            <pc:sldMk cId="0" sldId="1038"/>
            <ac:spMk id="3" creationId="{4C3B0504-C698-404E-8A74-6B33AC664A9C}"/>
          </ac:spMkLst>
        </pc:spChg>
        <pc:spChg chg="add mod ord">
          <ac:chgData name="Mariah Helgeson" userId="51b1bd1c-374c-4333-91a8-ada6f1cc33a2" providerId="ADAL" clId="{2561BA1A-F32F-064E-9033-AAFC7156500D}" dt="2022-01-25T20:02:29.854" v="3648" actId="700"/>
          <ac:spMkLst>
            <pc:docMk/>
            <pc:sldMk cId="0" sldId="1038"/>
            <ac:spMk id="6" creationId="{D058C8FC-20E1-1C45-AFC0-8B4A0965E203}"/>
          </ac:spMkLst>
        </pc:spChg>
        <pc:spChg chg="add mod">
          <ac:chgData name="Mariah Helgeson" userId="51b1bd1c-374c-4333-91a8-ada6f1cc33a2" providerId="ADAL" clId="{2561BA1A-F32F-064E-9033-AAFC7156500D}" dt="2022-01-25T19:20:15.791" v="3063"/>
          <ac:spMkLst>
            <pc:docMk/>
            <pc:sldMk cId="0" sldId="1038"/>
            <ac:spMk id="7" creationId="{B41D5736-2E0B-5747-AA93-D72FCA9B9B1E}"/>
          </ac:spMkLst>
        </pc:spChg>
        <pc:spChg chg="add mod">
          <ac:chgData name="Mariah Helgeson" userId="51b1bd1c-374c-4333-91a8-ada6f1cc33a2" providerId="ADAL" clId="{2561BA1A-F32F-064E-9033-AAFC7156500D}" dt="2022-01-25T19:20:15.791" v="3063"/>
          <ac:spMkLst>
            <pc:docMk/>
            <pc:sldMk cId="0" sldId="1038"/>
            <ac:spMk id="8" creationId="{A2198608-2219-2446-8C13-AD8E83BAA0A1}"/>
          </ac:spMkLst>
        </pc:spChg>
        <pc:spChg chg="add mod">
          <ac:chgData name="Mariah Helgeson" userId="51b1bd1c-374c-4333-91a8-ada6f1cc33a2" providerId="ADAL" clId="{2561BA1A-F32F-064E-9033-AAFC7156500D}" dt="2022-01-25T19:20:15.791" v="3063"/>
          <ac:spMkLst>
            <pc:docMk/>
            <pc:sldMk cId="0" sldId="1038"/>
            <ac:spMk id="9" creationId="{844E9863-7FE9-F14A-82BE-0A01A5CFC160}"/>
          </ac:spMkLst>
        </pc:spChg>
        <pc:spChg chg="add mod">
          <ac:chgData name="Mariah Helgeson" userId="51b1bd1c-374c-4333-91a8-ada6f1cc33a2" providerId="ADAL" clId="{2561BA1A-F32F-064E-9033-AAFC7156500D}" dt="2022-01-25T19:20:15.791" v="3063"/>
          <ac:spMkLst>
            <pc:docMk/>
            <pc:sldMk cId="0" sldId="1038"/>
            <ac:spMk id="10" creationId="{EAAD038C-22DA-B643-9EEC-2D5B3C5F2C53}"/>
          </ac:spMkLst>
        </pc:spChg>
        <pc:spChg chg="add mod">
          <ac:chgData name="Mariah Helgeson" userId="51b1bd1c-374c-4333-91a8-ada6f1cc33a2" providerId="ADAL" clId="{2561BA1A-F32F-064E-9033-AAFC7156500D}" dt="2022-01-25T19:20:15.791" v="3063"/>
          <ac:spMkLst>
            <pc:docMk/>
            <pc:sldMk cId="0" sldId="1038"/>
            <ac:spMk id="11" creationId="{7AD22604-E794-C84B-82BC-431EB183315B}"/>
          </ac:spMkLst>
        </pc:spChg>
        <pc:spChg chg="add mod">
          <ac:chgData name="Mariah Helgeson" userId="51b1bd1c-374c-4333-91a8-ada6f1cc33a2" providerId="ADAL" clId="{2561BA1A-F32F-064E-9033-AAFC7156500D}" dt="2022-01-25T19:20:15.791" v="3063"/>
          <ac:spMkLst>
            <pc:docMk/>
            <pc:sldMk cId="0" sldId="1038"/>
            <ac:spMk id="12" creationId="{8823EC9B-81A1-C541-8250-9642F534E5B2}"/>
          </ac:spMkLst>
        </pc:spChg>
        <pc:spChg chg="add mod">
          <ac:chgData name="Mariah Helgeson" userId="51b1bd1c-374c-4333-91a8-ada6f1cc33a2" providerId="ADAL" clId="{2561BA1A-F32F-064E-9033-AAFC7156500D}" dt="2022-01-25T19:20:15.791" v="3063"/>
          <ac:spMkLst>
            <pc:docMk/>
            <pc:sldMk cId="0" sldId="1038"/>
            <ac:spMk id="13" creationId="{E31858FA-0CE4-254F-B356-30FD576657E9}"/>
          </ac:spMkLst>
        </pc:spChg>
        <pc:spChg chg="add mod">
          <ac:chgData name="Mariah Helgeson" userId="51b1bd1c-374c-4333-91a8-ada6f1cc33a2" providerId="ADAL" clId="{2561BA1A-F32F-064E-9033-AAFC7156500D}" dt="2022-01-25T19:20:15.791" v="3063"/>
          <ac:spMkLst>
            <pc:docMk/>
            <pc:sldMk cId="0" sldId="1038"/>
            <ac:spMk id="14" creationId="{FF9B2370-4EB3-3646-B57D-C6178DE02695}"/>
          </ac:spMkLst>
        </pc:spChg>
        <pc:spChg chg="add mod">
          <ac:chgData name="Mariah Helgeson" userId="51b1bd1c-374c-4333-91a8-ada6f1cc33a2" providerId="ADAL" clId="{2561BA1A-F32F-064E-9033-AAFC7156500D}" dt="2022-01-25T19:20:15.791" v="3063"/>
          <ac:spMkLst>
            <pc:docMk/>
            <pc:sldMk cId="0" sldId="1038"/>
            <ac:spMk id="15" creationId="{3BA19FC1-E48F-174B-AC2A-5C8A9FDFDAD1}"/>
          </ac:spMkLst>
        </pc:spChg>
        <pc:spChg chg="add mod">
          <ac:chgData name="Mariah Helgeson" userId="51b1bd1c-374c-4333-91a8-ada6f1cc33a2" providerId="ADAL" clId="{2561BA1A-F32F-064E-9033-AAFC7156500D}" dt="2022-01-25T19:20:15.791" v="3063"/>
          <ac:spMkLst>
            <pc:docMk/>
            <pc:sldMk cId="0" sldId="1038"/>
            <ac:spMk id="16" creationId="{A19232A2-4079-5945-B349-592B05C43F4D}"/>
          </ac:spMkLst>
        </pc:spChg>
        <pc:spChg chg="add mod">
          <ac:chgData name="Mariah Helgeson" userId="51b1bd1c-374c-4333-91a8-ada6f1cc33a2" providerId="ADAL" clId="{2561BA1A-F32F-064E-9033-AAFC7156500D}" dt="2022-01-25T19:20:15.791" v="3063"/>
          <ac:spMkLst>
            <pc:docMk/>
            <pc:sldMk cId="0" sldId="1038"/>
            <ac:spMk id="17" creationId="{65E33D0B-059B-0D4B-A563-772C0C157AE4}"/>
          </ac:spMkLst>
        </pc:spChg>
        <pc:spChg chg="add mod">
          <ac:chgData name="Mariah Helgeson" userId="51b1bd1c-374c-4333-91a8-ada6f1cc33a2" providerId="ADAL" clId="{2561BA1A-F32F-064E-9033-AAFC7156500D}" dt="2022-01-25T19:20:15.791" v="3063"/>
          <ac:spMkLst>
            <pc:docMk/>
            <pc:sldMk cId="0" sldId="1038"/>
            <ac:spMk id="18" creationId="{2094F047-8F6F-DC48-9DDA-E17402D93102}"/>
          </ac:spMkLst>
        </pc:spChg>
        <pc:spChg chg="add mod">
          <ac:chgData name="Mariah Helgeson" userId="51b1bd1c-374c-4333-91a8-ada6f1cc33a2" providerId="ADAL" clId="{2561BA1A-F32F-064E-9033-AAFC7156500D}" dt="2022-01-25T19:20:15.791" v="3063"/>
          <ac:spMkLst>
            <pc:docMk/>
            <pc:sldMk cId="0" sldId="1038"/>
            <ac:spMk id="19" creationId="{AC86B70C-EFE6-0E4C-87D0-DC2F8E76D930}"/>
          </ac:spMkLst>
        </pc:spChg>
        <pc:spChg chg="add mod">
          <ac:chgData name="Mariah Helgeson" userId="51b1bd1c-374c-4333-91a8-ada6f1cc33a2" providerId="ADAL" clId="{2561BA1A-F32F-064E-9033-AAFC7156500D}" dt="2022-01-25T19:20:15.791" v="3063"/>
          <ac:spMkLst>
            <pc:docMk/>
            <pc:sldMk cId="0" sldId="1038"/>
            <ac:spMk id="20" creationId="{47BA508A-2A05-D142-A970-58DA641F37CC}"/>
          </ac:spMkLst>
        </pc:spChg>
        <pc:spChg chg="add mod">
          <ac:chgData name="Mariah Helgeson" userId="51b1bd1c-374c-4333-91a8-ada6f1cc33a2" providerId="ADAL" clId="{2561BA1A-F32F-064E-9033-AAFC7156500D}" dt="2022-01-25T19:20:15.791" v="3063"/>
          <ac:spMkLst>
            <pc:docMk/>
            <pc:sldMk cId="0" sldId="1038"/>
            <ac:spMk id="21" creationId="{EA1B36C9-893B-DE4F-968D-9060023F43BF}"/>
          </ac:spMkLst>
        </pc:spChg>
        <pc:spChg chg="add mod">
          <ac:chgData name="Mariah Helgeson" userId="51b1bd1c-374c-4333-91a8-ada6f1cc33a2" providerId="ADAL" clId="{2561BA1A-F32F-064E-9033-AAFC7156500D}" dt="2022-01-25T19:20:15.791" v="3063"/>
          <ac:spMkLst>
            <pc:docMk/>
            <pc:sldMk cId="0" sldId="1038"/>
            <ac:spMk id="22" creationId="{6132166D-4D7C-0344-8BEF-4AF86A9236C3}"/>
          </ac:spMkLst>
        </pc:spChg>
        <pc:spChg chg="add mod">
          <ac:chgData name="Mariah Helgeson" userId="51b1bd1c-374c-4333-91a8-ada6f1cc33a2" providerId="ADAL" clId="{2561BA1A-F32F-064E-9033-AAFC7156500D}" dt="2022-01-25T19:20:15.791" v="3063"/>
          <ac:spMkLst>
            <pc:docMk/>
            <pc:sldMk cId="0" sldId="1038"/>
            <ac:spMk id="23" creationId="{1CA8DD8D-C786-CD47-A1C6-46D2AF15B1C0}"/>
          </ac:spMkLst>
        </pc:spChg>
        <pc:spChg chg="add mod">
          <ac:chgData name="Mariah Helgeson" userId="51b1bd1c-374c-4333-91a8-ada6f1cc33a2" providerId="ADAL" clId="{2561BA1A-F32F-064E-9033-AAFC7156500D}" dt="2022-01-25T19:20:15.791" v="3063"/>
          <ac:spMkLst>
            <pc:docMk/>
            <pc:sldMk cId="0" sldId="1038"/>
            <ac:spMk id="24" creationId="{1BBC877B-CE3E-7940-BBD5-93C747117869}"/>
          </ac:spMkLst>
        </pc:spChg>
        <pc:spChg chg="add mod">
          <ac:chgData name="Mariah Helgeson" userId="51b1bd1c-374c-4333-91a8-ada6f1cc33a2" providerId="ADAL" clId="{2561BA1A-F32F-064E-9033-AAFC7156500D}" dt="2022-01-25T19:20:15.791" v="3063"/>
          <ac:spMkLst>
            <pc:docMk/>
            <pc:sldMk cId="0" sldId="1038"/>
            <ac:spMk id="25" creationId="{CCA47C55-D062-CF48-945A-B2887A715322}"/>
          </ac:spMkLst>
        </pc:spChg>
        <pc:spChg chg="add mod">
          <ac:chgData name="Mariah Helgeson" userId="51b1bd1c-374c-4333-91a8-ada6f1cc33a2" providerId="ADAL" clId="{2561BA1A-F32F-064E-9033-AAFC7156500D}" dt="2022-01-25T19:20:15.791" v="3063"/>
          <ac:spMkLst>
            <pc:docMk/>
            <pc:sldMk cId="0" sldId="1038"/>
            <ac:spMk id="26" creationId="{4C4AC247-15DC-BE48-8924-5816B2213F2C}"/>
          </ac:spMkLst>
        </pc:spChg>
        <pc:spChg chg="add mod">
          <ac:chgData name="Mariah Helgeson" userId="51b1bd1c-374c-4333-91a8-ada6f1cc33a2" providerId="ADAL" clId="{2561BA1A-F32F-064E-9033-AAFC7156500D}" dt="2022-01-25T19:20:15.791" v="3063"/>
          <ac:spMkLst>
            <pc:docMk/>
            <pc:sldMk cId="0" sldId="1038"/>
            <ac:spMk id="27" creationId="{18613144-9F8C-384A-A80C-0480CA07A712}"/>
          </ac:spMkLst>
        </pc:spChg>
      </pc:sldChg>
      <pc:sldChg chg="addSp modSp mod modClrScheme chgLayout">
        <pc:chgData name="Mariah Helgeson" userId="51b1bd1c-374c-4333-91a8-ada6f1cc33a2" providerId="ADAL" clId="{2561BA1A-F32F-064E-9033-AAFC7156500D}" dt="2022-01-25T20:02:29.854" v="3648" actId="700"/>
        <pc:sldMkLst>
          <pc:docMk/>
          <pc:sldMk cId="0" sldId="1039"/>
        </pc:sldMkLst>
        <pc:spChg chg="add mod ord">
          <ac:chgData name="Mariah Helgeson" userId="51b1bd1c-374c-4333-91a8-ada6f1cc33a2" providerId="ADAL" clId="{2561BA1A-F32F-064E-9033-AAFC7156500D}" dt="2022-01-25T20:02:29.854" v="3648" actId="700"/>
          <ac:spMkLst>
            <pc:docMk/>
            <pc:sldMk cId="0" sldId="1039"/>
            <ac:spMk id="2" creationId="{B604A547-41E7-2D4E-9CA4-3B1B63CD05D1}"/>
          </ac:spMkLst>
        </pc:spChg>
        <pc:spChg chg="add mod">
          <ac:chgData name="Mariah Helgeson" userId="51b1bd1c-374c-4333-91a8-ada6f1cc33a2" providerId="ADAL" clId="{2561BA1A-F32F-064E-9033-AAFC7156500D}" dt="2022-01-25T19:20:08.158" v="3058"/>
          <ac:spMkLst>
            <pc:docMk/>
            <pc:sldMk cId="0" sldId="1039"/>
            <ac:spMk id="7" creationId="{6D42368E-2C4A-B84E-8562-9760BAC01CF4}"/>
          </ac:spMkLst>
        </pc:spChg>
        <pc:spChg chg="add mod">
          <ac:chgData name="Mariah Helgeson" userId="51b1bd1c-374c-4333-91a8-ada6f1cc33a2" providerId="ADAL" clId="{2561BA1A-F32F-064E-9033-AAFC7156500D}" dt="2022-01-25T19:20:08.158" v="3058"/>
          <ac:spMkLst>
            <pc:docMk/>
            <pc:sldMk cId="0" sldId="1039"/>
            <ac:spMk id="8" creationId="{BFD08FD0-E140-094D-ACB5-302DA67A6F4F}"/>
          </ac:spMkLst>
        </pc:spChg>
        <pc:spChg chg="add mod">
          <ac:chgData name="Mariah Helgeson" userId="51b1bd1c-374c-4333-91a8-ada6f1cc33a2" providerId="ADAL" clId="{2561BA1A-F32F-064E-9033-AAFC7156500D}" dt="2022-01-25T19:20:08.158" v="3058"/>
          <ac:spMkLst>
            <pc:docMk/>
            <pc:sldMk cId="0" sldId="1039"/>
            <ac:spMk id="9" creationId="{022FA838-3EE8-854A-834E-B31FE696E95F}"/>
          </ac:spMkLst>
        </pc:spChg>
        <pc:spChg chg="add mod">
          <ac:chgData name="Mariah Helgeson" userId="51b1bd1c-374c-4333-91a8-ada6f1cc33a2" providerId="ADAL" clId="{2561BA1A-F32F-064E-9033-AAFC7156500D}" dt="2022-01-25T19:20:08.158" v="3058"/>
          <ac:spMkLst>
            <pc:docMk/>
            <pc:sldMk cId="0" sldId="1039"/>
            <ac:spMk id="10" creationId="{6495B2BD-3880-1246-9841-9971D9017C5F}"/>
          </ac:spMkLst>
        </pc:spChg>
        <pc:spChg chg="add mod">
          <ac:chgData name="Mariah Helgeson" userId="51b1bd1c-374c-4333-91a8-ada6f1cc33a2" providerId="ADAL" clId="{2561BA1A-F32F-064E-9033-AAFC7156500D}" dt="2022-01-25T19:20:08.158" v="3058"/>
          <ac:spMkLst>
            <pc:docMk/>
            <pc:sldMk cId="0" sldId="1039"/>
            <ac:spMk id="11" creationId="{30D412A1-282E-114F-8CD7-2502F580E68E}"/>
          </ac:spMkLst>
        </pc:spChg>
        <pc:spChg chg="add mod">
          <ac:chgData name="Mariah Helgeson" userId="51b1bd1c-374c-4333-91a8-ada6f1cc33a2" providerId="ADAL" clId="{2561BA1A-F32F-064E-9033-AAFC7156500D}" dt="2022-01-25T19:20:08.158" v="3058"/>
          <ac:spMkLst>
            <pc:docMk/>
            <pc:sldMk cId="0" sldId="1039"/>
            <ac:spMk id="12" creationId="{5D7C03D6-B639-234C-A01C-E4FF3FCE8251}"/>
          </ac:spMkLst>
        </pc:spChg>
        <pc:spChg chg="add mod">
          <ac:chgData name="Mariah Helgeson" userId="51b1bd1c-374c-4333-91a8-ada6f1cc33a2" providerId="ADAL" clId="{2561BA1A-F32F-064E-9033-AAFC7156500D}" dt="2022-01-25T19:20:08.158" v="3058"/>
          <ac:spMkLst>
            <pc:docMk/>
            <pc:sldMk cId="0" sldId="1039"/>
            <ac:spMk id="13" creationId="{B2583D71-1454-6E4E-A7E0-87B65F13FB92}"/>
          </ac:spMkLst>
        </pc:spChg>
        <pc:spChg chg="add mod">
          <ac:chgData name="Mariah Helgeson" userId="51b1bd1c-374c-4333-91a8-ada6f1cc33a2" providerId="ADAL" clId="{2561BA1A-F32F-064E-9033-AAFC7156500D}" dt="2022-01-25T19:20:08.158" v="3058"/>
          <ac:spMkLst>
            <pc:docMk/>
            <pc:sldMk cId="0" sldId="1039"/>
            <ac:spMk id="14" creationId="{90726A07-7963-6A49-8395-B4EC2A8BB5B4}"/>
          </ac:spMkLst>
        </pc:spChg>
        <pc:spChg chg="add mod">
          <ac:chgData name="Mariah Helgeson" userId="51b1bd1c-374c-4333-91a8-ada6f1cc33a2" providerId="ADAL" clId="{2561BA1A-F32F-064E-9033-AAFC7156500D}" dt="2022-01-25T19:20:08.158" v="3058"/>
          <ac:spMkLst>
            <pc:docMk/>
            <pc:sldMk cId="0" sldId="1039"/>
            <ac:spMk id="15" creationId="{A14A2284-7729-4A4D-9CFB-E6D3311E7B85}"/>
          </ac:spMkLst>
        </pc:spChg>
        <pc:spChg chg="add mod">
          <ac:chgData name="Mariah Helgeson" userId="51b1bd1c-374c-4333-91a8-ada6f1cc33a2" providerId="ADAL" clId="{2561BA1A-F32F-064E-9033-AAFC7156500D}" dt="2022-01-25T19:20:08.158" v="3058"/>
          <ac:spMkLst>
            <pc:docMk/>
            <pc:sldMk cId="0" sldId="1039"/>
            <ac:spMk id="16" creationId="{A9F4F846-4624-C048-A357-7690A9E7BA76}"/>
          </ac:spMkLst>
        </pc:spChg>
        <pc:spChg chg="add mod">
          <ac:chgData name="Mariah Helgeson" userId="51b1bd1c-374c-4333-91a8-ada6f1cc33a2" providerId="ADAL" clId="{2561BA1A-F32F-064E-9033-AAFC7156500D}" dt="2022-01-25T19:20:08.158" v="3058"/>
          <ac:spMkLst>
            <pc:docMk/>
            <pc:sldMk cId="0" sldId="1039"/>
            <ac:spMk id="17" creationId="{39F62014-5EF6-4B45-9DEB-C512E8435DB3}"/>
          </ac:spMkLst>
        </pc:spChg>
        <pc:spChg chg="add mod">
          <ac:chgData name="Mariah Helgeson" userId="51b1bd1c-374c-4333-91a8-ada6f1cc33a2" providerId="ADAL" clId="{2561BA1A-F32F-064E-9033-AAFC7156500D}" dt="2022-01-25T19:20:08.158" v="3058"/>
          <ac:spMkLst>
            <pc:docMk/>
            <pc:sldMk cId="0" sldId="1039"/>
            <ac:spMk id="18" creationId="{CB582284-7288-0C41-A70A-D62246303C34}"/>
          </ac:spMkLst>
        </pc:spChg>
        <pc:spChg chg="add mod">
          <ac:chgData name="Mariah Helgeson" userId="51b1bd1c-374c-4333-91a8-ada6f1cc33a2" providerId="ADAL" clId="{2561BA1A-F32F-064E-9033-AAFC7156500D}" dt="2022-01-25T19:20:08.158" v="3058"/>
          <ac:spMkLst>
            <pc:docMk/>
            <pc:sldMk cId="0" sldId="1039"/>
            <ac:spMk id="19" creationId="{43F043A0-8589-3543-8F6E-1AA792EA532B}"/>
          </ac:spMkLst>
        </pc:spChg>
        <pc:spChg chg="add mod">
          <ac:chgData name="Mariah Helgeson" userId="51b1bd1c-374c-4333-91a8-ada6f1cc33a2" providerId="ADAL" clId="{2561BA1A-F32F-064E-9033-AAFC7156500D}" dt="2022-01-25T19:20:08.158" v="3058"/>
          <ac:spMkLst>
            <pc:docMk/>
            <pc:sldMk cId="0" sldId="1039"/>
            <ac:spMk id="20" creationId="{A1D15295-A4FB-334E-8177-E277958BF257}"/>
          </ac:spMkLst>
        </pc:spChg>
        <pc:spChg chg="add mod">
          <ac:chgData name="Mariah Helgeson" userId="51b1bd1c-374c-4333-91a8-ada6f1cc33a2" providerId="ADAL" clId="{2561BA1A-F32F-064E-9033-AAFC7156500D}" dt="2022-01-25T19:20:08.158" v="3058"/>
          <ac:spMkLst>
            <pc:docMk/>
            <pc:sldMk cId="0" sldId="1039"/>
            <ac:spMk id="21" creationId="{D42A2F5E-3B82-F84E-A0E4-9389D3B34D94}"/>
          </ac:spMkLst>
        </pc:spChg>
        <pc:spChg chg="add mod">
          <ac:chgData name="Mariah Helgeson" userId="51b1bd1c-374c-4333-91a8-ada6f1cc33a2" providerId="ADAL" clId="{2561BA1A-F32F-064E-9033-AAFC7156500D}" dt="2022-01-25T19:20:08.158" v="3058"/>
          <ac:spMkLst>
            <pc:docMk/>
            <pc:sldMk cId="0" sldId="1039"/>
            <ac:spMk id="22" creationId="{6239211C-038D-3744-BC59-4A0F4A12A2FE}"/>
          </ac:spMkLst>
        </pc:spChg>
        <pc:spChg chg="add mod">
          <ac:chgData name="Mariah Helgeson" userId="51b1bd1c-374c-4333-91a8-ada6f1cc33a2" providerId="ADAL" clId="{2561BA1A-F32F-064E-9033-AAFC7156500D}" dt="2022-01-25T19:20:08.158" v="3058"/>
          <ac:spMkLst>
            <pc:docMk/>
            <pc:sldMk cId="0" sldId="1039"/>
            <ac:spMk id="23" creationId="{F0F8F7C0-3716-464B-AE56-31A90D3E8F9A}"/>
          </ac:spMkLst>
        </pc:spChg>
        <pc:spChg chg="add mod">
          <ac:chgData name="Mariah Helgeson" userId="51b1bd1c-374c-4333-91a8-ada6f1cc33a2" providerId="ADAL" clId="{2561BA1A-F32F-064E-9033-AAFC7156500D}" dt="2022-01-25T19:20:08.158" v="3058"/>
          <ac:spMkLst>
            <pc:docMk/>
            <pc:sldMk cId="0" sldId="1039"/>
            <ac:spMk id="24" creationId="{F85AB827-C1FC-5745-A75B-670F3FAABE54}"/>
          </ac:spMkLst>
        </pc:spChg>
        <pc:spChg chg="add mod">
          <ac:chgData name="Mariah Helgeson" userId="51b1bd1c-374c-4333-91a8-ada6f1cc33a2" providerId="ADAL" clId="{2561BA1A-F32F-064E-9033-AAFC7156500D}" dt="2022-01-25T19:20:08.158" v="3058"/>
          <ac:spMkLst>
            <pc:docMk/>
            <pc:sldMk cId="0" sldId="1039"/>
            <ac:spMk id="25" creationId="{27FA34A6-CE6C-0F4D-B269-1DF411DF6CDF}"/>
          </ac:spMkLst>
        </pc:spChg>
        <pc:spChg chg="add mod">
          <ac:chgData name="Mariah Helgeson" userId="51b1bd1c-374c-4333-91a8-ada6f1cc33a2" providerId="ADAL" clId="{2561BA1A-F32F-064E-9033-AAFC7156500D}" dt="2022-01-25T19:20:08.158" v="3058"/>
          <ac:spMkLst>
            <pc:docMk/>
            <pc:sldMk cId="0" sldId="1039"/>
            <ac:spMk id="26" creationId="{D13F9C62-0503-BD43-9B63-88D8A7AC163B}"/>
          </ac:spMkLst>
        </pc:spChg>
        <pc:spChg chg="add mod">
          <ac:chgData name="Mariah Helgeson" userId="51b1bd1c-374c-4333-91a8-ada6f1cc33a2" providerId="ADAL" clId="{2561BA1A-F32F-064E-9033-AAFC7156500D}" dt="2022-01-25T19:20:08.158" v="3058"/>
          <ac:spMkLst>
            <pc:docMk/>
            <pc:sldMk cId="0" sldId="1039"/>
            <ac:spMk id="27" creationId="{FFEA36DF-F776-9D48-AC74-865163EFBB70}"/>
          </ac:spMkLst>
        </pc:spChg>
        <pc:spChg chg="mod ord">
          <ac:chgData name="Mariah Helgeson" userId="51b1bd1c-374c-4333-91a8-ada6f1cc33a2" providerId="ADAL" clId="{2561BA1A-F32F-064E-9033-AAFC7156500D}" dt="2022-01-25T20:02:29.854" v="3648" actId="700"/>
          <ac:spMkLst>
            <pc:docMk/>
            <pc:sldMk cId="0" sldId="1039"/>
            <ac:spMk id="162818" creationId="{062975DA-95CE-41BA-9AA3-80C190E7F8AC}"/>
          </ac:spMkLst>
        </pc:spChg>
        <pc:spChg chg="mod ord">
          <ac:chgData name="Mariah Helgeson" userId="51b1bd1c-374c-4333-91a8-ada6f1cc33a2" providerId="ADAL" clId="{2561BA1A-F32F-064E-9033-AAFC7156500D}" dt="2022-01-25T20:02:29.854" v="3648" actId="700"/>
          <ac:spMkLst>
            <pc:docMk/>
            <pc:sldMk cId="0" sldId="1039"/>
            <ac:spMk id="162819" creationId="{FEB6B7D5-34D6-4D8E-9919-8C3F7F0F35FF}"/>
          </ac:spMkLst>
        </pc:spChg>
      </pc:sldChg>
      <pc:sldChg chg="addSp modSp mod modClrScheme chgLayout">
        <pc:chgData name="Mariah Helgeson" userId="51b1bd1c-374c-4333-91a8-ada6f1cc33a2" providerId="ADAL" clId="{2561BA1A-F32F-064E-9033-AAFC7156500D}" dt="2022-01-25T20:02:29.854" v="3648" actId="700"/>
        <pc:sldMkLst>
          <pc:docMk/>
          <pc:sldMk cId="0" sldId="1045"/>
        </pc:sldMkLst>
        <pc:spChg chg="mod ord">
          <ac:chgData name="Mariah Helgeson" userId="51b1bd1c-374c-4333-91a8-ada6f1cc33a2" providerId="ADAL" clId="{2561BA1A-F32F-064E-9033-AAFC7156500D}" dt="2022-01-25T20:02:29.854" v="3648" actId="700"/>
          <ac:spMkLst>
            <pc:docMk/>
            <pc:sldMk cId="0" sldId="1045"/>
            <ac:spMk id="3" creationId="{B825DEA1-CADE-4D1D-8DD0-C9467390A2A5}"/>
          </ac:spMkLst>
        </pc:spChg>
        <pc:spChg chg="add mod">
          <ac:chgData name="Mariah Helgeson" userId="51b1bd1c-374c-4333-91a8-ada6f1cc33a2" providerId="ADAL" clId="{2561BA1A-F32F-064E-9033-AAFC7156500D}" dt="2022-01-25T19:20:20.346" v="3066"/>
          <ac:spMkLst>
            <pc:docMk/>
            <pc:sldMk cId="0" sldId="1045"/>
            <ac:spMk id="8" creationId="{D4508A1E-318B-3743-BEC8-3357A14639BE}"/>
          </ac:spMkLst>
        </pc:spChg>
        <pc:spChg chg="add mod">
          <ac:chgData name="Mariah Helgeson" userId="51b1bd1c-374c-4333-91a8-ada6f1cc33a2" providerId="ADAL" clId="{2561BA1A-F32F-064E-9033-AAFC7156500D}" dt="2022-01-25T19:20:20.346" v="3066"/>
          <ac:spMkLst>
            <pc:docMk/>
            <pc:sldMk cId="0" sldId="1045"/>
            <ac:spMk id="9" creationId="{785966DC-1687-DB42-A1AE-2EC64CB51433}"/>
          </ac:spMkLst>
        </pc:spChg>
        <pc:spChg chg="add mod">
          <ac:chgData name="Mariah Helgeson" userId="51b1bd1c-374c-4333-91a8-ada6f1cc33a2" providerId="ADAL" clId="{2561BA1A-F32F-064E-9033-AAFC7156500D}" dt="2022-01-25T19:20:20.346" v="3066"/>
          <ac:spMkLst>
            <pc:docMk/>
            <pc:sldMk cId="0" sldId="1045"/>
            <ac:spMk id="10" creationId="{4D84FCCB-DBFF-AF46-805D-D2E9B2C46D0C}"/>
          </ac:spMkLst>
        </pc:spChg>
        <pc:spChg chg="add mod">
          <ac:chgData name="Mariah Helgeson" userId="51b1bd1c-374c-4333-91a8-ada6f1cc33a2" providerId="ADAL" clId="{2561BA1A-F32F-064E-9033-AAFC7156500D}" dt="2022-01-25T19:20:20.346" v="3066"/>
          <ac:spMkLst>
            <pc:docMk/>
            <pc:sldMk cId="0" sldId="1045"/>
            <ac:spMk id="11" creationId="{83C47224-6094-EB40-8BA1-E6747B7B77AC}"/>
          </ac:spMkLst>
        </pc:spChg>
        <pc:spChg chg="add mod">
          <ac:chgData name="Mariah Helgeson" userId="51b1bd1c-374c-4333-91a8-ada6f1cc33a2" providerId="ADAL" clId="{2561BA1A-F32F-064E-9033-AAFC7156500D}" dt="2022-01-25T19:20:20.346" v="3066"/>
          <ac:spMkLst>
            <pc:docMk/>
            <pc:sldMk cId="0" sldId="1045"/>
            <ac:spMk id="12" creationId="{01616536-71CE-5E40-B404-09734B2ECB7E}"/>
          </ac:spMkLst>
        </pc:spChg>
        <pc:spChg chg="add mod">
          <ac:chgData name="Mariah Helgeson" userId="51b1bd1c-374c-4333-91a8-ada6f1cc33a2" providerId="ADAL" clId="{2561BA1A-F32F-064E-9033-AAFC7156500D}" dt="2022-01-25T19:20:20.346" v="3066"/>
          <ac:spMkLst>
            <pc:docMk/>
            <pc:sldMk cId="0" sldId="1045"/>
            <ac:spMk id="13" creationId="{9B9603E9-7A6B-7A4D-8D20-1B232A62B0EB}"/>
          </ac:spMkLst>
        </pc:spChg>
        <pc:spChg chg="add mod">
          <ac:chgData name="Mariah Helgeson" userId="51b1bd1c-374c-4333-91a8-ada6f1cc33a2" providerId="ADAL" clId="{2561BA1A-F32F-064E-9033-AAFC7156500D}" dt="2022-01-25T19:20:20.346" v="3066"/>
          <ac:spMkLst>
            <pc:docMk/>
            <pc:sldMk cId="0" sldId="1045"/>
            <ac:spMk id="14" creationId="{DDB90536-E5BE-4441-8375-23CC1C68C5DD}"/>
          </ac:spMkLst>
        </pc:spChg>
        <pc:spChg chg="add mod">
          <ac:chgData name="Mariah Helgeson" userId="51b1bd1c-374c-4333-91a8-ada6f1cc33a2" providerId="ADAL" clId="{2561BA1A-F32F-064E-9033-AAFC7156500D}" dt="2022-01-25T19:20:20.346" v="3066"/>
          <ac:spMkLst>
            <pc:docMk/>
            <pc:sldMk cId="0" sldId="1045"/>
            <ac:spMk id="15" creationId="{117E3441-5B5D-C343-B7D2-9ADE17C128BE}"/>
          </ac:spMkLst>
        </pc:spChg>
        <pc:spChg chg="add mod">
          <ac:chgData name="Mariah Helgeson" userId="51b1bd1c-374c-4333-91a8-ada6f1cc33a2" providerId="ADAL" clId="{2561BA1A-F32F-064E-9033-AAFC7156500D}" dt="2022-01-25T19:20:20.346" v="3066"/>
          <ac:spMkLst>
            <pc:docMk/>
            <pc:sldMk cId="0" sldId="1045"/>
            <ac:spMk id="16" creationId="{CC2645CD-BC54-4741-92B4-FDFF18D8C969}"/>
          </ac:spMkLst>
        </pc:spChg>
        <pc:spChg chg="add mod">
          <ac:chgData name="Mariah Helgeson" userId="51b1bd1c-374c-4333-91a8-ada6f1cc33a2" providerId="ADAL" clId="{2561BA1A-F32F-064E-9033-AAFC7156500D}" dt="2022-01-25T19:20:20.346" v="3066"/>
          <ac:spMkLst>
            <pc:docMk/>
            <pc:sldMk cId="0" sldId="1045"/>
            <ac:spMk id="17" creationId="{A44BBA7D-C855-344D-B0E9-2A286BE170A9}"/>
          </ac:spMkLst>
        </pc:spChg>
        <pc:spChg chg="add mod">
          <ac:chgData name="Mariah Helgeson" userId="51b1bd1c-374c-4333-91a8-ada6f1cc33a2" providerId="ADAL" clId="{2561BA1A-F32F-064E-9033-AAFC7156500D}" dt="2022-01-25T19:20:20.346" v="3066"/>
          <ac:spMkLst>
            <pc:docMk/>
            <pc:sldMk cId="0" sldId="1045"/>
            <ac:spMk id="18" creationId="{F5A9415C-BDDE-ED45-BC16-14FECB505086}"/>
          </ac:spMkLst>
        </pc:spChg>
        <pc:spChg chg="add mod">
          <ac:chgData name="Mariah Helgeson" userId="51b1bd1c-374c-4333-91a8-ada6f1cc33a2" providerId="ADAL" clId="{2561BA1A-F32F-064E-9033-AAFC7156500D}" dt="2022-01-25T19:20:20.346" v="3066"/>
          <ac:spMkLst>
            <pc:docMk/>
            <pc:sldMk cId="0" sldId="1045"/>
            <ac:spMk id="19" creationId="{A8D2B3D5-E59A-1C4F-AC65-0307DA453FEC}"/>
          </ac:spMkLst>
        </pc:spChg>
        <pc:spChg chg="add mod">
          <ac:chgData name="Mariah Helgeson" userId="51b1bd1c-374c-4333-91a8-ada6f1cc33a2" providerId="ADAL" clId="{2561BA1A-F32F-064E-9033-AAFC7156500D}" dt="2022-01-25T19:20:20.346" v="3066"/>
          <ac:spMkLst>
            <pc:docMk/>
            <pc:sldMk cId="0" sldId="1045"/>
            <ac:spMk id="20" creationId="{5A893C6E-036F-BE4B-90DB-5BD6EF3EB29A}"/>
          </ac:spMkLst>
        </pc:spChg>
        <pc:spChg chg="add mod">
          <ac:chgData name="Mariah Helgeson" userId="51b1bd1c-374c-4333-91a8-ada6f1cc33a2" providerId="ADAL" clId="{2561BA1A-F32F-064E-9033-AAFC7156500D}" dt="2022-01-25T19:20:20.346" v="3066"/>
          <ac:spMkLst>
            <pc:docMk/>
            <pc:sldMk cId="0" sldId="1045"/>
            <ac:spMk id="21" creationId="{1DAB3BFE-05B2-D04C-943E-C5F574B1D77B}"/>
          </ac:spMkLst>
        </pc:spChg>
        <pc:spChg chg="add mod">
          <ac:chgData name="Mariah Helgeson" userId="51b1bd1c-374c-4333-91a8-ada6f1cc33a2" providerId="ADAL" clId="{2561BA1A-F32F-064E-9033-AAFC7156500D}" dt="2022-01-25T19:20:20.346" v="3066"/>
          <ac:spMkLst>
            <pc:docMk/>
            <pc:sldMk cId="0" sldId="1045"/>
            <ac:spMk id="22" creationId="{78DDEEF8-5AAA-464F-9EF2-7E579FF3FD6A}"/>
          </ac:spMkLst>
        </pc:spChg>
        <pc:spChg chg="add mod">
          <ac:chgData name="Mariah Helgeson" userId="51b1bd1c-374c-4333-91a8-ada6f1cc33a2" providerId="ADAL" clId="{2561BA1A-F32F-064E-9033-AAFC7156500D}" dt="2022-01-25T19:20:20.346" v="3066"/>
          <ac:spMkLst>
            <pc:docMk/>
            <pc:sldMk cId="0" sldId="1045"/>
            <ac:spMk id="23" creationId="{743AAB46-79C2-F443-A73C-65580E79CD1B}"/>
          </ac:spMkLst>
        </pc:spChg>
        <pc:spChg chg="add mod">
          <ac:chgData name="Mariah Helgeson" userId="51b1bd1c-374c-4333-91a8-ada6f1cc33a2" providerId="ADAL" clId="{2561BA1A-F32F-064E-9033-AAFC7156500D}" dt="2022-01-25T19:20:20.346" v="3066"/>
          <ac:spMkLst>
            <pc:docMk/>
            <pc:sldMk cId="0" sldId="1045"/>
            <ac:spMk id="24" creationId="{6C3DE547-9BBB-504D-9641-0F3E064F4E57}"/>
          </ac:spMkLst>
        </pc:spChg>
        <pc:spChg chg="add mod">
          <ac:chgData name="Mariah Helgeson" userId="51b1bd1c-374c-4333-91a8-ada6f1cc33a2" providerId="ADAL" clId="{2561BA1A-F32F-064E-9033-AAFC7156500D}" dt="2022-01-25T19:20:20.346" v="3066"/>
          <ac:spMkLst>
            <pc:docMk/>
            <pc:sldMk cId="0" sldId="1045"/>
            <ac:spMk id="25" creationId="{83167FB5-06FB-1E42-8D52-03596D3856AE}"/>
          </ac:spMkLst>
        </pc:spChg>
        <pc:spChg chg="add mod">
          <ac:chgData name="Mariah Helgeson" userId="51b1bd1c-374c-4333-91a8-ada6f1cc33a2" providerId="ADAL" clId="{2561BA1A-F32F-064E-9033-AAFC7156500D}" dt="2022-01-25T19:20:20.346" v="3066"/>
          <ac:spMkLst>
            <pc:docMk/>
            <pc:sldMk cId="0" sldId="1045"/>
            <ac:spMk id="26" creationId="{268629EA-9D53-DD42-8F76-B60CC7F4F0F2}"/>
          </ac:spMkLst>
        </pc:spChg>
        <pc:spChg chg="add mod">
          <ac:chgData name="Mariah Helgeson" userId="51b1bd1c-374c-4333-91a8-ada6f1cc33a2" providerId="ADAL" clId="{2561BA1A-F32F-064E-9033-AAFC7156500D}" dt="2022-01-25T19:20:20.346" v="3066"/>
          <ac:spMkLst>
            <pc:docMk/>
            <pc:sldMk cId="0" sldId="1045"/>
            <ac:spMk id="27" creationId="{023FAC19-1375-154F-96A9-A35D30499990}"/>
          </ac:spMkLst>
        </pc:spChg>
        <pc:spChg chg="add mod">
          <ac:chgData name="Mariah Helgeson" userId="51b1bd1c-374c-4333-91a8-ada6f1cc33a2" providerId="ADAL" clId="{2561BA1A-F32F-064E-9033-AAFC7156500D}" dt="2022-01-25T19:20:20.346" v="3066"/>
          <ac:spMkLst>
            <pc:docMk/>
            <pc:sldMk cId="0" sldId="1045"/>
            <ac:spMk id="28" creationId="{D127A3D3-E8F3-F243-8FC7-DF141DE37583}"/>
          </ac:spMkLst>
        </pc:spChg>
        <pc:spChg chg="mod ord">
          <ac:chgData name="Mariah Helgeson" userId="51b1bd1c-374c-4333-91a8-ada6f1cc33a2" providerId="ADAL" clId="{2561BA1A-F32F-064E-9033-AAFC7156500D}" dt="2022-01-25T20:02:29.854" v="3648" actId="700"/>
          <ac:spMkLst>
            <pc:docMk/>
            <pc:sldMk cId="0" sldId="1045"/>
            <ac:spMk id="72" creationId="{FEDCF43A-8867-4D39-9523-4A0573C8C11F}"/>
          </ac:spMkLst>
        </pc:spChg>
        <pc:spChg chg="mod ord">
          <ac:chgData name="Mariah Helgeson" userId="51b1bd1c-374c-4333-91a8-ada6f1cc33a2" providerId="ADAL" clId="{2561BA1A-F32F-064E-9033-AAFC7156500D}" dt="2022-01-25T20:02:29.854" v="3648" actId="700"/>
          <ac:spMkLst>
            <pc:docMk/>
            <pc:sldMk cId="0" sldId="1045"/>
            <ac:spMk id="169986" creationId="{B1495A6B-B972-461B-A956-63EE7909E1C0}"/>
          </ac:spMkLst>
        </pc:spChg>
      </pc:sldChg>
      <pc:sldChg chg="addSp delSp modSp mod chgLayout">
        <pc:chgData name="Mariah Helgeson" userId="51b1bd1c-374c-4333-91a8-ada6f1cc33a2" providerId="ADAL" clId="{2561BA1A-F32F-064E-9033-AAFC7156500D}" dt="2022-01-27T18:05:34.390" v="4522" actId="478"/>
        <pc:sldMkLst>
          <pc:docMk/>
          <pc:sldMk cId="3336073574" sldId="1046"/>
        </pc:sldMkLst>
        <pc:spChg chg="mod ord">
          <ac:chgData name="Mariah Helgeson" userId="51b1bd1c-374c-4333-91a8-ada6f1cc33a2" providerId="ADAL" clId="{2561BA1A-F32F-064E-9033-AAFC7156500D}" dt="2022-01-25T20:02:29.854" v="3648" actId="700"/>
          <ac:spMkLst>
            <pc:docMk/>
            <pc:sldMk cId="3336073574" sldId="1046"/>
            <ac:spMk id="2" creationId="{1FD643FD-58DC-442C-BCA2-F71CC6E91025}"/>
          </ac:spMkLst>
        </pc:spChg>
        <pc:spChg chg="mod ord">
          <ac:chgData name="Mariah Helgeson" userId="51b1bd1c-374c-4333-91a8-ada6f1cc33a2" providerId="ADAL" clId="{2561BA1A-F32F-064E-9033-AAFC7156500D}" dt="2022-01-25T20:02:29.854" v="3648" actId="700"/>
          <ac:spMkLst>
            <pc:docMk/>
            <pc:sldMk cId="3336073574" sldId="1046"/>
            <ac:spMk id="3" creationId="{00000000-0000-0000-0000-000000000000}"/>
          </ac:spMkLst>
        </pc:spChg>
        <pc:spChg chg="mod ord">
          <ac:chgData name="Mariah Helgeson" userId="51b1bd1c-374c-4333-91a8-ada6f1cc33a2" providerId="ADAL" clId="{2561BA1A-F32F-064E-9033-AAFC7156500D}" dt="2022-01-25T20:02:29.854" v="3648" actId="700"/>
          <ac:spMkLst>
            <pc:docMk/>
            <pc:sldMk cId="3336073574" sldId="1046"/>
            <ac:spMk id="5" creationId="{DE8299B8-36E6-4930-AF06-BF05E9D01782}"/>
          </ac:spMkLst>
        </pc:spChg>
        <pc:spChg chg="del">
          <ac:chgData name="Mariah Helgeson" userId="51b1bd1c-374c-4333-91a8-ada6f1cc33a2" providerId="ADAL" clId="{2561BA1A-F32F-064E-9033-AAFC7156500D}" dt="2022-01-27T18:05:34.390" v="4522" actId="478"/>
          <ac:spMkLst>
            <pc:docMk/>
            <pc:sldMk cId="3336073574" sldId="1046"/>
            <ac:spMk id="11" creationId="{6DC0C215-0BC8-49BC-B69A-DC26C4FEDA7D}"/>
          </ac:spMkLst>
        </pc:spChg>
        <pc:spChg chg="add mod">
          <ac:chgData name="Mariah Helgeson" userId="51b1bd1c-374c-4333-91a8-ada6f1cc33a2" providerId="ADAL" clId="{2561BA1A-F32F-064E-9033-AAFC7156500D}" dt="2022-01-25T19:36:32.521" v="3268"/>
          <ac:spMkLst>
            <pc:docMk/>
            <pc:sldMk cId="3336073574" sldId="1046"/>
            <ac:spMk id="12" creationId="{CB66AC9C-77DC-A74F-B886-2F04C9B2D081}"/>
          </ac:spMkLst>
        </pc:spChg>
        <pc:spChg chg="add mod">
          <ac:chgData name="Mariah Helgeson" userId="51b1bd1c-374c-4333-91a8-ada6f1cc33a2" providerId="ADAL" clId="{2561BA1A-F32F-064E-9033-AAFC7156500D}" dt="2022-01-25T19:36:32.521" v="3268"/>
          <ac:spMkLst>
            <pc:docMk/>
            <pc:sldMk cId="3336073574" sldId="1046"/>
            <ac:spMk id="13" creationId="{72F76830-D4FB-2649-A50F-DA7AC39D1DF9}"/>
          </ac:spMkLst>
        </pc:spChg>
        <pc:spChg chg="add mod">
          <ac:chgData name="Mariah Helgeson" userId="51b1bd1c-374c-4333-91a8-ada6f1cc33a2" providerId="ADAL" clId="{2561BA1A-F32F-064E-9033-AAFC7156500D}" dt="2022-01-25T19:36:32.521" v="3268"/>
          <ac:spMkLst>
            <pc:docMk/>
            <pc:sldMk cId="3336073574" sldId="1046"/>
            <ac:spMk id="14" creationId="{816325C0-07F8-6F41-8567-D683DA388652}"/>
          </ac:spMkLst>
        </pc:spChg>
        <pc:spChg chg="add mod">
          <ac:chgData name="Mariah Helgeson" userId="51b1bd1c-374c-4333-91a8-ada6f1cc33a2" providerId="ADAL" clId="{2561BA1A-F32F-064E-9033-AAFC7156500D}" dt="2022-01-25T19:36:32.521" v="3268"/>
          <ac:spMkLst>
            <pc:docMk/>
            <pc:sldMk cId="3336073574" sldId="1046"/>
            <ac:spMk id="15" creationId="{86A00304-0A48-6D4A-AB18-7B50E9277B91}"/>
          </ac:spMkLst>
        </pc:spChg>
        <pc:spChg chg="add mod">
          <ac:chgData name="Mariah Helgeson" userId="51b1bd1c-374c-4333-91a8-ada6f1cc33a2" providerId="ADAL" clId="{2561BA1A-F32F-064E-9033-AAFC7156500D}" dt="2022-01-25T19:36:32.521" v="3268"/>
          <ac:spMkLst>
            <pc:docMk/>
            <pc:sldMk cId="3336073574" sldId="1046"/>
            <ac:spMk id="16" creationId="{328CD236-7A11-FB4B-834B-5FDDE0853D94}"/>
          </ac:spMkLst>
        </pc:spChg>
        <pc:spChg chg="add mod">
          <ac:chgData name="Mariah Helgeson" userId="51b1bd1c-374c-4333-91a8-ada6f1cc33a2" providerId="ADAL" clId="{2561BA1A-F32F-064E-9033-AAFC7156500D}" dt="2022-01-25T19:36:32.521" v="3268"/>
          <ac:spMkLst>
            <pc:docMk/>
            <pc:sldMk cId="3336073574" sldId="1046"/>
            <ac:spMk id="17" creationId="{85123E04-AC83-094F-B722-FD3E7B6940FE}"/>
          </ac:spMkLst>
        </pc:spChg>
        <pc:spChg chg="add mod">
          <ac:chgData name="Mariah Helgeson" userId="51b1bd1c-374c-4333-91a8-ada6f1cc33a2" providerId="ADAL" clId="{2561BA1A-F32F-064E-9033-AAFC7156500D}" dt="2022-01-25T19:36:32.521" v="3268"/>
          <ac:spMkLst>
            <pc:docMk/>
            <pc:sldMk cId="3336073574" sldId="1046"/>
            <ac:spMk id="18" creationId="{66C2E1A0-09E1-B74C-9F77-BEADA2F97576}"/>
          </ac:spMkLst>
        </pc:spChg>
        <pc:spChg chg="add mod">
          <ac:chgData name="Mariah Helgeson" userId="51b1bd1c-374c-4333-91a8-ada6f1cc33a2" providerId="ADAL" clId="{2561BA1A-F32F-064E-9033-AAFC7156500D}" dt="2022-01-25T19:36:32.521" v="3268"/>
          <ac:spMkLst>
            <pc:docMk/>
            <pc:sldMk cId="3336073574" sldId="1046"/>
            <ac:spMk id="19" creationId="{BFAF2E1E-F78C-7B40-9140-97A86ABD266C}"/>
          </ac:spMkLst>
        </pc:spChg>
        <pc:spChg chg="add mod">
          <ac:chgData name="Mariah Helgeson" userId="51b1bd1c-374c-4333-91a8-ada6f1cc33a2" providerId="ADAL" clId="{2561BA1A-F32F-064E-9033-AAFC7156500D}" dt="2022-01-25T19:36:32.521" v="3268"/>
          <ac:spMkLst>
            <pc:docMk/>
            <pc:sldMk cId="3336073574" sldId="1046"/>
            <ac:spMk id="20" creationId="{DD1CFF61-90BA-0C43-BE9C-12D1D078E99B}"/>
          </ac:spMkLst>
        </pc:spChg>
        <pc:spChg chg="add mod">
          <ac:chgData name="Mariah Helgeson" userId="51b1bd1c-374c-4333-91a8-ada6f1cc33a2" providerId="ADAL" clId="{2561BA1A-F32F-064E-9033-AAFC7156500D}" dt="2022-01-25T19:36:32.521" v="3268"/>
          <ac:spMkLst>
            <pc:docMk/>
            <pc:sldMk cId="3336073574" sldId="1046"/>
            <ac:spMk id="21" creationId="{F6902849-D428-4142-9596-0710986DDA82}"/>
          </ac:spMkLst>
        </pc:spChg>
        <pc:spChg chg="add mod">
          <ac:chgData name="Mariah Helgeson" userId="51b1bd1c-374c-4333-91a8-ada6f1cc33a2" providerId="ADAL" clId="{2561BA1A-F32F-064E-9033-AAFC7156500D}" dt="2022-01-25T19:36:32.521" v="3268"/>
          <ac:spMkLst>
            <pc:docMk/>
            <pc:sldMk cId="3336073574" sldId="1046"/>
            <ac:spMk id="22" creationId="{6C5B72AD-775F-7241-8B42-9CAD7FD4FAE6}"/>
          </ac:spMkLst>
        </pc:spChg>
        <pc:spChg chg="add mod">
          <ac:chgData name="Mariah Helgeson" userId="51b1bd1c-374c-4333-91a8-ada6f1cc33a2" providerId="ADAL" clId="{2561BA1A-F32F-064E-9033-AAFC7156500D}" dt="2022-01-25T19:36:32.521" v="3268"/>
          <ac:spMkLst>
            <pc:docMk/>
            <pc:sldMk cId="3336073574" sldId="1046"/>
            <ac:spMk id="23" creationId="{970ADBB0-4580-C94A-8111-690517392438}"/>
          </ac:spMkLst>
        </pc:spChg>
        <pc:spChg chg="add mod">
          <ac:chgData name="Mariah Helgeson" userId="51b1bd1c-374c-4333-91a8-ada6f1cc33a2" providerId="ADAL" clId="{2561BA1A-F32F-064E-9033-AAFC7156500D}" dt="2022-01-25T19:36:32.521" v="3268"/>
          <ac:spMkLst>
            <pc:docMk/>
            <pc:sldMk cId="3336073574" sldId="1046"/>
            <ac:spMk id="24" creationId="{4C06233D-C941-D547-B8E7-9346B8753B80}"/>
          </ac:spMkLst>
        </pc:spChg>
        <pc:spChg chg="add mod">
          <ac:chgData name="Mariah Helgeson" userId="51b1bd1c-374c-4333-91a8-ada6f1cc33a2" providerId="ADAL" clId="{2561BA1A-F32F-064E-9033-AAFC7156500D}" dt="2022-01-25T19:36:32.521" v="3268"/>
          <ac:spMkLst>
            <pc:docMk/>
            <pc:sldMk cId="3336073574" sldId="1046"/>
            <ac:spMk id="25" creationId="{749F73AF-15BA-6F45-82EC-B06DBCD7EC57}"/>
          </ac:spMkLst>
        </pc:spChg>
        <pc:spChg chg="add mod">
          <ac:chgData name="Mariah Helgeson" userId="51b1bd1c-374c-4333-91a8-ada6f1cc33a2" providerId="ADAL" clId="{2561BA1A-F32F-064E-9033-AAFC7156500D}" dt="2022-01-25T19:44:06.510" v="3446"/>
          <ac:spMkLst>
            <pc:docMk/>
            <pc:sldMk cId="3336073574" sldId="1046"/>
            <ac:spMk id="26" creationId="{1667C683-53BC-A243-AF82-FE5C8F06B48D}"/>
          </ac:spMkLst>
        </pc:spChg>
      </pc:sldChg>
      <pc:sldChg chg="addSp delSp modSp mod chgLayout">
        <pc:chgData name="Mariah Helgeson" userId="51b1bd1c-374c-4333-91a8-ada6f1cc33a2" providerId="ADAL" clId="{2561BA1A-F32F-064E-9033-AAFC7156500D}" dt="2022-01-27T18:05:46.703" v="4523" actId="478"/>
        <pc:sldMkLst>
          <pc:docMk/>
          <pc:sldMk cId="3240308745" sldId="1047"/>
        </pc:sldMkLst>
        <pc:spChg chg="mod ord">
          <ac:chgData name="Mariah Helgeson" userId="51b1bd1c-374c-4333-91a8-ada6f1cc33a2" providerId="ADAL" clId="{2561BA1A-F32F-064E-9033-AAFC7156500D}" dt="2022-01-25T20:02:29.854" v="3648" actId="700"/>
          <ac:spMkLst>
            <pc:docMk/>
            <pc:sldMk cId="3240308745" sldId="1047"/>
            <ac:spMk id="2" creationId="{1FD643FD-58DC-442C-BCA2-F71CC6E91025}"/>
          </ac:spMkLst>
        </pc:spChg>
        <pc:spChg chg="mod ord">
          <ac:chgData name="Mariah Helgeson" userId="51b1bd1c-374c-4333-91a8-ada6f1cc33a2" providerId="ADAL" clId="{2561BA1A-F32F-064E-9033-AAFC7156500D}" dt="2022-01-25T20:02:29.854" v="3648" actId="700"/>
          <ac:spMkLst>
            <pc:docMk/>
            <pc:sldMk cId="3240308745" sldId="1047"/>
            <ac:spMk id="3" creationId="{00000000-0000-0000-0000-000000000000}"/>
          </ac:spMkLst>
        </pc:spChg>
        <pc:spChg chg="mod ord">
          <ac:chgData name="Mariah Helgeson" userId="51b1bd1c-374c-4333-91a8-ada6f1cc33a2" providerId="ADAL" clId="{2561BA1A-F32F-064E-9033-AAFC7156500D}" dt="2022-01-25T20:02:29.854" v="3648" actId="700"/>
          <ac:spMkLst>
            <pc:docMk/>
            <pc:sldMk cId="3240308745" sldId="1047"/>
            <ac:spMk id="5" creationId="{DE8299B8-36E6-4930-AF06-BF05E9D01782}"/>
          </ac:spMkLst>
        </pc:spChg>
        <pc:spChg chg="del">
          <ac:chgData name="Mariah Helgeson" userId="51b1bd1c-374c-4333-91a8-ada6f1cc33a2" providerId="ADAL" clId="{2561BA1A-F32F-064E-9033-AAFC7156500D}" dt="2022-01-27T18:05:46.703" v="4523" actId="478"/>
          <ac:spMkLst>
            <pc:docMk/>
            <pc:sldMk cId="3240308745" sldId="1047"/>
            <ac:spMk id="11" creationId="{5F0E1564-3003-45C6-98DA-60B1FF7E4443}"/>
          </ac:spMkLst>
        </pc:spChg>
        <pc:spChg chg="add mod">
          <ac:chgData name="Mariah Helgeson" userId="51b1bd1c-374c-4333-91a8-ada6f1cc33a2" providerId="ADAL" clId="{2561BA1A-F32F-064E-9033-AAFC7156500D}" dt="2022-01-25T19:36:33.260" v="3269"/>
          <ac:spMkLst>
            <pc:docMk/>
            <pc:sldMk cId="3240308745" sldId="1047"/>
            <ac:spMk id="12" creationId="{AE1CDF35-F54D-484D-9129-2B2C2C7CF1B5}"/>
          </ac:spMkLst>
        </pc:spChg>
        <pc:spChg chg="add mod">
          <ac:chgData name="Mariah Helgeson" userId="51b1bd1c-374c-4333-91a8-ada6f1cc33a2" providerId="ADAL" clId="{2561BA1A-F32F-064E-9033-AAFC7156500D}" dt="2022-01-25T19:36:33.260" v="3269"/>
          <ac:spMkLst>
            <pc:docMk/>
            <pc:sldMk cId="3240308745" sldId="1047"/>
            <ac:spMk id="13" creationId="{62FF5CF3-ACA9-E64D-B0C6-3E7D21B3FE94}"/>
          </ac:spMkLst>
        </pc:spChg>
        <pc:spChg chg="add mod">
          <ac:chgData name="Mariah Helgeson" userId="51b1bd1c-374c-4333-91a8-ada6f1cc33a2" providerId="ADAL" clId="{2561BA1A-F32F-064E-9033-AAFC7156500D}" dt="2022-01-25T19:36:33.260" v="3269"/>
          <ac:spMkLst>
            <pc:docMk/>
            <pc:sldMk cId="3240308745" sldId="1047"/>
            <ac:spMk id="14" creationId="{FD47573B-3C9C-D64F-B3CB-7F2FD503F62D}"/>
          </ac:spMkLst>
        </pc:spChg>
        <pc:spChg chg="add mod">
          <ac:chgData name="Mariah Helgeson" userId="51b1bd1c-374c-4333-91a8-ada6f1cc33a2" providerId="ADAL" clId="{2561BA1A-F32F-064E-9033-AAFC7156500D}" dt="2022-01-25T19:36:33.260" v="3269"/>
          <ac:spMkLst>
            <pc:docMk/>
            <pc:sldMk cId="3240308745" sldId="1047"/>
            <ac:spMk id="15" creationId="{578F97AF-A13D-8E44-AAA6-7011D9FEEF96}"/>
          </ac:spMkLst>
        </pc:spChg>
        <pc:spChg chg="add mod">
          <ac:chgData name="Mariah Helgeson" userId="51b1bd1c-374c-4333-91a8-ada6f1cc33a2" providerId="ADAL" clId="{2561BA1A-F32F-064E-9033-AAFC7156500D}" dt="2022-01-25T19:36:33.260" v="3269"/>
          <ac:spMkLst>
            <pc:docMk/>
            <pc:sldMk cId="3240308745" sldId="1047"/>
            <ac:spMk id="16" creationId="{814DD515-228C-064B-BA60-4434A00FF664}"/>
          </ac:spMkLst>
        </pc:spChg>
        <pc:spChg chg="add mod">
          <ac:chgData name="Mariah Helgeson" userId="51b1bd1c-374c-4333-91a8-ada6f1cc33a2" providerId="ADAL" clId="{2561BA1A-F32F-064E-9033-AAFC7156500D}" dt="2022-01-25T19:36:33.260" v="3269"/>
          <ac:spMkLst>
            <pc:docMk/>
            <pc:sldMk cId="3240308745" sldId="1047"/>
            <ac:spMk id="17" creationId="{7FD3B042-2CCA-8547-82A5-4FAA9A470308}"/>
          </ac:spMkLst>
        </pc:spChg>
        <pc:spChg chg="add mod">
          <ac:chgData name="Mariah Helgeson" userId="51b1bd1c-374c-4333-91a8-ada6f1cc33a2" providerId="ADAL" clId="{2561BA1A-F32F-064E-9033-AAFC7156500D}" dt="2022-01-25T19:36:33.260" v="3269"/>
          <ac:spMkLst>
            <pc:docMk/>
            <pc:sldMk cId="3240308745" sldId="1047"/>
            <ac:spMk id="18" creationId="{A1C6B4EF-50C1-AA40-B5B0-EAFD570A8D15}"/>
          </ac:spMkLst>
        </pc:spChg>
        <pc:spChg chg="add mod">
          <ac:chgData name="Mariah Helgeson" userId="51b1bd1c-374c-4333-91a8-ada6f1cc33a2" providerId="ADAL" clId="{2561BA1A-F32F-064E-9033-AAFC7156500D}" dt="2022-01-25T19:36:33.260" v="3269"/>
          <ac:spMkLst>
            <pc:docMk/>
            <pc:sldMk cId="3240308745" sldId="1047"/>
            <ac:spMk id="19" creationId="{7D126D5E-BDF6-1F47-A6AE-C080AB1A8E72}"/>
          </ac:spMkLst>
        </pc:spChg>
        <pc:spChg chg="add mod">
          <ac:chgData name="Mariah Helgeson" userId="51b1bd1c-374c-4333-91a8-ada6f1cc33a2" providerId="ADAL" clId="{2561BA1A-F32F-064E-9033-AAFC7156500D}" dt="2022-01-25T19:36:33.260" v="3269"/>
          <ac:spMkLst>
            <pc:docMk/>
            <pc:sldMk cId="3240308745" sldId="1047"/>
            <ac:spMk id="20" creationId="{90F9942B-A0C0-B24A-99A3-4C0DAB9C68D6}"/>
          </ac:spMkLst>
        </pc:spChg>
        <pc:spChg chg="add mod">
          <ac:chgData name="Mariah Helgeson" userId="51b1bd1c-374c-4333-91a8-ada6f1cc33a2" providerId="ADAL" clId="{2561BA1A-F32F-064E-9033-AAFC7156500D}" dt="2022-01-25T19:36:33.260" v="3269"/>
          <ac:spMkLst>
            <pc:docMk/>
            <pc:sldMk cId="3240308745" sldId="1047"/>
            <ac:spMk id="21" creationId="{885ABB94-D001-9D41-9879-EB867780B2D2}"/>
          </ac:spMkLst>
        </pc:spChg>
        <pc:spChg chg="add mod">
          <ac:chgData name="Mariah Helgeson" userId="51b1bd1c-374c-4333-91a8-ada6f1cc33a2" providerId="ADAL" clId="{2561BA1A-F32F-064E-9033-AAFC7156500D}" dt="2022-01-25T19:36:33.260" v="3269"/>
          <ac:spMkLst>
            <pc:docMk/>
            <pc:sldMk cId="3240308745" sldId="1047"/>
            <ac:spMk id="22" creationId="{57C5D241-5F65-2B4C-B6F7-B5D8804F08CB}"/>
          </ac:spMkLst>
        </pc:spChg>
        <pc:spChg chg="add mod">
          <ac:chgData name="Mariah Helgeson" userId="51b1bd1c-374c-4333-91a8-ada6f1cc33a2" providerId="ADAL" clId="{2561BA1A-F32F-064E-9033-AAFC7156500D}" dt="2022-01-25T19:36:33.260" v="3269"/>
          <ac:spMkLst>
            <pc:docMk/>
            <pc:sldMk cId="3240308745" sldId="1047"/>
            <ac:spMk id="23" creationId="{957FED9E-2014-ED45-9FDC-9647F291F831}"/>
          </ac:spMkLst>
        </pc:spChg>
        <pc:spChg chg="add mod">
          <ac:chgData name="Mariah Helgeson" userId="51b1bd1c-374c-4333-91a8-ada6f1cc33a2" providerId="ADAL" clId="{2561BA1A-F32F-064E-9033-AAFC7156500D}" dt="2022-01-25T19:36:33.260" v="3269"/>
          <ac:spMkLst>
            <pc:docMk/>
            <pc:sldMk cId="3240308745" sldId="1047"/>
            <ac:spMk id="24" creationId="{126D47CE-F2C0-E44A-8232-E113CC04B0E3}"/>
          </ac:spMkLst>
        </pc:spChg>
        <pc:spChg chg="add mod">
          <ac:chgData name="Mariah Helgeson" userId="51b1bd1c-374c-4333-91a8-ada6f1cc33a2" providerId="ADAL" clId="{2561BA1A-F32F-064E-9033-AAFC7156500D}" dt="2022-01-25T19:36:33.260" v="3269"/>
          <ac:spMkLst>
            <pc:docMk/>
            <pc:sldMk cId="3240308745" sldId="1047"/>
            <ac:spMk id="25" creationId="{952B4987-1330-6B4B-BFFF-000B33C1328A}"/>
          </ac:spMkLst>
        </pc:spChg>
        <pc:spChg chg="add mod">
          <ac:chgData name="Mariah Helgeson" userId="51b1bd1c-374c-4333-91a8-ada6f1cc33a2" providerId="ADAL" clId="{2561BA1A-F32F-064E-9033-AAFC7156500D}" dt="2022-01-25T19:44:07.655" v="3447"/>
          <ac:spMkLst>
            <pc:docMk/>
            <pc:sldMk cId="3240308745" sldId="1047"/>
            <ac:spMk id="26" creationId="{1629BE89-BF26-0E4A-952A-33C3ACF593B5}"/>
          </ac:spMkLst>
        </pc:spChg>
      </pc:sldChg>
      <pc:sldChg chg="addSp delSp modSp mod chgLayout">
        <pc:chgData name="Mariah Helgeson" userId="51b1bd1c-374c-4333-91a8-ada6f1cc33a2" providerId="ADAL" clId="{2561BA1A-F32F-064E-9033-AAFC7156500D}" dt="2022-01-27T18:05:50.721" v="4524" actId="478"/>
        <pc:sldMkLst>
          <pc:docMk/>
          <pc:sldMk cId="3603342930" sldId="1048"/>
        </pc:sldMkLst>
        <pc:spChg chg="mod ord">
          <ac:chgData name="Mariah Helgeson" userId="51b1bd1c-374c-4333-91a8-ada6f1cc33a2" providerId="ADAL" clId="{2561BA1A-F32F-064E-9033-AAFC7156500D}" dt="2022-01-25T20:02:29.854" v="3648" actId="700"/>
          <ac:spMkLst>
            <pc:docMk/>
            <pc:sldMk cId="3603342930" sldId="1048"/>
            <ac:spMk id="2" creationId="{1FD643FD-58DC-442C-BCA2-F71CC6E91025}"/>
          </ac:spMkLst>
        </pc:spChg>
        <pc:spChg chg="mod ord">
          <ac:chgData name="Mariah Helgeson" userId="51b1bd1c-374c-4333-91a8-ada6f1cc33a2" providerId="ADAL" clId="{2561BA1A-F32F-064E-9033-AAFC7156500D}" dt="2022-01-25T20:02:29.854" v="3648" actId="700"/>
          <ac:spMkLst>
            <pc:docMk/>
            <pc:sldMk cId="3603342930" sldId="1048"/>
            <ac:spMk id="3" creationId="{00000000-0000-0000-0000-000000000000}"/>
          </ac:spMkLst>
        </pc:spChg>
        <pc:spChg chg="mod ord">
          <ac:chgData name="Mariah Helgeson" userId="51b1bd1c-374c-4333-91a8-ada6f1cc33a2" providerId="ADAL" clId="{2561BA1A-F32F-064E-9033-AAFC7156500D}" dt="2022-01-25T20:02:29.854" v="3648" actId="700"/>
          <ac:spMkLst>
            <pc:docMk/>
            <pc:sldMk cId="3603342930" sldId="1048"/>
            <ac:spMk id="5" creationId="{DE8299B8-36E6-4930-AF06-BF05E9D01782}"/>
          </ac:spMkLst>
        </pc:spChg>
        <pc:spChg chg="del">
          <ac:chgData name="Mariah Helgeson" userId="51b1bd1c-374c-4333-91a8-ada6f1cc33a2" providerId="ADAL" clId="{2561BA1A-F32F-064E-9033-AAFC7156500D}" dt="2022-01-27T18:05:50.721" v="4524" actId="478"/>
          <ac:spMkLst>
            <pc:docMk/>
            <pc:sldMk cId="3603342930" sldId="1048"/>
            <ac:spMk id="11" creationId="{54B96B5F-AED6-4359-A887-4CD64B3C0A04}"/>
          </ac:spMkLst>
        </pc:spChg>
        <pc:spChg chg="add mod">
          <ac:chgData name="Mariah Helgeson" userId="51b1bd1c-374c-4333-91a8-ada6f1cc33a2" providerId="ADAL" clId="{2561BA1A-F32F-064E-9033-AAFC7156500D}" dt="2022-01-25T19:36:34.426" v="3270"/>
          <ac:spMkLst>
            <pc:docMk/>
            <pc:sldMk cId="3603342930" sldId="1048"/>
            <ac:spMk id="12" creationId="{A8B49F99-22B4-4949-93F3-200F10B722AF}"/>
          </ac:spMkLst>
        </pc:spChg>
        <pc:spChg chg="add mod">
          <ac:chgData name="Mariah Helgeson" userId="51b1bd1c-374c-4333-91a8-ada6f1cc33a2" providerId="ADAL" clId="{2561BA1A-F32F-064E-9033-AAFC7156500D}" dt="2022-01-25T19:36:34.426" v="3270"/>
          <ac:spMkLst>
            <pc:docMk/>
            <pc:sldMk cId="3603342930" sldId="1048"/>
            <ac:spMk id="13" creationId="{BEB455D6-B02E-7449-AAB2-080BD2CF5800}"/>
          </ac:spMkLst>
        </pc:spChg>
        <pc:spChg chg="add mod">
          <ac:chgData name="Mariah Helgeson" userId="51b1bd1c-374c-4333-91a8-ada6f1cc33a2" providerId="ADAL" clId="{2561BA1A-F32F-064E-9033-AAFC7156500D}" dt="2022-01-25T19:36:34.426" v="3270"/>
          <ac:spMkLst>
            <pc:docMk/>
            <pc:sldMk cId="3603342930" sldId="1048"/>
            <ac:spMk id="14" creationId="{7ED04F9A-6AC9-E94F-A5F8-90F7E6538FAD}"/>
          </ac:spMkLst>
        </pc:spChg>
        <pc:spChg chg="add mod">
          <ac:chgData name="Mariah Helgeson" userId="51b1bd1c-374c-4333-91a8-ada6f1cc33a2" providerId="ADAL" clId="{2561BA1A-F32F-064E-9033-AAFC7156500D}" dt="2022-01-25T19:36:34.426" v="3270"/>
          <ac:spMkLst>
            <pc:docMk/>
            <pc:sldMk cId="3603342930" sldId="1048"/>
            <ac:spMk id="15" creationId="{70551F45-3AE4-0641-B044-7E09AD24F17B}"/>
          </ac:spMkLst>
        </pc:spChg>
        <pc:spChg chg="add mod">
          <ac:chgData name="Mariah Helgeson" userId="51b1bd1c-374c-4333-91a8-ada6f1cc33a2" providerId="ADAL" clId="{2561BA1A-F32F-064E-9033-AAFC7156500D}" dt="2022-01-25T19:36:34.426" v="3270"/>
          <ac:spMkLst>
            <pc:docMk/>
            <pc:sldMk cId="3603342930" sldId="1048"/>
            <ac:spMk id="16" creationId="{49683B10-CED3-7F49-9A36-AB0F39938F0D}"/>
          </ac:spMkLst>
        </pc:spChg>
        <pc:spChg chg="add mod">
          <ac:chgData name="Mariah Helgeson" userId="51b1bd1c-374c-4333-91a8-ada6f1cc33a2" providerId="ADAL" clId="{2561BA1A-F32F-064E-9033-AAFC7156500D}" dt="2022-01-25T19:36:34.426" v="3270"/>
          <ac:spMkLst>
            <pc:docMk/>
            <pc:sldMk cId="3603342930" sldId="1048"/>
            <ac:spMk id="17" creationId="{EB34EA3A-C7DF-0B46-AD1A-FF90ED111E74}"/>
          </ac:spMkLst>
        </pc:spChg>
        <pc:spChg chg="add mod">
          <ac:chgData name="Mariah Helgeson" userId="51b1bd1c-374c-4333-91a8-ada6f1cc33a2" providerId="ADAL" clId="{2561BA1A-F32F-064E-9033-AAFC7156500D}" dt="2022-01-25T19:36:34.426" v="3270"/>
          <ac:spMkLst>
            <pc:docMk/>
            <pc:sldMk cId="3603342930" sldId="1048"/>
            <ac:spMk id="18" creationId="{E2805D61-4CF5-174A-9CD8-02B539F87E1D}"/>
          </ac:spMkLst>
        </pc:spChg>
        <pc:spChg chg="add mod">
          <ac:chgData name="Mariah Helgeson" userId="51b1bd1c-374c-4333-91a8-ada6f1cc33a2" providerId="ADAL" clId="{2561BA1A-F32F-064E-9033-AAFC7156500D}" dt="2022-01-25T19:36:34.426" v="3270"/>
          <ac:spMkLst>
            <pc:docMk/>
            <pc:sldMk cId="3603342930" sldId="1048"/>
            <ac:spMk id="19" creationId="{1B6DA80D-B346-0C44-81BE-84620C5741F2}"/>
          </ac:spMkLst>
        </pc:spChg>
        <pc:spChg chg="add mod">
          <ac:chgData name="Mariah Helgeson" userId="51b1bd1c-374c-4333-91a8-ada6f1cc33a2" providerId="ADAL" clId="{2561BA1A-F32F-064E-9033-AAFC7156500D}" dt="2022-01-25T19:36:34.426" v="3270"/>
          <ac:spMkLst>
            <pc:docMk/>
            <pc:sldMk cId="3603342930" sldId="1048"/>
            <ac:spMk id="20" creationId="{F5D47DEA-CB47-F84C-90F6-34FD2B444499}"/>
          </ac:spMkLst>
        </pc:spChg>
        <pc:spChg chg="add mod">
          <ac:chgData name="Mariah Helgeson" userId="51b1bd1c-374c-4333-91a8-ada6f1cc33a2" providerId="ADAL" clId="{2561BA1A-F32F-064E-9033-AAFC7156500D}" dt="2022-01-25T19:36:34.426" v="3270"/>
          <ac:spMkLst>
            <pc:docMk/>
            <pc:sldMk cId="3603342930" sldId="1048"/>
            <ac:spMk id="21" creationId="{11EB72D0-F01B-0A45-99D9-1BFD7FE16CA3}"/>
          </ac:spMkLst>
        </pc:spChg>
        <pc:spChg chg="add mod">
          <ac:chgData name="Mariah Helgeson" userId="51b1bd1c-374c-4333-91a8-ada6f1cc33a2" providerId="ADAL" clId="{2561BA1A-F32F-064E-9033-AAFC7156500D}" dt="2022-01-25T19:36:34.426" v="3270"/>
          <ac:spMkLst>
            <pc:docMk/>
            <pc:sldMk cId="3603342930" sldId="1048"/>
            <ac:spMk id="22" creationId="{3509499D-A536-3D47-9B45-4DA3B53265C3}"/>
          </ac:spMkLst>
        </pc:spChg>
        <pc:spChg chg="add mod">
          <ac:chgData name="Mariah Helgeson" userId="51b1bd1c-374c-4333-91a8-ada6f1cc33a2" providerId="ADAL" clId="{2561BA1A-F32F-064E-9033-AAFC7156500D}" dt="2022-01-25T19:36:34.426" v="3270"/>
          <ac:spMkLst>
            <pc:docMk/>
            <pc:sldMk cId="3603342930" sldId="1048"/>
            <ac:spMk id="23" creationId="{5C518356-D0A8-3044-B1E8-1D84993C8664}"/>
          </ac:spMkLst>
        </pc:spChg>
        <pc:spChg chg="add mod">
          <ac:chgData name="Mariah Helgeson" userId="51b1bd1c-374c-4333-91a8-ada6f1cc33a2" providerId="ADAL" clId="{2561BA1A-F32F-064E-9033-AAFC7156500D}" dt="2022-01-25T19:36:34.426" v="3270"/>
          <ac:spMkLst>
            <pc:docMk/>
            <pc:sldMk cId="3603342930" sldId="1048"/>
            <ac:spMk id="24" creationId="{425EA550-5F92-8745-9572-6B50021C4E44}"/>
          </ac:spMkLst>
        </pc:spChg>
        <pc:spChg chg="add mod">
          <ac:chgData name="Mariah Helgeson" userId="51b1bd1c-374c-4333-91a8-ada6f1cc33a2" providerId="ADAL" clId="{2561BA1A-F32F-064E-9033-AAFC7156500D}" dt="2022-01-25T19:36:34.426" v="3270"/>
          <ac:spMkLst>
            <pc:docMk/>
            <pc:sldMk cId="3603342930" sldId="1048"/>
            <ac:spMk id="25" creationId="{F4D3EA65-1033-5841-A135-6908B35725F7}"/>
          </ac:spMkLst>
        </pc:spChg>
        <pc:spChg chg="add mod">
          <ac:chgData name="Mariah Helgeson" userId="51b1bd1c-374c-4333-91a8-ada6f1cc33a2" providerId="ADAL" clId="{2561BA1A-F32F-064E-9033-AAFC7156500D}" dt="2022-01-25T19:44:08.853" v="3448"/>
          <ac:spMkLst>
            <pc:docMk/>
            <pc:sldMk cId="3603342930" sldId="1048"/>
            <ac:spMk id="26" creationId="{FB380973-362A-2E46-96EA-EB34D7FBCAA6}"/>
          </ac:spMkLst>
        </pc:spChg>
      </pc:sldChg>
      <pc:sldChg chg="addSp delSp modSp mod chgLayout">
        <pc:chgData name="Mariah Helgeson" userId="51b1bd1c-374c-4333-91a8-ada6f1cc33a2" providerId="ADAL" clId="{2561BA1A-F32F-064E-9033-AAFC7156500D}" dt="2022-01-27T18:05:53.489" v="4525" actId="478"/>
        <pc:sldMkLst>
          <pc:docMk/>
          <pc:sldMk cId="849225726" sldId="1049"/>
        </pc:sldMkLst>
        <pc:spChg chg="mod ord">
          <ac:chgData name="Mariah Helgeson" userId="51b1bd1c-374c-4333-91a8-ada6f1cc33a2" providerId="ADAL" clId="{2561BA1A-F32F-064E-9033-AAFC7156500D}" dt="2022-01-25T20:02:29.854" v="3648" actId="700"/>
          <ac:spMkLst>
            <pc:docMk/>
            <pc:sldMk cId="849225726" sldId="1049"/>
            <ac:spMk id="2" creationId="{1FD643FD-58DC-442C-BCA2-F71CC6E91025}"/>
          </ac:spMkLst>
        </pc:spChg>
        <pc:spChg chg="mod ord">
          <ac:chgData name="Mariah Helgeson" userId="51b1bd1c-374c-4333-91a8-ada6f1cc33a2" providerId="ADAL" clId="{2561BA1A-F32F-064E-9033-AAFC7156500D}" dt="2022-01-25T20:02:29.854" v="3648" actId="700"/>
          <ac:spMkLst>
            <pc:docMk/>
            <pc:sldMk cId="849225726" sldId="1049"/>
            <ac:spMk id="3" creationId="{00000000-0000-0000-0000-000000000000}"/>
          </ac:spMkLst>
        </pc:spChg>
        <pc:spChg chg="mod ord">
          <ac:chgData name="Mariah Helgeson" userId="51b1bd1c-374c-4333-91a8-ada6f1cc33a2" providerId="ADAL" clId="{2561BA1A-F32F-064E-9033-AAFC7156500D}" dt="2022-01-25T20:02:29.854" v="3648" actId="700"/>
          <ac:spMkLst>
            <pc:docMk/>
            <pc:sldMk cId="849225726" sldId="1049"/>
            <ac:spMk id="5" creationId="{DE8299B8-36E6-4930-AF06-BF05E9D01782}"/>
          </ac:spMkLst>
        </pc:spChg>
        <pc:spChg chg="del">
          <ac:chgData name="Mariah Helgeson" userId="51b1bd1c-374c-4333-91a8-ada6f1cc33a2" providerId="ADAL" clId="{2561BA1A-F32F-064E-9033-AAFC7156500D}" dt="2022-01-27T18:05:53.489" v="4525" actId="478"/>
          <ac:spMkLst>
            <pc:docMk/>
            <pc:sldMk cId="849225726" sldId="1049"/>
            <ac:spMk id="11" creationId="{DDFF154D-833E-4BD8-BB6A-74BB6D414C6E}"/>
          </ac:spMkLst>
        </pc:spChg>
        <pc:spChg chg="add mod">
          <ac:chgData name="Mariah Helgeson" userId="51b1bd1c-374c-4333-91a8-ada6f1cc33a2" providerId="ADAL" clId="{2561BA1A-F32F-064E-9033-AAFC7156500D}" dt="2022-01-25T19:36:35.610" v="3271"/>
          <ac:spMkLst>
            <pc:docMk/>
            <pc:sldMk cId="849225726" sldId="1049"/>
            <ac:spMk id="12" creationId="{5A2CECA6-74FC-4947-91D7-2E212248C52B}"/>
          </ac:spMkLst>
        </pc:spChg>
        <pc:spChg chg="add mod">
          <ac:chgData name="Mariah Helgeson" userId="51b1bd1c-374c-4333-91a8-ada6f1cc33a2" providerId="ADAL" clId="{2561BA1A-F32F-064E-9033-AAFC7156500D}" dt="2022-01-25T19:36:35.610" v="3271"/>
          <ac:spMkLst>
            <pc:docMk/>
            <pc:sldMk cId="849225726" sldId="1049"/>
            <ac:spMk id="13" creationId="{71079C0B-7899-0944-97B9-10BAC3BAB15D}"/>
          </ac:spMkLst>
        </pc:spChg>
        <pc:spChg chg="add mod">
          <ac:chgData name="Mariah Helgeson" userId="51b1bd1c-374c-4333-91a8-ada6f1cc33a2" providerId="ADAL" clId="{2561BA1A-F32F-064E-9033-AAFC7156500D}" dt="2022-01-25T19:36:35.610" v="3271"/>
          <ac:spMkLst>
            <pc:docMk/>
            <pc:sldMk cId="849225726" sldId="1049"/>
            <ac:spMk id="14" creationId="{A8914915-654D-624C-8DEF-D3A51C63A7E0}"/>
          </ac:spMkLst>
        </pc:spChg>
        <pc:spChg chg="add mod">
          <ac:chgData name="Mariah Helgeson" userId="51b1bd1c-374c-4333-91a8-ada6f1cc33a2" providerId="ADAL" clId="{2561BA1A-F32F-064E-9033-AAFC7156500D}" dt="2022-01-25T19:36:35.610" v="3271"/>
          <ac:spMkLst>
            <pc:docMk/>
            <pc:sldMk cId="849225726" sldId="1049"/>
            <ac:spMk id="15" creationId="{CC0BAFF7-6D35-4840-8409-546104EC41D2}"/>
          </ac:spMkLst>
        </pc:spChg>
        <pc:spChg chg="add mod">
          <ac:chgData name="Mariah Helgeson" userId="51b1bd1c-374c-4333-91a8-ada6f1cc33a2" providerId="ADAL" clId="{2561BA1A-F32F-064E-9033-AAFC7156500D}" dt="2022-01-25T19:36:35.610" v="3271"/>
          <ac:spMkLst>
            <pc:docMk/>
            <pc:sldMk cId="849225726" sldId="1049"/>
            <ac:spMk id="16" creationId="{4C0DEE76-38DF-4C4C-A3EA-C780F9D53CD4}"/>
          </ac:spMkLst>
        </pc:spChg>
        <pc:spChg chg="add mod">
          <ac:chgData name="Mariah Helgeson" userId="51b1bd1c-374c-4333-91a8-ada6f1cc33a2" providerId="ADAL" clId="{2561BA1A-F32F-064E-9033-AAFC7156500D}" dt="2022-01-25T19:36:35.610" v="3271"/>
          <ac:spMkLst>
            <pc:docMk/>
            <pc:sldMk cId="849225726" sldId="1049"/>
            <ac:spMk id="17" creationId="{3765AAC5-FFC2-B143-BB34-92EB1118830D}"/>
          </ac:spMkLst>
        </pc:spChg>
        <pc:spChg chg="add mod">
          <ac:chgData name="Mariah Helgeson" userId="51b1bd1c-374c-4333-91a8-ada6f1cc33a2" providerId="ADAL" clId="{2561BA1A-F32F-064E-9033-AAFC7156500D}" dt="2022-01-25T19:36:35.610" v="3271"/>
          <ac:spMkLst>
            <pc:docMk/>
            <pc:sldMk cId="849225726" sldId="1049"/>
            <ac:spMk id="18" creationId="{856956AD-F913-B141-B07F-4A544423B4A4}"/>
          </ac:spMkLst>
        </pc:spChg>
        <pc:spChg chg="add mod">
          <ac:chgData name="Mariah Helgeson" userId="51b1bd1c-374c-4333-91a8-ada6f1cc33a2" providerId="ADAL" clId="{2561BA1A-F32F-064E-9033-AAFC7156500D}" dt="2022-01-25T19:36:35.610" v="3271"/>
          <ac:spMkLst>
            <pc:docMk/>
            <pc:sldMk cId="849225726" sldId="1049"/>
            <ac:spMk id="19" creationId="{8F09ADAC-A8C9-2D47-AFDB-2B46F51FBE6B}"/>
          </ac:spMkLst>
        </pc:spChg>
        <pc:spChg chg="add mod">
          <ac:chgData name="Mariah Helgeson" userId="51b1bd1c-374c-4333-91a8-ada6f1cc33a2" providerId="ADAL" clId="{2561BA1A-F32F-064E-9033-AAFC7156500D}" dt="2022-01-25T19:36:35.610" v="3271"/>
          <ac:spMkLst>
            <pc:docMk/>
            <pc:sldMk cId="849225726" sldId="1049"/>
            <ac:spMk id="20" creationId="{CEC2E647-B38D-0A42-A9A4-F29C0647D19F}"/>
          </ac:spMkLst>
        </pc:spChg>
        <pc:spChg chg="add mod">
          <ac:chgData name="Mariah Helgeson" userId="51b1bd1c-374c-4333-91a8-ada6f1cc33a2" providerId="ADAL" clId="{2561BA1A-F32F-064E-9033-AAFC7156500D}" dt="2022-01-25T19:36:35.610" v="3271"/>
          <ac:spMkLst>
            <pc:docMk/>
            <pc:sldMk cId="849225726" sldId="1049"/>
            <ac:spMk id="21" creationId="{70CEFE95-3914-794A-9BC1-7A15417A6D44}"/>
          </ac:spMkLst>
        </pc:spChg>
        <pc:spChg chg="add mod">
          <ac:chgData name="Mariah Helgeson" userId="51b1bd1c-374c-4333-91a8-ada6f1cc33a2" providerId="ADAL" clId="{2561BA1A-F32F-064E-9033-AAFC7156500D}" dt="2022-01-25T19:36:35.610" v="3271"/>
          <ac:spMkLst>
            <pc:docMk/>
            <pc:sldMk cId="849225726" sldId="1049"/>
            <ac:spMk id="22" creationId="{26CFF385-7CF1-D148-8E9F-C1DBC9F482BA}"/>
          </ac:spMkLst>
        </pc:spChg>
        <pc:spChg chg="add mod">
          <ac:chgData name="Mariah Helgeson" userId="51b1bd1c-374c-4333-91a8-ada6f1cc33a2" providerId="ADAL" clId="{2561BA1A-F32F-064E-9033-AAFC7156500D}" dt="2022-01-25T19:36:35.610" v="3271"/>
          <ac:spMkLst>
            <pc:docMk/>
            <pc:sldMk cId="849225726" sldId="1049"/>
            <ac:spMk id="23" creationId="{3A0B3EA4-18EA-B44F-8373-186AF7CE1EE7}"/>
          </ac:spMkLst>
        </pc:spChg>
        <pc:spChg chg="add mod">
          <ac:chgData name="Mariah Helgeson" userId="51b1bd1c-374c-4333-91a8-ada6f1cc33a2" providerId="ADAL" clId="{2561BA1A-F32F-064E-9033-AAFC7156500D}" dt="2022-01-25T19:36:35.610" v="3271"/>
          <ac:spMkLst>
            <pc:docMk/>
            <pc:sldMk cId="849225726" sldId="1049"/>
            <ac:spMk id="24" creationId="{B4E4893B-37AA-4542-B108-B745AF80AAF1}"/>
          </ac:spMkLst>
        </pc:spChg>
        <pc:spChg chg="add mod">
          <ac:chgData name="Mariah Helgeson" userId="51b1bd1c-374c-4333-91a8-ada6f1cc33a2" providerId="ADAL" clId="{2561BA1A-F32F-064E-9033-AAFC7156500D}" dt="2022-01-25T19:36:35.610" v="3271"/>
          <ac:spMkLst>
            <pc:docMk/>
            <pc:sldMk cId="849225726" sldId="1049"/>
            <ac:spMk id="25" creationId="{CCD59629-9413-1B45-8933-EDBA5CCEE488}"/>
          </ac:spMkLst>
        </pc:spChg>
        <pc:spChg chg="add mod">
          <ac:chgData name="Mariah Helgeson" userId="51b1bd1c-374c-4333-91a8-ada6f1cc33a2" providerId="ADAL" clId="{2561BA1A-F32F-064E-9033-AAFC7156500D}" dt="2022-01-25T19:44:09.599" v="3449"/>
          <ac:spMkLst>
            <pc:docMk/>
            <pc:sldMk cId="849225726" sldId="1049"/>
            <ac:spMk id="26" creationId="{B5FB40BB-B8C5-914E-88B0-EBE9F17F8977}"/>
          </ac:spMkLst>
        </pc:spChg>
      </pc:sldChg>
      <pc:sldChg chg="addSp modSp mod chgLayout">
        <pc:chgData name="Mariah Helgeson" userId="51b1bd1c-374c-4333-91a8-ada6f1cc33a2" providerId="ADAL" clId="{2561BA1A-F32F-064E-9033-AAFC7156500D}" dt="2022-01-25T20:02:29.854" v="3648" actId="700"/>
        <pc:sldMkLst>
          <pc:docMk/>
          <pc:sldMk cId="819171747" sldId="1050"/>
        </pc:sldMkLst>
        <pc:spChg chg="mod ord">
          <ac:chgData name="Mariah Helgeson" userId="51b1bd1c-374c-4333-91a8-ada6f1cc33a2" providerId="ADAL" clId="{2561BA1A-F32F-064E-9033-AAFC7156500D}" dt="2022-01-25T20:02:29.854" v="3648" actId="700"/>
          <ac:spMkLst>
            <pc:docMk/>
            <pc:sldMk cId="819171747" sldId="1050"/>
            <ac:spMk id="2" creationId="{6884A5C1-D371-4BDD-A991-5631C473D8AF}"/>
          </ac:spMkLst>
        </pc:spChg>
        <pc:spChg chg="mod ord">
          <ac:chgData name="Mariah Helgeson" userId="51b1bd1c-374c-4333-91a8-ada6f1cc33a2" providerId="ADAL" clId="{2561BA1A-F32F-064E-9033-AAFC7156500D}" dt="2022-01-25T20:02:29.854" v="3648" actId="700"/>
          <ac:spMkLst>
            <pc:docMk/>
            <pc:sldMk cId="819171747" sldId="1050"/>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819171747" sldId="1050"/>
            <ac:spMk id="4" creationId="{BEB34B9B-3A23-4545-9857-AE63D7C53CA4}"/>
          </ac:spMkLst>
        </pc:spChg>
        <pc:spChg chg="add mod">
          <ac:chgData name="Mariah Helgeson" userId="51b1bd1c-374c-4333-91a8-ada6f1cc33a2" providerId="ADAL" clId="{2561BA1A-F32F-064E-9033-AAFC7156500D}" dt="2022-01-25T19:21:16.007" v="3095"/>
          <ac:spMkLst>
            <pc:docMk/>
            <pc:sldMk cId="819171747" sldId="1050"/>
            <ac:spMk id="8" creationId="{19F7BFC1-687B-B546-B9EA-5028439D43CA}"/>
          </ac:spMkLst>
        </pc:spChg>
        <pc:spChg chg="add mod">
          <ac:chgData name="Mariah Helgeson" userId="51b1bd1c-374c-4333-91a8-ada6f1cc33a2" providerId="ADAL" clId="{2561BA1A-F32F-064E-9033-AAFC7156500D}" dt="2022-01-25T19:21:16.007" v="3095"/>
          <ac:spMkLst>
            <pc:docMk/>
            <pc:sldMk cId="819171747" sldId="1050"/>
            <ac:spMk id="9" creationId="{E7D9C5BE-EAB4-8E4C-AEF8-693A66709E29}"/>
          </ac:spMkLst>
        </pc:spChg>
        <pc:spChg chg="add mod">
          <ac:chgData name="Mariah Helgeson" userId="51b1bd1c-374c-4333-91a8-ada6f1cc33a2" providerId="ADAL" clId="{2561BA1A-F32F-064E-9033-AAFC7156500D}" dt="2022-01-25T19:21:16.007" v="3095"/>
          <ac:spMkLst>
            <pc:docMk/>
            <pc:sldMk cId="819171747" sldId="1050"/>
            <ac:spMk id="10" creationId="{86E8F361-4BAE-674E-B600-624C513A47C6}"/>
          </ac:spMkLst>
        </pc:spChg>
        <pc:spChg chg="add mod">
          <ac:chgData name="Mariah Helgeson" userId="51b1bd1c-374c-4333-91a8-ada6f1cc33a2" providerId="ADAL" clId="{2561BA1A-F32F-064E-9033-AAFC7156500D}" dt="2022-01-25T19:21:16.007" v="3095"/>
          <ac:spMkLst>
            <pc:docMk/>
            <pc:sldMk cId="819171747" sldId="1050"/>
            <ac:spMk id="11" creationId="{B8EA2B30-A8F0-A941-89E5-78EC4B21EAD1}"/>
          </ac:spMkLst>
        </pc:spChg>
        <pc:spChg chg="add mod">
          <ac:chgData name="Mariah Helgeson" userId="51b1bd1c-374c-4333-91a8-ada6f1cc33a2" providerId="ADAL" clId="{2561BA1A-F32F-064E-9033-AAFC7156500D}" dt="2022-01-25T19:21:16.007" v="3095"/>
          <ac:spMkLst>
            <pc:docMk/>
            <pc:sldMk cId="819171747" sldId="1050"/>
            <ac:spMk id="12" creationId="{FD67E6E4-39FF-A840-9631-C41D6F919C29}"/>
          </ac:spMkLst>
        </pc:spChg>
        <pc:spChg chg="add mod">
          <ac:chgData name="Mariah Helgeson" userId="51b1bd1c-374c-4333-91a8-ada6f1cc33a2" providerId="ADAL" clId="{2561BA1A-F32F-064E-9033-AAFC7156500D}" dt="2022-01-25T19:21:16.007" v="3095"/>
          <ac:spMkLst>
            <pc:docMk/>
            <pc:sldMk cId="819171747" sldId="1050"/>
            <ac:spMk id="13" creationId="{0CA91676-E3FC-F341-A3B5-59DAF19EB2D6}"/>
          </ac:spMkLst>
        </pc:spChg>
        <pc:spChg chg="add mod">
          <ac:chgData name="Mariah Helgeson" userId="51b1bd1c-374c-4333-91a8-ada6f1cc33a2" providerId="ADAL" clId="{2561BA1A-F32F-064E-9033-AAFC7156500D}" dt="2022-01-25T19:21:16.007" v="3095"/>
          <ac:spMkLst>
            <pc:docMk/>
            <pc:sldMk cId="819171747" sldId="1050"/>
            <ac:spMk id="14" creationId="{31DEF871-928F-7141-B650-8DB981D65606}"/>
          </ac:spMkLst>
        </pc:spChg>
        <pc:spChg chg="add mod">
          <ac:chgData name="Mariah Helgeson" userId="51b1bd1c-374c-4333-91a8-ada6f1cc33a2" providerId="ADAL" clId="{2561BA1A-F32F-064E-9033-AAFC7156500D}" dt="2022-01-25T19:21:16.007" v="3095"/>
          <ac:spMkLst>
            <pc:docMk/>
            <pc:sldMk cId="819171747" sldId="1050"/>
            <ac:spMk id="15" creationId="{8DFCB967-873F-F945-B849-F6F1432C011D}"/>
          </ac:spMkLst>
        </pc:spChg>
        <pc:spChg chg="add mod">
          <ac:chgData name="Mariah Helgeson" userId="51b1bd1c-374c-4333-91a8-ada6f1cc33a2" providerId="ADAL" clId="{2561BA1A-F32F-064E-9033-AAFC7156500D}" dt="2022-01-25T19:21:16.007" v="3095"/>
          <ac:spMkLst>
            <pc:docMk/>
            <pc:sldMk cId="819171747" sldId="1050"/>
            <ac:spMk id="16" creationId="{46646EAF-CCB5-D547-A308-A7958B784794}"/>
          </ac:spMkLst>
        </pc:spChg>
        <pc:spChg chg="add mod">
          <ac:chgData name="Mariah Helgeson" userId="51b1bd1c-374c-4333-91a8-ada6f1cc33a2" providerId="ADAL" clId="{2561BA1A-F32F-064E-9033-AAFC7156500D}" dt="2022-01-25T19:21:16.007" v="3095"/>
          <ac:spMkLst>
            <pc:docMk/>
            <pc:sldMk cId="819171747" sldId="1050"/>
            <ac:spMk id="17" creationId="{67082C73-9E50-D444-A498-13B41C34CFE1}"/>
          </ac:spMkLst>
        </pc:spChg>
        <pc:spChg chg="add mod">
          <ac:chgData name="Mariah Helgeson" userId="51b1bd1c-374c-4333-91a8-ada6f1cc33a2" providerId="ADAL" clId="{2561BA1A-F32F-064E-9033-AAFC7156500D}" dt="2022-01-25T19:21:16.007" v="3095"/>
          <ac:spMkLst>
            <pc:docMk/>
            <pc:sldMk cId="819171747" sldId="1050"/>
            <ac:spMk id="18" creationId="{1DFB572B-E060-F047-B089-D7F8C5CAD491}"/>
          </ac:spMkLst>
        </pc:spChg>
        <pc:spChg chg="add mod">
          <ac:chgData name="Mariah Helgeson" userId="51b1bd1c-374c-4333-91a8-ada6f1cc33a2" providerId="ADAL" clId="{2561BA1A-F32F-064E-9033-AAFC7156500D}" dt="2022-01-25T19:21:16.007" v="3095"/>
          <ac:spMkLst>
            <pc:docMk/>
            <pc:sldMk cId="819171747" sldId="1050"/>
            <ac:spMk id="19" creationId="{904A4D88-5D5F-E845-BF54-5801D67DEBA3}"/>
          </ac:spMkLst>
        </pc:spChg>
        <pc:spChg chg="add mod">
          <ac:chgData name="Mariah Helgeson" userId="51b1bd1c-374c-4333-91a8-ada6f1cc33a2" providerId="ADAL" clId="{2561BA1A-F32F-064E-9033-AAFC7156500D}" dt="2022-01-25T19:21:16.007" v="3095"/>
          <ac:spMkLst>
            <pc:docMk/>
            <pc:sldMk cId="819171747" sldId="1050"/>
            <ac:spMk id="20" creationId="{82BF4903-493C-7642-A7AA-66EC929881FB}"/>
          </ac:spMkLst>
        </pc:spChg>
        <pc:spChg chg="add mod">
          <ac:chgData name="Mariah Helgeson" userId="51b1bd1c-374c-4333-91a8-ada6f1cc33a2" providerId="ADAL" clId="{2561BA1A-F32F-064E-9033-AAFC7156500D}" dt="2022-01-25T19:21:16.007" v="3095"/>
          <ac:spMkLst>
            <pc:docMk/>
            <pc:sldMk cId="819171747" sldId="1050"/>
            <ac:spMk id="21" creationId="{C372B1CC-364A-FE4B-86C1-30CAD602845B}"/>
          </ac:spMkLst>
        </pc:spChg>
        <pc:spChg chg="add mod">
          <ac:chgData name="Mariah Helgeson" userId="51b1bd1c-374c-4333-91a8-ada6f1cc33a2" providerId="ADAL" clId="{2561BA1A-F32F-064E-9033-AAFC7156500D}" dt="2022-01-25T19:21:16.007" v="3095"/>
          <ac:spMkLst>
            <pc:docMk/>
            <pc:sldMk cId="819171747" sldId="1050"/>
            <ac:spMk id="22" creationId="{1B390A9D-4472-6D48-A14F-52EE21805DA1}"/>
          </ac:spMkLst>
        </pc:spChg>
        <pc:spChg chg="add mod">
          <ac:chgData name="Mariah Helgeson" userId="51b1bd1c-374c-4333-91a8-ada6f1cc33a2" providerId="ADAL" clId="{2561BA1A-F32F-064E-9033-AAFC7156500D}" dt="2022-01-25T19:21:16.007" v="3095"/>
          <ac:spMkLst>
            <pc:docMk/>
            <pc:sldMk cId="819171747" sldId="1050"/>
            <ac:spMk id="23" creationId="{2A60E5BF-F3A0-504B-A0DE-6C594EA4A3CE}"/>
          </ac:spMkLst>
        </pc:spChg>
        <pc:spChg chg="add mod">
          <ac:chgData name="Mariah Helgeson" userId="51b1bd1c-374c-4333-91a8-ada6f1cc33a2" providerId="ADAL" clId="{2561BA1A-F32F-064E-9033-AAFC7156500D}" dt="2022-01-25T19:21:16.007" v="3095"/>
          <ac:spMkLst>
            <pc:docMk/>
            <pc:sldMk cId="819171747" sldId="1050"/>
            <ac:spMk id="24" creationId="{B458B1C0-02CA-2C4D-AF87-362D15417C88}"/>
          </ac:spMkLst>
        </pc:spChg>
        <pc:spChg chg="add mod">
          <ac:chgData name="Mariah Helgeson" userId="51b1bd1c-374c-4333-91a8-ada6f1cc33a2" providerId="ADAL" clId="{2561BA1A-F32F-064E-9033-AAFC7156500D}" dt="2022-01-25T19:21:16.007" v="3095"/>
          <ac:spMkLst>
            <pc:docMk/>
            <pc:sldMk cId="819171747" sldId="1050"/>
            <ac:spMk id="25" creationId="{0E3762F0-2933-BC49-A018-65C03B91D6C7}"/>
          </ac:spMkLst>
        </pc:spChg>
        <pc:spChg chg="add mod">
          <ac:chgData name="Mariah Helgeson" userId="51b1bd1c-374c-4333-91a8-ada6f1cc33a2" providerId="ADAL" clId="{2561BA1A-F32F-064E-9033-AAFC7156500D}" dt="2022-01-25T19:21:16.007" v="3095"/>
          <ac:spMkLst>
            <pc:docMk/>
            <pc:sldMk cId="819171747" sldId="1050"/>
            <ac:spMk id="26" creationId="{87B502D2-9D29-0D45-8492-FAFD727C3FC5}"/>
          </ac:spMkLst>
        </pc:spChg>
        <pc:spChg chg="add mod">
          <ac:chgData name="Mariah Helgeson" userId="51b1bd1c-374c-4333-91a8-ada6f1cc33a2" providerId="ADAL" clId="{2561BA1A-F32F-064E-9033-AAFC7156500D}" dt="2022-01-25T19:21:16.007" v="3095"/>
          <ac:spMkLst>
            <pc:docMk/>
            <pc:sldMk cId="819171747" sldId="1050"/>
            <ac:spMk id="27" creationId="{0DEEA04A-A495-634D-8F47-DB93380E7DAB}"/>
          </ac:spMkLst>
        </pc:spChg>
        <pc:spChg chg="add mod">
          <ac:chgData name="Mariah Helgeson" userId="51b1bd1c-374c-4333-91a8-ada6f1cc33a2" providerId="ADAL" clId="{2561BA1A-F32F-064E-9033-AAFC7156500D}" dt="2022-01-25T19:21:16.007" v="3095"/>
          <ac:spMkLst>
            <pc:docMk/>
            <pc:sldMk cId="819171747" sldId="1050"/>
            <ac:spMk id="28" creationId="{F097FED6-5B21-8446-9B1E-04D32B053B86}"/>
          </ac:spMkLst>
        </pc:spChg>
      </pc:sldChg>
      <pc:sldChg chg="addSp modSp mod chgLayout">
        <pc:chgData name="Mariah Helgeson" userId="51b1bd1c-374c-4333-91a8-ada6f1cc33a2" providerId="ADAL" clId="{2561BA1A-F32F-064E-9033-AAFC7156500D}" dt="2022-01-25T20:02:29.854" v="3648" actId="700"/>
        <pc:sldMkLst>
          <pc:docMk/>
          <pc:sldMk cId="1285029279" sldId="1051"/>
        </pc:sldMkLst>
        <pc:spChg chg="mod ord">
          <ac:chgData name="Mariah Helgeson" userId="51b1bd1c-374c-4333-91a8-ada6f1cc33a2" providerId="ADAL" clId="{2561BA1A-F32F-064E-9033-AAFC7156500D}" dt="2022-01-25T20:02:29.854" v="3648" actId="700"/>
          <ac:spMkLst>
            <pc:docMk/>
            <pc:sldMk cId="1285029279" sldId="1051"/>
            <ac:spMk id="2" creationId="{6884A5C1-D371-4BDD-A991-5631C473D8AF}"/>
          </ac:spMkLst>
        </pc:spChg>
        <pc:spChg chg="mod ord">
          <ac:chgData name="Mariah Helgeson" userId="51b1bd1c-374c-4333-91a8-ada6f1cc33a2" providerId="ADAL" clId="{2561BA1A-F32F-064E-9033-AAFC7156500D}" dt="2022-01-25T20:02:29.854" v="3648" actId="700"/>
          <ac:spMkLst>
            <pc:docMk/>
            <pc:sldMk cId="1285029279" sldId="1051"/>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285029279" sldId="1051"/>
            <ac:spMk id="4" creationId="{360971E9-57D7-BB42-8D66-EC15DABEB774}"/>
          </ac:spMkLst>
        </pc:spChg>
        <pc:spChg chg="add mod">
          <ac:chgData name="Mariah Helgeson" userId="51b1bd1c-374c-4333-91a8-ada6f1cc33a2" providerId="ADAL" clId="{2561BA1A-F32F-064E-9033-AAFC7156500D}" dt="2022-01-25T19:20:36.024" v="3075"/>
          <ac:spMkLst>
            <pc:docMk/>
            <pc:sldMk cId="1285029279" sldId="1051"/>
            <ac:spMk id="8" creationId="{1365D53C-FEE1-4C49-8C1C-7A8012C23D63}"/>
          </ac:spMkLst>
        </pc:spChg>
        <pc:spChg chg="add mod">
          <ac:chgData name="Mariah Helgeson" userId="51b1bd1c-374c-4333-91a8-ada6f1cc33a2" providerId="ADAL" clId="{2561BA1A-F32F-064E-9033-AAFC7156500D}" dt="2022-01-25T19:20:36.024" v="3075"/>
          <ac:spMkLst>
            <pc:docMk/>
            <pc:sldMk cId="1285029279" sldId="1051"/>
            <ac:spMk id="9" creationId="{D2D7E5C7-7F61-4546-8F06-AE59BBB6F1C5}"/>
          </ac:spMkLst>
        </pc:spChg>
        <pc:spChg chg="add mod">
          <ac:chgData name="Mariah Helgeson" userId="51b1bd1c-374c-4333-91a8-ada6f1cc33a2" providerId="ADAL" clId="{2561BA1A-F32F-064E-9033-AAFC7156500D}" dt="2022-01-25T19:20:36.024" v="3075"/>
          <ac:spMkLst>
            <pc:docMk/>
            <pc:sldMk cId="1285029279" sldId="1051"/>
            <ac:spMk id="10" creationId="{D228B64C-D102-6249-BCD5-42F15510488A}"/>
          </ac:spMkLst>
        </pc:spChg>
        <pc:spChg chg="add mod">
          <ac:chgData name="Mariah Helgeson" userId="51b1bd1c-374c-4333-91a8-ada6f1cc33a2" providerId="ADAL" clId="{2561BA1A-F32F-064E-9033-AAFC7156500D}" dt="2022-01-25T19:20:36.024" v="3075"/>
          <ac:spMkLst>
            <pc:docMk/>
            <pc:sldMk cId="1285029279" sldId="1051"/>
            <ac:spMk id="11" creationId="{C512600F-2485-AB45-B018-F51252227A75}"/>
          </ac:spMkLst>
        </pc:spChg>
        <pc:spChg chg="add mod">
          <ac:chgData name="Mariah Helgeson" userId="51b1bd1c-374c-4333-91a8-ada6f1cc33a2" providerId="ADAL" clId="{2561BA1A-F32F-064E-9033-AAFC7156500D}" dt="2022-01-25T19:20:36.024" v="3075"/>
          <ac:spMkLst>
            <pc:docMk/>
            <pc:sldMk cId="1285029279" sldId="1051"/>
            <ac:spMk id="12" creationId="{4DE6D168-9FB2-8242-832E-F20A9EDF3E97}"/>
          </ac:spMkLst>
        </pc:spChg>
        <pc:spChg chg="add mod">
          <ac:chgData name="Mariah Helgeson" userId="51b1bd1c-374c-4333-91a8-ada6f1cc33a2" providerId="ADAL" clId="{2561BA1A-F32F-064E-9033-AAFC7156500D}" dt="2022-01-25T19:20:36.024" v="3075"/>
          <ac:spMkLst>
            <pc:docMk/>
            <pc:sldMk cId="1285029279" sldId="1051"/>
            <ac:spMk id="13" creationId="{EE391C5F-B551-8B46-90DE-F0E32D8AD19C}"/>
          </ac:spMkLst>
        </pc:spChg>
        <pc:spChg chg="add mod">
          <ac:chgData name="Mariah Helgeson" userId="51b1bd1c-374c-4333-91a8-ada6f1cc33a2" providerId="ADAL" clId="{2561BA1A-F32F-064E-9033-AAFC7156500D}" dt="2022-01-25T19:20:36.024" v="3075"/>
          <ac:spMkLst>
            <pc:docMk/>
            <pc:sldMk cId="1285029279" sldId="1051"/>
            <ac:spMk id="14" creationId="{70739E68-4A66-5D4C-9028-06B0221660DD}"/>
          </ac:spMkLst>
        </pc:spChg>
        <pc:spChg chg="add mod">
          <ac:chgData name="Mariah Helgeson" userId="51b1bd1c-374c-4333-91a8-ada6f1cc33a2" providerId="ADAL" clId="{2561BA1A-F32F-064E-9033-AAFC7156500D}" dt="2022-01-25T19:20:36.024" v="3075"/>
          <ac:spMkLst>
            <pc:docMk/>
            <pc:sldMk cId="1285029279" sldId="1051"/>
            <ac:spMk id="15" creationId="{BCF4E3A6-4BE8-2046-8C9C-A8CB9785267C}"/>
          </ac:spMkLst>
        </pc:spChg>
        <pc:spChg chg="add mod">
          <ac:chgData name="Mariah Helgeson" userId="51b1bd1c-374c-4333-91a8-ada6f1cc33a2" providerId="ADAL" clId="{2561BA1A-F32F-064E-9033-AAFC7156500D}" dt="2022-01-25T19:20:36.024" v="3075"/>
          <ac:spMkLst>
            <pc:docMk/>
            <pc:sldMk cId="1285029279" sldId="1051"/>
            <ac:spMk id="16" creationId="{7ED0FAAE-30AD-4F42-AFEC-7258CE50ED75}"/>
          </ac:spMkLst>
        </pc:spChg>
        <pc:spChg chg="add mod">
          <ac:chgData name="Mariah Helgeson" userId="51b1bd1c-374c-4333-91a8-ada6f1cc33a2" providerId="ADAL" clId="{2561BA1A-F32F-064E-9033-AAFC7156500D}" dt="2022-01-25T19:20:36.024" v="3075"/>
          <ac:spMkLst>
            <pc:docMk/>
            <pc:sldMk cId="1285029279" sldId="1051"/>
            <ac:spMk id="17" creationId="{C4D33492-D6B0-9A45-A75D-891768E65038}"/>
          </ac:spMkLst>
        </pc:spChg>
        <pc:spChg chg="add mod">
          <ac:chgData name="Mariah Helgeson" userId="51b1bd1c-374c-4333-91a8-ada6f1cc33a2" providerId="ADAL" clId="{2561BA1A-F32F-064E-9033-AAFC7156500D}" dt="2022-01-25T19:20:36.024" v="3075"/>
          <ac:spMkLst>
            <pc:docMk/>
            <pc:sldMk cId="1285029279" sldId="1051"/>
            <ac:spMk id="18" creationId="{6A36763D-0AE7-F340-8F3C-723EE31A677C}"/>
          </ac:spMkLst>
        </pc:spChg>
        <pc:spChg chg="add mod">
          <ac:chgData name="Mariah Helgeson" userId="51b1bd1c-374c-4333-91a8-ada6f1cc33a2" providerId="ADAL" clId="{2561BA1A-F32F-064E-9033-AAFC7156500D}" dt="2022-01-25T19:20:36.024" v="3075"/>
          <ac:spMkLst>
            <pc:docMk/>
            <pc:sldMk cId="1285029279" sldId="1051"/>
            <ac:spMk id="19" creationId="{9B3B086F-56B0-8E47-9787-4CCE80CABD4F}"/>
          </ac:spMkLst>
        </pc:spChg>
        <pc:spChg chg="add mod">
          <ac:chgData name="Mariah Helgeson" userId="51b1bd1c-374c-4333-91a8-ada6f1cc33a2" providerId="ADAL" clId="{2561BA1A-F32F-064E-9033-AAFC7156500D}" dt="2022-01-25T19:20:36.024" v="3075"/>
          <ac:spMkLst>
            <pc:docMk/>
            <pc:sldMk cId="1285029279" sldId="1051"/>
            <ac:spMk id="20" creationId="{00F0ADE2-E320-D54A-831B-2836B826ABC2}"/>
          </ac:spMkLst>
        </pc:spChg>
        <pc:spChg chg="add mod">
          <ac:chgData name="Mariah Helgeson" userId="51b1bd1c-374c-4333-91a8-ada6f1cc33a2" providerId="ADAL" clId="{2561BA1A-F32F-064E-9033-AAFC7156500D}" dt="2022-01-25T19:20:36.024" v="3075"/>
          <ac:spMkLst>
            <pc:docMk/>
            <pc:sldMk cId="1285029279" sldId="1051"/>
            <ac:spMk id="21" creationId="{23E8E3E8-4F98-C94A-90F7-1843ADF3DB2A}"/>
          </ac:spMkLst>
        </pc:spChg>
        <pc:spChg chg="add mod">
          <ac:chgData name="Mariah Helgeson" userId="51b1bd1c-374c-4333-91a8-ada6f1cc33a2" providerId="ADAL" clId="{2561BA1A-F32F-064E-9033-AAFC7156500D}" dt="2022-01-25T19:20:36.024" v="3075"/>
          <ac:spMkLst>
            <pc:docMk/>
            <pc:sldMk cId="1285029279" sldId="1051"/>
            <ac:spMk id="22" creationId="{E9A279AB-9911-AB4B-8086-5C2E210FC4E8}"/>
          </ac:spMkLst>
        </pc:spChg>
        <pc:spChg chg="add mod">
          <ac:chgData name="Mariah Helgeson" userId="51b1bd1c-374c-4333-91a8-ada6f1cc33a2" providerId="ADAL" clId="{2561BA1A-F32F-064E-9033-AAFC7156500D}" dt="2022-01-25T19:20:36.024" v="3075"/>
          <ac:spMkLst>
            <pc:docMk/>
            <pc:sldMk cId="1285029279" sldId="1051"/>
            <ac:spMk id="23" creationId="{C369E3FE-AE74-3A47-967D-F9B9C4B63B80}"/>
          </ac:spMkLst>
        </pc:spChg>
        <pc:spChg chg="add mod">
          <ac:chgData name="Mariah Helgeson" userId="51b1bd1c-374c-4333-91a8-ada6f1cc33a2" providerId="ADAL" clId="{2561BA1A-F32F-064E-9033-AAFC7156500D}" dt="2022-01-25T19:20:36.024" v="3075"/>
          <ac:spMkLst>
            <pc:docMk/>
            <pc:sldMk cId="1285029279" sldId="1051"/>
            <ac:spMk id="24" creationId="{3E4E1A5A-C905-4F43-9087-B52AFCE139C7}"/>
          </ac:spMkLst>
        </pc:spChg>
        <pc:spChg chg="add mod">
          <ac:chgData name="Mariah Helgeson" userId="51b1bd1c-374c-4333-91a8-ada6f1cc33a2" providerId="ADAL" clId="{2561BA1A-F32F-064E-9033-AAFC7156500D}" dt="2022-01-25T19:20:36.024" v="3075"/>
          <ac:spMkLst>
            <pc:docMk/>
            <pc:sldMk cId="1285029279" sldId="1051"/>
            <ac:spMk id="25" creationId="{CD8AA1CB-ED9E-EA41-83C9-F1E2C38A3B58}"/>
          </ac:spMkLst>
        </pc:spChg>
        <pc:spChg chg="add mod">
          <ac:chgData name="Mariah Helgeson" userId="51b1bd1c-374c-4333-91a8-ada6f1cc33a2" providerId="ADAL" clId="{2561BA1A-F32F-064E-9033-AAFC7156500D}" dt="2022-01-25T19:20:36.024" v="3075"/>
          <ac:spMkLst>
            <pc:docMk/>
            <pc:sldMk cId="1285029279" sldId="1051"/>
            <ac:spMk id="26" creationId="{54C0E4AA-8984-6646-8315-D4A9321920B3}"/>
          </ac:spMkLst>
        </pc:spChg>
        <pc:spChg chg="add mod">
          <ac:chgData name="Mariah Helgeson" userId="51b1bd1c-374c-4333-91a8-ada6f1cc33a2" providerId="ADAL" clId="{2561BA1A-F32F-064E-9033-AAFC7156500D}" dt="2022-01-25T19:20:36.024" v="3075"/>
          <ac:spMkLst>
            <pc:docMk/>
            <pc:sldMk cId="1285029279" sldId="1051"/>
            <ac:spMk id="27" creationId="{8DD49281-636A-3040-BA64-1B7D93B9A36B}"/>
          </ac:spMkLst>
        </pc:spChg>
        <pc:spChg chg="add mod">
          <ac:chgData name="Mariah Helgeson" userId="51b1bd1c-374c-4333-91a8-ada6f1cc33a2" providerId="ADAL" clId="{2561BA1A-F32F-064E-9033-AAFC7156500D}" dt="2022-01-25T19:20:36.024" v="3075"/>
          <ac:spMkLst>
            <pc:docMk/>
            <pc:sldMk cId="1285029279" sldId="1051"/>
            <ac:spMk id="28" creationId="{30264CDB-A78C-EF44-B138-6CAF34D72A36}"/>
          </ac:spMkLst>
        </pc:spChg>
      </pc:sldChg>
      <pc:sldChg chg="addSp modSp mod chgLayout">
        <pc:chgData name="Mariah Helgeson" userId="51b1bd1c-374c-4333-91a8-ada6f1cc33a2" providerId="ADAL" clId="{2561BA1A-F32F-064E-9033-AAFC7156500D}" dt="2022-01-25T20:02:29.854" v="3648" actId="700"/>
        <pc:sldMkLst>
          <pc:docMk/>
          <pc:sldMk cId="2211338783" sldId="1052"/>
        </pc:sldMkLst>
        <pc:spChg chg="mod ord">
          <ac:chgData name="Mariah Helgeson" userId="51b1bd1c-374c-4333-91a8-ada6f1cc33a2" providerId="ADAL" clId="{2561BA1A-F32F-064E-9033-AAFC7156500D}" dt="2022-01-25T20:02:29.854" v="3648" actId="700"/>
          <ac:spMkLst>
            <pc:docMk/>
            <pc:sldMk cId="2211338783" sldId="1052"/>
            <ac:spMk id="2" creationId="{6884A5C1-D371-4BDD-A991-5631C473D8AF}"/>
          </ac:spMkLst>
        </pc:spChg>
        <pc:spChg chg="mod ord">
          <ac:chgData name="Mariah Helgeson" userId="51b1bd1c-374c-4333-91a8-ada6f1cc33a2" providerId="ADAL" clId="{2561BA1A-F32F-064E-9033-AAFC7156500D}" dt="2022-01-25T20:02:29.854" v="3648" actId="700"/>
          <ac:spMkLst>
            <pc:docMk/>
            <pc:sldMk cId="2211338783" sldId="1052"/>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211338783" sldId="1052"/>
            <ac:spMk id="4" creationId="{B3C37A1F-5392-8E48-8265-90BBCB82A5D2}"/>
          </ac:spMkLst>
        </pc:spChg>
        <pc:spChg chg="add mod">
          <ac:chgData name="Mariah Helgeson" userId="51b1bd1c-374c-4333-91a8-ada6f1cc33a2" providerId="ADAL" clId="{2561BA1A-F32F-064E-9033-AAFC7156500D}" dt="2022-01-25T19:20:37.287" v="3076"/>
          <ac:spMkLst>
            <pc:docMk/>
            <pc:sldMk cId="2211338783" sldId="1052"/>
            <ac:spMk id="8" creationId="{763631A6-2094-4A46-B420-72E83DBA21F8}"/>
          </ac:spMkLst>
        </pc:spChg>
        <pc:spChg chg="add mod">
          <ac:chgData name="Mariah Helgeson" userId="51b1bd1c-374c-4333-91a8-ada6f1cc33a2" providerId="ADAL" clId="{2561BA1A-F32F-064E-9033-AAFC7156500D}" dt="2022-01-25T19:20:37.287" v="3076"/>
          <ac:spMkLst>
            <pc:docMk/>
            <pc:sldMk cId="2211338783" sldId="1052"/>
            <ac:spMk id="9" creationId="{254D641E-8E71-9D45-8788-83023458E140}"/>
          </ac:spMkLst>
        </pc:spChg>
        <pc:spChg chg="add mod">
          <ac:chgData name="Mariah Helgeson" userId="51b1bd1c-374c-4333-91a8-ada6f1cc33a2" providerId="ADAL" clId="{2561BA1A-F32F-064E-9033-AAFC7156500D}" dt="2022-01-25T19:20:37.287" v="3076"/>
          <ac:spMkLst>
            <pc:docMk/>
            <pc:sldMk cId="2211338783" sldId="1052"/>
            <ac:spMk id="10" creationId="{F10476D3-AE7B-DB4A-AAE2-B40927BA66EF}"/>
          </ac:spMkLst>
        </pc:spChg>
        <pc:spChg chg="add mod">
          <ac:chgData name="Mariah Helgeson" userId="51b1bd1c-374c-4333-91a8-ada6f1cc33a2" providerId="ADAL" clId="{2561BA1A-F32F-064E-9033-AAFC7156500D}" dt="2022-01-25T19:20:37.287" v="3076"/>
          <ac:spMkLst>
            <pc:docMk/>
            <pc:sldMk cId="2211338783" sldId="1052"/>
            <ac:spMk id="11" creationId="{F13D6427-D048-214B-B8BC-43D40BF5B9A5}"/>
          </ac:spMkLst>
        </pc:spChg>
        <pc:spChg chg="add mod">
          <ac:chgData name="Mariah Helgeson" userId="51b1bd1c-374c-4333-91a8-ada6f1cc33a2" providerId="ADAL" clId="{2561BA1A-F32F-064E-9033-AAFC7156500D}" dt="2022-01-25T19:20:37.287" v="3076"/>
          <ac:spMkLst>
            <pc:docMk/>
            <pc:sldMk cId="2211338783" sldId="1052"/>
            <ac:spMk id="12" creationId="{1E0A15B8-8C5E-574B-BD79-7AB44F93259C}"/>
          </ac:spMkLst>
        </pc:spChg>
        <pc:spChg chg="add mod">
          <ac:chgData name="Mariah Helgeson" userId="51b1bd1c-374c-4333-91a8-ada6f1cc33a2" providerId="ADAL" clId="{2561BA1A-F32F-064E-9033-AAFC7156500D}" dt="2022-01-25T19:20:37.287" v="3076"/>
          <ac:spMkLst>
            <pc:docMk/>
            <pc:sldMk cId="2211338783" sldId="1052"/>
            <ac:spMk id="13" creationId="{05A749C5-C1C7-314F-9670-F6C17EF4F6B3}"/>
          </ac:spMkLst>
        </pc:spChg>
        <pc:spChg chg="add mod">
          <ac:chgData name="Mariah Helgeson" userId="51b1bd1c-374c-4333-91a8-ada6f1cc33a2" providerId="ADAL" clId="{2561BA1A-F32F-064E-9033-AAFC7156500D}" dt="2022-01-25T19:20:37.287" v="3076"/>
          <ac:spMkLst>
            <pc:docMk/>
            <pc:sldMk cId="2211338783" sldId="1052"/>
            <ac:spMk id="14" creationId="{7A46996D-3F71-4E41-BCE9-1B11699E737C}"/>
          </ac:spMkLst>
        </pc:spChg>
        <pc:spChg chg="add mod">
          <ac:chgData name="Mariah Helgeson" userId="51b1bd1c-374c-4333-91a8-ada6f1cc33a2" providerId="ADAL" clId="{2561BA1A-F32F-064E-9033-AAFC7156500D}" dt="2022-01-25T19:20:37.287" v="3076"/>
          <ac:spMkLst>
            <pc:docMk/>
            <pc:sldMk cId="2211338783" sldId="1052"/>
            <ac:spMk id="15" creationId="{81C626EB-3568-3443-B66E-02BEDE17086B}"/>
          </ac:spMkLst>
        </pc:spChg>
        <pc:spChg chg="add mod">
          <ac:chgData name="Mariah Helgeson" userId="51b1bd1c-374c-4333-91a8-ada6f1cc33a2" providerId="ADAL" clId="{2561BA1A-F32F-064E-9033-AAFC7156500D}" dt="2022-01-25T19:20:37.287" v="3076"/>
          <ac:spMkLst>
            <pc:docMk/>
            <pc:sldMk cId="2211338783" sldId="1052"/>
            <ac:spMk id="16" creationId="{57FEF7C0-FE24-7F4F-AAE0-C6D6DDE471E5}"/>
          </ac:spMkLst>
        </pc:spChg>
        <pc:spChg chg="add mod">
          <ac:chgData name="Mariah Helgeson" userId="51b1bd1c-374c-4333-91a8-ada6f1cc33a2" providerId="ADAL" clId="{2561BA1A-F32F-064E-9033-AAFC7156500D}" dt="2022-01-25T19:20:37.287" v="3076"/>
          <ac:spMkLst>
            <pc:docMk/>
            <pc:sldMk cId="2211338783" sldId="1052"/>
            <ac:spMk id="17" creationId="{C37CA4AD-03DA-F141-9A35-E91E71931763}"/>
          </ac:spMkLst>
        </pc:spChg>
        <pc:spChg chg="add mod">
          <ac:chgData name="Mariah Helgeson" userId="51b1bd1c-374c-4333-91a8-ada6f1cc33a2" providerId="ADAL" clId="{2561BA1A-F32F-064E-9033-AAFC7156500D}" dt="2022-01-25T19:20:37.287" v="3076"/>
          <ac:spMkLst>
            <pc:docMk/>
            <pc:sldMk cId="2211338783" sldId="1052"/>
            <ac:spMk id="18" creationId="{7E5ACADC-A4B5-074B-9855-465C377CC669}"/>
          </ac:spMkLst>
        </pc:spChg>
        <pc:spChg chg="add mod">
          <ac:chgData name="Mariah Helgeson" userId="51b1bd1c-374c-4333-91a8-ada6f1cc33a2" providerId="ADAL" clId="{2561BA1A-F32F-064E-9033-AAFC7156500D}" dt="2022-01-25T19:20:37.287" v="3076"/>
          <ac:spMkLst>
            <pc:docMk/>
            <pc:sldMk cId="2211338783" sldId="1052"/>
            <ac:spMk id="19" creationId="{3AB13688-874E-6F4C-8632-039CAAB12D18}"/>
          </ac:spMkLst>
        </pc:spChg>
        <pc:spChg chg="add mod">
          <ac:chgData name="Mariah Helgeson" userId="51b1bd1c-374c-4333-91a8-ada6f1cc33a2" providerId="ADAL" clId="{2561BA1A-F32F-064E-9033-AAFC7156500D}" dt="2022-01-25T19:20:37.287" v="3076"/>
          <ac:spMkLst>
            <pc:docMk/>
            <pc:sldMk cId="2211338783" sldId="1052"/>
            <ac:spMk id="20" creationId="{873824FB-5E96-8846-9D26-30C87EBED4C2}"/>
          </ac:spMkLst>
        </pc:spChg>
        <pc:spChg chg="add mod">
          <ac:chgData name="Mariah Helgeson" userId="51b1bd1c-374c-4333-91a8-ada6f1cc33a2" providerId="ADAL" clId="{2561BA1A-F32F-064E-9033-AAFC7156500D}" dt="2022-01-25T19:20:37.287" v="3076"/>
          <ac:spMkLst>
            <pc:docMk/>
            <pc:sldMk cId="2211338783" sldId="1052"/>
            <ac:spMk id="21" creationId="{4539FBE0-C300-A940-A9B0-EB542AB19729}"/>
          </ac:spMkLst>
        </pc:spChg>
        <pc:spChg chg="add mod">
          <ac:chgData name="Mariah Helgeson" userId="51b1bd1c-374c-4333-91a8-ada6f1cc33a2" providerId="ADAL" clId="{2561BA1A-F32F-064E-9033-AAFC7156500D}" dt="2022-01-25T19:20:37.287" v="3076"/>
          <ac:spMkLst>
            <pc:docMk/>
            <pc:sldMk cId="2211338783" sldId="1052"/>
            <ac:spMk id="22" creationId="{00758CE1-C3BA-DC40-BC4C-2DE8F6E186EF}"/>
          </ac:spMkLst>
        </pc:spChg>
        <pc:spChg chg="add mod">
          <ac:chgData name="Mariah Helgeson" userId="51b1bd1c-374c-4333-91a8-ada6f1cc33a2" providerId="ADAL" clId="{2561BA1A-F32F-064E-9033-AAFC7156500D}" dt="2022-01-25T19:20:37.287" v="3076"/>
          <ac:spMkLst>
            <pc:docMk/>
            <pc:sldMk cId="2211338783" sldId="1052"/>
            <ac:spMk id="23" creationId="{DB56D8A5-90AF-8442-94EC-A1C5E109B2F7}"/>
          </ac:spMkLst>
        </pc:spChg>
        <pc:spChg chg="add mod">
          <ac:chgData name="Mariah Helgeson" userId="51b1bd1c-374c-4333-91a8-ada6f1cc33a2" providerId="ADAL" clId="{2561BA1A-F32F-064E-9033-AAFC7156500D}" dt="2022-01-25T19:20:37.287" v="3076"/>
          <ac:spMkLst>
            <pc:docMk/>
            <pc:sldMk cId="2211338783" sldId="1052"/>
            <ac:spMk id="24" creationId="{3BB59AA1-23E4-5B41-B48B-4ED15938A649}"/>
          </ac:spMkLst>
        </pc:spChg>
        <pc:spChg chg="add mod">
          <ac:chgData name="Mariah Helgeson" userId="51b1bd1c-374c-4333-91a8-ada6f1cc33a2" providerId="ADAL" clId="{2561BA1A-F32F-064E-9033-AAFC7156500D}" dt="2022-01-25T19:20:37.287" v="3076"/>
          <ac:spMkLst>
            <pc:docMk/>
            <pc:sldMk cId="2211338783" sldId="1052"/>
            <ac:spMk id="25" creationId="{FD015349-EA8E-5947-A873-7B3265A0106F}"/>
          </ac:spMkLst>
        </pc:spChg>
        <pc:spChg chg="add mod">
          <ac:chgData name="Mariah Helgeson" userId="51b1bd1c-374c-4333-91a8-ada6f1cc33a2" providerId="ADAL" clId="{2561BA1A-F32F-064E-9033-AAFC7156500D}" dt="2022-01-25T19:20:37.287" v="3076"/>
          <ac:spMkLst>
            <pc:docMk/>
            <pc:sldMk cId="2211338783" sldId="1052"/>
            <ac:spMk id="26" creationId="{C7754F54-7FBC-8944-B295-0897EEA63758}"/>
          </ac:spMkLst>
        </pc:spChg>
        <pc:spChg chg="add mod">
          <ac:chgData name="Mariah Helgeson" userId="51b1bd1c-374c-4333-91a8-ada6f1cc33a2" providerId="ADAL" clId="{2561BA1A-F32F-064E-9033-AAFC7156500D}" dt="2022-01-25T19:20:37.287" v="3076"/>
          <ac:spMkLst>
            <pc:docMk/>
            <pc:sldMk cId="2211338783" sldId="1052"/>
            <ac:spMk id="27" creationId="{09D4E082-B583-1146-A883-B0249FB1F491}"/>
          </ac:spMkLst>
        </pc:spChg>
        <pc:spChg chg="add mod">
          <ac:chgData name="Mariah Helgeson" userId="51b1bd1c-374c-4333-91a8-ada6f1cc33a2" providerId="ADAL" clId="{2561BA1A-F32F-064E-9033-AAFC7156500D}" dt="2022-01-25T19:20:37.287" v="3076"/>
          <ac:spMkLst>
            <pc:docMk/>
            <pc:sldMk cId="2211338783" sldId="1052"/>
            <ac:spMk id="28" creationId="{3FA785BB-9FBD-574F-81B5-7A8A25A28DDC}"/>
          </ac:spMkLst>
        </pc:spChg>
      </pc:sldChg>
      <pc:sldChg chg="addSp modSp mod modClrScheme chgLayout">
        <pc:chgData name="Mariah Helgeson" userId="51b1bd1c-374c-4333-91a8-ada6f1cc33a2" providerId="ADAL" clId="{2561BA1A-F32F-064E-9033-AAFC7156500D}" dt="2022-01-25T20:02:29.854" v="3648" actId="700"/>
        <pc:sldMkLst>
          <pc:docMk/>
          <pc:sldMk cId="4139231314" sldId="1053"/>
        </pc:sldMkLst>
        <pc:spChg chg="mod ord">
          <ac:chgData name="Mariah Helgeson" userId="51b1bd1c-374c-4333-91a8-ada6f1cc33a2" providerId="ADAL" clId="{2561BA1A-F32F-064E-9033-AAFC7156500D}" dt="2022-01-25T20:02:29.854" v="3648" actId="700"/>
          <ac:spMkLst>
            <pc:docMk/>
            <pc:sldMk cId="4139231314" sldId="1053"/>
            <ac:spMk id="2" creationId="{6884A5C1-D371-4BDD-A991-5631C473D8AF}"/>
          </ac:spMkLst>
        </pc:spChg>
        <pc:spChg chg="mod ord">
          <ac:chgData name="Mariah Helgeson" userId="51b1bd1c-374c-4333-91a8-ada6f1cc33a2" providerId="ADAL" clId="{2561BA1A-F32F-064E-9033-AAFC7156500D}" dt="2022-01-25T20:02:29.854" v="3648" actId="700"/>
          <ac:spMkLst>
            <pc:docMk/>
            <pc:sldMk cId="4139231314" sldId="1053"/>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4139231314" sldId="1053"/>
            <ac:spMk id="4" creationId="{55FFD4F0-066D-6945-9BAA-10721BE48448}"/>
          </ac:spMkLst>
        </pc:spChg>
        <pc:spChg chg="add mod">
          <ac:chgData name="Mariah Helgeson" userId="51b1bd1c-374c-4333-91a8-ada6f1cc33a2" providerId="ADAL" clId="{2561BA1A-F32F-064E-9033-AAFC7156500D}" dt="2022-01-25T19:20:46.398" v="3078"/>
          <ac:spMkLst>
            <pc:docMk/>
            <pc:sldMk cId="4139231314" sldId="1053"/>
            <ac:spMk id="8" creationId="{1B5AE228-4668-CB41-A16C-BA91059E61C9}"/>
          </ac:spMkLst>
        </pc:spChg>
        <pc:spChg chg="add mod">
          <ac:chgData name="Mariah Helgeson" userId="51b1bd1c-374c-4333-91a8-ada6f1cc33a2" providerId="ADAL" clId="{2561BA1A-F32F-064E-9033-AAFC7156500D}" dt="2022-01-25T19:20:46.398" v="3078"/>
          <ac:spMkLst>
            <pc:docMk/>
            <pc:sldMk cId="4139231314" sldId="1053"/>
            <ac:spMk id="9" creationId="{102F258A-682E-0840-AF81-D7E40E15CD46}"/>
          </ac:spMkLst>
        </pc:spChg>
        <pc:spChg chg="add mod">
          <ac:chgData name="Mariah Helgeson" userId="51b1bd1c-374c-4333-91a8-ada6f1cc33a2" providerId="ADAL" clId="{2561BA1A-F32F-064E-9033-AAFC7156500D}" dt="2022-01-25T19:20:46.398" v="3078"/>
          <ac:spMkLst>
            <pc:docMk/>
            <pc:sldMk cId="4139231314" sldId="1053"/>
            <ac:spMk id="10" creationId="{196BB599-4DE7-434A-A8F0-544FBD434C78}"/>
          </ac:spMkLst>
        </pc:spChg>
        <pc:spChg chg="add mod">
          <ac:chgData name="Mariah Helgeson" userId="51b1bd1c-374c-4333-91a8-ada6f1cc33a2" providerId="ADAL" clId="{2561BA1A-F32F-064E-9033-AAFC7156500D}" dt="2022-01-25T19:20:46.398" v="3078"/>
          <ac:spMkLst>
            <pc:docMk/>
            <pc:sldMk cId="4139231314" sldId="1053"/>
            <ac:spMk id="11" creationId="{A8CAF349-94E6-0445-B7B3-030F778153F8}"/>
          </ac:spMkLst>
        </pc:spChg>
        <pc:spChg chg="add mod">
          <ac:chgData name="Mariah Helgeson" userId="51b1bd1c-374c-4333-91a8-ada6f1cc33a2" providerId="ADAL" clId="{2561BA1A-F32F-064E-9033-AAFC7156500D}" dt="2022-01-25T19:20:46.398" v="3078"/>
          <ac:spMkLst>
            <pc:docMk/>
            <pc:sldMk cId="4139231314" sldId="1053"/>
            <ac:spMk id="12" creationId="{A0C62D08-2B36-154C-9070-8279CD567161}"/>
          </ac:spMkLst>
        </pc:spChg>
        <pc:spChg chg="add mod">
          <ac:chgData name="Mariah Helgeson" userId="51b1bd1c-374c-4333-91a8-ada6f1cc33a2" providerId="ADAL" clId="{2561BA1A-F32F-064E-9033-AAFC7156500D}" dt="2022-01-25T19:20:46.398" v="3078"/>
          <ac:spMkLst>
            <pc:docMk/>
            <pc:sldMk cId="4139231314" sldId="1053"/>
            <ac:spMk id="13" creationId="{1DF1106B-E8B5-BE46-AEF6-597E84DF11CA}"/>
          </ac:spMkLst>
        </pc:spChg>
        <pc:spChg chg="add mod">
          <ac:chgData name="Mariah Helgeson" userId="51b1bd1c-374c-4333-91a8-ada6f1cc33a2" providerId="ADAL" clId="{2561BA1A-F32F-064E-9033-AAFC7156500D}" dt="2022-01-25T19:20:46.398" v="3078"/>
          <ac:spMkLst>
            <pc:docMk/>
            <pc:sldMk cId="4139231314" sldId="1053"/>
            <ac:spMk id="14" creationId="{E9D541CC-9438-424D-92DF-E3C8012FF7C3}"/>
          </ac:spMkLst>
        </pc:spChg>
        <pc:spChg chg="add mod">
          <ac:chgData name="Mariah Helgeson" userId="51b1bd1c-374c-4333-91a8-ada6f1cc33a2" providerId="ADAL" clId="{2561BA1A-F32F-064E-9033-AAFC7156500D}" dt="2022-01-25T19:20:46.398" v="3078"/>
          <ac:spMkLst>
            <pc:docMk/>
            <pc:sldMk cId="4139231314" sldId="1053"/>
            <ac:spMk id="15" creationId="{3D412E13-55A9-5D48-8F86-7501FAA0D7D0}"/>
          </ac:spMkLst>
        </pc:spChg>
        <pc:spChg chg="add mod">
          <ac:chgData name="Mariah Helgeson" userId="51b1bd1c-374c-4333-91a8-ada6f1cc33a2" providerId="ADAL" clId="{2561BA1A-F32F-064E-9033-AAFC7156500D}" dt="2022-01-25T19:20:46.398" v="3078"/>
          <ac:spMkLst>
            <pc:docMk/>
            <pc:sldMk cId="4139231314" sldId="1053"/>
            <ac:spMk id="16" creationId="{78322513-752E-3843-B1FA-EDA9376519B7}"/>
          </ac:spMkLst>
        </pc:spChg>
        <pc:spChg chg="add mod">
          <ac:chgData name="Mariah Helgeson" userId="51b1bd1c-374c-4333-91a8-ada6f1cc33a2" providerId="ADAL" clId="{2561BA1A-F32F-064E-9033-AAFC7156500D}" dt="2022-01-25T19:20:46.398" v="3078"/>
          <ac:spMkLst>
            <pc:docMk/>
            <pc:sldMk cId="4139231314" sldId="1053"/>
            <ac:spMk id="17" creationId="{C54F6C26-E1CF-954F-9B80-5EA292EC43F0}"/>
          </ac:spMkLst>
        </pc:spChg>
        <pc:spChg chg="add mod">
          <ac:chgData name="Mariah Helgeson" userId="51b1bd1c-374c-4333-91a8-ada6f1cc33a2" providerId="ADAL" clId="{2561BA1A-F32F-064E-9033-AAFC7156500D}" dt="2022-01-25T19:20:46.398" v="3078"/>
          <ac:spMkLst>
            <pc:docMk/>
            <pc:sldMk cId="4139231314" sldId="1053"/>
            <ac:spMk id="18" creationId="{0EDD3ABC-E1E8-E647-B3BF-7067D60233CC}"/>
          </ac:spMkLst>
        </pc:spChg>
        <pc:spChg chg="add mod">
          <ac:chgData name="Mariah Helgeson" userId="51b1bd1c-374c-4333-91a8-ada6f1cc33a2" providerId="ADAL" clId="{2561BA1A-F32F-064E-9033-AAFC7156500D}" dt="2022-01-25T19:20:46.398" v="3078"/>
          <ac:spMkLst>
            <pc:docMk/>
            <pc:sldMk cId="4139231314" sldId="1053"/>
            <ac:spMk id="19" creationId="{9FC5A657-E322-B448-B2B8-9D0580D146F9}"/>
          </ac:spMkLst>
        </pc:spChg>
        <pc:spChg chg="add mod">
          <ac:chgData name="Mariah Helgeson" userId="51b1bd1c-374c-4333-91a8-ada6f1cc33a2" providerId="ADAL" clId="{2561BA1A-F32F-064E-9033-AAFC7156500D}" dt="2022-01-25T19:20:46.398" v="3078"/>
          <ac:spMkLst>
            <pc:docMk/>
            <pc:sldMk cId="4139231314" sldId="1053"/>
            <ac:spMk id="20" creationId="{EEF4ABEE-9B73-BF42-A1A3-881C9CAAC46A}"/>
          </ac:spMkLst>
        </pc:spChg>
        <pc:spChg chg="add mod">
          <ac:chgData name="Mariah Helgeson" userId="51b1bd1c-374c-4333-91a8-ada6f1cc33a2" providerId="ADAL" clId="{2561BA1A-F32F-064E-9033-AAFC7156500D}" dt="2022-01-25T19:20:46.398" v="3078"/>
          <ac:spMkLst>
            <pc:docMk/>
            <pc:sldMk cId="4139231314" sldId="1053"/>
            <ac:spMk id="21" creationId="{3B4BF45C-B653-AF43-BC5B-17BA672760D3}"/>
          </ac:spMkLst>
        </pc:spChg>
        <pc:spChg chg="add mod">
          <ac:chgData name="Mariah Helgeson" userId="51b1bd1c-374c-4333-91a8-ada6f1cc33a2" providerId="ADAL" clId="{2561BA1A-F32F-064E-9033-AAFC7156500D}" dt="2022-01-25T19:20:46.398" v="3078"/>
          <ac:spMkLst>
            <pc:docMk/>
            <pc:sldMk cId="4139231314" sldId="1053"/>
            <ac:spMk id="22" creationId="{3D02E40D-978E-864E-B3E9-695910586D22}"/>
          </ac:spMkLst>
        </pc:spChg>
        <pc:spChg chg="add mod">
          <ac:chgData name="Mariah Helgeson" userId="51b1bd1c-374c-4333-91a8-ada6f1cc33a2" providerId="ADAL" clId="{2561BA1A-F32F-064E-9033-AAFC7156500D}" dt="2022-01-25T19:20:46.398" v="3078"/>
          <ac:spMkLst>
            <pc:docMk/>
            <pc:sldMk cId="4139231314" sldId="1053"/>
            <ac:spMk id="23" creationId="{F83102F2-8981-4F48-AA19-E47D04DD56BD}"/>
          </ac:spMkLst>
        </pc:spChg>
        <pc:spChg chg="add mod">
          <ac:chgData name="Mariah Helgeson" userId="51b1bd1c-374c-4333-91a8-ada6f1cc33a2" providerId="ADAL" clId="{2561BA1A-F32F-064E-9033-AAFC7156500D}" dt="2022-01-25T19:20:46.398" v="3078"/>
          <ac:spMkLst>
            <pc:docMk/>
            <pc:sldMk cId="4139231314" sldId="1053"/>
            <ac:spMk id="24" creationId="{53F13B6F-8DAF-2A46-B568-22B5A5955CFF}"/>
          </ac:spMkLst>
        </pc:spChg>
        <pc:spChg chg="add mod">
          <ac:chgData name="Mariah Helgeson" userId="51b1bd1c-374c-4333-91a8-ada6f1cc33a2" providerId="ADAL" clId="{2561BA1A-F32F-064E-9033-AAFC7156500D}" dt="2022-01-25T19:20:46.398" v="3078"/>
          <ac:spMkLst>
            <pc:docMk/>
            <pc:sldMk cId="4139231314" sldId="1053"/>
            <ac:spMk id="25" creationId="{F58AF430-C937-3D4C-979C-30150568E6EE}"/>
          </ac:spMkLst>
        </pc:spChg>
        <pc:spChg chg="add mod">
          <ac:chgData name="Mariah Helgeson" userId="51b1bd1c-374c-4333-91a8-ada6f1cc33a2" providerId="ADAL" clId="{2561BA1A-F32F-064E-9033-AAFC7156500D}" dt="2022-01-25T19:20:46.398" v="3078"/>
          <ac:spMkLst>
            <pc:docMk/>
            <pc:sldMk cId="4139231314" sldId="1053"/>
            <ac:spMk id="26" creationId="{B6F84C87-AB81-6545-B067-E3DE72F59761}"/>
          </ac:spMkLst>
        </pc:spChg>
        <pc:spChg chg="add mod">
          <ac:chgData name="Mariah Helgeson" userId="51b1bd1c-374c-4333-91a8-ada6f1cc33a2" providerId="ADAL" clId="{2561BA1A-F32F-064E-9033-AAFC7156500D}" dt="2022-01-25T19:20:46.398" v="3078"/>
          <ac:spMkLst>
            <pc:docMk/>
            <pc:sldMk cId="4139231314" sldId="1053"/>
            <ac:spMk id="27" creationId="{B77E7522-362A-FE4E-A765-E81046295C69}"/>
          </ac:spMkLst>
        </pc:spChg>
        <pc:spChg chg="add mod">
          <ac:chgData name="Mariah Helgeson" userId="51b1bd1c-374c-4333-91a8-ada6f1cc33a2" providerId="ADAL" clId="{2561BA1A-F32F-064E-9033-AAFC7156500D}" dt="2022-01-25T19:20:46.398" v="3078"/>
          <ac:spMkLst>
            <pc:docMk/>
            <pc:sldMk cId="4139231314" sldId="1053"/>
            <ac:spMk id="28" creationId="{CFA7116E-4DA3-F54E-AE3A-05047D03501A}"/>
          </ac:spMkLst>
        </pc:spChg>
      </pc:sldChg>
      <pc:sldChg chg="addSp modSp mod modClrScheme chgLayout">
        <pc:chgData name="Mariah Helgeson" userId="51b1bd1c-374c-4333-91a8-ada6f1cc33a2" providerId="ADAL" clId="{2561BA1A-F32F-064E-9033-AAFC7156500D}" dt="2022-01-25T20:02:29.854" v="3648" actId="700"/>
        <pc:sldMkLst>
          <pc:docMk/>
          <pc:sldMk cId="227367393" sldId="1054"/>
        </pc:sldMkLst>
        <pc:spChg chg="mod ord">
          <ac:chgData name="Mariah Helgeson" userId="51b1bd1c-374c-4333-91a8-ada6f1cc33a2" providerId="ADAL" clId="{2561BA1A-F32F-064E-9033-AAFC7156500D}" dt="2022-01-25T20:02:29.854" v="3648" actId="700"/>
          <ac:spMkLst>
            <pc:docMk/>
            <pc:sldMk cId="227367393" sldId="1054"/>
            <ac:spMk id="2" creationId="{6884A5C1-D371-4BDD-A991-5631C473D8AF}"/>
          </ac:spMkLst>
        </pc:spChg>
        <pc:spChg chg="mod ord">
          <ac:chgData name="Mariah Helgeson" userId="51b1bd1c-374c-4333-91a8-ada6f1cc33a2" providerId="ADAL" clId="{2561BA1A-F32F-064E-9033-AAFC7156500D}" dt="2022-01-25T20:02:29.854" v="3648" actId="700"/>
          <ac:spMkLst>
            <pc:docMk/>
            <pc:sldMk cId="227367393" sldId="105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27367393" sldId="1054"/>
            <ac:spMk id="4" creationId="{CC578A89-0C10-564C-92BF-080B96109782}"/>
          </ac:spMkLst>
        </pc:spChg>
        <pc:spChg chg="add mod">
          <ac:chgData name="Mariah Helgeson" userId="51b1bd1c-374c-4333-91a8-ada6f1cc33a2" providerId="ADAL" clId="{2561BA1A-F32F-064E-9033-AAFC7156500D}" dt="2022-01-25T19:20:56.029" v="3084"/>
          <ac:spMkLst>
            <pc:docMk/>
            <pc:sldMk cId="227367393" sldId="1054"/>
            <ac:spMk id="8" creationId="{699FEDA8-A4D4-1D49-96C8-990B11C87A35}"/>
          </ac:spMkLst>
        </pc:spChg>
        <pc:spChg chg="add mod">
          <ac:chgData name="Mariah Helgeson" userId="51b1bd1c-374c-4333-91a8-ada6f1cc33a2" providerId="ADAL" clId="{2561BA1A-F32F-064E-9033-AAFC7156500D}" dt="2022-01-25T19:20:56.029" v="3084"/>
          <ac:spMkLst>
            <pc:docMk/>
            <pc:sldMk cId="227367393" sldId="1054"/>
            <ac:spMk id="9" creationId="{9DFEC8A0-BC68-264B-9962-36114B035894}"/>
          </ac:spMkLst>
        </pc:spChg>
        <pc:spChg chg="add mod">
          <ac:chgData name="Mariah Helgeson" userId="51b1bd1c-374c-4333-91a8-ada6f1cc33a2" providerId="ADAL" clId="{2561BA1A-F32F-064E-9033-AAFC7156500D}" dt="2022-01-25T19:20:56.029" v="3084"/>
          <ac:spMkLst>
            <pc:docMk/>
            <pc:sldMk cId="227367393" sldId="1054"/>
            <ac:spMk id="10" creationId="{254733A5-7DAC-2C47-A250-289A800E3DA3}"/>
          </ac:spMkLst>
        </pc:spChg>
        <pc:spChg chg="add mod">
          <ac:chgData name="Mariah Helgeson" userId="51b1bd1c-374c-4333-91a8-ada6f1cc33a2" providerId="ADAL" clId="{2561BA1A-F32F-064E-9033-AAFC7156500D}" dt="2022-01-25T19:20:56.029" v="3084"/>
          <ac:spMkLst>
            <pc:docMk/>
            <pc:sldMk cId="227367393" sldId="1054"/>
            <ac:spMk id="11" creationId="{D8D07A39-2F95-E149-8B23-360DF940BB38}"/>
          </ac:spMkLst>
        </pc:spChg>
        <pc:spChg chg="add mod">
          <ac:chgData name="Mariah Helgeson" userId="51b1bd1c-374c-4333-91a8-ada6f1cc33a2" providerId="ADAL" clId="{2561BA1A-F32F-064E-9033-AAFC7156500D}" dt="2022-01-25T19:20:56.029" v="3084"/>
          <ac:spMkLst>
            <pc:docMk/>
            <pc:sldMk cId="227367393" sldId="1054"/>
            <ac:spMk id="12" creationId="{CC0EF3CE-7C44-104E-AC45-A5181179AEA1}"/>
          </ac:spMkLst>
        </pc:spChg>
        <pc:spChg chg="add mod">
          <ac:chgData name="Mariah Helgeson" userId="51b1bd1c-374c-4333-91a8-ada6f1cc33a2" providerId="ADAL" clId="{2561BA1A-F32F-064E-9033-AAFC7156500D}" dt="2022-01-25T19:20:56.029" v="3084"/>
          <ac:spMkLst>
            <pc:docMk/>
            <pc:sldMk cId="227367393" sldId="1054"/>
            <ac:spMk id="13" creationId="{88821AB6-42D7-CC40-9ADF-B85D2C7AA8A0}"/>
          </ac:spMkLst>
        </pc:spChg>
        <pc:spChg chg="add mod">
          <ac:chgData name="Mariah Helgeson" userId="51b1bd1c-374c-4333-91a8-ada6f1cc33a2" providerId="ADAL" clId="{2561BA1A-F32F-064E-9033-AAFC7156500D}" dt="2022-01-25T19:20:56.029" v="3084"/>
          <ac:spMkLst>
            <pc:docMk/>
            <pc:sldMk cId="227367393" sldId="1054"/>
            <ac:spMk id="14" creationId="{549272A6-6BFA-114B-ADD4-4CE259D3AFB5}"/>
          </ac:spMkLst>
        </pc:spChg>
        <pc:spChg chg="add mod">
          <ac:chgData name="Mariah Helgeson" userId="51b1bd1c-374c-4333-91a8-ada6f1cc33a2" providerId="ADAL" clId="{2561BA1A-F32F-064E-9033-AAFC7156500D}" dt="2022-01-25T19:20:56.029" v="3084"/>
          <ac:spMkLst>
            <pc:docMk/>
            <pc:sldMk cId="227367393" sldId="1054"/>
            <ac:spMk id="15" creationId="{72A6B4C5-ABCC-7E43-A838-6CA2E9465EA9}"/>
          </ac:spMkLst>
        </pc:spChg>
        <pc:spChg chg="add mod">
          <ac:chgData name="Mariah Helgeson" userId="51b1bd1c-374c-4333-91a8-ada6f1cc33a2" providerId="ADAL" clId="{2561BA1A-F32F-064E-9033-AAFC7156500D}" dt="2022-01-25T19:20:56.029" v="3084"/>
          <ac:spMkLst>
            <pc:docMk/>
            <pc:sldMk cId="227367393" sldId="1054"/>
            <ac:spMk id="16" creationId="{7B422579-BC90-034F-823D-2AE44A3FBAE3}"/>
          </ac:spMkLst>
        </pc:spChg>
        <pc:spChg chg="add mod">
          <ac:chgData name="Mariah Helgeson" userId="51b1bd1c-374c-4333-91a8-ada6f1cc33a2" providerId="ADAL" clId="{2561BA1A-F32F-064E-9033-AAFC7156500D}" dt="2022-01-25T19:20:56.029" v="3084"/>
          <ac:spMkLst>
            <pc:docMk/>
            <pc:sldMk cId="227367393" sldId="1054"/>
            <ac:spMk id="17" creationId="{44189AF8-C237-BE48-ADFD-DA81F818FE23}"/>
          </ac:spMkLst>
        </pc:spChg>
        <pc:spChg chg="add mod">
          <ac:chgData name="Mariah Helgeson" userId="51b1bd1c-374c-4333-91a8-ada6f1cc33a2" providerId="ADAL" clId="{2561BA1A-F32F-064E-9033-AAFC7156500D}" dt="2022-01-25T19:20:56.029" v="3084"/>
          <ac:spMkLst>
            <pc:docMk/>
            <pc:sldMk cId="227367393" sldId="1054"/>
            <ac:spMk id="18" creationId="{4582CAD6-3A06-664D-9854-36A068B10C4F}"/>
          </ac:spMkLst>
        </pc:spChg>
        <pc:spChg chg="add mod">
          <ac:chgData name="Mariah Helgeson" userId="51b1bd1c-374c-4333-91a8-ada6f1cc33a2" providerId="ADAL" clId="{2561BA1A-F32F-064E-9033-AAFC7156500D}" dt="2022-01-25T19:20:56.029" v="3084"/>
          <ac:spMkLst>
            <pc:docMk/>
            <pc:sldMk cId="227367393" sldId="1054"/>
            <ac:spMk id="19" creationId="{82A33632-76D7-4A49-A9C9-85B04B793B4A}"/>
          </ac:spMkLst>
        </pc:spChg>
        <pc:spChg chg="add mod">
          <ac:chgData name="Mariah Helgeson" userId="51b1bd1c-374c-4333-91a8-ada6f1cc33a2" providerId="ADAL" clId="{2561BA1A-F32F-064E-9033-AAFC7156500D}" dt="2022-01-25T19:20:56.029" v="3084"/>
          <ac:spMkLst>
            <pc:docMk/>
            <pc:sldMk cId="227367393" sldId="1054"/>
            <ac:spMk id="20" creationId="{4CD0B349-AA40-6C4C-B222-AA379AD68C19}"/>
          </ac:spMkLst>
        </pc:spChg>
        <pc:spChg chg="add mod">
          <ac:chgData name="Mariah Helgeson" userId="51b1bd1c-374c-4333-91a8-ada6f1cc33a2" providerId="ADAL" clId="{2561BA1A-F32F-064E-9033-AAFC7156500D}" dt="2022-01-25T19:20:56.029" v="3084"/>
          <ac:spMkLst>
            <pc:docMk/>
            <pc:sldMk cId="227367393" sldId="1054"/>
            <ac:spMk id="21" creationId="{12E08872-6FFA-9045-8F91-9F8EFBC7CBAE}"/>
          </ac:spMkLst>
        </pc:spChg>
        <pc:spChg chg="add mod">
          <ac:chgData name="Mariah Helgeson" userId="51b1bd1c-374c-4333-91a8-ada6f1cc33a2" providerId="ADAL" clId="{2561BA1A-F32F-064E-9033-AAFC7156500D}" dt="2022-01-25T19:20:56.029" v="3084"/>
          <ac:spMkLst>
            <pc:docMk/>
            <pc:sldMk cId="227367393" sldId="1054"/>
            <ac:spMk id="22" creationId="{D445BDD4-E78F-3943-B2DE-26CA8288B585}"/>
          </ac:spMkLst>
        </pc:spChg>
        <pc:spChg chg="add mod">
          <ac:chgData name="Mariah Helgeson" userId="51b1bd1c-374c-4333-91a8-ada6f1cc33a2" providerId="ADAL" clId="{2561BA1A-F32F-064E-9033-AAFC7156500D}" dt="2022-01-25T19:20:56.029" v="3084"/>
          <ac:spMkLst>
            <pc:docMk/>
            <pc:sldMk cId="227367393" sldId="1054"/>
            <ac:spMk id="23" creationId="{402367EC-ED37-8340-84A1-9AAE83C7CFF3}"/>
          </ac:spMkLst>
        </pc:spChg>
        <pc:spChg chg="add mod">
          <ac:chgData name="Mariah Helgeson" userId="51b1bd1c-374c-4333-91a8-ada6f1cc33a2" providerId="ADAL" clId="{2561BA1A-F32F-064E-9033-AAFC7156500D}" dt="2022-01-25T19:20:56.029" v="3084"/>
          <ac:spMkLst>
            <pc:docMk/>
            <pc:sldMk cId="227367393" sldId="1054"/>
            <ac:spMk id="24" creationId="{0DD0BF7C-1843-C049-A2ED-ADE4471E3794}"/>
          </ac:spMkLst>
        </pc:spChg>
        <pc:spChg chg="add mod">
          <ac:chgData name="Mariah Helgeson" userId="51b1bd1c-374c-4333-91a8-ada6f1cc33a2" providerId="ADAL" clId="{2561BA1A-F32F-064E-9033-AAFC7156500D}" dt="2022-01-25T19:20:56.029" v="3084"/>
          <ac:spMkLst>
            <pc:docMk/>
            <pc:sldMk cId="227367393" sldId="1054"/>
            <ac:spMk id="25" creationId="{167276E7-798C-5645-BC96-F275A70D4860}"/>
          </ac:spMkLst>
        </pc:spChg>
        <pc:spChg chg="add mod">
          <ac:chgData name="Mariah Helgeson" userId="51b1bd1c-374c-4333-91a8-ada6f1cc33a2" providerId="ADAL" clId="{2561BA1A-F32F-064E-9033-AAFC7156500D}" dt="2022-01-25T19:20:56.029" v="3084"/>
          <ac:spMkLst>
            <pc:docMk/>
            <pc:sldMk cId="227367393" sldId="1054"/>
            <ac:spMk id="26" creationId="{158B149F-BA59-7547-8215-30CCEA389D23}"/>
          </ac:spMkLst>
        </pc:spChg>
        <pc:spChg chg="add mod">
          <ac:chgData name="Mariah Helgeson" userId="51b1bd1c-374c-4333-91a8-ada6f1cc33a2" providerId="ADAL" clId="{2561BA1A-F32F-064E-9033-AAFC7156500D}" dt="2022-01-25T19:20:56.029" v="3084"/>
          <ac:spMkLst>
            <pc:docMk/>
            <pc:sldMk cId="227367393" sldId="1054"/>
            <ac:spMk id="27" creationId="{86652761-404D-5F4A-BEE2-38424B1CF8E9}"/>
          </ac:spMkLst>
        </pc:spChg>
        <pc:spChg chg="add mod">
          <ac:chgData name="Mariah Helgeson" userId="51b1bd1c-374c-4333-91a8-ada6f1cc33a2" providerId="ADAL" clId="{2561BA1A-F32F-064E-9033-AAFC7156500D}" dt="2022-01-25T19:20:56.029" v="3084"/>
          <ac:spMkLst>
            <pc:docMk/>
            <pc:sldMk cId="227367393" sldId="1054"/>
            <ac:spMk id="28" creationId="{916016BD-2890-BF41-9983-9A442F363C0B}"/>
          </ac:spMkLst>
        </pc:spChg>
      </pc:sldChg>
      <pc:sldChg chg="addSp modSp mod modClrScheme chgLayout">
        <pc:chgData name="Mariah Helgeson" userId="51b1bd1c-374c-4333-91a8-ada6f1cc33a2" providerId="ADAL" clId="{2561BA1A-F32F-064E-9033-AAFC7156500D}" dt="2022-01-25T20:02:29.854" v="3648" actId="700"/>
        <pc:sldMkLst>
          <pc:docMk/>
          <pc:sldMk cId="1912590801" sldId="1055"/>
        </pc:sldMkLst>
        <pc:spChg chg="mod ord">
          <ac:chgData name="Mariah Helgeson" userId="51b1bd1c-374c-4333-91a8-ada6f1cc33a2" providerId="ADAL" clId="{2561BA1A-F32F-064E-9033-AAFC7156500D}" dt="2022-01-25T20:02:29.854" v="3648" actId="700"/>
          <ac:spMkLst>
            <pc:docMk/>
            <pc:sldMk cId="1912590801" sldId="1055"/>
            <ac:spMk id="2" creationId="{6884A5C1-D371-4BDD-A991-5631C473D8AF}"/>
          </ac:spMkLst>
        </pc:spChg>
        <pc:spChg chg="mod ord">
          <ac:chgData name="Mariah Helgeson" userId="51b1bd1c-374c-4333-91a8-ada6f1cc33a2" providerId="ADAL" clId="{2561BA1A-F32F-064E-9033-AAFC7156500D}" dt="2022-01-25T20:02:29.854" v="3648" actId="700"/>
          <ac:spMkLst>
            <pc:docMk/>
            <pc:sldMk cId="1912590801" sldId="1055"/>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912590801" sldId="1055"/>
            <ac:spMk id="4" creationId="{17074EA5-DF94-A043-AD6A-1A03329B252D}"/>
          </ac:spMkLst>
        </pc:spChg>
        <pc:spChg chg="add mod">
          <ac:chgData name="Mariah Helgeson" userId="51b1bd1c-374c-4333-91a8-ada6f1cc33a2" providerId="ADAL" clId="{2561BA1A-F32F-064E-9033-AAFC7156500D}" dt="2022-01-25T19:20:57.392" v="3085"/>
          <ac:spMkLst>
            <pc:docMk/>
            <pc:sldMk cId="1912590801" sldId="1055"/>
            <ac:spMk id="8" creationId="{3DC18973-644C-6D48-9CDD-1125B4A1281E}"/>
          </ac:spMkLst>
        </pc:spChg>
        <pc:spChg chg="add mod">
          <ac:chgData name="Mariah Helgeson" userId="51b1bd1c-374c-4333-91a8-ada6f1cc33a2" providerId="ADAL" clId="{2561BA1A-F32F-064E-9033-AAFC7156500D}" dt="2022-01-25T19:20:57.392" v="3085"/>
          <ac:spMkLst>
            <pc:docMk/>
            <pc:sldMk cId="1912590801" sldId="1055"/>
            <ac:spMk id="9" creationId="{684214EB-EBCE-464D-87ED-62FB43D46F74}"/>
          </ac:spMkLst>
        </pc:spChg>
        <pc:spChg chg="add mod">
          <ac:chgData name="Mariah Helgeson" userId="51b1bd1c-374c-4333-91a8-ada6f1cc33a2" providerId="ADAL" clId="{2561BA1A-F32F-064E-9033-AAFC7156500D}" dt="2022-01-25T19:20:57.392" v="3085"/>
          <ac:spMkLst>
            <pc:docMk/>
            <pc:sldMk cId="1912590801" sldId="1055"/>
            <ac:spMk id="10" creationId="{FAA868CC-B3B4-9F49-9F5D-E1148F746CD1}"/>
          </ac:spMkLst>
        </pc:spChg>
        <pc:spChg chg="add mod">
          <ac:chgData name="Mariah Helgeson" userId="51b1bd1c-374c-4333-91a8-ada6f1cc33a2" providerId="ADAL" clId="{2561BA1A-F32F-064E-9033-AAFC7156500D}" dt="2022-01-25T19:20:57.392" v="3085"/>
          <ac:spMkLst>
            <pc:docMk/>
            <pc:sldMk cId="1912590801" sldId="1055"/>
            <ac:spMk id="11" creationId="{C23C835D-EBBB-8A4C-8A5F-FA33BE6B3AEC}"/>
          </ac:spMkLst>
        </pc:spChg>
        <pc:spChg chg="add mod">
          <ac:chgData name="Mariah Helgeson" userId="51b1bd1c-374c-4333-91a8-ada6f1cc33a2" providerId="ADAL" clId="{2561BA1A-F32F-064E-9033-AAFC7156500D}" dt="2022-01-25T19:20:57.392" v="3085"/>
          <ac:spMkLst>
            <pc:docMk/>
            <pc:sldMk cId="1912590801" sldId="1055"/>
            <ac:spMk id="12" creationId="{E1601196-84CA-DB44-8451-11BFDB74A0E2}"/>
          </ac:spMkLst>
        </pc:spChg>
        <pc:spChg chg="add mod">
          <ac:chgData name="Mariah Helgeson" userId="51b1bd1c-374c-4333-91a8-ada6f1cc33a2" providerId="ADAL" clId="{2561BA1A-F32F-064E-9033-AAFC7156500D}" dt="2022-01-25T19:20:57.392" v="3085"/>
          <ac:spMkLst>
            <pc:docMk/>
            <pc:sldMk cId="1912590801" sldId="1055"/>
            <ac:spMk id="13" creationId="{37504224-EA4E-C040-A9CD-E8F989293B06}"/>
          </ac:spMkLst>
        </pc:spChg>
        <pc:spChg chg="add mod">
          <ac:chgData name="Mariah Helgeson" userId="51b1bd1c-374c-4333-91a8-ada6f1cc33a2" providerId="ADAL" clId="{2561BA1A-F32F-064E-9033-AAFC7156500D}" dt="2022-01-25T19:20:57.392" v="3085"/>
          <ac:spMkLst>
            <pc:docMk/>
            <pc:sldMk cId="1912590801" sldId="1055"/>
            <ac:spMk id="14" creationId="{C58D0D5D-2B70-B243-90DF-D03CA33BE53C}"/>
          </ac:spMkLst>
        </pc:spChg>
        <pc:spChg chg="add mod">
          <ac:chgData name="Mariah Helgeson" userId="51b1bd1c-374c-4333-91a8-ada6f1cc33a2" providerId="ADAL" clId="{2561BA1A-F32F-064E-9033-AAFC7156500D}" dt="2022-01-25T19:20:57.392" v="3085"/>
          <ac:spMkLst>
            <pc:docMk/>
            <pc:sldMk cId="1912590801" sldId="1055"/>
            <ac:spMk id="15" creationId="{F9CB1894-153B-564A-9CD0-7345ECF5F1D1}"/>
          </ac:spMkLst>
        </pc:spChg>
        <pc:spChg chg="add mod">
          <ac:chgData name="Mariah Helgeson" userId="51b1bd1c-374c-4333-91a8-ada6f1cc33a2" providerId="ADAL" clId="{2561BA1A-F32F-064E-9033-AAFC7156500D}" dt="2022-01-25T19:20:57.392" v="3085"/>
          <ac:spMkLst>
            <pc:docMk/>
            <pc:sldMk cId="1912590801" sldId="1055"/>
            <ac:spMk id="16" creationId="{34756FF9-050E-074B-8E02-FB1CA2123E8A}"/>
          </ac:spMkLst>
        </pc:spChg>
        <pc:spChg chg="add mod">
          <ac:chgData name="Mariah Helgeson" userId="51b1bd1c-374c-4333-91a8-ada6f1cc33a2" providerId="ADAL" clId="{2561BA1A-F32F-064E-9033-AAFC7156500D}" dt="2022-01-25T19:20:57.392" v="3085"/>
          <ac:spMkLst>
            <pc:docMk/>
            <pc:sldMk cId="1912590801" sldId="1055"/>
            <ac:spMk id="17" creationId="{F93DD3FE-E019-A441-B904-29C4A9E12A8A}"/>
          </ac:spMkLst>
        </pc:spChg>
        <pc:spChg chg="add mod">
          <ac:chgData name="Mariah Helgeson" userId="51b1bd1c-374c-4333-91a8-ada6f1cc33a2" providerId="ADAL" clId="{2561BA1A-F32F-064E-9033-AAFC7156500D}" dt="2022-01-25T19:20:57.392" v="3085"/>
          <ac:spMkLst>
            <pc:docMk/>
            <pc:sldMk cId="1912590801" sldId="1055"/>
            <ac:spMk id="18" creationId="{A72DF346-E832-164E-890A-C9EBEA46822A}"/>
          </ac:spMkLst>
        </pc:spChg>
        <pc:spChg chg="add mod">
          <ac:chgData name="Mariah Helgeson" userId="51b1bd1c-374c-4333-91a8-ada6f1cc33a2" providerId="ADAL" clId="{2561BA1A-F32F-064E-9033-AAFC7156500D}" dt="2022-01-25T19:20:57.392" v="3085"/>
          <ac:spMkLst>
            <pc:docMk/>
            <pc:sldMk cId="1912590801" sldId="1055"/>
            <ac:spMk id="19" creationId="{7155CD91-73FF-3F44-BDCA-2BAA8F76085A}"/>
          </ac:spMkLst>
        </pc:spChg>
        <pc:spChg chg="add mod">
          <ac:chgData name="Mariah Helgeson" userId="51b1bd1c-374c-4333-91a8-ada6f1cc33a2" providerId="ADAL" clId="{2561BA1A-F32F-064E-9033-AAFC7156500D}" dt="2022-01-25T19:20:57.392" v="3085"/>
          <ac:spMkLst>
            <pc:docMk/>
            <pc:sldMk cId="1912590801" sldId="1055"/>
            <ac:spMk id="20" creationId="{F5FAEC19-D15B-5D46-9B07-A4FE9F1819FD}"/>
          </ac:spMkLst>
        </pc:spChg>
        <pc:spChg chg="add mod">
          <ac:chgData name="Mariah Helgeson" userId="51b1bd1c-374c-4333-91a8-ada6f1cc33a2" providerId="ADAL" clId="{2561BA1A-F32F-064E-9033-AAFC7156500D}" dt="2022-01-25T19:20:57.392" v="3085"/>
          <ac:spMkLst>
            <pc:docMk/>
            <pc:sldMk cId="1912590801" sldId="1055"/>
            <ac:spMk id="21" creationId="{ECBF6659-574D-A642-BB32-B932C9EBF882}"/>
          </ac:spMkLst>
        </pc:spChg>
        <pc:spChg chg="add mod">
          <ac:chgData name="Mariah Helgeson" userId="51b1bd1c-374c-4333-91a8-ada6f1cc33a2" providerId="ADAL" clId="{2561BA1A-F32F-064E-9033-AAFC7156500D}" dt="2022-01-25T19:20:57.392" v="3085"/>
          <ac:spMkLst>
            <pc:docMk/>
            <pc:sldMk cId="1912590801" sldId="1055"/>
            <ac:spMk id="22" creationId="{F0E5C2B0-9713-5C45-B90C-52976F1E92EC}"/>
          </ac:spMkLst>
        </pc:spChg>
        <pc:spChg chg="add mod">
          <ac:chgData name="Mariah Helgeson" userId="51b1bd1c-374c-4333-91a8-ada6f1cc33a2" providerId="ADAL" clId="{2561BA1A-F32F-064E-9033-AAFC7156500D}" dt="2022-01-25T19:20:57.392" v="3085"/>
          <ac:spMkLst>
            <pc:docMk/>
            <pc:sldMk cId="1912590801" sldId="1055"/>
            <ac:spMk id="23" creationId="{A8F97DA4-8A95-6044-A3A9-A96EB37BEC79}"/>
          </ac:spMkLst>
        </pc:spChg>
        <pc:spChg chg="add mod">
          <ac:chgData name="Mariah Helgeson" userId="51b1bd1c-374c-4333-91a8-ada6f1cc33a2" providerId="ADAL" clId="{2561BA1A-F32F-064E-9033-AAFC7156500D}" dt="2022-01-25T19:20:57.392" v="3085"/>
          <ac:spMkLst>
            <pc:docMk/>
            <pc:sldMk cId="1912590801" sldId="1055"/>
            <ac:spMk id="24" creationId="{17124CDB-F59C-3C41-ACBE-6BB561DCE987}"/>
          </ac:spMkLst>
        </pc:spChg>
        <pc:spChg chg="add mod">
          <ac:chgData name="Mariah Helgeson" userId="51b1bd1c-374c-4333-91a8-ada6f1cc33a2" providerId="ADAL" clId="{2561BA1A-F32F-064E-9033-AAFC7156500D}" dt="2022-01-25T19:20:57.392" v="3085"/>
          <ac:spMkLst>
            <pc:docMk/>
            <pc:sldMk cId="1912590801" sldId="1055"/>
            <ac:spMk id="25" creationId="{39BB692C-46CC-E64D-98BA-07A68E4E30B1}"/>
          </ac:spMkLst>
        </pc:spChg>
        <pc:spChg chg="add mod">
          <ac:chgData name="Mariah Helgeson" userId="51b1bd1c-374c-4333-91a8-ada6f1cc33a2" providerId="ADAL" clId="{2561BA1A-F32F-064E-9033-AAFC7156500D}" dt="2022-01-25T19:20:57.392" v="3085"/>
          <ac:spMkLst>
            <pc:docMk/>
            <pc:sldMk cId="1912590801" sldId="1055"/>
            <ac:spMk id="26" creationId="{D70BE662-9EE5-E542-8D18-917DA8E40C23}"/>
          </ac:spMkLst>
        </pc:spChg>
        <pc:spChg chg="add mod">
          <ac:chgData name="Mariah Helgeson" userId="51b1bd1c-374c-4333-91a8-ada6f1cc33a2" providerId="ADAL" clId="{2561BA1A-F32F-064E-9033-AAFC7156500D}" dt="2022-01-25T19:20:57.392" v="3085"/>
          <ac:spMkLst>
            <pc:docMk/>
            <pc:sldMk cId="1912590801" sldId="1055"/>
            <ac:spMk id="27" creationId="{CBC6602E-D5EA-9545-BA35-C205393C9BD9}"/>
          </ac:spMkLst>
        </pc:spChg>
        <pc:spChg chg="add mod">
          <ac:chgData name="Mariah Helgeson" userId="51b1bd1c-374c-4333-91a8-ada6f1cc33a2" providerId="ADAL" clId="{2561BA1A-F32F-064E-9033-AAFC7156500D}" dt="2022-01-25T19:20:57.392" v="3085"/>
          <ac:spMkLst>
            <pc:docMk/>
            <pc:sldMk cId="1912590801" sldId="1055"/>
            <ac:spMk id="28" creationId="{7F8A4425-E751-CC4F-A5CF-D5E137949320}"/>
          </ac:spMkLst>
        </pc:spChg>
      </pc:sldChg>
      <pc:sldChg chg="delSp mod">
        <pc:chgData name="Mariah Helgeson" userId="51b1bd1c-374c-4333-91a8-ada6f1cc33a2" providerId="ADAL" clId="{2561BA1A-F32F-064E-9033-AAFC7156500D}" dt="2022-01-25T20:32:28.179" v="4082" actId="478"/>
        <pc:sldMkLst>
          <pc:docMk/>
          <pc:sldMk cId="2499241941" sldId="1057"/>
        </pc:sldMkLst>
        <pc:spChg chg="del">
          <ac:chgData name="Mariah Helgeson" userId="51b1bd1c-374c-4333-91a8-ada6f1cc33a2" providerId="ADAL" clId="{2561BA1A-F32F-064E-9033-AAFC7156500D}" dt="2022-01-25T20:32:28.179" v="4082" actId="478"/>
          <ac:spMkLst>
            <pc:docMk/>
            <pc:sldMk cId="2499241941" sldId="1057"/>
            <ac:spMk id="3" creationId="{18EB4EAD-D97A-4206-A1D3-E0CDABB964AF}"/>
          </ac:spMkLst>
        </pc:spChg>
      </pc:sldChg>
      <pc:sldChg chg="addSp modSp mod chgLayout">
        <pc:chgData name="Mariah Helgeson" userId="51b1bd1c-374c-4333-91a8-ada6f1cc33a2" providerId="ADAL" clId="{2561BA1A-F32F-064E-9033-AAFC7156500D}" dt="2022-01-25T20:02:29.854" v="3648" actId="700"/>
        <pc:sldMkLst>
          <pc:docMk/>
          <pc:sldMk cId="3104792676" sldId="1058"/>
        </pc:sldMkLst>
        <pc:spChg chg="mod ord">
          <ac:chgData name="Mariah Helgeson" userId="51b1bd1c-374c-4333-91a8-ada6f1cc33a2" providerId="ADAL" clId="{2561BA1A-F32F-064E-9033-AAFC7156500D}" dt="2022-01-25T20:02:29.854" v="3648" actId="700"/>
          <ac:spMkLst>
            <pc:docMk/>
            <pc:sldMk cId="3104792676" sldId="1058"/>
            <ac:spMk id="2" creationId="{819520DF-87D7-4728-A84B-FD8D941E7514}"/>
          </ac:spMkLst>
        </pc:spChg>
        <pc:spChg chg="mod ord">
          <ac:chgData name="Mariah Helgeson" userId="51b1bd1c-374c-4333-91a8-ada6f1cc33a2" providerId="ADAL" clId="{2561BA1A-F32F-064E-9033-AAFC7156500D}" dt="2022-01-25T20:02:29.854" v="3648" actId="700"/>
          <ac:spMkLst>
            <pc:docMk/>
            <pc:sldMk cId="3104792676" sldId="1058"/>
            <ac:spMk id="3" creationId="{6CD48474-9175-43DE-8BD2-D6EA8298841A}"/>
          </ac:spMkLst>
        </pc:spChg>
        <pc:spChg chg="mod">
          <ac:chgData name="Mariah Helgeson" userId="51b1bd1c-374c-4333-91a8-ada6f1cc33a2" providerId="ADAL" clId="{2561BA1A-F32F-064E-9033-AAFC7156500D}" dt="2022-01-25T18:07:34.536" v="3" actId="1076"/>
          <ac:spMkLst>
            <pc:docMk/>
            <pc:sldMk cId="3104792676" sldId="1058"/>
            <ac:spMk id="4" creationId="{DA9AE528-3F27-4197-838B-B7088F2E5605}"/>
          </ac:spMkLst>
        </pc:spChg>
        <pc:spChg chg="add mod ord">
          <ac:chgData name="Mariah Helgeson" userId="51b1bd1c-374c-4333-91a8-ada6f1cc33a2" providerId="ADAL" clId="{2561BA1A-F32F-064E-9033-AAFC7156500D}" dt="2022-01-25T20:02:29.854" v="3648" actId="700"/>
          <ac:spMkLst>
            <pc:docMk/>
            <pc:sldMk cId="3104792676" sldId="1058"/>
            <ac:spMk id="5" creationId="{E66B3318-0A85-264B-B4E8-0042ABF57961}"/>
          </ac:spMkLst>
        </pc:spChg>
        <pc:spChg chg="add mod">
          <ac:chgData name="Mariah Helgeson" userId="51b1bd1c-374c-4333-91a8-ada6f1cc33a2" providerId="ADAL" clId="{2561BA1A-F32F-064E-9033-AAFC7156500D}" dt="2022-01-25T18:07:42.514" v="4"/>
          <ac:spMkLst>
            <pc:docMk/>
            <pc:sldMk cId="3104792676" sldId="1058"/>
            <ac:spMk id="8" creationId="{D5861180-DB50-8048-AF9E-1A18EC839FDC}"/>
          </ac:spMkLst>
        </pc:spChg>
        <pc:spChg chg="add mod">
          <ac:chgData name="Mariah Helgeson" userId="51b1bd1c-374c-4333-91a8-ada6f1cc33a2" providerId="ADAL" clId="{2561BA1A-F32F-064E-9033-AAFC7156500D}" dt="2022-01-25T18:07:42.514" v="4"/>
          <ac:spMkLst>
            <pc:docMk/>
            <pc:sldMk cId="3104792676" sldId="1058"/>
            <ac:spMk id="9" creationId="{DC0D8152-37A6-1740-9D82-DCB8222756D7}"/>
          </ac:spMkLst>
        </pc:spChg>
        <pc:spChg chg="add mod">
          <ac:chgData name="Mariah Helgeson" userId="51b1bd1c-374c-4333-91a8-ada6f1cc33a2" providerId="ADAL" clId="{2561BA1A-F32F-064E-9033-AAFC7156500D}" dt="2022-01-25T18:07:42.514" v="4"/>
          <ac:spMkLst>
            <pc:docMk/>
            <pc:sldMk cId="3104792676" sldId="1058"/>
            <ac:spMk id="10" creationId="{F76F7D4C-13E9-7B47-893C-4F305919F64F}"/>
          </ac:spMkLst>
        </pc:spChg>
        <pc:spChg chg="add mod">
          <ac:chgData name="Mariah Helgeson" userId="51b1bd1c-374c-4333-91a8-ada6f1cc33a2" providerId="ADAL" clId="{2561BA1A-F32F-064E-9033-AAFC7156500D}" dt="2022-01-25T18:07:42.514" v="4"/>
          <ac:spMkLst>
            <pc:docMk/>
            <pc:sldMk cId="3104792676" sldId="1058"/>
            <ac:spMk id="11" creationId="{6ABECB9E-8949-F848-A8F8-6F5435F7D511}"/>
          </ac:spMkLst>
        </pc:spChg>
        <pc:spChg chg="add mod">
          <ac:chgData name="Mariah Helgeson" userId="51b1bd1c-374c-4333-91a8-ada6f1cc33a2" providerId="ADAL" clId="{2561BA1A-F32F-064E-9033-AAFC7156500D}" dt="2022-01-25T18:07:42.514" v="4"/>
          <ac:spMkLst>
            <pc:docMk/>
            <pc:sldMk cId="3104792676" sldId="1058"/>
            <ac:spMk id="15" creationId="{59F76969-8C88-6E45-901F-E9D74237338B}"/>
          </ac:spMkLst>
        </pc:spChg>
        <pc:spChg chg="add mod">
          <ac:chgData name="Mariah Helgeson" userId="51b1bd1c-374c-4333-91a8-ada6f1cc33a2" providerId="ADAL" clId="{2561BA1A-F32F-064E-9033-AAFC7156500D}" dt="2022-01-25T18:07:42.514" v="4"/>
          <ac:spMkLst>
            <pc:docMk/>
            <pc:sldMk cId="3104792676" sldId="1058"/>
            <ac:spMk id="16" creationId="{FFE0ACFA-7328-2749-9770-B4C6A2D3D48A}"/>
          </ac:spMkLst>
        </pc:spChg>
        <pc:spChg chg="add mod">
          <ac:chgData name="Mariah Helgeson" userId="51b1bd1c-374c-4333-91a8-ada6f1cc33a2" providerId="ADAL" clId="{2561BA1A-F32F-064E-9033-AAFC7156500D}" dt="2022-01-25T18:07:42.514" v="4"/>
          <ac:spMkLst>
            <pc:docMk/>
            <pc:sldMk cId="3104792676" sldId="1058"/>
            <ac:spMk id="17" creationId="{DDE3BDDE-ADAD-4344-81A4-7F912228B284}"/>
          </ac:spMkLst>
        </pc:spChg>
        <pc:spChg chg="add mod">
          <ac:chgData name="Mariah Helgeson" userId="51b1bd1c-374c-4333-91a8-ada6f1cc33a2" providerId="ADAL" clId="{2561BA1A-F32F-064E-9033-AAFC7156500D}" dt="2022-01-25T18:07:42.514" v="4"/>
          <ac:spMkLst>
            <pc:docMk/>
            <pc:sldMk cId="3104792676" sldId="1058"/>
            <ac:spMk id="18" creationId="{3AADE7E2-74A4-F046-B75E-73C5F0E484BE}"/>
          </ac:spMkLst>
        </pc:spChg>
      </pc:sldChg>
      <pc:sldChg chg="addSp delSp modSp mod chgLayout">
        <pc:chgData name="Mariah Helgeson" userId="51b1bd1c-374c-4333-91a8-ada6f1cc33a2" providerId="ADAL" clId="{2561BA1A-F32F-064E-9033-AAFC7156500D}" dt="2022-01-25T20:33:51.959" v="4084" actId="478"/>
        <pc:sldMkLst>
          <pc:docMk/>
          <pc:sldMk cId="2704309191" sldId="1060"/>
        </pc:sldMkLst>
        <pc:spChg chg="del">
          <ac:chgData name="Mariah Helgeson" userId="51b1bd1c-374c-4333-91a8-ada6f1cc33a2" providerId="ADAL" clId="{2561BA1A-F32F-064E-9033-AAFC7156500D}" dt="2022-01-25T20:33:51.959" v="4084" actId="478"/>
          <ac:spMkLst>
            <pc:docMk/>
            <pc:sldMk cId="2704309191" sldId="1060"/>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704309191" sldId="1060"/>
            <ac:spMk id="4" creationId="{4E38A0F7-A2F2-A34C-80B3-9F18BEE3BC35}"/>
          </ac:spMkLst>
        </pc:spChg>
        <pc:spChg chg="mod ord">
          <ac:chgData name="Mariah Helgeson" userId="51b1bd1c-374c-4333-91a8-ada6f1cc33a2" providerId="ADAL" clId="{2561BA1A-F32F-064E-9033-AAFC7156500D}" dt="2022-01-25T20:02:29.854" v="3648" actId="700"/>
          <ac:spMkLst>
            <pc:docMk/>
            <pc:sldMk cId="2704309191" sldId="1060"/>
            <ac:spMk id="7" creationId="{8BC49AE0-AA36-47AD-AF48-D05AB3816F81}"/>
          </ac:spMkLst>
        </pc:spChg>
        <pc:spChg chg="mod ord">
          <ac:chgData name="Mariah Helgeson" userId="51b1bd1c-374c-4333-91a8-ada6f1cc33a2" providerId="ADAL" clId="{2561BA1A-F32F-064E-9033-AAFC7156500D}" dt="2022-01-25T20:02:29.854" v="3648" actId="700"/>
          <ac:spMkLst>
            <pc:docMk/>
            <pc:sldMk cId="2704309191" sldId="1060"/>
            <ac:spMk id="8" creationId="{BB929A48-EC0E-4849-A39E-21A02A73021A}"/>
          </ac:spMkLst>
        </pc:spChg>
        <pc:spChg chg="add mod">
          <ac:chgData name="Mariah Helgeson" userId="51b1bd1c-374c-4333-91a8-ada6f1cc33a2" providerId="ADAL" clId="{2561BA1A-F32F-064E-9033-AAFC7156500D}" dt="2022-01-25T18:30:49.939" v="1666"/>
          <ac:spMkLst>
            <pc:docMk/>
            <pc:sldMk cId="2704309191" sldId="1060"/>
            <ac:spMk id="14" creationId="{9973C13D-0855-AB4E-841B-3C986C6C2E22}"/>
          </ac:spMkLst>
        </pc:spChg>
        <pc:spChg chg="add mod">
          <ac:chgData name="Mariah Helgeson" userId="51b1bd1c-374c-4333-91a8-ada6f1cc33a2" providerId="ADAL" clId="{2561BA1A-F32F-064E-9033-AAFC7156500D}" dt="2022-01-25T18:30:49.939" v="1666"/>
          <ac:spMkLst>
            <pc:docMk/>
            <pc:sldMk cId="2704309191" sldId="1060"/>
            <ac:spMk id="15" creationId="{EF1F5459-A716-FE48-9315-712F30FBFC01}"/>
          </ac:spMkLst>
        </pc:spChg>
        <pc:spChg chg="add mod">
          <ac:chgData name="Mariah Helgeson" userId="51b1bd1c-374c-4333-91a8-ada6f1cc33a2" providerId="ADAL" clId="{2561BA1A-F32F-064E-9033-AAFC7156500D}" dt="2022-01-25T18:30:49.939" v="1666"/>
          <ac:spMkLst>
            <pc:docMk/>
            <pc:sldMk cId="2704309191" sldId="1060"/>
            <ac:spMk id="16" creationId="{3FAC32A2-EE5D-7242-95CB-3CF4595FE7E8}"/>
          </ac:spMkLst>
        </pc:spChg>
        <pc:spChg chg="add mod">
          <ac:chgData name="Mariah Helgeson" userId="51b1bd1c-374c-4333-91a8-ada6f1cc33a2" providerId="ADAL" clId="{2561BA1A-F32F-064E-9033-AAFC7156500D}" dt="2022-01-25T18:30:49.939" v="1666"/>
          <ac:spMkLst>
            <pc:docMk/>
            <pc:sldMk cId="2704309191" sldId="1060"/>
            <ac:spMk id="17" creationId="{ADA059FB-225F-F541-8539-B4586E07DFCC}"/>
          </ac:spMkLst>
        </pc:spChg>
        <pc:spChg chg="add mod">
          <ac:chgData name="Mariah Helgeson" userId="51b1bd1c-374c-4333-91a8-ada6f1cc33a2" providerId="ADAL" clId="{2561BA1A-F32F-064E-9033-AAFC7156500D}" dt="2022-01-25T18:30:49.939" v="1666"/>
          <ac:spMkLst>
            <pc:docMk/>
            <pc:sldMk cId="2704309191" sldId="1060"/>
            <ac:spMk id="18" creationId="{C29BE272-A259-CA4A-9E61-45F9DE878878}"/>
          </ac:spMkLst>
        </pc:spChg>
        <pc:spChg chg="add mod">
          <ac:chgData name="Mariah Helgeson" userId="51b1bd1c-374c-4333-91a8-ada6f1cc33a2" providerId="ADAL" clId="{2561BA1A-F32F-064E-9033-AAFC7156500D}" dt="2022-01-25T18:30:49.939" v="1666"/>
          <ac:spMkLst>
            <pc:docMk/>
            <pc:sldMk cId="2704309191" sldId="1060"/>
            <ac:spMk id="19" creationId="{487F3E50-B2F4-4045-9B13-CF78B7BE1C4A}"/>
          </ac:spMkLst>
        </pc:spChg>
        <pc:spChg chg="add mod">
          <ac:chgData name="Mariah Helgeson" userId="51b1bd1c-374c-4333-91a8-ada6f1cc33a2" providerId="ADAL" clId="{2561BA1A-F32F-064E-9033-AAFC7156500D}" dt="2022-01-25T18:30:49.939" v="1666"/>
          <ac:spMkLst>
            <pc:docMk/>
            <pc:sldMk cId="2704309191" sldId="1060"/>
            <ac:spMk id="20" creationId="{837183AF-F2D3-2B44-B190-22AA720E4067}"/>
          </ac:spMkLst>
        </pc:spChg>
        <pc:spChg chg="add mod">
          <ac:chgData name="Mariah Helgeson" userId="51b1bd1c-374c-4333-91a8-ada6f1cc33a2" providerId="ADAL" clId="{2561BA1A-F32F-064E-9033-AAFC7156500D}" dt="2022-01-25T18:30:49.939" v="1666"/>
          <ac:spMkLst>
            <pc:docMk/>
            <pc:sldMk cId="2704309191" sldId="1060"/>
            <ac:spMk id="21" creationId="{EED41CE4-AD04-4747-ADA0-D22915FA49AA}"/>
          </ac:spMkLst>
        </pc:spChg>
        <pc:spChg chg="add mod">
          <ac:chgData name="Mariah Helgeson" userId="51b1bd1c-374c-4333-91a8-ada6f1cc33a2" providerId="ADAL" clId="{2561BA1A-F32F-064E-9033-AAFC7156500D}" dt="2022-01-25T18:30:49.939" v="1666"/>
          <ac:spMkLst>
            <pc:docMk/>
            <pc:sldMk cId="2704309191" sldId="1060"/>
            <ac:spMk id="22" creationId="{3505D310-14FB-E643-BB86-63DCBF428A14}"/>
          </ac:spMkLst>
        </pc:spChg>
        <pc:spChg chg="add mod">
          <ac:chgData name="Mariah Helgeson" userId="51b1bd1c-374c-4333-91a8-ada6f1cc33a2" providerId="ADAL" clId="{2561BA1A-F32F-064E-9033-AAFC7156500D}" dt="2022-01-25T18:30:49.939" v="1666"/>
          <ac:spMkLst>
            <pc:docMk/>
            <pc:sldMk cId="2704309191" sldId="1060"/>
            <ac:spMk id="23" creationId="{20312C44-77D5-2049-8DB9-D11DE4F87A43}"/>
          </ac:spMkLst>
        </pc:spChg>
        <pc:spChg chg="add mod">
          <ac:chgData name="Mariah Helgeson" userId="51b1bd1c-374c-4333-91a8-ada6f1cc33a2" providerId="ADAL" clId="{2561BA1A-F32F-064E-9033-AAFC7156500D}" dt="2022-01-25T18:30:49.939" v="1666"/>
          <ac:spMkLst>
            <pc:docMk/>
            <pc:sldMk cId="2704309191" sldId="1060"/>
            <ac:spMk id="24" creationId="{9EDC1E1A-47B1-1944-A7CB-965EB6727CDA}"/>
          </ac:spMkLst>
        </pc:spChg>
        <pc:spChg chg="add mod">
          <ac:chgData name="Mariah Helgeson" userId="51b1bd1c-374c-4333-91a8-ada6f1cc33a2" providerId="ADAL" clId="{2561BA1A-F32F-064E-9033-AAFC7156500D}" dt="2022-01-25T18:30:49.939" v="1666"/>
          <ac:spMkLst>
            <pc:docMk/>
            <pc:sldMk cId="2704309191" sldId="1060"/>
            <ac:spMk id="25" creationId="{CBE3001E-786E-FB49-AEE4-9F31A0665A35}"/>
          </ac:spMkLst>
        </pc:spChg>
        <pc:spChg chg="add mod">
          <ac:chgData name="Mariah Helgeson" userId="51b1bd1c-374c-4333-91a8-ada6f1cc33a2" providerId="ADAL" clId="{2561BA1A-F32F-064E-9033-AAFC7156500D}" dt="2022-01-25T19:42:12.823" v="3395"/>
          <ac:spMkLst>
            <pc:docMk/>
            <pc:sldMk cId="2704309191" sldId="1060"/>
            <ac:spMk id="26" creationId="{EA6C9072-8C09-2247-B50C-BEC48B717142}"/>
          </ac:spMkLst>
        </pc:spChg>
      </pc:sldChg>
      <pc:sldChg chg="addSp delSp modSp add del mod chgLayout">
        <pc:chgData name="Mariah Helgeson" userId="51b1bd1c-374c-4333-91a8-ada6f1cc33a2" providerId="ADAL" clId="{2561BA1A-F32F-064E-9033-AAFC7156500D}" dt="2022-01-25T20:33:59.942" v="4087" actId="478"/>
        <pc:sldMkLst>
          <pc:docMk/>
          <pc:sldMk cId="4061441188" sldId="1061"/>
        </pc:sldMkLst>
        <pc:spChg chg="del">
          <ac:chgData name="Mariah Helgeson" userId="51b1bd1c-374c-4333-91a8-ada6f1cc33a2" providerId="ADAL" clId="{2561BA1A-F32F-064E-9033-AAFC7156500D}" dt="2022-01-25T20:33:59.942" v="4087" actId="478"/>
          <ac:spMkLst>
            <pc:docMk/>
            <pc:sldMk cId="4061441188" sldId="1061"/>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4061441188" sldId="1061"/>
            <ac:spMk id="4" creationId="{8C94A115-C996-AF4A-B55B-C4B2296B2E21}"/>
          </ac:spMkLst>
        </pc:spChg>
        <pc:spChg chg="mod ord">
          <ac:chgData name="Mariah Helgeson" userId="51b1bd1c-374c-4333-91a8-ada6f1cc33a2" providerId="ADAL" clId="{2561BA1A-F32F-064E-9033-AAFC7156500D}" dt="2022-01-25T20:02:29.854" v="3648" actId="700"/>
          <ac:spMkLst>
            <pc:docMk/>
            <pc:sldMk cId="4061441188" sldId="1061"/>
            <ac:spMk id="7" creationId="{8BC49AE0-AA36-47AD-AF48-D05AB3816F81}"/>
          </ac:spMkLst>
        </pc:spChg>
        <pc:spChg chg="mod ord">
          <ac:chgData name="Mariah Helgeson" userId="51b1bd1c-374c-4333-91a8-ada6f1cc33a2" providerId="ADAL" clId="{2561BA1A-F32F-064E-9033-AAFC7156500D}" dt="2022-01-25T20:02:29.854" v="3648" actId="700"/>
          <ac:spMkLst>
            <pc:docMk/>
            <pc:sldMk cId="4061441188" sldId="1061"/>
            <ac:spMk id="8" creationId="{BB929A48-EC0E-4849-A39E-21A02A73021A}"/>
          </ac:spMkLst>
        </pc:spChg>
        <pc:spChg chg="add mod">
          <ac:chgData name="Mariah Helgeson" userId="51b1bd1c-374c-4333-91a8-ada6f1cc33a2" providerId="ADAL" clId="{2561BA1A-F32F-064E-9033-AAFC7156500D}" dt="2022-01-25T18:30:51.294" v="1667"/>
          <ac:spMkLst>
            <pc:docMk/>
            <pc:sldMk cId="4061441188" sldId="1061"/>
            <ac:spMk id="14" creationId="{EBEE90FF-6D84-1046-8E05-7BB19BA0884B}"/>
          </ac:spMkLst>
        </pc:spChg>
        <pc:spChg chg="add mod">
          <ac:chgData name="Mariah Helgeson" userId="51b1bd1c-374c-4333-91a8-ada6f1cc33a2" providerId="ADAL" clId="{2561BA1A-F32F-064E-9033-AAFC7156500D}" dt="2022-01-25T18:30:51.294" v="1667"/>
          <ac:spMkLst>
            <pc:docMk/>
            <pc:sldMk cId="4061441188" sldId="1061"/>
            <ac:spMk id="15" creationId="{A9E7B6ED-C421-5749-8A7D-8EFEDA04879A}"/>
          </ac:spMkLst>
        </pc:spChg>
        <pc:spChg chg="add mod">
          <ac:chgData name="Mariah Helgeson" userId="51b1bd1c-374c-4333-91a8-ada6f1cc33a2" providerId="ADAL" clId="{2561BA1A-F32F-064E-9033-AAFC7156500D}" dt="2022-01-25T18:30:51.294" v="1667"/>
          <ac:spMkLst>
            <pc:docMk/>
            <pc:sldMk cId="4061441188" sldId="1061"/>
            <ac:spMk id="16" creationId="{FF5AB64F-E04D-9547-9D5A-2E179CF6EEBD}"/>
          </ac:spMkLst>
        </pc:spChg>
        <pc:spChg chg="add mod">
          <ac:chgData name="Mariah Helgeson" userId="51b1bd1c-374c-4333-91a8-ada6f1cc33a2" providerId="ADAL" clId="{2561BA1A-F32F-064E-9033-AAFC7156500D}" dt="2022-01-25T18:30:51.294" v="1667"/>
          <ac:spMkLst>
            <pc:docMk/>
            <pc:sldMk cId="4061441188" sldId="1061"/>
            <ac:spMk id="17" creationId="{4B1A3D2A-3E9B-854A-90C8-8EBC31B81B50}"/>
          </ac:spMkLst>
        </pc:spChg>
        <pc:spChg chg="add mod">
          <ac:chgData name="Mariah Helgeson" userId="51b1bd1c-374c-4333-91a8-ada6f1cc33a2" providerId="ADAL" clId="{2561BA1A-F32F-064E-9033-AAFC7156500D}" dt="2022-01-25T18:30:51.294" v="1667"/>
          <ac:spMkLst>
            <pc:docMk/>
            <pc:sldMk cId="4061441188" sldId="1061"/>
            <ac:spMk id="18" creationId="{5F29D732-03BE-0943-A036-4CE0B14C9844}"/>
          </ac:spMkLst>
        </pc:spChg>
        <pc:spChg chg="add mod">
          <ac:chgData name="Mariah Helgeson" userId="51b1bd1c-374c-4333-91a8-ada6f1cc33a2" providerId="ADAL" clId="{2561BA1A-F32F-064E-9033-AAFC7156500D}" dt="2022-01-25T18:30:51.294" v="1667"/>
          <ac:spMkLst>
            <pc:docMk/>
            <pc:sldMk cId="4061441188" sldId="1061"/>
            <ac:spMk id="19" creationId="{C2876C82-9106-DD49-A5C7-76E9C7087E64}"/>
          </ac:spMkLst>
        </pc:spChg>
        <pc:spChg chg="add mod">
          <ac:chgData name="Mariah Helgeson" userId="51b1bd1c-374c-4333-91a8-ada6f1cc33a2" providerId="ADAL" clId="{2561BA1A-F32F-064E-9033-AAFC7156500D}" dt="2022-01-25T18:30:51.294" v="1667"/>
          <ac:spMkLst>
            <pc:docMk/>
            <pc:sldMk cId="4061441188" sldId="1061"/>
            <ac:spMk id="20" creationId="{F4369AEC-42EC-674D-A543-E12CB523F96C}"/>
          </ac:spMkLst>
        </pc:spChg>
        <pc:spChg chg="add mod">
          <ac:chgData name="Mariah Helgeson" userId="51b1bd1c-374c-4333-91a8-ada6f1cc33a2" providerId="ADAL" clId="{2561BA1A-F32F-064E-9033-AAFC7156500D}" dt="2022-01-25T18:30:51.294" v="1667"/>
          <ac:spMkLst>
            <pc:docMk/>
            <pc:sldMk cId="4061441188" sldId="1061"/>
            <ac:spMk id="21" creationId="{A72453D4-1B5D-4144-A93D-EED926D9789D}"/>
          </ac:spMkLst>
        </pc:spChg>
        <pc:spChg chg="add mod">
          <ac:chgData name="Mariah Helgeson" userId="51b1bd1c-374c-4333-91a8-ada6f1cc33a2" providerId="ADAL" clId="{2561BA1A-F32F-064E-9033-AAFC7156500D}" dt="2022-01-25T18:30:51.294" v="1667"/>
          <ac:spMkLst>
            <pc:docMk/>
            <pc:sldMk cId="4061441188" sldId="1061"/>
            <ac:spMk id="22" creationId="{06F51C53-70E5-EA4D-8B1F-CEDB50C50174}"/>
          </ac:spMkLst>
        </pc:spChg>
        <pc:spChg chg="add mod">
          <ac:chgData name="Mariah Helgeson" userId="51b1bd1c-374c-4333-91a8-ada6f1cc33a2" providerId="ADAL" clId="{2561BA1A-F32F-064E-9033-AAFC7156500D}" dt="2022-01-25T18:30:51.294" v="1667"/>
          <ac:spMkLst>
            <pc:docMk/>
            <pc:sldMk cId="4061441188" sldId="1061"/>
            <ac:spMk id="23" creationId="{95477033-7589-1E49-BA4C-735A2437968E}"/>
          </ac:spMkLst>
        </pc:spChg>
        <pc:spChg chg="add mod">
          <ac:chgData name="Mariah Helgeson" userId="51b1bd1c-374c-4333-91a8-ada6f1cc33a2" providerId="ADAL" clId="{2561BA1A-F32F-064E-9033-AAFC7156500D}" dt="2022-01-25T18:30:51.294" v="1667"/>
          <ac:spMkLst>
            <pc:docMk/>
            <pc:sldMk cId="4061441188" sldId="1061"/>
            <ac:spMk id="24" creationId="{EC8DE2D9-838F-9F4B-A8A2-B4B5E0AA2128}"/>
          </ac:spMkLst>
        </pc:spChg>
        <pc:spChg chg="add mod">
          <ac:chgData name="Mariah Helgeson" userId="51b1bd1c-374c-4333-91a8-ada6f1cc33a2" providerId="ADAL" clId="{2561BA1A-F32F-064E-9033-AAFC7156500D}" dt="2022-01-25T18:30:51.294" v="1667"/>
          <ac:spMkLst>
            <pc:docMk/>
            <pc:sldMk cId="4061441188" sldId="1061"/>
            <ac:spMk id="25" creationId="{E7B5A5E9-7538-AB44-B4EA-C795F6815CAF}"/>
          </ac:spMkLst>
        </pc:spChg>
        <pc:spChg chg="add mod">
          <ac:chgData name="Mariah Helgeson" userId="51b1bd1c-374c-4333-91a8-ada6f1cc33a2" providerId="ADAL" clId="{2561BA1A-F32F-064E-9033-AAFC7156500D}" dt="2022-01-25T19:42:13.814" v="3396"/>
          <ac:spMkLst>
            <pc:docMk/>
            <pc:sldMk cId="4061441188" sldId="1061"/>
            <ac:spMk id="26" creationId="{CBA7E0EF-1A3C-124A-8A34-2C59C83D8814}"/>
          </ac:spMkLst>
        </pc:spChg>
      </pc:sldChg>
      <pc:sldChg chg="addSp modSp mod modClrScheme chgLayout">
        <pc:chgData name="Mariah Helgeson" userId="51b1bd1c-374c-4333-91a8-ada6f1cc33a2" providerId="ADAL" clId="{2561BA1A-F32F-064E-9033-AAFC7156500D}" dt="2022-01-25T20:02:29.854" v="3648" actId="700"/>
        <pc:sldMkLst>
          <pc:docMk/>
          <pc:sldMk cId="2374735185" sldId="1062"/>
        </pc:sldMkLst>
        <pc:spChg chg="add mod ord">
          <ac:chgData name="Mariah Helgeson" userId="51b1bd1c-374c-4333-91a8-ada6f1cc33a2" providerId="ADAL" clId="{2561BA1A-F32F-064E-9033-AAFC7156500D}" dt="2022-01-25T20:02:29.854" v="3648" actId="700"/>
          <ac:spMkLst>
            <pc:docMk/>
            <pc:sldMk cId="2374735185" sldId="1062"/>
            <ac:spMk id="3" creationId="{5CF8E031-14A6-D246-B2B4-BDA89F44CD1B}"/>
          </ac:spMkLst>
        </pc:spChg>
        <pc:spChg chg="mod ord">
          <ac:chgData name="Mariah Helgeson" userId="51b1bd1c-374c-4333-91a8-ada6f1cc33a2" providerId="ADAL" clId="{2561BA1A-F32F-064E-9033-AAFC7156500D}" dt="2022-01-25T20:02:29.854" v="3648" actId="700"/>
          <ac:spMkLst>
            <pc:docMk/>
            <pc:sldMk cId="2374735185" sldId="1062"/>
            <ac:spMk id="4" creationId="{0240C7DD-DD3B-4FDC-90C6-B4AA849270B7}"/>
          </ac:spMkLst>
        </pc:spChg>
        <pc:spChg chg="add mod">
          <ac:chgData name="Mariah Helgeson" userId="51b1bd1c-374c-4333-91a8-ada6f1cc33a2" providerId="ADAL" clId="{2561BA1A-F32F-064E-9033-AAFC7156500D}" dt="2022-01-25T19:20:17.408" v="3064"/>
          <ac:spMkLst>
            <pc:docMk/>
            <pc:sldMk cId="2374735185" sldId="1062"/>
            <ac:spMk id="8" creationId="{1DD8D8A5-B1BA-404A-8789-78ABD6052CDD}"/>
          </ac:spMkLst>
        </pc:spChg>
        <pc:spChg chg="add mod">
          <ac:chgData name="Mariah Helgeson" userId="51b1bd1c-374c-4333-91a8-ada6f1cc33a2" providerId="ADAL" clId="{2561BA1A-F32F-064E-9033-AAFC7156500D}" dt="2022-01-25T19:20:17.408" v="3064"/>
          <ac:spMkLst>
            <pc:docMk/>
            <pc:sldMk cId="2374735185" sldId="1062"/>
            <ac:spMk id="9" creationId="{C5FE734C-6045-E843-9682-F2EFA8EE4351}"/>
          </ac:spMkLst>
        </pc:spChg>
        <pc:spChg chg="add mod">
          <ac:chgData name="Mariah Helgeson" userId="51b1bd1c-374c-4333-91a8-ada6f1cc33a2" providerId="ADAL" clId="{2561BA1A-F32F-064E-9033-AAFC7156500D}" dt="2022-01-25T19:20:17.408" v="3064"/>
          <ac:spMkLst>
            <pc:docMk/>
            <pc:sldMk cId="2374735185" sldId="1062"/>
            <ac:spMk id="10" creationId="{1587F844-AE7B-E840-B7AB-E06E21772FD7}"/>
          </ac:spMkLst>
        </pc:spChg>
        <pc:spChg chg="add mod">
          <ac:chgData name="Mariah Helgeson" userId="51b1bd1c-374c-4333-91a8-ada6f1cc33a2" providerId="ADAL" clId="{2561BA1A-F32F-064E-9033-AAFC7156500D}" dt="2022-01-25T19:20:17.408" v="3064"/>
          <ac:spMkLst>
            <pc:docMk/>
            <pc:sldMk cId="2374735185" sldId="1062"/>
            <ac:spMk id="11" creationId="{ED365740-7F34-D347-9593-8B9AB2AFBE8C}"/>
          </ac:spMkLst>
        </pc:spChg>
        <pc:spChg chg="add mod">
          <ac:chgData name="Mariah Helgeson" userId="51b1bd1c-374c-4333-91a8-ada6f1cc33a2" providerId="ADAL" clId="{2561BA1A-F32F-064E-9033-AAFC7156500D}" dt="2022-01-25T19:20:17.408" v="3064"/>
          <ac:spMkLst>
            <pc:docMk/>
            <pc:sldMk cId="2374735185" sldId="1062"/>
            <ac:spMk id="12" creationId="{452A27A7-36E4-6D4F-9096-1E82029FCC17}"/>
          </ac:spMkLst>
        </pc:spChg>
        <pc:spChg chg="add mod">
          <ac:chgData name="Mariah Helgeson" userId="51b1bd1c-374c-4333-91a8-ada6f1cc33a2" providerId="ADAL" clId="{2561BA1A-F32F-064E-9033-AAFC7156500D}" dt="2022-01-25T19:20:17.408" v="3064"/>
          <ac:spMkLst>
            <pc:docMk/>
            <pc:sldMk cId="2374735185" sldId="1062"/>
            <ac:spMk id="13" creationId="{C12E5DB7-CFC7-8049-BBA6-C42EE3629910}"/>
          </ac:spMkLst>
        </pc:spChg>
        <pc:spChg chg="add mod">
          <ac:chgData name="Mariah Helgeson" userId="51b1bd1c-374c-4333-91a8-ada6f1cc33a2" providerId="ADAL" clId="{2561BA1A-F32F-064E-9033-AAFC7156500D}" dt="2022-01-25T19:20:17.408" v="3064"/>
          <ac:spMkLst>
            <pc:docMk/>
            <pc:sldMk cId="2374735185" sldId="1062"/>
            <ac:spMk id="14" creationId="{837365E6-838A-AA4D-A5A1-BC9F35C6DB8A}"/>
          </ac:spMkLst>
        </pc:spChg>
        <pc:spChg chg="add mod">
          <ac:chgData name="Mariah Helgeson" userId="51b1bd1c-374c-4333-91a8-ada6f1cc33a2" providerId="ADAL" clId="{2561BA1A-F32F-064E-9033-AAFC7156500D}" dt="2022-01-25T19:20:17.408" v="3064"/>
          <ac:spMkLst>
            <pc:docMk/>
            <pc:sldMk cId="2374735185" sldId="1062"/>
            <ac:spMk id="15" creationId="{07240450-6FC7-BA44-AF1A-7D555A05AE83}"/>
          </ac:spMkLst>
        </pc:spChg>
        <pc:spChg chg="add mod">
          <ac:chgData name="Mariah Helgeson" userId="51b1bd1c-374c-4333-91a8-ada6f1cc33a2" providerId="ADAL" clId="{2561BA1A-F32F-064E-9033-AAFC7156500D}" dt="2022-01-25T19:20:17.408" v="3064"/>
          <ac:spMkLst>
            <pc:docMk/>
            <pc:sldMk cId="2374735185" sldId="1062"/>
            <ac:spMk id="16" creationId="{99C79C18-43DE-0040-A3BD-3AA8B4C4EF83}"/>
          </ac:spMkLst>
        </pc:spChg>
        <pc:spChg chg="add mod">
          <ac:chgData name="Mariah Helgeson" userId="51b1bd1c-374c-4333-91a8-ada6f1cc33a2" providerId="ADAL" clId="{2561BA1A-F32F-064E-9033-AAFC7156500D}" dt="2022-01-25T19:20:17.408" v="3064"/>
          <ac:spMkLst>
            <pc:docMk/>
            <pc:sldMk cId="2374735185" sldId="1062"/>
            <ac:spMk id="17" creationId="{17A36F1B-7233-AD47-AA57-D11DF7BC27E9}"/>
          </ac:spMkLst>
        </pc:spChg>
        <pc:spChg chg="add mod">
          <ac:chgData name="Mariah Helgeson" userId="51b1bd1c-374c-4333-91a8-ada6f1cc33a2" providerId="ADAL" clId="{2561BA1A-F32F-064E-9033-AAFC7156500D}" dt="2022-01-25T19:20:17.408" v="3064"/>
          <ac:spMkLst>
            <pc:docMk/>
            <pc:sldMk cId="2374735185" sldId="1062"/>
            <ac:spMk id="18" creationId="{EB4D0690-D5E6-5042-A397-3874044DA6DF}"/>
          </ac:spMkLst>
        </pc:spChg>
        <pc:spChg chg="add mod">
          <ac:chgData name="Mariah Helgeson" userId="51b1bd1c-374c-4333-91a8-ada6f1cc33a2" providerId="ADAL" clId="{2561BA1A-F32F-064E-9033-AAFC7156500D}" dt="2022-01-25T19:20:17.408" v="3064"/>
          <ac:spMkLst>
            <pc:docMk/>
            <pc:sldMk cId="2374735185" sldId="1062"/>
            <ac:spMk id="19" creationId="{DBC5EA2A-3309-B34E-BEEA-7262CC284FF1}"/>
          </ac:spMkLst>
        </pc:spChg>
        <pc:spChg chg="add mod">
          <ac:chgData name="Mariah Helgeson" userId="51b1bd1c-374c-4333-91a8-ada6f1cc33a2" providerId="ADAL" clId="{2561BA1A-F32F-064E-9033-AAFC7156500D}" dt="2022-01-25T19:20:17.408" v="3064"/>
          <ac:spMkLst>
            <pc:docMk/>
            <pc:sldMk cId="2374735185" sldId="1062"/>
            <ac:spMk id="20" creationId="{B795243D-F7D6-B444-B9AA-28F000F8F33A}"/>
          </ac:spMkLst>
        </pc:spChg>
        <pc:spChg chg="add mod">
          <ac:chgData name="Mariah Helgeson" userId="51b1bd1c-374c-4333-91a8-ada6f1cc33a2" providerId="ADAL" clId="{2561BA1A-F32F-064E-9033-AAFC7156500D}" dt="2022-01-25T19:20:17.408" v="3064"/>
          <ac:spMkLst>
            <pc:docMk/>
            <pc:sldMk cId="2374735185" sldId="1062"/>
            <ac:spMk id="21" creationId="{6EE6C8A0-F80B-7E47-BCC8-4380CA950422}"/>
          </ac:spMkLst>
        </pc:spChg>
        <pc:spChg chg="add mod">
          <ac:chgData name="Mariah Helgeson" userId="51b1bd1c-374c-4333-91a8-ada6f1cc33a2" providerId="ADAL" clId="{2561BA1A-F32F-064E-9033-AAFC7156500D}" dt="2022-01-25T19:20:17.408" v="3064"/>
          <ac:spMkLst>
            <pc:docMk/>
            <pc:sldMk cId="2374735185" sldId="1062"/>
            <ac:spMk id="22" creationId="{2157359D-AEF3-704A-98D5-178F40B4943E}"/>
          </ac:spMkLst>
        </pc:spChg>
        <pc:spChg chg="add mod">
          <ac:chgData name="Mariah Helgeson" userId="51b1bd1c-374c-4333-91a8-ada6f1cc33a2" providerId="ADAL" clId="{2561BA1A-F32F-064E-9033-AAFC7156500D}" dt="2022-01-25T19:20:17.408" v="3064"/>
          <ac:spMkLst>
            <pc:docMk/>
            <pc:sldMk cId="2374735185" sldId="1062"/>
            <ac:spMk id="23" creationId="{7DB05AED-FCF5-B442-848A-C62BFE198280}"/>
          </ac:spMkLst>
        </pc:spChg>
        <pc:spChg chg="add mod">
          <ac:chgData name="Mariah Helgeson" userId="51b1bd1c-374c-4333-91a8-ada6f1cc33a2" providerId="ADAL" clId="{2561BA1A-F32F-064E-9033-AAFC7156500D}" dt="2022-01-25T19:20:17.408" v="3064"/>
          <ac:spMkLst>
            <pc:docMk/>
            <pc:sldMk cId="2374735185" sldId="1062"/>
            <ac:spMk id="24" creationId="{43F2B6E1-A79E-E544-A6AF-ADCECC161FA2}"/>
          </ac:spMkLst>
        </pc:spChg>
        <pc:spChg chg="add mod">
          <ac:chgData name="Mariah Helgeson" userId="51b1bd1c-374c-4333-91a8-ada6f1cc33a2" providerId="ADAL" clId="{2561BA1A-F32F-064E-9033-AAFC7156500D}" dt="2022-01-25T19:20:17.408" v="3064"/>
          <ac:spMkLst>
            <pc:docMk/>
            <pc:sldMk cId="2374735185" sldId="1062"/>
            <ac:spMk id="25" creationId="{082A7158-5475-434E-9855-A3B5E5B75123}"/>
          </ac:spMkLst>
        </pc:spChg>
        <pc:spChg chg="add mod">
          <ac:chgData name="Mariah Helgeson" userId="51b1bd1c-374c-4333-91a8-ada6f1cc33a2" providerId="ADAL" clId="{2561BA1A-F32F-064E-9033-AAFC7156500D}" dt="2022-01-25T19:20:17.408" v="3064"/>
          <ac:spMkLst>
            <pc:docMk/>
            <pc:sldMk cId="2374735185" sldId="1062"/>
            <ac:spMk id="26" creationId="{9E4343DF-14D8-6943-B13D-C4931E1826C9}"/>
          </ac:spMkLst>
        </pc:spChg>
        <pc:spChg chg="add mod">
          <ac:chgData name="Mariah Helgeson" userId="51b1bd1c-374c-4333-91a8-ada6f1cc33a2" providerId="ADAL" clId="{2561BA1A-F32F-064E-9033-AAFC7156500D}" dt="2022-01-25T19:20:17.408" v="3064"/>
          <ac:spMkLst>
            <pc:docMk/>
            <pc:sldMk cId="2374735185" sldId="1062"/>
            <ac:spMk id="27" creationId="{D2536003-5B32-4D4F-BCD6-0124E5C421AB}"/>
          </ac:spMkLst>
        </pc:spChg>
        <pc:spChg chg="add mod">
          <ac:chgData name="Mariah Helgeson" userId="51b1bd1c-374c-4333-91a8-ada6f1cc33a2" providerId="ADAL" clId="{2561BA1A-F32F-064E-9033-AAFC7156500D}" dt="2022-01-25T19:20:17.408" v="3064"/>
          <ac:spMkLst>
            <pc:docMk/>
            <pc:sldMk cId="2374735185" sldId="1062"/>
            <ac:spMk id="28" creationId="{6D325108-C410-A546-98C3-B5EC394CFDFA}"/>
          </ac:spMkLst>
        </pc:spChg>
        <pc:spChg chg="mod ord">
          <ac:chgData name="Mariah Helgeson" userId="51b1bd1c-374c-4333-91a8-ada6f1cc33a2" providerId="ADAL" clId="{2561BA1A-F32F-064E-9033-AAFC7156500D}" dt="2022-01-25T20:02:29.854" v="3648" actId="700"/>
          <ac:spMkLst>
            <pc:docMk/>
            <pc:sldMk cId="2374735185" sldId="1062"/>
            <ac:spMk id="166914" creationId="{1847BE67-4A0F-4742-B5B3-84DC4E09DD98}"/>
          </ac:spMkLst>
        </pc:spChg>
      </pc:sldChg>
      <pc:sldChg chg="addSp modSp mod ord modClrScheme chgLayout">
        <pc:chgData name="Mariah Helgeson" userId="51b1bd1c-374c-4333-91a8-ada6f1cc33a2" providerId="ADAL" clId="{2561BA1A-F32F-064E-9033-AAFC7156500D}" dt="2022-02-01T20:59:13.409" v="10769" actId="20578"/>
        <pc:sldMkLst>
          <pc:docMk/>
          <pc:sldMk cId="896137680" sldId="1063"/>
        </pc:sldMkLst>
        <pc:spChg chg="mod ord">
          <ac:chgData name="Mariah Helgeson" userId="51b1bd1c-374c-4333-91a8-ada6f1cc33a2" providerId="ADAL" clId="{2561BA1A-F32F-064E-9033-AAFC7156500D}" dt="2022-01-25T20:02:29.854" v="3648" actId="700"/>
          <ac:spMkLst>
            <pc:docMk/>
            <pc:sldMk cId="896137680" sldId="1063"/>
            <ac:spMk id="2" creationId="{6884A5C1-D371-4BDD-A991-5631C473D8AF}"/>
          </ac:spMkLst>
        </pc:spChg>
        <pc:spChg chg="mod ord">
          <ac:chgData name="Mariah Helgeson" userId="51b1bd1c-374c-4333-91a8-ada6f1cc33a2" providerId="ADAL" clId="{2561BA1A-F32F-064E-9033-AAFC7156500D}" dt="2022-01-25T20:02:29.854" v="3648" actId="700"/>
          <ac:spMkLst>
            <pc:docMk/>
            <pc:sldMk cId="896137680" sldId="1063"/>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896137680" sldId="1063"/>
            <ac:spMk id="4" creationId="{169E6AE2-69F7-4641-801F-AAA9C966863E}"/>
          </ac:spMkLst>
        </pc:spChg>
        <pc:spChg chg="add mod">
          <ac:chgData name="Mariah Helgeson" userId="51b1bd1c-374c-4333-91a8-ada6f1cc33a2" providerId="ADAL" clId="{2561BA1A-F32F-064E-9033-AAFC7156500D}" dt="2022-01-25T19:20:53.495" v="3083"/>
          <ac:spMkLst>
            <pc:docMk/>
            <pc:sldMk cId="896137680" sldId="1063"/>
            <ac:spMk id="8" creationId="{E53A53A4-9EF6-9743-A613-13B7211AD231}"/>
          </ac:spMkLst>
        </pc:spChg>
        <pc:spChg chg="add mod">
          <ac:chgData name="Mariah Helgeson" userId="51b1bd1c-374c-4333-91a8-ada6f1cc33a2" providerId="ADAL" clId="{2561BA1A-F32F-064E-9033-AAFC7156500D}" dt="2022-01-25T19:20:53.495" v="3083"/>
          <ac:spMkLst>
            <pc:docMk/>
            <pc:sldMk cId="896137680" sldId="1063"/>
            <ac:spMk id="9" creationId="{713E9757-3680-9740-A4A8-337BCBFE7A95}"/>
          </ac:spMkLst>
        </pc:spChg>
        <pc:spChg chg="add mod">
          <ac:chgData name="Mariah Helgeson" userId="51b1bd1c-374c-4333-91a8-ada6f1cc33a2" providerId="ADAL" clId="{2561BA1A-F32F-064E-9033-AAFC7156500D}" dt="2022-01-25T19:20:53.495" v="3083"/>
          <ac:spMkLst>
            <pc:docMk/>
            <pc:sldMk cId="896137680" sldId="1063"/>
            <ac:spMk id="10" creationId="{E7A6A5C7-3ABD-2B4B-90C2-78A43BAAD13F}"/>
          </ac:spMkLst>
        </pc:spChg>
        <pc:spChg chg="add mod">
          <ac:chgData name="Mariah Helgeson" userId="51b1bd1c-374c-4333-91a8-ada6f1cc33a2" providerId="ADAL" clId="{2561BA1A-F32F-064E-9033-AAFC7156500D}" dt="2022-01-25T19:20:53.495" v="3083"/>
          <ac:spMkLst>
            <pc:docMk/>
            <pc:sldMk cId="896137680" sldId="1063"/>
            <ac:spMk id="11" creationId="{409128A6-152B-584B-984A-9230715F2393}"/>
          </ac:spMkLst>
        </pc:spChg>
        <pc:spChg chg="add mod">
          <ac:chgData name="Mariah Helgeson" userId="51b1bd1c-374c-4333-91a8-ada6f1cc33a2" providerId="ADAL" clId="{2561BA1A-F32F-064E-9033-AAFC7156500D}" dt="2022-01-25T19:20:53.495" v="3083"/>
          <ac:spMkLst>
            <pc:docMk/>
            <pc:sldMk cId="896137680" sldId="1063"/>
            <ac:spMk id="12" creationId="{628F350A-D49E-2B47-9EDD-DA662DC564EE}"/>
          </ac:spMkLst>
        </pc:spChg>
        <pc:spChg chg="add mod">
          <ac:chgData name="Mariah Helgeson" userId="51b1bd1c-374c-4333-91a8-ada6f1cc33a2" providerId="ADAL" clId="{2561BA1A-F32F-064E-9033-AAFC7156500D}" dt="2022-01-25T19:20:53.495" v="3083"/>
          <ac:spMkLst>
            <pc:docMk/>
            <pc:sldMk cId="896137680" sldId="1063"/>
            <ac:spMk id="13" creationId="{350BC577-BDEF-A742-BB48-B1BC25DFC590}"/>
          </ac:spMkLst>
        </pc:spChg>
        <pc:spChg chg="add mod">
          <ac:chgData name="Mariah Helgeson" userId="51b1bd1c-374c-4333-91a8-ada6f1cc33a2" providerId="ADAL" clId="{2561BA1A-F32F-064E-9033-AAFC7156500D}" dt="2022-01-25T19:20:53.495" v="3083"/>
          <ac:spMkLst>
            <pc:docMk/>
            <pc:sldMk cId="896137680" sldId="1063"/>
            <ac:spMk id="14" creationId="{4271796A-3D51-6447-AE8D-9F44B58967A5}"/>
          </ac:spMkLst>
        </pc:spChg>
        <pc:spChg chg="add mod">
          <ac:chgData name="Mariah Helgeson" userId="51b1bd1c-374c-4333-91a8-ada6f1cc33a2" providerId="ADAL" clId="{2561BA1A-F32F-064E-9033-AAFC7156500D}" dt="2022-01-25T19:20:53.495" v="3083"/>
          <ac:spMkLst>
            <pc:docMk/>
            <pc:sldMk cId="896137680" sldId="1063"/>
            <ac:spMk id="15" creationId="{4477306B-44DB-DE43-9D84-272275063DB7}"/>
          </ac:spMkLst>
        </pc:spChg>
        <pc:spChg chg="add mod">
          <ac:chgData name="Mariah Helgeson" userId="51b1bd1c-374c-4333-91a8-ada6f1cc33a2" providerId="ADAL" clId="{2561BA1A-F32F-064E-9033-AAFC7156500D}" dt="2022-01-25T19:20:53.495" v="3083"/>
          <ac:spMkLst>
            <pc:docMk/>
            <pc:sldMk cId="896137680" sldId="1063"/>
            <ac:spMk id="16" creationId="{DAADEF76-7322-5648-A7D1-8E4AD90DB5BF}"/>
          </ac:spMkLst>
        </pc:spChg>
        <pc:spChg chg="add mod">
          <ac:chgData name="Mariah Helgeson" userId="51b1bd1c-374c-4333-91a8-ada6f1cc33a2" providerId="ADAL" clId="{2561BA1A-F32F-064E-9033-AAFC7156500D}" dt="2022-01-25T19:20:53.495" v="3083"/>
          <ac:spMkLst>
            <pc:docMk/>
            <pc:sldMk cId="896137680" sldId="1063"/>
            <ac:spMk id="17" creationId="{9162017E-E791-3344-AAB9-80C16559D86F}"/>
          </ac:spMkLst>
        </pc:spChg>
        <pc:spChg chg="add mod">
          <ac:chgData name="Mariah Helgeson" userId="51b1bd1c-374c-4333-91a8-ada6f1cc33a2" providerId="ADAL" clId="{2561BA1A-F32F-064E-9033-AAFC7156500D}" dt="2022-01-25T19:20:53.495" v="3083"/>
          <ac:spMkLst>
            <pc:docMk/>
            <pc:sldMk cId="896137680" sldId="1063"/>
            <ac:spMk id="18" creationId="{E3C7AA26-E27C-A14B-8E7C-3CBFD1798256}"/>
          </ac:spMkLst>
        </pc:spChg>
        <pc:spChg chg="add mod">
          <ac:chgData name="Mariah Helgeson" userId="51b1bd1c-374c-4333-91a8-ada6f1cc33a2" providerId="ADAL" clId="{2561BA1A-F32F-064E-9033-AAFC7156500D}" dt="2022-01-25T19:20:53.495" v="3083"/>
          <ac:spMkLst>
            <pc:docMk/>
            <pc:sldMk cId="896137680" sldId="1063"/>
            <ac:spMk id="19" creationId="{62F580A4-C2B9-114D-8FBC-6B92AAE27366}"/>
          </ac:spMkLst>
        </pc:spChg>
        <pc:spChg chg="add mod">
          <ac:chgData name="Mariah Helgeson" userId="51b1bd1c-374c-4333-91a8-ada6f1cc33a2" providerId="ADAL" clId="{2561BA1A-F32F-064E-9033-AAFC7156500D}" dt="2022-01-25T19:20:53.495" v="3083"/>
          <ac:spMkLst>
            <pc:docMk/>
            <pc:sldMk cId="896137680" sldId="1063"/>
            <ac:spMk id="20" creationId="{935F9AD7-7D66-8449-BFEE-63620EC95E63}"/>
          </ac:spMkLst>
        </pc:spChg>
        <pc:spChg chg="add mod">
          <ac:chgData name="Mariah Helgeson" userId="51b1bd1c-374c-4333-91a8-ada6f1cc33a2" providerId="ADAL" clId="{2561BA1A-F32F-064E-9033-AAFC7156500D}" dt="2022-01-25T19:20:53.495" v="3083"/>
          <ac:spMkLst>
            <pc:docMk/>
            <pc:sldMk cId="896137680" sldId="1063"/>
            <ac:spMk id="21" creationId="{F9FE9CE3-B0FD-0B41-A484-9E264D49E91C}"/>
          </ac:spMkLst>
        </pc:spChg>
        <pc:spChg chg="add mod">
          <ac:chgData name="Mariah Helgeson" userId="51b1bd1c-374c-4333-91a8-ada6f1cc33a2" providerId="ADAL" clId="{2561BA1A-F32F-064E-9033-AAFC7156500D}" dt="2022-01-25T19:20:53.495" v="3083"/>
          <ac:spMkLst>
            <pc:docMk/>
            <pc:sldMk cId="896137680" sldId="1063"/>
            <ac:spMk id="22" creationId="{77472DE7-DC00-BF4F-8A13-B964C73C7E26}"/>
          </ac:spMkLst>
        </pc:spChg>
        <pc:spChg chg="add mod">
          <ac:chgData name="Mariah Helgeson" userId="51b1bd1c-374c-4333-91a8-ada6f1cc33a2" providerId="ADAL" clId="{2561BA1A-F32F-064E-9033-AAFC7156500D}" dt="2022-01-25T19:20:53.495" v="3083"/>
          <ac:spMkLst>
            <pc:docMk/>
            <pc:sldMk cId="896137680" sldId="1063"/>
            <ac:spMk id="23" creationId="{01A6E2D1-0A6E-B14D-9648-F0E0B77BD7E3}"/>
          </ac:spMkLst>
        </pc:spChg>
        <pc:spChg chg="add mod">
          <ac:chgData name="Mariah Helgeson" userId="51b1bd1c-374c-4333-91a8-ada6f1cc33a2" providerId="ADAL" clId="{2561BA1A-F32F-064E-9033-AAFC7156500D}" dt="2022-01-25T19:20:53.495" v="3083"/>
          <ac:spMkLst>
            <pc:docMk/>
            <pc:sldMk cId="896137680" sldId="1063"/>
            <ac:spMk id="24" creationId="{7EB2C78A-3F73-A740-BEE4-C65AE5A3490A}"/>
          </ac:spMkLst>
        </pc:spChg>
        <pc:spChg chg="add mod">
          <ac:chgData name="Mariah Helgeson" userId="51b1bd1c-374c-4333-91a8-ada6f1cc33a2" providerId="ADAL" clId="{2561BA1A-F32F-064E-9033-AAFC7156500D}" dt="2022-01-25T19:20:53.495" v="3083"/>
          <ac:spMkLst>
            <pc:docMk/>
            <pc:sldMk cId="896137680" sldId="1063"/>
            <ac:spMk id="25" creationId="{61D2CB2A-AAA8-224E-A0C4-EFD0D65F2602}"/>
          </ac:spMkLst>
        </pc:spChg>
        <pc:spChg chg="add mod">
          <ac:chgData name="Mariah Helgeson" userId="51b1bd1c-374c-4333-91a8-ada6f1cc33a2" providerId="ADAL" clId="{2561BA1A-F32F-064E-9033-AAFC7156500D}" dt="2022-01-25T19:20:53.495" v="3083"/>
          <ac:spMkLst>
            <pc:docMk/>
            <pc:sldMk cId="896137680" sldId="1063"/>
            <ac:spMk id="26" creationId="{0D53E78A-E2FF-3643-B68E-8DBE1B157350}"/>
          </ac:spMkLst>
        </pc:spChg>
        <pc:spChg chg="add mod">
          <ac:chgData name="Mariah Helgeson" userId="51b1bd1c-374c-4333-91a8-ada6f1cc33a2" providerId="ADAL" clId="{2561BA1A-F32F-064E-9033-AAFC7156500D}" dt="2022-01-25T19:20:53.495" v="3083"/>
          <ac:spMkLst>
            <pc:docMk/>
            <pc:sldMk cId="896137680" sldId="1063"/>
            <ac:spMk id="27" creationId="{4B1022BA-7F22-E643-A1B9-70D8D26AAC7A}"/>
          </ac:spMkLst>
        </pc:spChg>
        <pc:spChg chg="add mod">
          <ac:chgData name="Mariah Helgeson" userId="51b1bd1c-374c-4333-91a8-ada6f1cc33a2" providerId="ADAL" clId="{2561BA1A-F32F-064E-9033-AAFC7156500D}" dt="2022-01-25T19:20:53.495" v="3083"/>
          <ac:spMkLst>
            <pc:docMk/>
            <pc:sldMk cId="896137680" sldId="1063"/>
            <ac:spMk id="28" creationId="{BD4CF4C0-D09C-BB49-BEF6-1CF437D79C98}"/>
          </ac:spMkLst>
        </pc:spChg>
      </pc:sldChg>
      <pc:sldChg chg="addSp modSp mod modClrScheme chgLayout">
        <pc:chgData name="Mariah Helgeson" userId="51b1bd1c-374c-4333-91a8-ada6f1cc33a2" providerId="ADAL" clId="{2561BA1A-F32F-064E-9033-AAFC7156500D}" dt="2022-01-25T20:02:29.854" v="3648" actId="700"/>
        <pc:sldMkLst>
          <pc:docMk/>
          <pc:sldMk cId="4039469593" sldId="1064"/>
        </pc:sldMkLst>
        <pc:spChg chg="mod ord">
          <ac:chgData name="Mariah Helgeson" userId="51b1bd1c-374c-4333-91a8-ada6f1cc33a2" providerId="ADAL" clId="{2561BA1A-F32F-064E-9033-AAFC7156500D}" dt="2022-01-25T20:02:29.854" v="3648" actId="700"/>
          <ac:spMkLst>
            <pc:docMk/>
            <pc:sldMk cId="4039469593" sldId="1064"/>
            <ac:spMk id="2" creationId="{6884A5C1-D371-4BDD-A991-5631C473D8AF}"/>
          </ac:spMkLst>
        </pc:spChg>
        <pc:spChg chg="mod ord">
          <ac:chgData name="Mariah Helgeson" userId="51b1bd1c-374c-4333-91a8-ada6f1cc33a2" providerId="ADAL" clId="{2561BA1A-F32F-064E-9033-AAFC7156500D}" dt="2022-01-25T20:02:29.854" v="3648" actId="700"/>
          <ac:spMkLst>
            <pc:docMk/>
            <pc:sldMk cId="4039469593" sldId="106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4039469593" sldId="1064"/>
            <ac:spMk id="4" creationId="{70508424-1AE6-D544-AE68-0845CC1484F5}"/>
          </ac:spMkLst>
        </pc:spChg>
        <pc:spChg chg="add mod">
          <ac:chgData name="Mariah Helgeson" userId="51b1bd1c-374c-4333-91a8-ada6f1cc33a2" providerId="ADAL" clId="{2561BA1A-F32F-064E-9033-AAFC7156500D}" dt="2022-01-25T19:20:58.818" v="3086"/>
          <ac:spMkLst>
            <pc:docMk/>
            <pc:sldMk cId="4039469593" sldId="1064"/>
            <ac:spMk id="8" creationId="{DF5CDD5D-1625-854F-A1C5-4EB65EB8ED67}"/>
          </ac:spMkLst>
        </pc:spChg>
        <pc:spChg chg="add mod">
          <ac:chgData name="Mariah Helgeson" userId="51b1bd1c-374c-4333-91a8-ada6f1cc33a2" providerId="ADAL" clId="{2561BA1A-F32F-064E-9033-AAFC7156500D}" dt="2022-01-25T19:20:58.818" v="3086"/>
          <ac:spMkLst>
            <pc:docMk/>
            <pc:sldMk cId="4039469593" sldId="1064"/>
            <ac:spMk id="9" creationId="{B0445927-AA46-4A40-8F20-57416C04249C}"/>
          </ac:spMkLst>
        </pc:spChg>
        <pc:spChg chg="add mod">
          <ac:chgData name="Mariah Helgeson" userId="51b1bd1c-374c-4333-91a8-ada6f1cc33a2" providerId="ADAL" clId="{2561BA1A-F32F-064E-9033-AAFC7156500D}" dt="2022-01-25T19:20:58.818" v="3086"/>
          <ac:spMkLst>
            <pc:docMk/>
            <pc:sldMk cId="4039469593" sldId="1064"/>
            <ac:spMk id="10" creationId="{FF1F27A4-76DA-D348-A3DF-676861ED8AA5}"/>
          </ac:spMkLst>
        </pc:spChg>
        <pc:spChg chg="add mod">
          <ac:chgData name="Mariah Helgeson" userId="51b1bd1c-374c-4333-91a8-ada6f1cc33a2" providerId="ADAL" clId="{2561BA1A-F32F-064E-9033-AAFC7156500D}" dt="2022-01-25T19:20:58.818" v="3086"/>
          <ac:spMkLst>
            <pc:docMk/>
            <pc:sldMk cId="4039469593" sldId="1064"/>
            <ac:spMk id="11" creationId="{66AF6B32-6508-FA48-8DB6-C8C825C08E4E}"/>
          </ac:spMkLst>
        </pc:spChg>
        <pc:spChg chg="add mod">
          <ac:chgData name="Mariah Helgeson" userId="51b1bd1c-374c-4333-91a8-ada6f1cc33a2" providerId="ADAL" clId="{2561BA1A-F32F-064E-9033-AAFC7156500D}" dt="2022-01-25T19:20:58.818" v="3086"/>
          <ac:spMkLst>
            <pc:docMk/>
            <pc:sldMk cId="4039469593" sldId="1064"/>
            <ac:spMk id="12" creationId="{9B752D46-A0EB-AF4F-8434-5710362BA6E3}"/>
          </ac:spMkLst>
        </pc:spChg>
        <pc:spChg chg="add mod">
          <ac:chgData name="Mariah Helgeson" userId="51b1bd1c-374c-4333-91a8-ada6f1cc33a2" providerId="ADAL" clId="{2561BA1A-F32F-064E-9033-AAFC7156500D}" dt="2022-01-25T19:20:58.818" v="3086"/>
          <ac:spMkLst>
            <pc:docMk/>
            <pc:sldMk cId="4039469593" sldId="1064"/>
            <ac:spMk id="13" creationId="{1E4CDE0F-6816-D54B-A50B-890663F859A1}"/>
          </ac:spMkLst>
        </pc:spChg>
        <pc:spChg chg="add mod">
          <ac:chgData name="Mariah Helgeson" userId="51b1bd1c-374c-4333-91a8-ada6f1cc33a2" providerId="ADAL" clId="{2561BA1A-F32F-064E-9033-AAFC7156500D}" dt="2022-01-25T19:20:58.818" v="3086"/>
          <ac:spMkLst>
            <pc:docMk/>
            <pc:sldMk cId="4039469593" sldId="1064"/>
            <ac:spMk id="14" creationId="{450A2F4E-E1B9-BC48-814F-82A55DA260A9}"/>
          </ac:spMkLst>
        </pc:spChg>
        <pc:spChg chg="add mod">
          <ac:chgData name="Mariah Helgeson" userId="51b1bd1c-374c-4333-91a8-ada6f1cc33a2" providerId="ADAL" clId="{2561BA1A-F32F-064E-9033-AAFC7156500D}" dt="2022-01-25T19:20:58.818" v="3086"/>
          <ac:spMkLst>
            <pc:docMk/>
            <pc:sldMk cId="4039469593" sldId="1064"/>
            <ac:spMk id="15" creationId="{7127352C-F598-4F4F-975E-AA03875B140D}"/>
          </ac:spMkLst>
        </pc:spChg>
        <pc:spChg chg="add mod">
          <ac:chgData name="Mariah Helgeson" userId="51b1bd1c-374c-4333-91a8-ada6f1cc33a2" providerId="ADAL" clId="{2561BA1A-F32F-064E-9033-AAFC7156500D}" dt="2022-01-25T19:20:58.818" v="3086"/>
          <ac:spMkLst>
            <pc:docMk/>
            <pc:sldMk cId="4039469593" sldId="1064"/>
            <ac:spMk id="16" creationId="{9EB791D1-6A84-5341-A78A-0667D1337BF5}"/>
          </ac:spMkLst>
        </pc:spChg>
        <pc:spChg chg="add mod">
          <ac:chgData name="Mariah Helgeson" userId="51b1bd1c-374c-4333-91a8-ada6f1cc33a2" providerId="ADAL" clId="{2561BA1A-F32F-064E-9033-AAFC7156500D}" dt="2022-01-25T19:20:58.818" v="3086"/>
          <ac:spMkLst>
            <pc:docMk/>
            <pc:sldMk cId="4039469593" sldId="1064"/>
            <ac:spMk id="17" creationId="{D80EBFB9-ECC8-CE45-9897-393E4DFB9669}"/>
          </ac:spMkLst>
        </pc:spChg>
        <pc:spChg chg="add mod">
          <ac:chgData name="Mariah Helgeson" userId="51b1bd1c-374c-4333-91a8-ada6f1cc33a2" providerId="ADAL" clId="{2561BA1A-F32F-064E-9033-AAFC7156500D}" dt="2022-01-25T19:20:58.818" v="3086"/>
          <ac:spMkLst>
            <pc:docMk/>
            <pc:sldMk cId="4039469593" sldId="1064"/>
            <ac:spMk id="18" creationId="{64864B73-DEAD-C845-89DA-310ACC374429}"/>
          </ac:spMkLst>
        </pc:spChg>
        <pc:spChg chg="add mod">
          <ac:chgData name="Mariah Helgeson" userId="51b1bd1c-374c-4333-91a8-ada6f1cc33a2" providerId="ADAL" clId="{2561BA1A-F32F-064E-9033-AAFC7156500D}" dt="2022-01-25T19:20:58.818" v="3086"/>
          <ac:spMkLst>
            <pc:docMk/>
            <pc:sldMk cId="4039469593" sldId="1064"/>
            <ac:spMk id="19" creationId="{955803FE-3B0C-4C41-93F7-C586D954C4AE}"/>
          </ac:spMkLst>
        </pc:spChg>
        <pc:spChg chg="add mod">
          <ac:chgData name="Mariah Helgeson" userId="51b1bd1c-374c-4333-91a8-ada6f1cc33a2" providerId="ADAL" clId="{2561BA1A-F32F-064E-9033-AAFC7156500D}" dt="2022-01-25T19:20:58.818" v="3086"/>
          <ac:spMkLst>
            <pc:docMk/>
            <pc:sldMk cId="4039469593" sldId="1064"/>
            <ac:spMk id="20" creationId="{6DF144ED-5159-F540-809C-7FC833817AAD}"/>
          </ac:spMkLst>
        </pc:spChg>
        <pc:spChg chg="add mod">
          <ac:chgData name="Mariah Helgeson" userId="51b1bd1c-374c-4333-91a8-ada6f1cc33a2" providerId="ADAL" clId="{2561BA1A-F32F-064E-9033-AAFC7156500D}" dt="2022-01-25T19:20:58.818" v="3086"/>
          <ac:spMkLst>
            <pc:docMk/>
            <pc:sldMk cId="4039469593" sldId="1064"/>
            <ac:spMk id="21" creationId="{C7B00E7F-D57E-0B4E-80AB-FDB7B39D46DB}"/>
          </ac:spMkLst>
        </pc:spChg>
        <pc:spChg chg="add mod">
          <ac:chgData name="Mariah Helgeson" userId="51b1bd1c-374c-4333-91a8-ada6f1cc33a2" providerId="ADAL" clId="{2561BA1A-F32F-064E-9033-AAFC7156500D}" dt="2022-01-25T19:20:58.818" v="3086"/>
          <ac:spMkLst>
            <pc:docMk/>
            <pc:sldMk cId="4039469593" sldId="1064"/>
            <ac:spMk id="22" creationId="{59832505-174D-EB49-B853-0B556348286B}"/>
          </ac:spMkLst>
        </pc:spChg>
        <pc:spChg chg="add mod">
          <ac:chgData name="Mariah Helgeson" userId="51b1bd1c-374c-4333-91a8-ada6f1cc33a2" providerId="ADAL" clId="{2561BA1A-F32F-064E-9033-AAFC7156500D}" dt="2022-01-25T19:20:58.818" v="3086"/>
          <ac:spMkLst>
            <pc:docMk/>
            <pc:sldMk cId="4039469593" sldId="1064"/>
            <ac:spMk id="23" creationId="{2B9894E6-E19B-6645-A3EF-3ABDF9BE69F4}"/>
          </ac:spMkLst>
        </pc:spChg>
        <pc:spChg chg="add mod">
          <ac:chgData name="Mariah Helgeson" userId="51b1bd1c-374c-4333-91a8-ada6f1cc33a2" providerId="ADAL" clId="{2561BA1A-F32F-064E-9033-AAFC7156500D}" dt="2022-01-25T19:20:58.818" v="3086"/>
          <ac:spMkLst>
            <pc:docMk/>
            <pc:sldMk cId="4039469593" sldId="1064"/>
            <ac:spMk id="24" creationId="{FB9F0B5C-46C9-874B-8612-20371ECF0BB5}"/>
          </ac:spMkLst>
        </pc:spChg>
        <pc:spChg chg="add mod">
          <ac:chgData name="Mariah Helgeson" userId="51b1bd1c-374c-4333-91a8-ada6f1cc33a2" providerId="ADAL" clId="{2561BA1A-F32F-064E-9033-AAFC7156500D}" dt="2022-01-25T19:20:58.818" v="3086"/>
          <ac:spMkLst>
            <pc:docMk/>
            <pc:sldMk cId="4039469593" sldId="1064"/>
            <ac:spMk id="25" creationId="{54F95CF7-2350-C449-9360-3793DBAB0B4F}"/>
          </ac:spMkLst>
        </pc:spChg>
        <pc:spChg chg="add mod">
          <ac:chgData name="Mariah Helgeson" userId="51b1bd1c-374c-4333-91a8-ada6f1cc33a2" providerId="ADAL" clId="{2561BA1A-F32F-064E-9033-AAFC7156500D}" dt="2022-01-25T19:20:58.818" v="3086"/>
          <ac:spMkLst>
            <pc:docMk/>
            <pc:sldMk cId="4039469593" sldId="1064"/>
            <ac:spMk id="26" creationId="{B2FA7703-D095-E940-874F-4C34A2DA04B3}"/>
          </ac:spMkLst>
        </pc:spChg>
        <pc:spChg chg="add mod">
          <ac:chgData name="Mariah Helgeson" userId="51b1bd1c-374c-4333-91a8-ada6f1cc33a2" providerId="ADAL" clId="{2561BA1A-F32F-064E-9033-AAFC7156500D}" dt="2022-01-25T19:20:58.818" v="3086"/>
          <ac:spMkLst>
            <pc:docMk/>
            <pc:sldMk cId="4039469593" sldId="1064"/>
            <ac:spMk id="27" creationId="{1AE937F7-2D4F-514E-9F09-35EF6442EE0A}"/>
          </ac:spMkLst>
        </pc:spChg>
        <pc:spChg chg="add mod">
          <ac:chgData name="Mariah Helgeson" userId="51b1bd1c-374c-4333-91a8-ada6f1cc33a2" providerId="ADAL" clId="{2561BA1A-F32F-064E-9033-AAFC7156500D}" dt="2022-01-25T19:20:58.818" v="3086"/>
          <ac:spMkLst>
            <pc:docMk/>
            <pc:sldMk cId="4039469593" sldId="1064"/>
            <ac:spMk id="28" creationId="{1E521D52-3FD0-FF43-BF64-653A7C2694CB}"/>
          </ac:spMkLst>
        </pc:spChg>
      </pc:sldChg>
      <pc:sldChg chg="addSp modSp mod chgLayout">
        <pc:chgData name="Mariah Helgeson" userId="51b1bd1c-374c-4333-91a8-ada6f1cc33a2" providerId="ADAL" clId="{2561BA1A-F32F-064E-9033-AAFC7156500D}" dt="2022-01-25T20:02:29.854" v="3648" actId="700"/>
        <pc:sldMkLst>
          <pc:docMk/>
          <pc:sldMk cId="969107804" sldId="1066"/>
        </pc:sldMkLst>
        <pc:spChg chg="mod ord">
          <ac:chgData name="Mariah Helgeson" userId="51b1bd1c-374c-4333-91a8-ada6f1cc33a2" providerId="ADAL" clId="{2561BA1A-F32F-064E-9033-AAFC7156500D}" dt="2022-01-25T20:02:29.854" v="3648" actId="700"/>
          <ac:spMkLst>
            <pc:docMk/>
            <pc:sldMk cId="969107804" sldId="1066"/>
            <ac:spMk id="2" creationId="{00000000-0000-0000-0000-000000000000}"/>
          </ac:spMkLst>
        </pc:spChg>
        <pc:spChg chg="mod ord">
          <ac:chgData name="Mariah Helgeson" userId="51b1bd1c-374c-4333-91a8-ada6f1cc33a2" providerId="ADAL" clId="{2561BA1A-F32F-064E-9033-AAFC7156500D}" dt="2022-01-25T20:02:29.854" v="3648" actId="700"/>
          <ac:spMkLst>
            <pc:docMk/>
            <pc:sldMk cId="969107804" sldId="1066"/>
            <ac:spMk id="3" creationId="{00000000-0000-0000-0000-000000000000}"/>
          </ac:spMkLst>
        </pc:spChg>
        <pc:spChg chg="mod ord">
          <ac:chgData name="Mariah Helgeson" userId="51b1bd1c-374c-4333-91a8-ada6f1cc33a2" providerId="ADAL" clId="{2561BA1A-F32F-064E-9033-AAFC7156500D}" dt="2022-01-25T20:02:29.854" v="3648" actId="700"/>
          <ac:spMkLst>
            <pc:docMk/>
            <pc:sldMk cId="969107804" sldId="1066"/>
            <ac:spMk id="4" creationId="{9C88176A-4430-4E21-9068-0E46D48D56EB}"/>
          </ac:spMkLst>
        </pc:spChg>
        <pc:spChg chg="add mod">
          <ac:chgData name="Mariah Helgeson" userId="51b1bd1c-374c-4333-91a8-ada6f1cc33a2" providerId="ADAL" clId="{2561BA1A-F32F-064E-9033-AAFC7156500D}" dt="2022-01-25T19:35:15.929" v="3244"/>
          <ac:spMkLst>
            <pc:docMk/>
            <pc:sldMk cId="969107804" sldId="1066"/>
            <ac:spMk id="8" creationId="{A2BCFDD9-3531-6E4A-8CD1-14481CDFBB0B}"/>
          </ac:spMkLst>
        </pc:spChg>
        <pc:spChg chg="add mod">
          <ac:chgData name="Mariah Helgeson" userId="51b1bd1c-374c-4333-91a8-ada6f1cc33a2" providerId="ADAL" clId="{2561BA1A-F32F-064E-9033-AAFC7156500D}" dt="2022-01-25T19:35:15.929" v="3244"/>
          <ac:spMkLst>
            <pc:docMk/>
            <pc:sldMk cId="969107804" sldId="1066"/>
            <ac:spMk id="9" creationId="{49EB257E-7821-B64E-A535-A578932E48FF}"/>
          </ac:spMkLst>
        </pc:spChg>
        <pc:spChg chg="add mod">
          <ac:chgData name="Mariah Helgeson" userId="51b1bd1c-374c-4333-91a8-ada6f1cc33a2" providerId="ADAL" clId="{2561BA1A-F32F-064E-9033-AAFC7156500D}" dt="2022-01-25T19:35:15.929" v="3244"/>
          <ac:spMkLst>
            <pc:docMk/>
            <pc:sldMk cId="969107804" sldId="1066"/>
            <ac:spMk id="10" creationId="{9338E25C-6823-5F47-A9BC-1B4858CB3376}"/>
          </ac:spMkLst>
        </pc:spChg>
        <pc:spChg chg="add mod">
          <ac:chgData name="Mariah Helgeson" userId="51b1bd1c-374c-4333-91a8-ada6f1cc33a2" providerId="ADAL" clId="{2561BA1A-F32F-064E-9033-AAFC7156500D}" dt="2022-01-25T19:35:15.929" v="3244"/>
          <ac:spMkLst>
            <pc:docMk/>
            <pc:sldMk cId="969107804" sldId="1066"/>
            <ac:spMk id="11" creationId="{71CBBDC8-8130-6240-B4E9-66AF0B33158E}"/>
          </ac:spMkLst>
        </pc:spChg>
        <pc:spChg chg="add mod">
          <ac:chgData name="Mariah Helgeson" userId="51b1bd1c-374c-4333-91a8-ada6f1cc33a2" providerId="ADAL" clId="{2561BA1A-F32F-064E-9033-AAFC7156500D}" dt="2022-01-25T19:35:15.929" v="3244"/>
          <ac:spMkLst>
            <pc:docMk/>
            <pc:sldMk cId="969107804" sldId="1066"/>
            <ac:spMk id="12" creationId="{0E14DD8F-A5E9-C746-8CEC-33C609675B6B}"/>
          </ac:spMkLst>
        </pc:spChg>
        <pc:spChg chg="add mod">
          <ac:chgData name="Mariah Helgeson" userId="51b1bd1c-374c-4333-91a8-ada6f1cc33a2" providerId="ADAL" clId="{2561BA1A-F32F-064E-9033-AAFC7156500D}" dt="2022-01-25T19:35:15.929" v="3244"/>
          <ac:spMkLst>
            <pc:docMk/>
            <pc:sldMk cId="969107804" sldId="1066"/>
            <ac:spMk id="13" creationId="{D433FC84-4603-734E-A907-312C1354525C}"/>
          </ac:spMkLst>
        </pc:spChg>
        <pc:spChg chg="add mod">
          <ac:chgData name="Mariah Helgeson" userId="51b1bd1c-374c-4333-91a8-ada6f1cc33a2" providerId="ADAL" clId="{2561BA1A-F32F-064E-9033-AAFC7156500D}" dt="2022-01-25T19:35:15.929" v="3244"/>
          <ac:spMkLst>
            <pc:docMk/>
            <pc:sldMk cId="969107804" sldId="1066"/>
            <ac:spMk id="14" creationId="{0F04C1D0-02FE-004A-9962-F292E8BCE316}"/>
          </ac:spMkLst>
        </pc:spChg>
        <pc:spChg chg="add mod">
          <ac:chgData name="Mariah Helgeson" userId="51b1bd1c-374c-4333-91a8-ada6f1cc33a2" providerId="ADAL" clId="{2561BA1A-F32F-064E-9033-AAFC7156500D}" dt="2022-01-25T19:35:15.929" v="3244"/>
          <ac:spMkLst>
            <pc:docMk/>
            <pc:sldMk cId="969107804" sldId="1066"/>
            <ac:spMk id="15" creationId="{A7F5A401-16CF-4C4C-9E4A-3D4D630488C8}"/>
          </ac:spMkLst>
        </pc:spChg>
        <pc:spChg chg="add mod">
          <ac:chgData name="Mariah Helgeson" userId="51b1bd1c-374c-4333-91a8-ada6f1cc33a2" providerId="ADAL" clId="{2561BA1A-F32F-064E-9033-AAFC7156500D}" dt="2022-01-25T19:35:15.929" v="3244"/>
          <ac:spMkLst>
            <pc:docMk/>
            <pc:sldMk cId="969107804" sldId="1066"/>
            <ac:spMk id="16" creationId="{0B7A0D6A-D988-E648-80AE-7CFA189EA180}"/>
          </ac:spMkLst>
        </pc:spChg>
        <pc:spChg chg="add mod">
          <ac:chgData name="Mariah Helgeson" userId="51b1bd1c-374c-4333-91a8-ada6f1cc33a2" providerId="ADAL" clId="{2561BA1A-F32F-064E-9033-AAFC7156500D}" dt="2022-01-25T19:35:15.929" v="3244"/>
          <ac:spMkLst>
            <pc:docMk/>
            <pc:sldMk cId="969107804" sldId="1066"/>
            <ac:spMk id="17" creationId="{0E87E181-55D0-014C-916C-9EB9CD211A2D}"/>
          </ac:spMkLst>
        </pc:spChg>
        <pc:spChg chg="add mod">
          <ac:chgData name="Mariah Helgeson" userId="51b1bd1c-374c-4333-91a8-ada6f1cc33a2" providerId="ADAL" clId="{2561BA1A-F32F-064E-9033-AAFC7156500D}" dt="2022-01-25T19:35:15.929" v="3244"/>
          <ac:spMkLst>
            <pc:docMk/>
            <pc:sldMk cId="969107804" sldId="1066"/>
            <ac:spMk id="18" creationId="{2C56D778-6D43-A14E-B5F8-B399BCC1E513}"/>
          </ac:spMkLst>
        </pc:spChg>
        <pc:spChg chg="add mod">
          <ac:chgData name="Mariah Helgeson" userId="51b1bd1c-374c-4333-91a8-ada6f1cc33a2" providerId="ADAL" clId="{2561BA1A-F32F-064E-9033-AAFC7156500D}" dt="2022-01-25T19:35:15.929" v="3244"/>
          <ac:spMkLst>
            <pc:docMk/>
            <pc:sldMk cId="969107804" sldId="1066"/>
            <ac:spMk id="19" creationId="{E85AC166-5F6F-D647-A995-BADE584D6583}"/>
          </ac:spMkLst>
        </pc:spChg>
        <pc:spChg chg="add mod">
          <ac:chgData name="Mariah Helgeson" userId="51b1bd1c-374c-4333-91a8-ada6f1cc33a2" providerId="ADAL" clId="{2561BA1A-F32F-064E-9033-AAFC7156500D}" dt="2022-01-25T19:35:15.929" v="3244"/>
          <ac:spMkLst>
            <pc:docMk/>
            <pc:sldMk cId="969107804" sldId="1066"/>
            <ac:spMk id="20" creationId="{C7DE1CB2-E1CB-5F46-9AB2-C94C68270F4D}"/>
          </ac:spMkLst>
        </pc:spChg>
        <pc:spChg chg="add mod">
          <ac:chgData name="Mariah Helgeson" userId="51b1bd1c-374c-4333-91a8-ada6f1cc33a2" providerId="ADAL" clId="{2561BA1A-F32F-064E-9033-AAFC7156500D}" dt="2022-01-25T19:35:15.929" v="3244"/>
          <ac:spMkLst>
            <pc:docMk/>
            <pc:sldMk cId="969107804" sldId="1066"/>
            <ac:spMk id="21" creationId="{7BFEF454-4AEE-0546-945B-F35BE76A89A5}"/>
          </ac:spMkLst>
        </pc:spChg>
        <pc:spChg chg="add mod">
          <ac:chgData name="Mariah Helgeson" userId="51b1bd1c-374c-4333-91a8-ada6f1cc33a2" providerId="ADAL" clId="{2561BA1A-F32F-064E-9033-AAFC7156500D}" dt="2022-01-25T19:35:15.929" v="3244"/>
          <ac:spMkLst>
            <pc:docMk/>
            <pc:sldMk cId="969107804" sldId="1066"/>
            <ac:spMk id="22" creationId="{FE1C0A1C-2E44-F74E-B18D-C603C616FECD}"/>
          </ac:spMkLst>
        </pc:spChg>
        <pc:spChg chg="add mod">
          <ac:chgData name="Mariah Helgeson" userId="51b1bd1c-374c-4333-91a8-ada6f1cc33a2" providerId="ADAL" clId="{2561BA1A-F32F-064E-9033-AAFC7156500D}" dt="2022-01-25T19:35:15.929" v="3244"/>
          <ac:spMkLst>
            <pc:docMk/>
            <pc:sldMk cId="969107804" sldId="1066"/>
            <ac:spMk id="23" creationId="{540EA758-6209-5B48-8C89-235F75DB02CA}"/>
          </ac:spMkLst>
        </pc:spChg>
        <pc:spChg chg="add mod">
          <ac:chgData name="Mariah Helgeson" userId="51b1bd1c-374c-4333-91a8-ada6f1cc33a2" providerId="ADAL" clId="{2561BA1A-F32F-064E-9033-AAFC7156500D}" dt="2022-01-25T19:35:15.929" v="3244"/>
          <ac:spMkLst>
            <pc:docMk/>
            <pc:sldMk cId="969107804" sldId="1066"/>
            <ac:spMk id="24" creationId="{08E9A2E1-F373-8144-838A-F6A09621E564}"/>
          </ac:spMkLst>
        </pc:spChg>
        <pc:spChg chg="add mod">
          <ac:chgData name="Mariah Helgeson" userId="51b1bd1c-374c-4333-91a8-ada6f1cc33a2" providerId="ADAL" clId="{2561BA1A-F32F-064E-9033-AAFC7156500D}" dt="2022-01-25T19:35:15.929" v="3244"/>
          <ac:spMkLst>
            <pc:docMk/>
            <pc:sldMk cId="969107804" sldId="1066"/>
            <ac:spMk id="25" creationId="{219E1E2E-E5F9-9B40-BFB5-59CE052CFD8C}"/>
          </ac:spMkLst>
        </pc:spChg>
        <pc:spChg chg="add mod">
          <ac:chgData name="Mariah Helgeson" userId="51b1bd1c-374c-4333-91a8-ada6f1cc33a2" providerId="ADAL" clId="{2561BA1A-F32F-064E-9033-AAFC7156500D}" dt="2022-01-25T19:35:15.929" v="3244"/>
          <ac:spMkLst>
            <pc:docMk/>
            <pc:sldMk cId="969107804" sldId="1066"/>
            <ac:spMk id="26" creationId="{F0E590BE-22FE-8A4E-9171-DB2E2871EE51}"/>
          </ac:spMkLst>
        </pc:spChg>
        <pc:spChg chg="add mod">
          <ac:chgData name="Mariah Helgeson" userId="51b1bd1c-374c-4333-91a8-ada6f1cc33a2" providerId="ADAL" clId="{2561BA1A-F32F-064E-9033-AAFC7156500D}" dt="2022-01-25T19:35:15.929" v="3244"/>
          <ac:spMkLst>
            <pc:docMk/>
            <pc:sldMk cId="969107804" sldId="1066"/>
            <ac:spMk id="27" creationId="{EB7F3954-47C6-FF45-A315-908E052980BF}"/>
          </ac:spMkLst>
        </pc:spChg>
        <pc:spChg chg="add mod">
          <ac:chgData name="Mariah Helgeson" userId="51b1bd1c-374c-4333-91a8-ada6f1cc33a2" providerId="ADAL" clId="{2561BA1A-F32F-064E-9033-AAFC7156500D}" dt="2022-01-25T19:35:15.929" v="3244"/>
          <ac:spMkLst>
            <pc:docMk/>
            <pc:sldMk cId="969107804" sldId="1066"/>
            <ac:spMk id="28" creationId="{91A23208-560A-8F49-9A70-5FF6B7F547F8}"/>
          </ac:spMkLst>
        </pc:spChg>
      </pc:sldChg>
      <pc:sldChg chg="addSp modSp mod chgLayout">
        <pc:chgData name="Mariah Helgeson" userId="51b1bd1c-374c-4333-91a8-ada6f1cc33a2" providerId="ADAL" clId="{2561BA1A-F32F-064E-9033-AAFC7156500D}" dt="2022-01-25T20:02:29.854" v="3648" actId="700"/>
        <pc:sldMkLst>
          <pc:docMk/>
          <pc:sldMk cId="3977614178" sldId="1067"/>
        </pc:sldMkLst>
        <pc:spChg chg="mod ord">
          <ac:chgData name="Mariah Helgeson" userId="51b1bd1c-374c-4333-91a8-ada6f1cc33a2" providerId="ADAL" clId="{2561BA1A-F32F-064E-9033-AAFC7156500D}" dt="2022-01-25T20:02:29.854" v="3648" actId="700"/>
          <ac:spMkLst>
            <pc:docMk/>
            <pc:sldMk cId="3977614178" sldId="1067"/>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77614178" sldId="1067"/>
            <ac:spMk id="3" creationId="{00000000-0000-0000-0000-000000000000}"/>
          </ac:spMkLst>
        </pc:spChg>
        <pc:spChg chg="mod ord">
          <ac:chgData name="Mariah Helgeson" userId="51b1bd1c-374c-4333-91a8-ada6f1cc33a2" providerId="ADAL" clId="{2561BA1A-F32F-064E-9033-AAFC7156500D}" dt="2022-01-25T20:02:29.854" v="3648" actId="700"/>
          <ac:spMkLst>
            <pc:docMk/>
            <pc:sldMk cId="3977614178" sldId="1067"/>
            <ac:spMk id="4" creationId="{9C88176A-4430-4E21-9068-0E46D48D56EB}"/>
          </ac:spMkLst>
        </pc:spChg>
        <pc:spChg chg="add mod">
          <ac:chgData name="Mariah Helgeson" userId="51b1bd1c-374c-4333-91a8-ada6f1cc33a2" providerId="ADAL" clId="{2561BA1A-F32F-064E-9033-AAFC7156500D}" dt="2022-01-25T19:35:17.276" v="3245"/>
          <ac:spMkLst>
            <pc:docMk/>
            <pc:sldMk cId="3977614178" sldId="1067"/>
            <ac:spMk id="8" creationId="{41B6476F-15A5-E04E-9B43-620DE67729B1}"/>
          </ac:spMkLst>
        </pc:spChg>
        <pc:spChg chg="add mod">
          <ac:chgData name="Mariah Helgeson" userId="51b1bd1c-374c-4333-91a8-ada6f1cc33a2" providerId="ADAL" clId="{2561BA1A-F32F-064E-9033-AAFC7156500D}" dt="2022-01-25T19:35:17.276" v="3245"/>
          <ac:spMkLst>
            <pc:docMk/>
            <pc:sldMk cId="3977614178" sldId="1067"/>
            <ac:spMk id="9" creationId="{EC92C738-C86D-5543-A331-C2008FCDD5B6}"/>
          </ac:spMkLst>
        </pc:spChg>
        <pc:spChg chg="add mod">
          <ac:chgData name="Mariah Helgeson" userId="51b1bd1c-374c-4333-91a8-ada6f1cc33a2" providerId="ADAL" clId="{2561BA1A-F32F-064E-9033-AAFC7156500D}" dt="2022-01-25T19:35:17.276" v="3245"/>
          <ac:spMkLst>
            <pc:docMk/>
            <pc:sldMk cId="3977614178" sldId="1067"/>
            <ac:spMk id="10" creationId="{535B598C-60B4-A745-92CA-BBC4D9B16A33}"/>
          </ac:spMkLst>
        </pc:spChg>
        <pc:spChg chg="add mod">
          <ac:chgData name="Mariah Helgeson" userId="51b1bd1c-374c-4333-91a8-ada6f1cc33a2" providerId="ADAL" clId="{2561BA1A-F32F-064E-9033-AAFC7156500D}" dt="2022-01-25T19:35:17.276" v="3245"/>
          <ac:spMkLst>
            <pc:docMk/>
            <pc:sldMk cId="3977614178" sldId="1067"/>
            <ac:spMk id="11" creationId="{0D4C31BE-F6B9-0A44-B5E0-6CF77FC0E622}"/>
          </ac:spMkLst>
        </pc:spChg>
        <pc:spChg chg="add mod">
          <ac:chgData name="Mariah Helgeson" userId="51b1bd1c-374c-4333-91a8-ada6f1cc33a2" providerId="ADAL" clId="{2561BA1A-F32F-064E-9033-AAFC7156500D}" dt="2022-01-25T19:35:17.276" v="3245"/>
          <ac:spMkLst>
            <pc:docMk/>
            <pc:sldMk cId="3977614178" sldId="1067"/>
            <ac:spMk id="12" creationId="{0CD93ADF-D20A-6E46-8841-0BCA95AF4E3B}"/>
          </ac:spMkLst>
        </pc:spChg>
        <pc:spChg chg="add mod">
          <ac:chgData name="Mariah Helgeson" userId="51b1bd1c-374c-4333-91a8-ada6f1cc33a2" providerId="ADAL" clId="{2561BA1A-F32F-064E-9033-AAFC7156500D}" dt="2022-01-25T19:35:17.276" v="3245"/>
          <ac:spMkLst>
            <pc:docMk/>
            <pc:sldMk cId="3977614178" sldId="1067"/>
            <ac:spMk id="13" creationId="{750F2852-66F3-6643-9CC6-FEDCD942390F}"/>
          </ac:spMkLst>
        </pc:spChg>
        <pc:spChg chg="add mod">
          <ac:chgData name="Mariah Helgeson" userId="51b1bd1c-374c-4333-91a8-ada6f1cc33a2" providerId="ADAL" clId="{2561BA1A-F32F-064E-9033-AAFC7156500D}" dt="2022-01-25T19:35:17.276" v="3245"/>
          <ac:spMkLst>
            <pc:docMk/>
            <pc:sldMk cId="3977614178" sldId="1067"/>
            <ac:spMk id="14" creationId="{94F805A7-E160-1A4A-8552-0C9C99E2B065}"/>
          </ac:spMkLst>
        </pc:spChg>
        <pc:spChg chg="add mod">
          <ac:chgData name="Mariah Helgeson" userId="51b1bd1c-374c-4333-91a8-ada6f1cc33a2" providerId="ADAL" clId="{2561BA1A-F32F-064E-9033-AAFC7156500D}" dt="2022-01-25T19:35:17.276" v="3245"/>
          <ac:spMkLst>
            <pc:docMk/>
            <pc:sldMk cId="3977614178" sldId="1067"/>
            <ac:spMk id="15" creationId="{62C78F41-42AB-244F-81C6-D5DDA57BDE7A}"/>
          </ac:spMkLst>
        </pc:spChg>
        <pc:spChg chg="add mod">
          <ac:chgData name="Mariah Helgeson" userId="51b1bd1c-374c-4333-91a8-ada6f1cc33a2" providerId="ADAL" clId="{2561BA1A-F32F-064E-9033-AAFC7156500D}" dt="2022-01-25T19:35:17.276" v="3245"/>
          <ac:spMkLst>
            <pc:docMk/>
            <pc:sldMk cId="3977614178" sldId="1067"/>
            <ac:spMk id="16" creationId="{7DD1E7E5-ACF3-134B-8865-6685EB224797}"/>
          </ac:spMkLst>
        </pc:spChg>
        <pc:spChg chg="add mod">
          <ac:chgData name="Mariah Helgeson" userId="51b1bd1c-374c-4333-91a8-ada6f1cc33a2" providerId="ADAL" clId="{2561BA1A-F32F-064E-9033-AAFC7156500D}" dt="2022-01-25T19:35:17.276" v="3245"/>
          <ac:spMkLst>
            <pc:docMk/>
            <pc:sldMk cId="3977614178" sldId="1067"/>
            <ac:spMk id="17" creationId="{830250C9-4760-084B-8FF3-2449A9C71BA4}"/>
          </ac:spMkLst>
        </pc:spChg>
        <pc:spChg chg="add mod">
          <ac:chgData name="Mariah Helgeson" userId="51b1bd1c-374c-4333-91a8-ada6f1cc33a2" providerId="ADAL" clId="{2561BA1A-F32F-064E-9033-AAFC7156500D}" dt="2022-01-25T19:35:17.276" v="3245"/>
          <ac:spMkLst>
            <pc:docMk/>
            <pc:sldMk cId="3977614178" sldId="1067"/>
            <ac:spMk id="18" creationId="{D438AA58-0AF3-E54C-A38B-D632B9FA457B}"/>
          </ac:spMkLst>
        </pc:spChg>
        <pc:spChg chg="add mod">
          <ac:chgData name="Mariah Helgeson" userId="51b1bd1c-374c-4333-91a8-ada6f1cc33a2" providerId="ADAL" clId="{2561BA1A-F32F-064E-9033-AAFC7156500D}" dt="2022-01-25T19:35:17.276" v="3245"/>
          <ac:spMkLst>
            <pc:docMk/>
            <pc:sldMk cId="3977614178" sldId="1067"/>
            <ac:spMk id="19" creationId="{4D39C3E4-6B4A-DE4B-8054-9003EEB7B005}"/>
          </ac:spMkLst>
        </pc:spChg>
        <pc:spChg chg="add mod">
          <ac:chgData name="Mariah Helgeson" userId="51b1bd1c-374c-4333-91a8-ada6f1cc33a2" providerId="ADAL" clId="{2561BA1A-F32F-064E-9033-AAFC7156500D}" dt="2022-01-25T19:35:17.276" v="3245"/>
          <ac:spMkLst>
            <pc:docMk/>
            <pc:sldMk cId="3977614178" sldId="1067"/>
            <ac:spMk id="20" creationId="{F697503A-52DB-A94A-8F3D-27FE75808D43}"/>
          </ac:spMkLst>
        </pc:spChg>
        <pc:spChg chg="add mod">
          <ac:chgData name="Mariah Helgeson" userId="51b1bd1c-374c-4333-91a8-ada6f1cc33a2" providerId="ADAL" clId="{2561BA1A-F32F-064E-9033-AAFC7156500D}" dt="2022-01-25T19:35:17.276" v="3245"/>
          <ac:spMkLst>
            <pc:docMk/>
            <pc:sldMk cId="3977614178" sldId="1067"/>
            <ac:spMk id="21" creationId="{65E2BCD7-CB23-6C44-8192-8F074E76A8B4}"/>
          </ac:spMkLst>
        </pc:spChg>
        <pc:spChg chg="add mod">
          <ac:chgData name="Mariah Helgeson" userId="51b1bd1c-374c-4333-91a8-ada6f1cc33a2" providerId="ADAL" clId="{2561BA1A-F32F-064E-9033-AAFC7156500D}" dt="2022-01-25T19:35:17.276" v="3245"/>
          <ac:spMkLst>
            <pc:docMk/>
            <pc:sldMk cId="3977614178" sldId="1067"/>
            <ac:spMk id="22" creationId="{1B749277-3A94-1149-9C41-6EFE79CAD50B}"/>
          </ac:spMkLst>
        </pc:spChg>
        <pc:spChg chg="add mod">
          <ac:chgData name="Mariah Helgeson" userId="51b1bd1c-374c-4333-91a8-ada6f1cc33a2" providerId="ADAL" clId="{2561BA1A-F32F-064E-9033-AAFC7156500D}" dt="2022-01-25T19:35:17.276" v="3245"/>
          <ac:spMkLst>
            <pc:docMk/>
            <pc:sldMk cId="3977614178" sldId="1067"/>
            <ac:spMk id="23" creationId="{3E5906F6-00B6-2E43-9A58-3D7CCAC15301}"/>
          </ac:spMkLst>
        </pc:spChg>
        <pc:spChg chg="add mod">
          <ac:chgData name="Mariah Helgeson" userId="51b1bd1c-374c-4333-91a8-ada6f1cc33a2" providerId="ADAL" clId="{2561BA1A-F32F-064E-9033-AAFC7156500D}" dt="2022-01-25T19:35:17.276" v="3245"/>
          <ac:spMkLst>
            <pc:docMk/>
            <pc:sldMk cId="3977614178" sldId="1067"/>
            <ac:spMk id="24" creationId="{C2521623-FC70-3241-8910-7CC9CE83473C}"/>
          </ac:spMkLst>
        </pc:spChg>
        <pc:spChg chg="add mod">
          <ac:chgData name="Mariah Helgeson" userId="51b1bd1c-374c-4333-91a8-ada6f1cc33a2" providerId="ADAL" clId="{2561BA1A-F32F-064E-9033-AAFC7156500D}" dt="2022-01-25T19:35:17.276" v="3245"/>
          <ac:spMkLst>
            <pc:docMk/>
            <pc:sldMk cId="3977614178" sldId="1067"/>
            <ac:spMk id="25" creationId="{108B8820-7A92-D14A-9A6C-979106773B06}"/>
          </ac:spMkLst>
        </pc:spChg>
        <pc:spChg chg="add mod">
          <ac:chgData name="Mariah Helgeson" userId="51b1bd1c-374c-4333-91a8-ada6f1cc33a2" providerId="ADAL" clId="{2561BA1A-F32F-064E-9033-AAFC7156500D}" dt="2022-01-25T19:35:17.276" v="3245"/>
          <ac:spMkLst>
            <pc:docMk/>
            <pc:sldMk cId="3977614178" sldId="1067"/>
            <ac:spMk id="26" creationId="{0CECE0D9-DD01-4A41-8EF7-79B71B1B0207}"/>
          </ac:spMkLst>
        </pc:spChg>
        <pc:spChg chg="add mod">
          <ac:chgData name="Mariah Helgeson" userId="51b1bd1c-374c-4333-91a8-ada6f1cc33a2" providerId="ADAL" clId="{2561BA1A-F32F-064E-9033-AAFC7156500D}" dt="2022-01-25T19:35:17.276" v="3245"/>
          <ac:spMkLst>
            <pc:docMk/>
            <pc:sldMk cId="3977614178" sldId="1067"/>
            <ac:spMk id="27" creationId="{8EC0CB6F-4717-9543-A8CE-05197BA6A4C8}"/>
          </ac:spMkLst>
        </pc:spChg>
        <pc:spChg chg="add mod">
          <ac:chgData name="Mariah Helgeson" userId="51b1bd1c-374c-4333-91a8-ada6f1cc33a2" providerId="ADAL" clId="{2561BA1A-F32F-064E-9033-AAFC7156500D}" dt="2022-01-25T19:35:17.276" v="3245"/>
          <ac:spMkLst>
            <pc:docMk/>
            <pc:sldMk cId="3977614178" sldId="1067"/>
            <ac:spMk id="28" creationId="{894D4A6A-B860-7446-9589-6575C0E3C2B2}"/>
          </ac:spMkLst>
        </pc:spChg>
      </pc:sldChg>
      <pc:sldChg chg="addSp modSp mod chgLayout">
        <pc:chgData name="Mariah Helgeson" userId="51b1bd1c-374c-4333-91a8-ada6f1cc33a2" providerId="ADAL" clId="{2561BA1A-F32F-064E-9033-AAFC7156500D}" dt="2022-01-25T20:02:29.854" v="3648" actId="700"/>
        <pc:sldMkLst>
          <pc:docMk/>
          <pc:sldMk cId="1018524768" sldId="1068"/>
        </pc:sldMkLst>
        <pc:spChg chg="mod ord">
          <ac:chgData name="Mariah Helgeson" userId="51b1bd1c-374c-4333-91a8-ada6f1cc33a2" providerId="ADAL" clId="{2561BA1A-F32F-064E-9033-AAFC7156500D}" dt="2022-01-25T20:02:29.854" v="3648" actId="700"/>
          <ac:spMkLst>
            <pc:docMk/>
            <pc:sldMk cId="1018524768" sldId="1068"/>
            <ac:spMk id="2" creationId="{00000000-0000-0000-0000-000000000000}"/>
          </ac:spMkLst>
        </pc:spChg>
        <pc:spChg chg="mod ord">
          <ac:chgData name="Mariah Helgeson" userId="51b1bd1c-374c-4333-91a8-ada6f1cc33a2" providerId="ADAL" clId="{2561BA1A-F32F-064E-9033-AAFC7156500D}" dt="2022-01-25T20:02:29.854" v="3648" actId="700"/>
          <ac:spMkLst>
            <pc:docMk/>
            <pc:sldMk cId="1018524768" sldId="1068"/>
            <ac:spMk id="3" creationId="{00000000-0000-0000-0000-000000000000}"/>
          </ac:spMkLst>
        </pc:spChg>
        <pc:spChg chg="mod ord">
          <ac:chgData name="Mariah Helgeson" userId="51b1bd1c-374c-4333-91a8-ada6f1cc33a2" providerId="ADAL" clId="{2561BA1A-F32F-064E-9033-AAFC7156500D}" dt="2022-01-25T20:02:29.854" v="3648" actId="700"/>
          <ac:spMkLst>
            <pc:docMk/>
            <pc:sldMk cId="1018524768" sldId="1068"/>
            <ac:spMk id="4" creationId="{9C88176A-4430-4E21-9068-0E46D48D56EB}"/>
          </ac:spMkLst>
        </pc:spChg>
        <pc:spChg chg="add mod">
          <ac:chgData name="Mariah Helgeson" userId="51b1bd1c-374c-4333-91a8-ada6f1cc33a2" providerId="ADAL" clId="{2561BA1A-F32F-064E-9033-AAFC7156500D}" dt="2022-01-25T19:35:18.599" v="3246"/>
          <ac:spMkLst>
            <pc:docMk/>
            <pc:sldMk cId="1018524768" sldId="1068"/>
            <ac:spMk id="8" creationId="{5C06E8AA-9648-6348-998B-33BFF8676FB2}"/>
          </ac:spMkLst>
        </pc:spChg>
        <pc:spChg chg="add mod">
          <ac:chgData name="Mariah Helgeson" userId="51b1bd1c-374c-4333-91a8-ada6f1cc33a2" providerId="ADAL" clId="{2561BA1A-F32F-064E-9033-AAFC7156500D}" dt="2022-01-25T19:35:18.599" v="3246"/>
          <ac:spMkLst>
            <pc:docMk/>
            <pc:sldMk cId="1018524768" sldId="1068"/>
            <ac:spMk id="9" creationId="{0E6A4B10-B62E-BC40-9907-55C4273391D2}"/>
          </ac:spMkLst>
        </pc:spChg>
        <pc:spChg chg="add mod">
          <ac:chgData name="Mariah Helgeson" userId="51b1bd1c-374c-4333-91a8-ada6f1cc33a2" providerId="ADAL" clId="{2561BA1A-F32F-064E-9033-AAFC7156500D}" dt="2022-01-25T19:35:18.599" v="3246"/>
          <ac:spMkLst>
            <pc:docMk/>
            <pc:sldMk cId="1018524768" sldId="1068"/>
            <ac:spMk id="10" creationId="{B1702786-BE3F-6243-AC10-5AC5810466A0}"/>
          </ac:spMkLst>
        </pc:spChg>
        <pc:spChg chg="add mod">
          <ac:chgData name="Mariah Helgeson" userId="51b1bd1c-374c-4333-91a8-ada6f1cc33a2" providerId="ADAL" clId="{2561BA1A-F32F-064E-9033-AAFC7156500D}" dt="2022-01-25T19:35:18.599" v="3246"/>
          <ac:spMkLst>
            <pc:docMk/>
            <pc:sldMk cId="1018524768" sldId="1068"/>
            <ac:spMk id="11" creationId="{8942A6F1-8577-9449-9653-EA4B7538E9C9}"/>
          </ac:spMkLst>
        </pc:spChg>
        <pc:spChg chg="add mod">
          <ac:chgData name="Mariah Helgeson" userId="51b1bd1c-374c-4333-91a8-ada6f1cc33a2" providerId="ADAL" clId="{2561BA1A-F32F-064E-9033-AAFC7156500D}" dt="2022-01-25T19:35:18.599" v="3246"/>
          <ac:spMkLst>
            <pc:docMk/>
            <pc:sldMk cId="1018524768" sldId="1068"/>
            <ac:spMk id="12" creationId="{44D1899C-7D98-7E46-88E9-358C9000FB00}"/>
          </ac:spMkLst>
        </pc:spChg>
        <pc:spChg chg="add mod">
          <ac:chgData name="Mariah Helgeson" userId="51b1bd1c-374c-4333-91a8-ada6f1cc33a2" providerId="ADAL" clId="{2561BA1A-F32F-064E-9033-AAFC7156500D}" dt="2022-01-25T19:35:18.599" v="3246"/>
          <ac:spMkLst>
            <pc:docMk/>
            <pc:sldMk cId="1018524768" sldId="1068"/>
            <ac:spMk id="13" creationId="{02C19075-044D-0047-BD17-D8A8B2C8AB9E}"/>
          </ac:spMkLst>
        </pc:spChg>
        <pc:spChg chg="add mod">
          <ac:chgData name="Mariah Helgeson" userId="51b1bd1c-374c-4333-91a8-ada6f1cc33a2" providerId="ADAL" clId="{2561BA1A-F32F-064E-9033-AAFC7156500D}" dt="2022-01-25T19:35:18.599" v="3246"/>
          <ac:spMkLst>
            <pc:docMk/>
            <pc:sldMk cId="1018524768" sldId="1068"/>
            <ac:spMk id="14" creationId="{08D66ABB-AA5A-C045-8245-24D31E94CEDA}"/>
          </ac:spMkLst>
        </pc:spChg>
        <pc:spChg chg="add mod">
          <ac:chgData name="Mariah Helgeson" userId="51b1bd1c-374c-4333-91a8-ada6f1cc33a2" providerId="ADAL" clId="{2561BA1A-F32F-064E-9033-AAFC7156500D}" dt="2022-01-25T19:35:18.599" v="3246"/>
          <ac:spMkLst>
            <pc:docMk/>
            <pc:sldMk cId="1018524768" sldId="1068"/>
            <ac:spMk id="15" creationId="{64F1DC6A-D9BC-BB44-9E6F-706F00ECC4A1}"/>
          </ac:spMkLst>
        </pc:spChg>
        <pc:spChg chg="add mod">
          <ac:chgData name="Mariah Helgeson" userId="51b1bd1c-374c-4333-91a8-ada6f1cc33a2" providerId="ADAL" clId="{2561BA1A-F32F-064E-9033-AAFC7156500D}" dt="2022-01-25T19:35:18.599" v="3246"/>
          <ac:spMkLst>
            <pc:docMk/>
            <pc:sldMk cId="1018524768" sldId="1068"/>
            <ac:spMk id="16" creationId="{4E14E225-6303-0446-B2DA-3F36254F2FE7}"/>
          </ac:spMkLst>
        </pc:spChg>
        <pc:spChg chg="add mod">
          <ac:chgData name="Mariah Helgeson" userId="51b1bd1c-374c-4333-91a8-ada6f1cc33a2" providerId="ADAL" clId="{2561BA1A-F32F-064E-9033-AAFC7156500D}" dt="2022-01-25T19:35:18.599" v="3246"/>
          <ac:spMkLst>
            <pc:docMk/>
            <pc:sldMk cId="1018524768" sldId="1068"/>
            <ac:spMk id="17" creationId="{FA512025-A255-5E44-B02D-F6E47AEE5711}"/>
          </ac:spMkLst>
        </pc:spChg>
        <pc:spChg chg="add mod">
          <ac:chgData name="Mariah Helgeson" userId="51b1bd1c-374c-4333-91a8-ada6f1cc33a2" providerId="ADAL" clId="{2561BA1A-F32F-064E-9033-AAFC7156500D}" dt="2022-01-25T19:35:18.599" v="3246"/>
          <ac:spMkLst>
            <pc:docMk/>
            <pc:sldMk cId="1018524768" sldId="1068"/>
            <ac:spMk id="18" creationId="{AB48CC29-D23A-AB41-87F6-100477D1231F}"/>
          </ac:spMkLst>
        </pc:spChg>
        <pc:spChg chg="add mod">
          <ac:chgData name="Mariah Helgeson" userId="51b1bd1c-374c-4333-91a8-ada6f1cc33a2" providerId="ADAL" clId="{2561BA1A-F32F-064E-9033-AAFC7156500D}" dt="2022-01-25T19:35:18.599" v="3246"/>
          <ac:spMkLst>
            <pc:docMk/>
            <pc:sldMk cId="1018524768" sldId="1068"/>
            <ac:spMk id="19" creationId="{C99A0635-FC56-6A4B-B132-0357FE6464B9}"/>
          </ac:spMkLst>
        </pc:spChg>
        <pc:spChg chg="add mod">
          <ac:chgData name="Mariah Helgeson" userId="51b1bd1c-374c-4333-91a8-ada6f1cc33a2" providerId="ADAL" clId="{2561BA1A-F32F-064E-9033-AAFC7156500D}" dt="2022-01-25T19:35:18.599" v="3246"/>
          <ac:spMkLst>
            <pc:docMk/>
            <pc:sldMk cId="1018524768" sldId="1068"/>
            <ac:spMk id="20" creationId="{8BAB75EE-6A45-6246-A153-AF46494F09FD}"/>
          </ac:spMkLst>
        </pc:spChg>
        <pc:spChg chg="add mod">
          <ac:chgData name="Mariah Helgeson" userId="51b1bd1c-374c-4333-91a8-ada6f1cc33a2" providerId="ADAL" clId="{2561BA1A-F32F-064E-9033-AAFC7156500D}" dt="2022-01-25T19:35:18.599" v="3246"/>
          <ac:spMkLst>
            <pc:docMk/>
            <pc:sldMk cId="1018524768" sldId="1068"/>
            <ac:spMk id="21" creationId="{010B5E1F-F558-E646-A8BF-7DA48B240E52}"/>
          </ac:spMkLst>
        </pc:spChg>
        <pc:spChg chg="add mod">
          <ac:chgData name="Mariah Helgeson" userId="51b1bd1c-374c-4333-91a8-ada6f1cc33a2" providerId="ADAL" clId="{2561BA1A-F32F-064E-9033-AAFC7156500D}" dt="2022-01-25T19:35:18.599" v="3246"/>
          <ac:spMkLst>
            <pc:docMk/>
            <pc:sldMk cId="1018524768" sldId="1068"/>
            <ac:spMk id="22" creationId="{6DFE3A5F-8C85-9249-A43B-BE73AD89678D}"/>
          </ac:spMkLst>
        </pc:spChg>
        <pc:spChg chg="add mod">
          <ac:chgData name="Mariah Helgeson" userId="51b1bd1c-374c-4333-91a8-ada6f1cc33a2" providerId="ADAL" clId="{2561BA1A-F32F-064E-9033-AAFC7156500D}" dt="2022-01-25T19:35:18.599" v="3246"/>
          <ac:spMkLst>
            <pc:docMk/>
            <pc:sldMk cId="1018524768" sldId="1068"/>
            <ac:spMk id="23" creationId="{30D3BA7E-8FB7-E043-B21F-C223AC7D4032}"/>
          </ac:spMkLst>
        </pc:spChg>
        <pc:spChg chg="add mod">
          <ac:chgData name="Mariah Helgeson" userId="51b1bd1c-374c-4333-91a8-ada6f1cc33a2" providerId="ADAL" clId="{2561BA1A-F32F-064E-9033-AAFC7156500D}" dt="2022-01-25T19:35:18.599" v="3246"/>
          <ac:spMkLst>
            <pc:docMk/>
            <pc:sldMk cId="1018524768" sldId="1068"/>
            <ac:spMk id="24" creationId="{10513BBF-64CF-1D4A-B847-49D830C99539}"/>
          </ac:spMkLst>
        </pc:spChg>
        <pc:spChg chg="add mod">
          <ac:chgData name="Mariah Helgeson" userId="51b1bd1c-374c-4333-91a8-ada6f1cc33a2" providerId="ADAL" clId="{2561BA1A-F32F-064E-9033-AAFC7156500D}" dt="2022-01-25T19:35:18.599" v="3246"/>
          <ac:spMkLst>
            <pc:docMk/>
            <pc:sldMk cId="1018524768" sldId="1068"/>
            <ac:spMk id="25" creationId="{63B488BB-6FFF-B743-B08F-AF833D299799}"/>
          </ac:spMkLst>
        </pc:spChg>
        <pc:spChg chg="add mod">
          <ac:chgData name="Mariah Helgeson" userId="51b1bd1c-374c-4333-91a8-ada6f1cc33a2" providerId="ADAL" clId="{2561BA1A-F32F-064E-9033-AAFC7156500D}" dt="2022-01-25T19:35:18.599" v="3246"/>
          <ac:spMkLst>
            <pc:docMk/>
            <pc:sldMk cId="1018524768" sldId="1068"/>
            <ac:spMk id="26" creationId="{EA557535-E43D-504A-B4C2-02FF07CFEDBC}"/>
          </ac:spMkLst>
        </pc:spChg>
        <pc:spChg chg="add mod">
          <ac:chgData name="Mariah Helgeson" userId="51b1bd1c-374c-4333-91a8-ada6f1cc33a2" providerId="ADAL" clId="{2561BA1A-F32F-064E-9033-AAFC7156500D}" dt="2022-01-25T19:35:18.599" v="3246"/>
          <ac:spMkLst>
            <pc:docMk/>
            <pc:sldMk cId="1018524768" sldId="1068"/>
            <ac:spMk id="27" creationId="{85496F32-9BA3-F44F-85F9-142D4E3DB22E}"/>
          </ac:spMkLst>
        </pc:spChg>
        <pc:spChg chg="add mod">
          <ac:chgData name="Mariah Helgeson" userId="51b1bd1c-374c-4333-91a8-ada6f1cc33a2" providerId="ADAL" clId="{2561BA1A-F32F-064E-9033-AAFC7156500D}" dt="2022-01-25T19:35:18.599" v="3246"/>
          <ac:spMkLst>
            <pc:docMk/>
            <pc:sldMk cId="1018524768" sldId="1068"/>
            <ac:spMk id="28" creationId="{D2BB9C90-028D-6A48-8BFB-1680B7D5F4E5}"/>
          </ac:spMkLst>
        </pc:spChg>
      </pc:sldChg>
      <pc:sldChg chg="addSp modSp mod chgLayout">
        <pc:chgData name="Mariah Helgeson" userId="51b1bd1c-374c-4333-91a8-ada6f1cc33a2" providerId="ADAL" clId="{2561BA1A-F32F-064E-9033-AAFC7156500D}" dt="2022-01-25T20:02:29.854" v="3648" actId="700"/>
        <pc:sldMkLst>
          <pc:docMk/>
          <pc:sldMk cId="3550635380" sldId="1069"/>
        </pc:sldMkLst>
        <pc:spChg chg="mod ord">
          <ac:chgData name="Mariah Helgeson" userId="51b1bd1c-374c-4333-91a8-ada6f1cc33a2" providerId="ADAL" clId="{2561BA1A-F32F-064E-9033-AAFC7156500D}" dt="2022-01-25T20:02:29.854" v="3648" actId="700"/>
          <ac:spMkLst>
            <pc:docMk/>
            <pc:sldMk cId="3550635380" sldId="1069"/>
            <ac:spMk id="2" creationId="{00000000-0000-0000-0000-000000000000}"/>
          </ac:spMkLst>
        </pc:spChg>
        <pc:spChg chg="mod ord">
          <ac:chgData name="Mariah Helgeson" userId="51b1bd1c-374c-4333-91a8-ada6f1cc33a2" providerId="ADAL" clId="{2561BA1A-F32F-064E-9033-AAFC7156500D}" dt="2022-01-25T20:02:29.854" v="3648" actId="700"/>
          <ac:spMkLst>
            <pc:docMk/>
            <pc:sldMk cId="3550635380" sldId="1069"/>
            <ac:spMk id="3" creationId="{00000000-0000-0000-0000-000000000000}"/>
          </ac:spMkLst>
        </pc:spChg>
        <pc:spChg chg="mod ord">
          <ac:chgData name="Mariah Helgeson" userId="51b1bd1c-374c-4333-91a8-ada6f1cc33a2" providerId="ADAL" clId="{2561BA1A-F32F-064E-9033-AAFC7156500D}" dt="2022-01-25T20:02:29.854" v="3648" actId="700"/>
          <ac:spMkLst>
            <pc:docMk/>
            <pc:sldMk cId="3550635380" sldId="1069"/>
            <ac:spMk id="4" creationId="{9C88176A-4430-4E21-9068-0E46D48D56EB}"/>
          </ac:spMkLst>
        </pc:spChg>
        <pc:spChg chg="add mod">
          <ac:chgData name="Mariah Helgeson" userId="51b1bd1c-374c-4333-91a8-ada6f1cc33a2" providerId="ADAL" clId="{2561BA1A-F32F-064E-9033-AAFC7156500D}" dt="2022-01-25T19:35:19.976" v="3247"/>
          <ac:spMkLst>
            <pc:docMk/>
            <pc:sldMk cId="3550635380" sldId="1069"/>
            <ac:spMk id="8" creationId="{552F522C-9E7D-0A4E-80AC-196CE0B358E8}"/>
          </ac:spMkLst>
        </pc:spChg>
        <pc:spChg chg="add mod">
          <ac:chgData name="Mariah Helgeson" userId="51b1bd1c-374c-4333-91a8-ada6f1cc33a2" providerId="ADAL" clId="{2561BA1A-F32F-064E-9033-AAFC7156500D}" dt="2022-01-25T19:35:19.976" v="3247"/>
          <ac:spMkLst>
            <pc:docMk/>
            <pc:sldMk cId="3550635380" sldId="1069"/>
            <ac:spMk id="9" creationId="{CB9472DC-CF12-D04C-BAE9-7B0D4106BD1E}"/>
          </ac:spMkLst>
        </pc:spChg>
        <pc:spChg chg="add mod">
          <ac:chgData name="Mariah Helgeson" userId="51b1bd1c-374c-4333-91a8-ada6f1cc33a2" providerId="ADAL" clId="{2561BA1A-F32F-064E-9033-AAFC7156500D}" dt="2022-01-25T19:35:19.976" v="3247"/>
          <ac:spMkLst>
            <pc:docMk/>
            <pc:sldMk cId="3550635380" sldId="1069"/>
            <ac:spMk id="10" creationId="{B306315C-F068-144E-8A49-2B0AC0CB8E35}"/>
          </ac:spMkLst>
        </pc:spChg>
        <pc:spChg chg="add mod">
          <ac:chgData name="Mariah Helgeson" userId="51b1bd1c-374c-4333-91a8-ada6f1cc33a2" providerId="ADAL" clId="{2561BA1A-F32F-064E-9033-AAFC7156500D}" dt="2022-01-25T19:35:19.976" v="3247"/>
          <ac:spMkLst>
            <pc:docMk/>
            <pc:sldMk cId="3550635380" sldId="1069"/>
            <ac:spMk id="11" creationId="{22BFF8B4-35B6-BB46-9BAC-A68165092305}"/>
          </ac:spMkLst>
        </pc:spChg>
        <pc:spChg chg="add mod">
          <ac:chgData name="Mariah Helgeson" userId="51b1bd1c-374c-4333-91a8-ada6f1cc33a2" providerId="ADAL" clId="{2561BA1A-F32F-064E-9033-AAFC7156500D}" dt="2022-01-25T19:35:19.976" v="3247"/>
          <ac:spMkLst>
            <pc:docMk/>
            <pc:sldMk cId="3550635380" sldId="1069"/>
            <ac:spMk id="12" creationId="{106F1772-1E2B-144C-899B-D2E9371BE049}"/>
          </ac:spMkLst>
        </pc:spChg>
        <pc:spChg chg="add mod">
          <ac:chgData name="Mariah Helgeson" userId="51b1bd1c-374c-4333-91a8-ada6f1cc33a2" providerId="ADAL" clId="{2561BA1A-F32F-064E-9033-AAFC7156500D}" dt="2022-01-25T19:35:19.976" v="3247"/>
          <ac:spMkLst>
            <pc:docMk/>
            <pc:sldMk cId="3550635380" sldId="1069"/>
            <ac:spMk id="13" creationId="{3F6EB79A-AF17-EE49-8F1F-8BF6AF914505}"/>
          </ac:spMkLst>
        </pc:spChg>
        <pc:spChg chg="add mod">
          <ac:chgData name="Mariah Helgeson" userId="51b1bd1c-374c-4333-91a8-ada6f1cc33a2" providerId="ADAL" clId="{2561BA1A-F32F-064E-9033-AAFC7156500D}" dt="2022-01-25T19:35:19.976" v="3247"/>
          <ac:spMkLst>
            <pc:docMk/>
            <pc:sldMk cId="3550635380" sldId="1069"/>
            <ac:spMk id="14" creationId="{FD8C86F2-3B21-284B-9A1D-9D39012FFB02}"/>
          </ac:spMkLst>
        </pc:spChg>
        <pc:spChg chg="add mod">
          <ac:chgData name="Mariah Helgeson" userId="51b1bd1c-374c-4333-91a8-ada6f1cc33a2" providerId="ADAL" clId="{2561BA1A-F32F-064E-9033-AAFC7156500D}" dt="2022-01-25T19:35:19.976" v="3247"/>
          <ac:spMkLst>
            <pc:docMk/>
            <pc:sldMk cId="3550635380" sldId="1069"/>
            <ac:spMk id="15" creationId="{3551AB38-30C2-0949-836C-4D72E93B7E31}"/>
          </ac:spMkLst>
        </pc:spChg>
        <pc:spChg chg="add mod">
          <ac:chgData name="Mariah Helgeson" userId="51b1bd1c-374c-4333-91a8-ada6f1cc33a2" providerId="ADAL" clId="{2561BA1A-F32F-064E-9033-AAFC7156500D}" dt="2022-01-25T19:35:19.976" v="3247"/>
          <ac:spMkLst>
            <pc:docMk/>
            <pc:sldMk cId="3550635380" sldId="1069"/>
            <ac:spMk id="16" creationId="{2EE16DE4-51B1-8943-8AC6-7D5382FD4981}"/>
          </ac:spMkLst>
        </pc:spChg>
        <pc:spChg chg="add mod">
          <ac:chgData name="Mariah Helgeson" userId="51b1bd1c-374c-4333-91a8-ada6f1cc33a2" providerId="ADAL" clId="{2561BA1A-F32F-064E-9033-AAFC7156500D}" dt="2022-01-25T19:35:19.976" v="3247"/>
          <ac:spMkLst>
            <pc:docMk/>
            <pc:sldMk cId="3550635380" sldId="1069"/>
            <ac:spMk id="17" creationId="{DDA7D3AF-0A83-9943-A49C-0A593490B878}"/>
          </ac:spMkLst>
        </pc:spChg>
        <pc:spChg chg="add mod">
          <ac:chgData name="Mariah Helgeson" userId="51b1bd1c-374c-4333-91a8-ada6f1cc33a2" providerId="ADAL" clId="{2561BA1A-F32F-064E-9033-AAFC7156500D}" dt="2022-01-25T19:35:19.976" v="3247"/>
          <ac:spMkLst>
            <pc:docMk/>
            <pc:sldMk cId="3550635380" sldId="1069"/>
            <ac:spMk id="18" creationId="{58E35FB8-B35D-F443-B191-7271C5E35A20}"/>
          </ac:spMkLst>
        </pc:spChg>
        <pc:spChg chg="add mod">
          <ac:chgData name="Mariah Helgeson" userId="51b1bd1c-374c-4333-91a8-ada6f1cc33a2" providerId="ADAL" clId="{2561BA1A-F32F-064E-9033-AAFC7156500D}" dt="2022-01-25T19:35:19.976" v="3247"/>
          <ac:spMkLst>
            <pc:docMk/>
            <pc:sldMk cId="3550635380" sldId="1069"/>
            <ac:spMk id="19" creationId="{57754315-F720-8141-8342-4AD679B14AD4}"/>
          </ac:spMkLst>
        </pc:spChg>
        <pc:spChg chg="add mod">
          <ac:chgData name="Mariah Helgeson" userId="51b1bd1c-374c-4333-91a8-ada6f1cc33a2" providerId="ADAL" clId="{2561BA1A-F32F-064E-9033-AAFC7156500D}" dt="2022-01-25T19:35:19.976" v="3247"/>
          <ac:spMkLst>
            <pc:docMk/>
            <pc:sldMk cId="3550635380" sldId="1069"/>
            <ac:spMk id="20" creationId="{72618128-2EC5-1B45-871E-FD5CA770C69D}"/>
          </ac:spMkLst>
        </pc:spChg>
        <pc:spChg chg="add mod">
          <ac:chgData name="Mariah Helgeson" userId="51b1bd1c-374c-4333-91a8-ada6f1cc33a2" providerId="ADAL" clId="{2561BA1A-F32F-064E-9033-AAFC7156500D}" dt="2022-01-25T19:35:19.976" v="3247"/>
          <ac:spMkLst>
            <pc:docMk/>
            <pc:sldMk cId="3550635380" sldId="1069"/>
            <ac:spMk id="21" creationId="{42F44D8A-A6E7-AE47-B4ED-D0DEFC817247}"/>
          </ac:spMkLst>
        </pc:spChg>
        <pc:spChg chg="add mod">
          <ac:chgData name="Mariah Helgeson" userId="51b1bd1c-374c-4333-91a8-ada6f1cc33a2" providerId="ADAL" clId="{2561BA1A-F32F-064E-9033-AAFC7156500D}" dt="2022-01-25T19:35:19.976" v="3247"/>
          <ac:spMkLst>
            <pc:docMk/>
            <pc:sldMk cId="3550635380" sldId="1069"/>
            <ac:spMk id="22" creationId="{BCC252D6-EF12-4D41-B623-275A8B0F6F6E}"/>
          </ac:spMkLst>
        </pc:spChg>
        <pc:spChg chg="add mod">
          <ac:chgData name="Mariah Helgeson" userId="51b1bd1c-374c-4333-91a8-ada6f1cc33a2" providerId="ADAL" clId="{2561BA1A-F32F-064E-9033-AAFC7156500D}" dt="2022-01-25T19:35:19.976" v="3247"/>
          <ac:spMkLst>
            <pc:docMk/>
            <pc:sldMk cId="3550635380" sldId="1069"/>
            <ac:spMk id="23" creationId="{ABE37460-2ED1-6F48-8D27-B9C89978A4DC}"/>
          </ac:spMkLst>
        </pc:spChg>
        <pc:spChg chg="add mod">
          <ac:chgData name="Mariah Helgeson" userId="51b1bd1c-374c-4333-91a8-ada6f1cc33a2" providerId="ADAL" clId="{2561BA1A-F32F-064E-9033-AAFC7156500D}" dt="2022-01-25T19:35:19.976" v="3247"/>
          <ac:spMkLst>
            <pc:docMk/>
            <pc:sldMk cId="3550635380" sldId="1069"/>
            <ac:spMk id="24" creationId="{EB67B415-1C9A-C540-9DC4-95F24E5EEBC5}"/>
          </ac:spMkLst>
        </pc:spChg>
        <pc:spChg chg="add mod">
          <ac:chgData name="Mariah Helgeson" userId="51b1bd1c-374c-4333-91a8-ada6f1cc33a2" providerId="ADAL" clId="{2561BA1A-F32F-064E-9033-AAFC7156500D}" dt="2022-01-25T19:35:19.976" v="3247"/>
          <ac:spMkLst>
            <pc:docMk/>
            <pc:sldMk cId="3550635380" sldId="1069"/>
            <ac:spMk id="25" creationId="{DA52DB47-A771-4B44-9C1C-600C4CDC87C4}"/>
          </ac:spMkLst>
        </pc:spChg>
        <pc:spChg chg="add mod">
          <ac:chgData name="Mariah Helgeson" userId="51b1bd1c-374c-4333-91a8-ada6f1cc33a2" providerId="ADAL" clId="{2561BA1A-F32F-064E-9033-AAFC7156500D}" dt="2022-01-25T19:35:19.976" v="3247"/>
          <ac:spMkLst>
            <pc:docMk/>
            <pc:sldMk cId="3550635380" sldId="1069"/>
            <ac:spMk id="26" creationId="{7113FDAC-47C0-6342-BE32-000FD69C631B}"/>
          </ac:spMkLst>
        </pc:spChg>
        <pc:spChg chg="add mod">
          <ac:chgData name="Mariah Helgeson" userId="51b1bd1c-374c-4333-91a8-ada6f1cc33a2" providerId="ADAL" clId="{2561BA1A-F32F-064E-9033-AAFC7156500D}" dt="2022-01-25T19:35:19.976" v="3247"/>
          <ac:spMkLst>
            <pc:docMk/>
            <pc:sldMk cId="3550635380" sldId="1069"/>
            <ac:spMk id="27" creationId="{3444238B-CED9-8E45-8272-91D11FD12A1D}"/>
          </ac:spMkLst>
        </pc:spChg>
        <pc:spChg chg="add mod">
          <ac:chgData name="Mariah Helgeson" userId="51b1bd1c-374c-4333-91a8-ada6f1cc33a2" providerId="ADAL" clId="{2561BA1A-F32F-064E-9033-AAFC7156500D}" dt="2022-01-25T19:35:19.976" v="3247"/>
          <ac:spMkLst>
            <pc:docMk/>
            <pc:sldMk cId="3550635380" sldId="1069"/>
            <ac:spMk id="28" creationId="{209E5CE8-38DD-2A45-843A-57E2FD0F33F2}"/>
          </ac:spMkLst>
        </pc:spChg>
      </pc:sldChg>
      <pc:sldChg chg="addSp modSp mod chgLayout">
        <pc:chgData name="Mariah Helgeson" userId="51b1bd1c-374c-4333-91a8-ada6f1cc33a2" providerId="ADAL" clId="{2561BA1A-F32F-064E-9033-AAFC7156500D}" dt="2022-01-25T20:02:29.854" v="3648" actId="700"/>
        <pc:sldMkLst>
          <pc:docMk/>
          <pc:sldMk cId="593782044" sldId="1070"/>
        </pc:sldMkLst>
        <pc:spChg chg="mod ord">
          <ac:chgData name="Mariah Helgeson" userId="51b1bd1c-374c-4333-91a8-ada6f1cc33a2" providerId="ADAL" clId="{2561BA1A-F32F-064E-9033-AAFC7156500D}" dt="2022-01-25T20:02:29.854" v="3648" actId="700"/>
          <ac:spMkLst>
            <pc:docMk/>
            <pc:sldMk cId="593782044" sldId="1070"/>
            <ac:spMk id="2" creationId="{819520DF-87D7-4728-A84B-FD8D941E7514}"/>
          </ac:spMkLst>
        </pc:spChg>
        <pc:spChg chg="mod ord">
          <ac:chgData name="Mariah Helgeson" userId="51b1bd1c-374c-4333-91a8-ada6f1cc33a2" providerId="ADAL" clId="{2561BA1A-F32F-064E-9033-AAFC7156500D}" dt="2022-01-25T20:02:29.854" v="3648" actId="700"/>
          <ac:spMkLst>
            <pc:docMk/>
            <pc:sldMk cId="593782044" sldId="1070"/>
            <ac:spMk id="3" creationId="{6CD48474-9175-43DE-8BD2-D6EA8298841A}"/>
          </ac:spMkLst>
        </pc:spChg>
        <pc:spChg chg="mod ord">
          <ac:chgData name="Mariah Helgeson" userId="51b1bd1c-374c-4333-91a8-ada6f1cc33a2" providerId="ADAL" clId="{2561BA1A-F32F-064E-9033-AAFC7156500D}" dt="2022-01-25T20:02:29.854" v="3648" actId="700"/>
          <ac:spMkLst>
            <pc:docMk/>
            <pc:sldMk cId="593782044" sldId="1070"/>
            <ac:spMk id="6" creationId="{BB8056AE-F1C2-411E-B827-5BAB24D235E7}"/>
          </ac:spMkLst>
        </pc:spChg>
        <pc:spChg chg="add mod">
          <ac:chgData name="Mariah Helgeson" userId="51b1bd1c-374c-4333-91a8-ada6f1cc33a2" providerId="ADAL" clId="{2561BA1A-F32F-064E-9033-AAFC7156500D}" dt="2022-01-25T18:08:57.164" v="25"/>
          <ac:spMkLst>
            <pc:docMk/>
            <pc:sldMk cId="593782044" sldId="1070"/>
            <ac:spMk id="9" creationId="{EA66A4CC-568E-4841-BE78-F0FD951A13B4}"/>
          </ac:spMkLst>
        </pc:spChg>
        <pc:spChg chg="add mod">
          <ac:chgData name="Mariah Helgeson" userId="51b1bd1c-374c-4333-91a8-ada6f1cc33a2" providerId="ADAL" clId="{2561BA1A-F32F-064E-9033-AAFC7156500D}" dt="2022-01-25T18:08:57.164" v="25"/>
          <ac:spMkLst>
            <pc:docMk/>
            <pc:sldMk cId="593782044" sldId="1070"/>
            <ac:spMk id="10" creationId="{9F7FEBE7-EDE1-074D-9EF6-C00FC0CE9525}"/>
          </ac:spMkLst>
        </pc:spChg>
        <pc:spChg chg="add mod">
          <ac:chgData name="Mariah Helgeson" userId="51b1bd1c-374c-4333-91a8-ada6f1cc33a2" providerId="ADAL" clId="{2561BA1A-F32F-064E-9033-AAFC7156500D}" dt="2022-01-25T18:08:57.164" v="25"/>
          <ac:spMkLst>
            <pc:docMk/>
            <pc:sldMk cId="593782044" sldId="1070"/>
            <ac:spMk id="11" creationId="{D6092537-E58A-8346-8404-5A979995B253}"/>
          </ac:spMkLst>
        </pc:spChg>
        <pc:spChg chg="add mod">
          <ac:chgData name="Mariah Helgeson" userId="51b1bd1c-374c-4333-91a8-ada6f1cc33a2" providerId="ADAL" clId="{2561BA1A-F32F-064E-9033-AAFC7156500D}" dt="2022-01-25T18:08:57.164" v="25"/>
          <ac:spMkLst>
            <pc:docMk/>
            <pc:sldMk cId="593782044" sldId="1070"/>
            <ac:spMk id="12" creationId="{7B3E0540-E095-E54B-8019-1DB3CDE49362}"/>
          </ac:spMkLst>
        </pc:spChg>
        <pc:spChg chg="add mod">
          <ac:chgData name="Mariah Helgeson" userId="51b1bd1c-374c-4333-91a8-ada6f1cc33a2" providerId="ADAL" clId="{2561BA1A-F32F-064E-9033-AAFC7156500D}" dt="2022-01-25T18:08:57.164" v="25"/>
          <ac:spMkLst>
            <pc:docMk/>
            <pc:sldMk cId="593782044" sldId="1070"/>
            <ac:spMk id="13" creationId="{6B6A9C0B-37B9-E74A-84DE-34A4340463B4}"/>
          </ac:spMkLst>
        </pc:spChg>
        <pc:spChg chg="add mod">
          <ac:chgData name="Mariah Helgeson" userId="51b1bd1c-374c-4333-91a8-ada6f1cc33a2" providerId="ADAL" clId="{2561BA1A-F32F-064E-9033-AAFC7156500D}" dt="2022-01-25T18:08:57.164" v="25"/>
          <ac:spMkLst>
            <pc:docMk/>
            <pc:sldMk cId="593782044" sldId="1070"/>
            <ac:spMk id="14" creationId="{8122B929-09CB-5E49-A10B-85FBB177E3D3}"/>
          </ac:spMkLst>
        </pc:spChg>
        <pc:spChg chg="add mod">
          <ac:chgData name="Mariah Helgeson" userId="51b1bd1c-374c-4333-91a8-ada6f1cc33a2" providerId="ADAL" clId="{2561BA1A-F32F-064E-9033-AAFC7156500D}" dt="2022-01-25T18:08:57.164" v="25"/>
          <ac:spMkLst>
            <pc:docMk/>
            <pc:sldMk cId="593782044" sldId="1070"/>
            <ac:spMk id="18" creationId="{2EAD456E-6B96-3747-8318-1CC853A39111}"/>
          </ac:spMkLst>
        </pc:spChg>
        <pc:spChg chg="add mod">
          <ac:chgData name="Mariah Helgeson" userId="51b1bd1c-374c-4333-91a8-ada6f1cc33a2" providerId="ADAL" clId="{2561BA1A-F32F-064E-9033-AAFC7156500D}" dt="2022-01-25T18:08:57.164" v="25"/>
          <ac:spMkLst>
            <pc:docMk/>
            <pc:sldMk cId="593782044" sldId="1070"/>
            <ac:spMk id="19" creationId="{30F65EE5-2925-0546-ADE2-8A693D59668F}"/>
          </ac:spMkLst>
        </pc:spChg>
        <pc:spChg chg="add mod">
          <ac:chgData name="Mariah Helgeson" userId="51b1bd1c-374c-4333-91a8-ada6f1cc33a2" providerId="ADAL" clId="{2561BA1A-F32F-064E-9033-AAFC7156500D}" dt="2022-01-25T18:08:57.164" v="25"/>
          <ac:spMkLst>
            <pc:docMk/>
            <pc:sldMk cId="593782044" sldId="1070"/>
            <ac:spMk id="20" creationId="{4379FB70-AC90-C84D-89E8-1A2A5084BFD2}"/>
          </ac:spMkLst>
        </pc:spChg>
        <pc:spChg chg="add mod">
          <ac:chgData name="Mariah Helgeson" userId="51b1bd1c-374c-4333-91a8-ada6f1cc33a2" providerId="ADAL" clId="{2561BA1A-F32F-064E-9033-AAFC7156500D}" dt="2022-01-25T18:08:57.164" v="25"/>
          <ac:spMkLst>
            <pc:docMk/>
            <pc:sldMk cId="593782044" sldId="1070"/>
            <ac:spMk id="21" creationId="{915A2CFB-D559-5940-83D6-63DD3DF5E93B}"/>
          </ac:spMkLst>
        </pc:spChg>
        <pc:spChg chg="add mod">
          <ac:chgData name="Mariah Helgeson" userId="51b1bd1c-374c-4333-91a8-ada6f1cc33a2" providerId="ADAL" clId="{2561BA1A-F32F-064E-9033-AAFC7156500D}" dt="2022-01-25T18:08:57.164" v="25"/>
          <ac:spMkLst>
            <pc:docMk/>
            <pc:sldMk cId="593782044" sldId="1070"/>
            <ac:spMk id="22" creationId="{37EF73B7-170E-454E-8B79-DC860BF2DBA9}"/>
          </ac:spMkLst>
        </pc:spChg>
      </pc:sldChg>
      <pc:sldChg chg="addSp modSp mod modClrScheme chgLayout">
        <pc:chgData name="Mariah Helgeson" userId="51b1bd1c-374c-4333-91a8-ada6f1cc33a2" providerId="ADAL" clId="{2561BA1A-F32F-064E-9033-AAFC7156500D}" dt="2022-01-25T20:02:29.854" v="3648" actId="700"/>
        <pc:sldMkLst>
          <pc:docMk/>
          <pc:sldMk cId="1360794996" sldId="1072"/>
        </pc:sldMkLst>
        <pc:spChg chg="add mod ord">
          <ac:chgData name="Mariah Helgeson" userId="51b1bd1c-374c-4333-91a8-ada6f1cc33a2" providerId="ADAL" clId="{2561BA1A-F32F-064E-9033-AAFC7156500D}" dt="2022-01-25T20:02:29.854" v="3648" actId="700"/>
          <ac:spMkLst>
            <pc:docMk/>
            <pc:sldMk cId="1360794996" sldId="1072"/>
            <ac:spMk id="4" creationId="{CE3FCA9C-C829-4B4D-B748-1A7D9FD7C2FB}"/>
          </ac:spMkLst>
        </pc:spChg>
        <pc:spChg chg="add mod">
          <ac:chgData name="Mariah Helgeson" userId="51b1bd1c-374c-4333-91a8-ada6f1cc33a2" providerId="ADAL" clId="{2561BA1A-F32F-064E-9033-AAFC7156500D}" dt="2022-01-25T18:10:52.131" v="179"/>
          <ac:spMkLst>
            <pc:docMk/>
            <pc:sldMk cId="1360794996" sldId="1072"/>
            <ac:spMk id="15" creationId="{5AD5CF0F-FE77-3C4E-AFC3-8E97BA4AB1B2}"/>
          </ac:spMkLst>
        </pc:spChg>
        <pc:spChg chg="add mod">
          <ac:chgData name="Mariah Helgeson" userId="51b1bd1c-374c-4333-91a8-ada6f1cc33a2" providerId="ADAL" clId="{2561BA1A-F32F-064E-9033-AAFC7156500D}" dt="2022-01-25T18:10:52.131" v="179"/>
          <ac:spMkLst>
            <pc:docMk/>
            <pc:sldMk cId="1360794996" sldId="1072"/>
            <ac:spMk id="16" creationId="{2B979873-FD64-1A42-826C-D47208343038}"/>
          </ac:spMkLst>
        </pc:spChg>
        <pc:spChg chg="add mod">
          <ac:chgData name="Mariah Helgeson" userId="51b1bd1c-374c-4333-91a8-ada6f1cc33a2" providerId="ADAL" clId="{2561BA1A-F32F-064E-9033-AAFC7156500D}" dt="2022-01-25T18:10:52.131" v="179"/>
          <ac:spMkLst>
            <pc:docMk/>
            <pc:sldMk cId="1360794996" sldId="1072"/>
            <ac:spMk id="17" creationId="{B84DA842-149D-2C4C-AC6C-6D7A74C18D3E}"/>
          </ac:spMkLst>
        </pc:spChg>
        <pc:spChg chg="add mod">
          <ac:chgData name="Mariah Helgeson" userId="51b1bd1c-374c-4333-91a8-ada6f1cc33a2" providerId="ADAL" clId="{2561BA1A-F32F-064E-9033-AAFC7156500D}" dt="2022-01-25T18:10:52.131" v="179"/>
          <ac:spMkLst>
            <pc:docMk/>
            <pc:sldMk cId="1360794996" sldId="1072"/>
            <ac:spMk id="18" creationId="{5F8BFFCD-DB90-EA4F-B949-FF7322D5CA42}"/>
          </ac:spMkLst>
        </pc:spChg>
        <pc:spChg chg="add mod">
          <ac:chgData name="Mariah Helgeson" userId="51b1bd1c-374c-4333-91a8-ada6f1cc33a2" providerId="ADAL" clId="{2561BA1A-F32F-064E-9033-AAFC7156500D}" dt="2022-01-25T18:10:52.131" v="179"/>
          <ac:spMkLst>
            <pc:docMk/>
            <pc:sldMk cId="1360794996" sldId="1072"/>
            <ac:spMk id="19" creationId="{EE89DF12-56D0-6544-A4DA-DA0BB2A67770}"/>
          </ac:spMkLst>
        </pc:spChg>
        <pc:spChg chg="add mod">
          <ac:chgData name="Mariah Helgeson" userId="51b1bd1c-374c-4333-91a8-ada6f1cc33a2" providerId="ADAL" clId="{2561BA1A-F32F-064E-9033-AAFC7156500D}" dt="2022-01-25T18:10:52.131" v="179"/>
          <ac:spMkLst>
            <pc:docMk/>
            <pc:sldMk cId="1360794996" sldId="1072"/>
            <ac:spMk id="20" creationId="{C7C95A9C-323B-874D-9F51-6009B0AD63A6}"/>
          </ac:spMkLst>
        </pc:spChg>
        <pc:spChg chg="add mod">
          <ac:chgData name="Mariah Helgeson" userId="51b1bd1c-374c-4333-91a8-ada6f1cc33a2" providerId="ADAL" clId="{2561BA1A-F32F-064E-9033-AAFC7156500D}" dt="2022-01-25T18:10:52.131" v="179"/>
          <ac:spMkLst>
            <pc:docMk/>
            <pc:sldMk cId="1360794996" sldId="1072"/>
            <ac:spMk id="21" creationId="{10698C33-3966-904E-B7F2-DE2A59ABE54A}"/>
          </ac:spMkLst>
        </pc:spChg>
        <pc:spChg chg="add mod">
          <ac:chgData name="Mariah Helgeson" userId="51b1bd1c-374c-4333-91a8-ada6f1cc33a2" providerId="ADAL" clId="{2561BA1A-F32F-064E-9033-AAFC7156500D}" dt="2022-01-25T18:10:52.131" v="179"/>
          <ac:spMkLst>
            <pc:docMk/>
            <pc:sldMk cId="1360794996" sldId="1072"/>
            <ac:spMk id="22" creationId="{719EBFD0-5178-974E-9B78-FEA13412F9CA}"/>
          </ac:spMkLst>
        </pc:spChg>
        <pc:spChg chg="add mod">
          <ac:chgData name="Mariah Helgeson" userId="51b1bd1c-374c-4333-91a8-ada6f1cc33a2" providerId="ADAL" clId="{2561BA1A-F32F-064E-9033-AAFC7156500D}" dt="2022-01-25T18:10:52.131" v="179"/>
          <ac:spMkLst>
            <pc:docMk/>
            <pc:sldMk cId="1360794996" sldId="1072"/>
            <ac:spMk id="23" creationId="{CDA1014B-7AF9-4F49-9CAE-83710D01F414}"/>
          </ac:spMkLst>
        </pc:spChg>
        <pc:spChg chg="add mod">
          <ac:chgData name="Mariah Helgeson" userId="51b1bd1c-374c-4333-91a8-ada6f1cc33a2" providerId="ADAL" clId="{2561BA1A-F32F-064E-9033-AAFC7156500D}" dt="2022-01-25T18:10:52.131" v="179"/>
          <ac:spMkLst>
            <pc:docMk/>
            <pc:sldMk cId="1360794996" sldId="1072"/>
            <ac:spMk id="24" creationId="{01D2CB1E-3D11-024C-A433-5CCF9015038A}"/>
          </ac:spMkLst>
        </pc:spChg>
        <pc:spChg chg="add mod">
          <ac:chgData name="Mariah Helgeson" userId="51b1bd1c-374c-4333-91a8-ada6f1cc33a2" providerId="ADAL" clId="{2561BA1A-F32F-064E-9033-AAFC7156500D}" dt="2022-01-25T18:10:52.131" v="179"/>
          <ac:spMkLst>
            <pc:docMk/>
            <pc:sldMk cId="1360794996" sldId="1072"/>
            <ac:spMk id="25" creationId="{AB2FF7AA-6A04-D049-9344-3E90D0B3BC52}"/>
          </ac:spMkLst>
        </pc:spChg>
        <pc:spChg chg="add mod">
          <ac:chgData name="Mariah Helgeson" userId="51b1bd1c-374c-4333-91a8-ada6f1cc33a2" providerId="ADAL" clId="{2561BA1A-F32F-064E-9033-AAFC7156500D}" dt="2022-01-25T18:10:52.131" v="179"/>
          <ac:spMkLst>
            <pc:docMk/>
            <pc:sldMk cId="1360794996" sldId="1072"/>
            <ac:spMk id="26" creationId="{B16D9E18-1E23-AA4A-8BF8-40A65F2760E4}"/>
          </ac:spMkLst>
        </pc:spChg>
        <pc:spChg chg="mod ord">
          <ac:chgData name="Mariah Helgeson" userId="51b1bd1c-374c-4333-91a8-ada6f1cc33a2" providerId="ADAL" clId="{2561BA1A-F32F-064E-9033-AAFC7156500D}" dt="2022-01-25T20:02:29.854" v="3648" actId="700"/>
          <ac:spMkLst>
            <pc:docMk/>
            <pc:sldMk cId="1360794996" sldId="1072"/>
            <ac:spMk id="41987" creationId="{C2898601-C252-4C54-A6C3-3CBFA4943AEC}"/>
          </ac:spMkLst>
        </pc:spChg>
        <pc:spChg chg="mod ord">
          <ac:chgData name="Mariah Helgeson" userId="51b1bd1c-374c-4333-91a8-ada6f1cc33a2" providerId="ADAL" clId="{2561BA1A-F32F-064E-9033-AAFC7156500D}" dt="2022-01-25T20:02:29.854" v="3648" actId="700"/>
          <ac:spMkLst>
            <pc:docMk/>
            <pc:sldMk cId="1360794996" sldId="1072"/>
            <ac:spMk id="41988" creationId="{0452EEE8-9091-42F2-A4CE-9ED4F1B3A439}"/>
          </ac:spMkLst>
        </pc:spChg>
      </pc:sldChg>
      <pc:sldChg chg="addSp modSp mod chgLayout">
        <pc:chgData name="Mariah Helgeson" userId="51b1bd1c-374c-4333-91a8-ada6f1cc33a2" providerId="ADAL" clId="{2561BA1A-F32F-064E-9033-AAFC7156500D}" dt="2022-01-25T20:02:29.854" v="3648" actId="700"/>
        <pc:sldMkLst>
          <pc:docMk/>
          <pc:sldMk cId="3762923439" sldId="1073"/>
        </pc:sldMkLst>
        <pc:spChg chg="mod ord">
          <ac:chgData name="Mariah Helgeson" userId="51b1bd1c-374c-4333-91a8-ada6f1cc33a2" providerId="ADAL" clId="{2561BA1A-F32F-064E-9033-AAFC7156500D}" dt="2022-01-25T20:02:29.854" v="3648" actId="700"/>
          <ac:spMkLst>
            <pc:docMk/>
            <pc:sldMk cId="3762923439" sldId="1073"/>
            <ac:spMk id="2" creationId="{4B9C9E45-F314-4673-8928-CB2FAAA0020D}"/>
          </ac:spMkLst>
        </pc:spChg>
        <pc:spChg chg="mod ord">
          <ac:chgData name="Mariah Helgeson" userId="51b1bd1c-374c-4333-91a8-ada6f1cc33a2" providerId="ADAL" clId="{2561BA1A-F32F-064E-9033-AAFC7156500D}" dt="2022-01-25T20:02:29.854" v="3648" actId="700"/>
          <ac:spMkLst>
            <pc:docMk/>
            <pc:sldMk cId="3762923439" sldId="1073"/>
            <ac:spMk id="3" creationId="{742FF0FD-AF28-42B6-A3CB-CEC4BD2A718C}"/>
          </ac:spMkLst>
        </pc:spChg>
        <pc:spChg chg="add mod ord">
          <ac:chgData name="Mariah Helgeson" userId="51b1bd1c-374c-4333-91a8-ada6f1cc33a2" providerId="ADAL" clId="{2561BA1A-F32F-064E-9033-AAFC7156500D}" dt="2022-01-25T20:02:29.854" v="3648" actId="700"/>
          <ac:spMkLst>
            <pc:docMk/>
            <pc:sldMk cId="3762923439" sldId="1073"/>
            <ac:spMk id="4" creationId="{4E93E4AC-6EE0-9F45-B1AC-50AC0C1B0BAB}"/>
          </ac:spMkLst>
        </pc:spChg>
        <pc:spChg chg="add mod">
          <ac:chgData name="Mariah Helgeson" userId="51b1bd1c-374c-4333-91a8-ada6f1cc33a2" providerId="ADAL" clId="{2561BA1A-F32F-064E-9033-AAFC7156500D}" dt="2022-01-25T18:10:50.777" v="178"/>
          <ac:spMkLst>
            <pc:docMk/>
            <pc:sldMk cId="3762923439" sldId="1073"/>
            <ac:spMk id="6" creationId="{5849355F-9780-604C-AF56-17CFBE33624E}"/>
          </ac:spMkLst>
        </pc:spChg>
        <pc:spChg chg="add mod">
          <ac:chgData name="Mariah Helgeson" userId="51b1bd1c-374c-4333-91a8-ada6f1cc33a2" providerId="ADAL" clId="{2561BA1A-F32F-064E-9033-AAFC7156500D}" dt="2022-01-25T18:10:50.777" v="178"/>
          <ac:spMkLst>
            <pc:docMk/>
            <pc:sldMk cId="3762923439" sldId="1073"/>
            <ac:spMk id="9" creationId="{D59F6006-C9D5-9C44-A4F0-C88B408942F2}"/>
          </ac:spMkLst>
        </pc:spChg>
        <pc:spChg chg="add mod">
          <ac:chgData name="Mariah Helgeson" userId="51b1bd1c-374c-4333-91a8-ada6f1cc33a2" providerId="ADAL" clId="{2561BA1A-F32F-064E-9033-AAFC7156500D}" dt="2022-01-25T18:10:50.777" v="178"/>
          <ac:spMkLst>
            <pc:docMk/>
            <pc:sldMk cId="3762923439" sldId="1073"/>
            <ac:spMk id="10" creationId="{365F82F2-4089-8344-8DDC-683F91B65F18}"/>
          </ac:spMkLst>
        </pc:spChg>
        <pc:spChg chg="add mod">
          <ac:chgData name="Mariah Helgeson" userId="51b1bd1c-374c-4333-91a8-ada6f1cc33a2" providerId="ADAL" clId="{2561BA1A-F32F-064E-9033-AAFC7156500D}" dt="2022-01-25T18:10:50.777" v="178"/>
          <ac:spMkLst>
            <pc:docMk/>
            <pc:sldMk cId="3762923439" sldId="1073"/>
            <ac:spMk id="11" creationId="{DBAF1946-3F1E-9844-A95A-447665C341A9}"/>
          </ac:spMkLst>
        </pc:spChg>
        <pc:spChg chg="add mod">
          <ac:chgData name="Mariah Helgeson" userId="51b1bd1c-374c-4333-91a8-ada6f1cc33a2" providerId="ADAL" clId="{2561BA1A-F32F-064E-9033-AAFC7156500D}" dt="2022-01-25T18:10:50.777" v="178"/>
          <ac:spMkLst>
            <pc:docMk/>
            <pc:sldMk cId="3762923439" sldId="1073"/>
            <ac:spMk id="12" creationId="{4B2B3C73-BCC5-8E41-A011-4FFEBC11E962}"/>
          </ac:spMkLst>
        </pc:spChg>
        <pc:spChg chg="add mod">
          <ac:chgData name="Mariah Helgeson" userId="51b1bd1c-374c-4333-91a8-ada6f1cc33a2" providerId="ADAL" clId="{2561BA1A-F32F-064E-9033-AAFC7156500D}" dt="2022-01-25T18:10:50.777" v="178"/>
          <ac:spMkLst>
            <pc:docMk/>
            <pc:sldMk cId="3762923439" sldId="1073"/>
            <ac:spMk id="13" creationId="{DD59EA85-A7BC-9649-9E18-69518A93B12A}"/>
          </ac:spMkLst>
        </pc:spChg>
        <pc:spChg chg="add mod">
          <ac:chgData name="Mariah Helgeson" userId="51b1bd1c-374c-4333-91a8-ada6f1cc33a2" providerId="ADAL" clId="{2561BA1A-F32F-064E-9033-AAFC7156500D}" dt="2022-01-25T18:10:50.777" v="178"/>
          <ac:spMkLst>
            <pc:docMk/>
            <pc:sldMk cId="3762923439" sldId="1073"/>
            <ac:spMk id="14" creationId="{51048CC9-0048-DD4B-A66F-8D70E14B230C}"/>
          </ac:spMkLst>
        </pc:spChg>
        <pc:spChg chg="add mod">
          <ac:chgData name="Mariah Helgeson" userId="51b1bd1c-374c-4333-91a8-ada6f1cc33a2" providerId="ADAL" clId="{2561BA1A-F32F-064E-9033-AAFC7156500D}" dt="2022-01-25T18:10:50.777" v="178"/>
          <ac:spMkLst>
            <pc:docMk/>
            <pc:sldMk cId="3762923439" sldId="1073"/>
            <ac:spMk id="15" creationId="{67342F7B-EAE8-8140-85FC-AEE626ABEABB}"/>
          </ac:spMkLst>
        </pc:spChg>
        <pc:spChg chg="add mod">
          <ac:chgData name="Mariah Helgeson" userId="51b1bd1c-374c-4333-91a8-ada6f1cc33a2" providerId="ADAL" clId="{2561BA1A-F32F-064E-9033-AAFC7156500D}" dt="2022-01-25T18:10:50.777" v="178"/>
          <ac:spMkLst>
            <pc:docMk/>
            <pc:sldMk cId="3762923439" sldId="1073"/>
            <ac:spMk id="16" creationId="{F4DB1DD8-EA04-984C-AA22-8788EACC1785}"/>
          </ac:spMkLst>
        </pc:spChg>
        <pc:spChg chg="add mod">
          <ac:chgData name="Mariah Helgeson" userId="51b1bd1c-374c-4333-91a8-ada6f1cc33a2" providerId="ADAL" clId="{2561BA1A-F32F-064E-9033-AAFC7156500D}" dt="2022-01-25T18:10:50.777" v="178"/>
          <ac:spMkLst>
            <pc:docMk/>
            <pc:sldMk cId="3762923439" sldId="1073"/>
            <ac:spMk id="17" creationId="{D4CB7208-6A21-5D4F-B428-858719F80699}"/>
          </ac:spMkLst>
        </pc:spChg>
        <pc:spChg chg="add mod">
          <ac:chgData name="Mariah Helgeson" userId="51b1bd1c-374c-4333-91a8-ada6f1cc33a2" providerId="ADAL" clId="{2561BA1A-F32F-064E-9033-AAFC7156500D}" dt="2022-01-25T18:10:50.777" v="178"/>
          <ac:spMkLst>
            <pc:docMk/>
            <pc:sldMk cId="3762923439" sldId="1073"/>
            <ac:spMk id="18" creationId="{FA35CCA3-C089-3A42-9F96-1E621AD470C4}"/>
          </ac:spMkLst>
        </pc:spChg>
        <pc:spChg chg="add mod">
          <ac:chgData name="Mariah Helgeson" userId="51b1bd1c-374c-4333-91a8-ada6f1cc33a2" providerId="ADAL" clId="{2561BA1A-F32F-064E-9033-AAFC7156500D}" dt="2022-01-25T18:10:50.777" v="178"/>
          <ac:spMkLst>
            <pc:docMk/>
            <pc:sldMk cId="3762923439" sldId="1073"/>
            <ac:spMk id="19" creationId="{7F468225-885E-7645-AC70-06C512EC677B}"/>
          </ac:spMkLst>
        </pc:spChg>
      </pc:sldChg>
      <pc:sldChg chg="addSp modSp mod modClrScheme chgLayout">
        <pc:chgData name="Mariah Helgeson" userId="51b1bd1c-374c-4333-91a8-ada6f1cc33a2" providerId="ADAL" clId="{2561BA1A-F32F-064E-9033-AAFC7156500D}" dt="2022-01-25T21:00:31.924" v="4400" actId="255"/>
        <pc:sldMkLst>
          <pc:docMk/>
          <pc:sldMk cId="951419233" sldId="1074"/>
        </pc:sldMkLst>
        <pc:spChg chg="mod ord">
          <ac:chgData name="Mariah Helgeson" userId="51b1bd1c-374c-4333-91a8-ada6f1cc33a2" providerId="ADAL" clId="{2561BA1A-F32F-064E-9033-AAFC7156500D}" dt="2022-01-25T21:00:22.535" v="4397" actId="700"/>
          <ac:spMkLst>
            <pc:docMk/>
            <pc:sldMk cId="951419233" sldId="1074"/>
            <ac:spMk id="2" creationId="{00000000-0000-0000-0000-000000000000}"/>
          </ac:spMkLst>
        </pc:spChg>
        <pc:spChg chg="mod ord">
          <ac:chgData name="Mariah Helgeson" userId="51b1bd1c-374c-4333-91a8-ada6f1cc33a2" providerId="ADAL" clId="{2561BA1A-F32F-064E-9033-AAFC7156500D}" dt="2022-01-25T21:00:26.326" v="4398" actId="21"/>
          <ac:spMkLst>
            <pc:docMk/>
            <pc:sldMk cId="951419233" sldId="1074"/>
            <ac:spMk id="3" creationId="{00000000-0000-0000-0000-000000000000}"/>
          </ac:spMkLst>
        </pc:spChg>
        <pc:spChg chg="mod ord">
          <ac:chgData name="Mariah Helgeson" userId="51b1bd1c-374c-4333-91a8-ada6f1cc33a2" providerId="ADAL" clId="{2561BA1A-F32F-064E-9033-AAFC7156500D}" dt="2022-01-25T21:00:22.535" v="4397" actId="700"/>
          <ac:spMkLst>
            <pc:docMk/>
            <pc:sldMk cId="951419233" sldId="1074"/>
            <ac:spMk id="4" creationId="{00000000-0000-0000-0000-000000000000}"/>
          </ac:spMkLst>
        </pc:spChg>
        <pc:spChg chg="add mod">
          <ac:chgData name="Mariah Helgeson" userId="51b1bd1c-374c-4333-91a8-ada6f1cc33a2" providerId="ADAL" clId="{2561BA1A-F32F-064E-9033-AAFC7156500D}" dt="2022-01-25T18:26:21.949" v="1600"/>
          <ac:spMkLst>
            <pc:docMk/>
            <pc:sldMk cId="951419233" sldId="1074"/>
            <ac:spMk id="8" creationId="{C5AD43EB-BA67-774F-AF31-A5EAA2613D60}"/>
          </ac:spMkLst>
        </pc:spChg>
        <pc:spChg chg="add mod">
          <ac:chgData name="Mariah Helgeson" userId="51b1bd1c-374c-4333-91a8-ada6f1cc33a2" providerId="ADAL" clId="{2561BA1A-F32F-064E-9033-AAFC7156500D}" dt="2022-01-25T18:26:21.949" v="1600"/>
          <ac:spMkLst>
            <pc:docMk/>
            <pc:sldMk cId="951419233" sldId="1074"/>
            <ac:spMk id="9" creationId="{2245BB09-6991-C74B-A9AF-DC5253C1EFF4}"/>
          </ac:spMkLst>
        </pc:spChg>
        <pc:spChg chg="add mod">
          <ac:chgData name="Mariah Helgeson" userId="51b1bd1c-374c-4333-91a8-ada6f1cc33a2" providerId="ADAL" clId="{2561BA1A-F32F-064E-9033-AAFC7156500D}" dt="2022-01-25T18:26:21.949" v="1600"/>
          <ac:spMkLst>
            <pc:docMk/>
            <pc:sldMk cId="951419233" sldId="1074"/>
            <ac:spMk id="10" creationId="{D899C61F-7B56-9645-BC28-A9F5B2C1D446}"/>
          </ac:spMkLst>
        </pc:spChg>
        <pc:spChg chg="add mod">
          <ac:chgData name="Mariah Helgeson" userId="51b1bd1c-374c-4333-91a8-ada6f1cc33a2" providerId="ADAL" clId="{2561BA1A-F32F-064E-9033-AAFC7156500D}" dt="2022-01-25T18:26:21.949" v="1600"/>
          <ac:spMkLst>
            <pc:docMk/>
            <pc:sldMk cId="951419233" sldId="1074"/>
            <ac:spMk id="11" creationId="{13D15F10-1292-7B4C-9CA6-49C2E81A3F2F}"/>
          </ac:spMkLst>
        </pc:spChg>
        <pc:spChg chg="add mod">
          <ac:chgData name="Mariah Helgeson" userId="51b1bd1c-374c-4333-91a8-ada6f1cc33a2" providerId="ADAL" clId="{2561BA1A-F32F-064E-9033-AAFC7156500D}" dt="2022-01-25T18:26:21.949" v="1600"/>
          <ac:spMkLst>
            <pc:docMk/>
            <pc:sldMk cId="951419233" sldId="1074"/>
            <ac:spMk id="12" creationId="{370654A4-A7B2-6B44-8F77-BC936D94EE66}"/>
          </ac:spMkLst>
        </pc:spChg>
        <pc:spChg chg="add mod">
          <ac:chgData name="Mariah Helgeson" userId="51b1bd1c-374c-4333-91a8-ada6f1cc33a2" providerId="ADAL" clId="{2561BA1A-F32F-064E-9033-AAFC7156500D}" dt="2022-01-25T18:26:21.949" v="1600"/>
          <ac:spMkLst>
            <pc:docMk/>
            <pc:sldMk cId="951419233" sldId="1074"/>
            <ac:spMk id="13" creationId="{96AFE9F4-7AC4-4444-888E-0BC3B5765E71}"/>
          </ac:spMkLst>
        </pc:spChg>
        <pc:spChg chg="add mod">
          <ac:chgData name="Mariah Helgeson" userId="51b1bd1c-374c-4333-91a8-ada6f1cc33a2" providerId="ADAL" clId="{2561BA1A-F32F-064E-9033-AAFC7156500D}" dt="2022-01-25T18:26:21.949" v="1600"/>
          <ac:spMkLst>
            <pc:docMk/>
            <pc:sldMk cId="951419233" sldId="1074"/>
            <ac:spMk id="14" creationId="{B5825536-1F69-2B4C-BE45-967C21AC0E7C}"/>
          </ac:spMkLst>
        </pc:spChg>
        <pc:spChg chg="add mod">
          <ac:chgData name="Mariah Helgeson" userId="51b1bd1c-374c-4333-91a8-ada6f1cc33a2" providerId="ADAL" clId="{2561BA1A-F32F-064E-9033-AAFC7156500D}" dt="2022-01-25T18:26:21.949" v="1600"/>
          <ac:spMkLst>
            <pc:docMk/>
            <pc:sldMk cId="951419233" sldId="1074"/>
            <ac:spMk id="15" creationId="{A7C1DE3A-698A-434B-B066-B93006BA824A}"/>
          </ac:spMkLst>
        </pc:spChg>
        <pc:spChg chg="add mod">
          <ac:chgData name="Mariah Helgeson" userId="51b1bd1c-374c-4333-91a8-ada6f1cc33a2" providerId="ADAL" clId="{2561BA1A-F32F-064E-9033-AAFC7156500D}" dt="2022-01-25T18:26:21.949" v="1600"/>
          <ac:spMkLst>
            <pc:docMk/>
            <pc:sldMk cId="951419233" sldId="1074"/>
            <ac:spMk id="16" creationId="{A78E2D6D-C821-9441-AE80-AC8A7B8B2CBF}"/>
          </ac:spMkLst>
        </pc:spChg>
        <pc:spChg chg="add mod">
          <ac:chgData name="Mariah Helgeson" userId="51b1bd1c-374c-4333-91a8-ada6f1cc33a2" providerId="ADAL" clId="{2561BA1A-F32F-064E-9033-AAFC7156500D}" dt="2022-01-25T18:26:21.949" v="1600"/>
          <ac:spMkLst>
            <pc:docMk/>
            <pc:sldMk cId="951419233" sldId="1074"/>
            <ac:spMk id="17" creationId="{5DF08D9C-0A2B-F44F-A153-44C5EF53FAE0}"/>
          </ac:spMkLst>
        </pc:spChg>
        <pc:spChg chg="add mod">
          <ac:chgData name="Mariah Helgeson" userId="51b1bd1c-374c-4333-91a8-ada6f1cc33a2" providerId="ADAL" clId="{2561BA1A-F32F-064E-9033-AAFC7156500D}" dt="2022-01-25T18:26:21.949" v="1600"/>
          <ac:spMkLst>
            <pc:docMk/>
            <pc:sldMk cId="951419233" sldId="1074"/>
            <ac:spMk id="18" creationId="{ED02C317-E859-8346-83C8-B0343A8A8E46}"/>
          </ac:spMkLst>
        </pc:spChg>
        <pc:spChg chg="add mod">
          <ac:chgData name="Mariah Helgeson" userId="51b1bd1c-374c-4333-91a8-ada6f1cc33a2" providerId="ADAL" clId="{2561BA1A-F32F-064E-9033-AAFC7156500D}" dt="2022-01-25T18:26:21.949" v="1600"/>
          <ac:spMkLst>
            <pc:docMk/>
            <pc:sldMk cId="951419233" sldId="1074"/>
            <ac:spMk id="19" creationId="{169609A1-6F58-2A41-B45E-35CF045AA972}"/>
          </ac:spMkLst>
        </pc:spChg>
        <pc:spChg chg="add mod">
          <ac:chgData name="Mariah Helgeson" userId="51b1bd1c-374c-4333-91a8-ada6f1cc33a2" providerId="ADAL" clId="{2561BA1A-F32F-064E-9033-AAFC7156500D}" dt="2022-01-25T18:26:21.949" v="1600"/>
          <ac:spMkLst>
            <pc:docMk/>
            <pc:sldMk cId="951419233" sldId="1074"/>
            <ac:spMk id="20" creationId="{2BBE55B5-A739-EA4F-B493-2636932D8457}"/>
          </ac:spMkLst>
        </pc:spChg>
        <pc:spChg chg="add mod">
          <ac:chgData name="Mariah Helgeson" userId="51b1bd1c-374c-4333-91a8-ada6f1cc33a2" providerId="ADAL" clId="{2561BA1A-F32F-064E-9033-AAFC7156500D}" dt="2022-01-25T18:26:21.949" v="1600"/>
          <ac:spMkLst>
            <pc:docMk/>
            <pc:sldMk cId="951419233" sldId="1074"/>
            <ac:spMk id="21" creationId="{31A8A570-4479-104A-BE74-39C6240871F7}"/>
          </ac:spMkLst>
        </pc:spChg>
        <pc:spChg chg="add mod">
          <ac:chgData name="Mariah Helgeson" userId="51b1bd1c-374c-4333-91a8-ada6f1cc33a2" providerId="ADAL" clId="{2561BA1A-F32F-064E-9033-AAFC7156500D}" dt="2022-01-25T18:26:21.949" v="1600"/>
          <ac:spMkLst>
            <pc:docMk/>
            <pc:sldMk cId="951419233" sldId="1074"/>
            <ac:spMk id="22" creationId="{4375B176-532B-3245-9E40-2C26E030577F}"/>
          </ac:spMkLst>
        </pc:spChg>
        <pc:spChg chg="add mod">
          <ac:chgData name="Mariah Helgeson" userId="51b1bd1c-374c-4333-91a8-ada6f1cc33a2" providerId="ADAL" clId="{2561BA1A-F32F-064E-9033-AAFC7156500D}" dt="2022-01-25T18:26:21.949" v="1600"/>
          <ac:spMkLst>
            <pc:docMk/>
            <pc:sldMk cId="951419233" sldId="1074"/>
            <ac:spMk id="23" creationId="{D2DC8894-6532-7249-9723-DF87E09A0EFC}"/>
          </ac:spMkLst>
        </pc:spChg>
        <pc:spChg chg="add mod">
          <ac:chgData name="Mariah Helgeson" userId="51b1bd1c-374c-4333-91a8-ada6f1cc33a2" providerId="ADAL" clId="{2561BA1A-F32F-064E-9033-AAFC7156500D}" dt="2022-01-25T18:26:21.949" v="1600"/>
          <ac:spMkLst>
            <pc:docMk/>
            <pc:sldMk cId="951419233" sldId="1074"/>
            <ac:spMk id="24" creationId="{115B614D-11CE-ED4A-ACDA-6AEE2E9DDFBB}"/>
          </ac:spMkLst>
        </pc:spChg>
        <pc:spChg chg="add mod ord">
          <ac:chgData name="Mariah Helgeson" userId="51b1bd1c-374c-4333-91a8-ada6f1cc33a2" providerId="ADAL" clId="{2561BA1A-F32F-064E-9033-AAFC7156500D}" dt="2022-01-25T21:00:31.924" v="4400" actId="255"/>
          <ac:spMkLst>
            <pc:docMk/>
            <pc:sldMk cId="951419233" sldId="1074"/>
            <ac:spMk id="25" creationId="{0FE737D7-B190-D645-BB86-3A55296743A5}"/>
          </ac:spMkLst>
        </pc:spChg>
      </pc:sldChg>
      <pc:sldChg chg="addSp modSp mod chgLayout">
        <pc:chgData name="Mariah Helgeson" userId="51b1bd1c-374c-4333-91a8-ada6f1cc33a2" providerId="ADAL" clId="{2561BA1A-F32F-064E-9033-AAFC7156500D}" dt="2022-01-25T20:02:29.854" v="3648" actId="700"/>
        <pc:sldMkLst>
          <pc:docMk/>
          <pc:sldMk cId="3688615622" sldId="1075"/>
        </pc:sldMkLst>
        <pc:spChg chg="mod ord">
          <ac:chgData name="Mariah Helgeson" userId="51b1bd1c-374c-4333-91a8-ada6f1cc33a2" providerId="ADAL" clId="{2561BA1A-F32F-064E-9033-AAFC7156500D}" dt="2022-01-25T20:02:29.854" v="3648" actId="700"/>
          <ac:spMkLst>
            <pc:docMk/>
            <pc:sldMk cId="3688615622" sldId="1075"/>
            <ac:spMk id="2" creationId="{00000000-0000-0000-0000-000000000000}"/>
          </ac:spMkLst>
        </pc:spChg>
        <pc:spChg chg="mod ord">
          <ac:chgData name="Mariah Helgeson" userId="51b1bd1c-374c-4333-91a8-ada6f1cc33a2" providerId="ADAL" clId="{2561BA1A-F32F-064E-9033-AAFC7156500D}" dt="2022-01-25T20:02:29.854" v="3648" actId="700"/>
          <ac:spMkLst>
            <pc:docMk/>
            <pc:sldMk cId="3688615622" sldId="1075"/>
            <ac:spMk id="3" creationId="{00000000-0000-0000-0000-000000000000}"/>
          </ac:spMkLst>
        </pc:spChg>
        <pc:spChg chg="mod ord">
          <ac:chgData name="Mariah Helgeson" userId="51b1bd1c-374c-4333-91a8-ada6f1cc33a2" providerId="ADAL" clId="{2561BA1A-F32F-064E-9033-AAFC7156500D}" dt="2022-01-25T20:02:29.854" v="3648" actId="700"/>
          <ac:spMkLst>
            <pc:docMk/>
            <pc:sldMk cId="3688615622" sldId="1075"/>
            <ac:spMk id="4" creationId="{00000000-0000-0000-0000-000000000000}"/>
          </ac:spMkLst>
        </pc:spChg>
        <pc:spChg chg="add mod">
          <ac:chgData name="Mariah Helgeson" userId="51b1bd1c-374c-4333-91a8-ada6f1cc33a2" providerId="ADAL" clId="{2561BA1A-F32F-064E-9033-AAFC7156500D}" dt="2022-01-25T18:26:23.034" v="1601"/>
          <ac:spMkLst>
            <pc:docMk/>
            <pc:sldMk cId="3688615622" sldId="1075"/>
            <ac:spMk id="8" creationId="{5A18BD1E-5D7B-ED40-B1FB-120EA7DC85FC}"/>
          </ac:spMkLst>
        </pc:spChg>
        <pc:spChg chg="add mod">
          <ac:chgData name="Mariah Helgeson" userId="51b1bd1c-374c-4333-91a8-ada6f1cc33a2" providerId="ADAL" clId="{2561BA1A-F32F-064E-9033-AAFC7156500D}" dt="2022-01-25T18:26:23.034" v="1601"/>
          <ac:spMkLst>
            <pc:docMk/>
            <pc:sldMk cId="3688615622" sldId="1075"/>
            <ac:spMk id="9" creationId="{1206D912-9A25-CA42-A219-6366F15C33A4}"/>
          </ac:spMkLst>
        </pc:spChg>
        <pc:spChg chg="add mod">
          <ac:chgData name="Mariah Helgeson" userId="51b1bd1c-374c-4333-91a8-ada6f1cc33a2" providerId="ADAL" clId="{2561BA1A-F32F-064E-9033-AAFC7156500D}" dt="2022-01-25T18:26:23.034" v="1601"/>
          <ac:spMkLst>
            <pc:docMk/>
            <pc:sldMk cId="3688615622" sldId="1075"/>
            <ac:spMk id="10" creationId="{6D2E502A-00E0-964D-AA4C-77142B3A9A69}"/>
          </ac:spMkLst>
        </pc:spChg>
        <pc:spChg chg="add mod">
          <ac:chgData name="Mariah Helgeson" userId="51b1bd1c-374c-4333-91a8-ada6f1cc33a2" providerId="ADAL" clId="{2561BA1A-F32F-064E-9033-AAFC7156500D}" dt="2022-01-25T18:26:23.034" v="1601"/>
          <ac:spMkLst>
            <pc:docMk/>
            <pc:sldMk cId="3688615622" sldId="1075"/>
            <ac:spMk id="11" creationId="{5E0A477C-056C-7C49-8DBF-85DBCF2446FA}"/>
          </ac:spMkLst>
        </pc:spChg>
        <pc:spChg chg="add mod">
          <ac:chgData name="Mariah Helgeson" userId="51b1bd1c-374c-4333-91a8-ada6f1cc33a2" providerId="ADAL" clId="{2561BA1A-F32F-064E-9033-AAFC7156500D}" dt="2022-01-25T18:26:23.034" v="1601"/>
          <ac:spMkLst>
            <pc:docMk/>
            <pc:sldMk cId="3688615622" sldId="1075"/>
            <ac:spMk id="12" creationId="{2FCB2CCE-42B3-934F-BF39-3084AB86F52B}"/>
          </ac:spMkLst>
        </pc:spChg>
        <pc:spChg chg="add mod">
          <ac:chgData name="Mariah Helgeson" userId="51b1bd1c-374c-4333-91a8-ada6f1cc33a2" providerId="ADAL" clId="{2561BA1A-F32F-064E-9033-AAFC7156500D}" dt="2022-01-25T18:26:23.034" v="1601"/>
          <ac:spMkLst>
            <pc:docMk/>
            <pc:sldMk cId="3688615622" sldId="1075"/>
            <ac:spMk id="13" creationId="{66F865D6-8A69-5C4F-96C5-E62BCD47389A}"/>
          </ac:spMkLst>
        </pc:spChg>
        <pc:spChg chg="add mod">
          <ac:chgData name="Mariah Helgeson" userId="51b1bd1c-374c-4333-91a8-ada6f1cc33a2" providerId="ADAL" clId="{2561BA1A-F32F-064E-9033-AAFC7156500D}" dt="2022-01-25T18:26:23.034" v="1601"/>
          <ac:spMkLst>
            <pc:docMk/>
            <pc:sldMk cId="3688615622" sldId="1075"/>
            <ac:spMk id="14" creationId="{8466B78E-75EA-0A41-B95B-F27C4FDC58DD}"/>
          </ac:spMkLst>
        </pc:spChg>
        <pc:spChg chg="add mod">
          <ac:chgData name="Mariah Helgeson" userId="51b1bd1c-374c-4333-91a8-ada6f1cc33a2" providerId="ADAL" clId="{2561BA1A-F32F-064E-9033-AAFC7156500D}" dt="2022-01-25T18:26:23.034" v="1601"/>
          <ac:spMkLst>
            <pc:docMk/>
            <pc:sldMk cId="3688615622" sldId="1075"/>
            <ac:spMk id="15" creationId="{0B157CC9-4C0C-4F47-8682-B79C886FD1D1}"/>
          </ac:spMkLst>
        </pc:spChg>
        <pc:spChg chg="add mod">
          <ac:chgData name="Mariah Helgeson" userId="51b1bd1c-374c-4333-91a8-ada6f1cc33a2" providerId="ADAL" clId="{2561BA1A-F32F-064E-9033-AAFC7156500D}" dt="2022-01-25T18:26:23.034" v="1601"/>
          <ac:spMkLst>
            <pc:docMk/>
            <pc:sldMk cId="3688615622" sldId="1075"/>
            <ac:spMk id="16" creationId="{E598D50C-58F5-0647-A124-F3AF779AB885}"/>
          </ac:spMkLst>
        </pc:spChg>
        <pc:spChg chg="add mod">
          <ac:chgData name="Mariah Helgeson" userId="51b1bd1c-374c-4333-91a8-ada6f1cc33a2" providerId="ADAL" clId="{2561BA1A-F32F-064E-9033-AAFC7156500D}" dt="2022-01-25T18:26:23.034" v="1601"/>
          <ac:spMkLst>
            <pc:docMk/>
            <pc:sldMk cId="3688615622" sldId="1075"/>
            <ac:spMk id="17" creationId="{BE5E5C9F-0BB0-DA4E-B62B-9EC49D3A6C1D}"/>
          </ac:spMkLst>
        </pc:spChg>
        <pc:spChg chg="add mod">
          <ac:chgData name="Mariah Helgeson" userId="51b1bd1c-374c-4333-91a8-ada6f1cc33a2" providerId="ADAL" clId="{2561BA1A-F32F-064E-9033-AAFC7156500D}" dt="2022-01-25T18:26:23.034" v="1601"/>
          <ac:spMkLst>
            <pc:docMk/>
            <pc:sldMk cId="3688615622" sldId="1075"/>
            <ac:spMk id="18" creationId="{BF246AF6-476C-6246-9919-021466923162}"/>
          </ac:spMkLst>
        </pc:spChg>
        <pc:spChg chg="add mod">
          <ac:chgData name="Mariah Helgeson" userId="51b1bd1c-374c-4333-91a8-ada6f1cc33a2" providerId="ADAL" clId="{2561BA1A-F32F-064E-9033-AAFC7156500D}" dt="2022-01-25T18:26:23.034" v="1601"/>
          <ac:spMkLst>
            <pc:docMk/>
            <pc:sldMk cId="3688615622" sldId="1075"/>
            <ac:spMk id="19" creationId="{7EC1C486-FAB9-FC45-9EA2-CD94ED1366A1}"/>
          </ac:spMkLst>
        </pc:spChg>
        <pc:spChg chg="add mod">
          <ac:chgData name="Mariah Helgeson" userId="51b1bd1c-374c-4333-91a8-ada6f1cc33a2" providerId="ADAL" clId="{2561BA1A-F32F-064E-9033-AAFC7156500D}" dt="2022-01-25T18:26:23.034" v="1601"/>
          <ac:spMkLst>
            <pc:docMk/>
            <pc:sldMk cId="3688615622" sldId="1075"/>
            <ac:spMk id="20" creationId="{EA4548FA-D239-B643-A30D-1C56D6A3A0A6}"/>
          </ac:spMkLst>
        </pc:spChg>
        <pc:spChg chg="add mod">
          <ac:chgData name="Mariah Helgeson" userId="51b1bd1c-374c-4333-91a8-ada6f1cc33a2" providerId="ADAL" clId="{2561BA1A-F32F-064E-9033-AAFC7156500D}" dt="2022-01-25T18:26:23.034" v="1601"/>
          <ac:spMkLst>
            <pc:docMk/>
            <pc:sldMk cId="3688615622" sldId="1075"/>
            <ac:spMk id="21" creationId="{B884BFB3-B23A-B24F-BC27-A0AF2C37EB45}"/>
          </ac:spMkLst>
        </pc:spChg>
        <pc:spChg chg="add mod">
          <ac:chgData name="Mariah Helgeson" userId="51b1bd1c-374c-4333-91a8-ada6f1cc33a2" providerId="ADAL" clId="{2561BA1A-F32F-064E-9033-AAFC7156500D}" dt="2022-01-25T18:26:23.034" v="1601"/>
          <ac:spMkLst>
            <pc:docMk/>
            <pc:sldMk cId="3688615622" sldId="1075"/>
            <ac:spMk id="22" creationId="{011CFC23-D5BE-214B-9475-7647855DDD09}"/>
          </ac:spMkLst>
        </pc:spChg>
        <pc:spChg chg="add mod">
          <ac:chgData name="Mariah Helgeson" userId="51b1bd1c-374c-4333-91a8-ada6f1cc33a2" providerId="ADAL" clId="{2561BA1A-F32F-064E-9033-AAFC7156500D}" dt="2022-01-25T18:26:23.034" v="1601"/>
          <ac:spMkLst>
            <pc:docMk/>
            <pc:sldMk cId="3688615622" sldId="1075"/>
            <ac:spMk id="23" creationId="{51337CDB-E50A-2640-853E-7CCCFAD4AA81}"/>
          </ac:spMkLst>
        </pc:spChg>
        <pc:spChg chg="add mod">
          <ac:chgData name="Mariah Helgeson" userId="51b1bd1c-374c-4333-91a8-ada6f1cc33a2" providerId="ADAL" clId="{2561BA1A-F32F-064E-9033-AAFC7156500D}" dt="2022-01-25T18:26:23.034" v="1601"/>
          <ac:spMkLst>
            <pc:docMk/>
            <pc:sldMk cId="3688615622" sldId="1075"/>
            <ac:spMk id="24" creationId="{05A9AAB8-4CB4-A648-BEE1-3F7E3F169DDB}"/>
          </ac:spMkLst>
        </pc:spChg>
      </pc:sldChg>
      <pc:sldChg chg="addSp modSp mod modClrScheme chgLayout">
        <pc:chgData name="Mariah Helgeson" userId="51b1bd1c-374c-4333-91a8-ada6f1cc33a2" providerId="ADAL" clId="{2561BA1A-F32F-064E-9033-AAFC7156500D}" dt="2022-01-25T20:02:29.854" v="3648" actId="700"/>
        <pc:sldMkLst>
          <pc:docMk/>
          <pc:sldMk cId="3524612534" sldId="1076"/>
        </pc:sldMkLst>
        <pc:spChg chg="mod ord">
          <ac:chgData name="Mariah Helgeson" userId="51b1bd1c-374c-4333-91a8-ada6f1cc33a2" providerId="ADAL" clId="{2561BA1A-F32F-064E-9033-AAFC7156500D}" dt="2022-01-25T20:02:29.854" v="3648" actId="700"/>
          <ac:spMkLst>
            <pc:docMk/>
            <pc:sldMk cId="3524612534" sldId="1076"/>
            <ac:spMk id="2" creationId="{4CF895B9-AFF0-4230-B7CE-0B4C0CEA06E1}"/>
          </ac:spMkLst>
        </pc:spChg>
        <pc:spChg chg="add mod">
          <ac:chgData name="Mariah Helgeson" userId="51b1bd1c-374c-4333-91a8-ada6f1cc33a2" providerId="ADAL" clId="{2561BA1A-F32F-064E-9033-AAFC7156500D}" dt="2022-01-25T18:29:49.669" v="1653"/>
          <ac:spMkLst>
            <pc:docMk/>
            <pc:sldMk cId="3524612534" sldId="1076"/>
            <ac:spMk id="8" creationId="{08DB493C-27C2-7F4F-AD28-887417880FB4}"/>
          </ac:spMkLst>
        </pc:spChg>
        <pc:spChg chg="add mod">
          <ac:chgData name="Mariah Helgeson" userId="51b1bd1c-374c-4333-91a8-ada6f1cc33a2" providerId="ADAL" clId="{2561BA1A-F32F-064E-9033-AAFC7156500D}" dt="2022-01-25T18:29:49.669" v="1653"/>
          <ac:spMkLst>
            <pc:docMk/>
            <pc:sldMk cId="3524612534" sldId="1076"/>
            <ac:spMk id="11" creationId="{80EF85D9-2B80-B749-BED1-D361F30D5958}"/>
          </ac:spMkLst>
        </pc:spChg>
        <pc:spChg chg="add mod">
          <ac:chgData name="Mariah Helgeson" userId="51b1bd1c-374c-4333-91a8-ada6f1cc33a2" providerId="ADAL" clId="{2561BA1A-F32F-064E-9033-AAFC7156500D}" dt="2022-01-25T18:29:49.669" v="1653"/>
          <ac:spMkLst>
            <pc:docMk/>
            <pc:sldMk cId="3524612534" sldId="1076"/>
            <ac:spMk id="12" creationId="{CF9FB65F-CEC2-8C48-B8C8-7D3D43D89C7B}"/>
          </ac:spMkLst>
        </pc:spChg>
        <pc:spChg chg="add mod">
          <ac:chgData name="Mariah Helgeson" userId="51b1bd1c-374c-4333-91a8-ada6f1cc33a2" providerId="ADAL" clId="{2561BA1A-F32F-064E-9033-AAFC7156500D}" dt="2022-01-25T18:29:49.669" v="1653"/>
          <ac:spMkLst>
            <pc:docMk/>
            <pc:sldMk cId="3524612534" sldId="1076"/>
            <ac:spMk id="13" creationId="{A83C0DC1-7E51-F34B-BE11-337A8870C9F0}"/>
          </ac:spMkLst>
        </pc:spChg>
        <pc:spChg chg="add mod">
          <ac:chgData name="Mariah Helgeson" userId="51b1bd1c-374c-4333-91a8-ada6f1cc33a2" providerId="ADAL" clId="{2561BA1A-F32F-064E-9033-AAFC7156500D}" dt="2022-01-25T18:29:49.669" v="1653"/>
          <ac:spMkLst>
            <pc:docMk/>
            <pc:sldMk cId="3524612534" sldId="1076"/>
            <ac:spMk id="14" creationId="{8D162C2F-6613-0740-8E4F-7243D177DE07}"/>
          </ac:spMkLst>
        </pc:spChg>
        <pc:spChg chg="add mod">
          <ac:chgData name="Mariah Helgeson" userId="51b1bd1c-374c-4333-91a8-ada6f1cc33a2" providerId="ADAL" clId="{2561BA1A-F32F-064E-9033-AAFC7156500D}" dt="2022-01-25T18:29:49.669" v="1653"/>
          <ac:spMkLst>
            <pc:docMk/>
            <pc:sldMk cId="3524612534" sldId="1076"/>
            <ac:spMk id="15" creationId="{D48879BC-A699-E44A-AA74-24AC4D057944}"/>
          </ac:spMkLst>
        </pc:spChg>
        <pc:spChg chg="add mod">
          <ac:chgData name="Mariah Helgeson" userId="51b1bd1c-374c-4333-91a8-ada6f1cc33a2" providerId="ADAL" clId="{2561BA1A-F32F-064E-9033-AAFC7156500D}" dt="2022-01-25T18:29:49.669" v="1653"/>
          <ac:spMkLst>
            <pc:docMk/>
            <pc:sldMk cId="3524612534" sldId="1076"/>
            <ac:spMk id="16" creationId="{4146B71C-4CB0-E947-996B-7A83F5EF707A}"/>
          </ac:spMkLst>
        </pc:spChg>
        <pc:spChg chg="add mod">
          <ac:chgData name="Mariah Helgeson" userId="51b1bd1c-374c-4333-91a8-ada6f1cc33a2" providerId="ADAL" clId="{2561BA1A-F32F-064E-9033-AAFC7156500D}" dt="2022-01-25T18:29:49.669" v="1653"/>
          <ac:spMkLst>
            <pc:docMk/>
            <pc:sldMk cId="3524612534" sldId="1076"/>
            <ac:spMk id="17" creationId="{23DB9CAB-D984-A440-8CED-72F3243AA580}"/>
          </ac:spMkLst>
        </pc:spChg>
        <pc:spChg chg="add mod">
          <ac:chgData name="Mariah Helgeson" userId="51b1bd1c-374c-4333-91a8-ada6f1cc33a2" providerId="ADAL" clId="{2561BA1A-F32F-064E-9033-AAFC7156500D}" dt="2022-01-25T18:29:49.669" v="1653"/>
          <ac:spMkLst>
            <pc:docMk/>
            <pc:sldMk cId="3524612534" sldId="1076"/>
            <ac:spMk id="18" creationId="{3A1ED286-D170-6548-B685-2810EAA5D577}"/>
          </ac:spMkLst>
        </pc:spChg>
        <pc:spChg chg="add mod">
          <ac:chgData name="Mariah Helgeson" userId="51b1bd1c-374c-4333-91a8-ada6f1cc33a2" providerId="ADAL" clId="{2561BA1A-F32F-064E-9033-AAFC7156500D}" dt="2022-01-25T18:29:49.669" v="1653"/>
          <ac:spMkLst>
            <pc:docMk/>
            <pc:sldMk cId="3524612534" sldId="1076"/>
            <ac:spMk id="19" creationId="{7AB110DF-E643-474C-9E07-BC76E45E6995}"/>
          </ac:spMkLst>
        </pc:spChg>
        <pc:spChg chg="add mod">
          <ac:chgData name="Mariah Helgeson" userId="51b1bd1c-374c-4333-91a8-ada6f1cc33a2" providerId="ADAL" clId="{2561BA1A-F32F-064E-9033-AAFC7156500D}" dt="2022-01-25T18:29:49.669" v="1653"/>
          <ac:spMkLst>
            <pc:docMk/>
            <pc:sldMk cId="3524612534" sldId="1076"/>
            <ac:spMk id="20" creationId="{577D8B69-DFEB-664A-A243-D6051614820F}"/>
          </ac:spMkLst>
        </pc:spChg>
        <pc:spChg chg="add mod">
          <ac:chgData name="Mariah Helgeson" userId="51b1bd1c-374c-4333-91a8-ada6f1cc33a2" providerId="ADAL" clId="{2561BA1A-F32F-064E-9033-AAFC7156500D}" dt="2022-01-25T18:30:30.252" v="1656"/>
          <ac:spMkLst>
            <pc:docMk/>
            <pc:sldMk cId="3524612534" sldId="1076"/>
            <ac:spMk id="21" creationId="{5EEE466A-CBB8-3148-B491-C9771524C0A3}"/>
          </ac:spMkLst>
        </pc:spChg>
        <pc:spChg chg="add mod">
          <ac:chgData name="Mariah Helgeson" userId="51b1bd1c-374c-4333-91a8-ada6f1cc33a2" providerId="ADAL" clId="{2561BA1A-F32F-064E-9033-AAFC7156500D}" dt="2022-01-25T18:30:30.252" v="1656"/>
          <ac:spMkLst>
            <pc:docMk/>
            <pc:sldMk cId="3524612534" sldId="1076"/>
            <ac:spMk id="22" creationId="{6FA8EFF8-56CF-414D-A374-079672583AA7}"/>
          </ac:spMkLst>
        </pc:spChg>
        <pc:spChg chg="add mod">
          <ac:chgData name="Mariah Helgeson" userId="51b1bd1c-374c-4333-91a8-ada6f1cc33a2" providerId="ADAL" clId="{2561BA1A-F32F-064E-9033-AAFC7156500D}" dt="2022-01-25T18:30:30.252" v="1656"/>
          <ac:spMkLst>
            <pc:docMk/>
            <pc:sldMk cId="3524612534" sldId="1076"/>
            <ac:spMk id="23" creationId="{93900DD5-F287-D245-AFD5-2780C940B77C}"/>
          </ac:spMkLst>
        </pc:spChg>
        <pc:spChg chg="add mod">
          <ac:chgData name="Mariah Helgeson" userId="51b1bd1c-374c-4333-91a8-ada6f1cc33a2" providerId="ADAL" clId="{2561BA1A-F32F-064E-9033-AAFC7156500D}" dt="2022-01-25T18:30:30.252" v="1656"/>
          <ac:spMkLst>
            <pc:docMk/>
            <pc:sldMk cId="3524612534" sldId="1076"/>
            <ac:spMk id="24" creationId="{620E5B1A-F89A-4E47-A6FC-9E67024956F9}"/>
          </ac:spMkLst>
        </pc:spChg>
        <pc:spChg chg="add mod">
          <ac:chgData name="Mariah Helgeson" userId="51b1bd1c-374c-4333-91a8-ada6f1cc33a2" providerId="ADAL" clId="{2561BA1A-F32F-064E-9033-AAFC7156500D}" dt="2022-01-25T18:30:30.252" v="1656"/>
          <ac:spMkLst>
            <pc:docMk/>
            <pc:sldMk cId="3524612534" sldId="1076"/>
            <ac:spMk id="25" creationId="{645FA775-FCA9-4148-99BC-0BA5FE235D59}"/>
          </ac:spMkLst>
        </pc:spChg>
        <pc:spChg chg="add mod">
          <ac:chgData name="Mariah Helgeson" userId="51b1bd1c-374c-4333-91a8-ada6f1cc33a2" providerId="ADAL" clId="{2561BA1A-F32F-064E-9033-AAFC7156500D}" dt="2022-01-25T18:30:30.252" v="1656"/>
          <ac:spMkLst>
            <pc:docMk/>
            <pc:sldMk cId="3524612534" sldId="1076"/>
            <ac:spMk id="26" creationId="{7226D096-BEA4-8742-8A8E-51DA46BA24A2}"/>
          </ac:spMkLst>
        </pc:spChg>
        <pc:spChg chg="add mod">
          <ac:chgData name="Mariah Helgeson" userId="51b1bd1c-374c-4333-91a8-ada6f1cc33a2" providerId="ADAL" clId="{2561BA1A-F32F-064E-9033-AAFC7156500D}" dt="2022-01-25T18:30:30.252" v="1656"/>
          <ac:spMkLst>
            <pc:docMk/>
            <pc:sldMk cId="3524612534" sldId="1076"/>
            <ac:spMk id="27" creationId="{A52752A8-5071-4F4B-AFBC-0B0D45C46153}"/>
          </ac:spMkLst>
        </pc:spChg>
        <pc:spChg chg="add mod">
          <ac:chgData name="Mariah Helgeson" userId="51b1bd1c-374c-4333-91a8-ada6f1cc33a2" providerId="ADAL" clId="{2561BA1A-F32F-064E-9033-AAFC7156500D}" dt="2022-01-25T18:30:30.252" v="1656"/>
          <ac:spMkLst>
            <pc:docMk/>
            <pc:sldMk cId="3524612534" sldId="1076"/>
            <ac:spMk id="28" creationId="{5E6041EB-9A9E-0E4C-9D52-5C3E32A2764D}"/>
          </ac:spMkLst>
        </pc:spChg>
        <pc:spChg chg="add mod">
          <ac:chgData name="Mariah Helgeson" userId="51b1bd1c-374c-4333-91a8-ada6f1cc33a2" providerId="ADAL" clId="{2561BA1A-F32F-064E-9033-AAFC7156500D}" dt="2022-01-25T18:30:30.252" v="1656"/>
          <ac:spMkLst>
            <pc:docMk/>
            <pc:sldMk cId="3524612534" sldId="1076"/>
            <ac:spMk id="29" creationId="{02514B1C-1757-2046-8AD9-AE6F00C56933}"/>
          </ac:spMkLst>
        </pc:spChg>
        <pc:spChg chg="add mod">
          <ac:chgData name="Mariah Helgeson" userId="51b1bd1c-374c-4333-91a8-ada6f1cc33a2" providerId="ADAL" clId="{2561BA1A-F32F-064E-9033-AAFC7156500D}" dt="2022-01-25T18:30:30.252" v="1656"/>
          <ac:spMkLst>
            <pc:docMk/>
            <pc:sldMk cId="3524612534" sldId="1076"/>
            <ac:spMk id="30" creationId="{B03421CB-EE4C-1349-A840-43A06408FC1B}"/>
          </ac:spMkLst>
        </pc:spChg>
        <pc:spChg chg="add mod">
          <ac:chgData name="Mariah Helgeson" userId="51b1bd1c-374c-4333-91a8-ada6f1cc33a2" providerId="ADAL" clId="{2561BA1A-F32F-064E-9033-AAFC7156500D}" dt="2022-01-25T18:30:30.252" v="1656"/>
          <ac:spMkLst>
            <pc:docMk/>
            <pc:sldMk cId="3524612534" sldId="1076"/>
            <ac:spMk id="31" creationId="{B9251236-D27D-704F-8EA1-A153743D616A}"/>
          </ac:spMkLst>
        </pc:spChg>
        <pc:spChg chg="add mod">
          <ac:chgData name="Mariah Helgeson" userId="51b1bd1c-374c-4333-91a8-ada6f1cc33a2" providerId="ADAL" clId="{2561BA1A-F32F-064E-9033-AAFC7156500D}" dt="2022-01-25T18:30:30.252" v="1656"/>
          <ac:spMkLst>
            <pc:docMk/>
            <pc:sldMk cId="3524612534" sldId="1076"/>
            <ac:spMk id="32" creationId="{A14AA420-BAD1-C541-A184-CCFD40FBB62A}"/>
          </ac:spMkLst>
        </pc:spChg>
        <pc:spChg chg="mod ord">
          <ac:chgData name="Mariah Helgeson" userId="51b1bd1c-374c-4333-91a8-ada6f1cc33a2" providerId="ADAL" clId="{2561BA1A-F32F-064E-9033-AAFC7156500D}" dt="2022-01-25T20:02:29.854" v="3648" actId="700"/>
          <ac:spMkLst>
            <pc:docMk/>
            <pc:sldMk cId="3524612534" sldId="1076"/>
            <ac:spMk id="75778" creationId="{C223E023-A606-477E-A852-16DA0740DE0E}"/>
          </ac:spMkLst>
        </pc:spChg>
        <pc:spChg chg="mod ord">
          <ac:chgData name="Mariah Helgeson" userId="51b1bd1c-374c-4333-91a8-ada6f1cc33a2" providerId="ADAL" clId="{2561BA1A-F32F-064E-9033-AAFC7156500D}" dt="2022-01-25T20:02:29.854" v="3648" actId="700"/>
          <ac:spMkLst>
            <pc:docMk/>
            <pc:sldMk cId="3524612534" sldId="1076"/>
            <ac:spMk id="75780" creationId="{C0E1592F-F906-47B5-ACC0-7705DEDC51F6}"/>
          </ac:spMkLst>
        </pc:spChg>
      </pc:sldChg>
      <pc:sldChg chg="addSp modSp mod chgLayout">
        <pc:chgData name="Mariah Helgeson" userId="51b1bd1c-374c-4333-91a8-ada6f1cc33a2" providerId="ADAL" clId="{2561BA1A-F32F-064E-9033-AAFC7156500D}" dt="2022-01-25T20:02:29.854" v="3648" actId="700"/>
        <pc:sldMkLst>
          <pc:docMk/>
          <pc:sldMk cId="3312449997" sldId="1077"/>
        </pc:sldMkLst>
        <pc:spChg chg="add mod ord">
          <ac:chgData name="Mariah Helgeson" userId="51b1bd1c-374c-4333-91a8-ada6f1cc33a2" providerId="ADAL" clId="{2561BA1A-F32F-064E-9033-AAFC7156500D}" dt="2022-01-25T20:02:29.854" v="3648" actId="700"/>
          <ac:spMkLst>
            <pc:docMk/>
            <pc:sldMk cId="3312449997" sldId="1077"/>
            <ac:spMk id="2" creationId="{E21FE477-526D-1446-BCDD-D46CF38225D5}"/>
          </ac:spMkLst>
        </pc:spChg>
        <pc:spChg chg="mod ord">
          <ac:chgData name="Mariah Helgeson" userId="51b1bd1c-374c-4333-91a8-ada6f1cc33a2" providerId="ADAL" clId="{2561BA1A-F32F-064E-9033-AAFC7156500D}" dt="2022-01-25T20:02:29.854" v="3648" actId="700"/>
          <ac:spMkLst>
            <pc:docMk/>
            <pc:sldMk cId="3312449997" sldId="1077"/>
            <ac:spMk id="4" creationId="{A49F4659-0288-184B-AE6B-F70C78CB478C}"/>
          </ac:spMkLst>
        </pc:spChg>
        <pc:spChg chg="add mod">
          <ac:chgData name="Mariah Helgeson" userId="51b1bd1c-374c-4333-91a8-ada6f1cc33a2" providerId="ADAL" clId="{2561BA1A-F32F-064E-9033-AAFC7156500D}" dt="2022-01-25T18:31:23.063" v="1680"/>
          <ac:spMkLst>
            <pc:docMk/>
            <pc:sldMk cId="3312449997" sldId="1077"/>
            <ac:spMk id="7" creationId="{AB1F7693-0070-2141-916D-846B34A1E585}"/>
          </ac:spMkLst>
        </pc:spChg>
        <pc:spChg chg="add mod">
          <ac:chgData name="Mariah Helgeson" userId="51b1bd1c-374c-4333-91a8-ada6f1cc33a2" providerId="ADAL" clId="{2561BA1A-F32F-064E-9033-AAFC7156500D}" dt="2022-01-25T18:31:23.063" v="1680"/>
          <ac:spMkLst>
            <pc:docMk/>
            <pc:sldMk cId="3312449997" sldId="1077"/>
            <ac:spMk id="10" creationId="{139B976B-7E61-5644-8E99-24EB21EED994}"/>
          </ac:spMkLst>
        </pc:spChg>
        <pc:spChg chg="add mod">
          <ac:chgData name="Mariah Helgeson" userId="51b1bd1c-374c-4333-91a8-ada6f1cc33a2" providerId="ADAL" clId="{2561BA1A-F32F-064E-9033-AAFC7156500D}" dt="2022-01-25T18:31:23.063" v="1680"/>
          <ac:spMkLst>
            <pc:docMk/>
            <pc:sldMk cId="3312449997" sldId="1077"/>
            <ac:spMk id="11" creationId="{B715C0B0-43BE-B940-AA46-262F67CF6202}"/>
          </ac:spMkLst>
        </pc:spChg>
        <pc:spChg chg="add mod">
          <ac:chgData name="Mariah Helgeson" userId="51b1bd1c-374c-4333-91a8-ada6f1cc33a2" providerId="ADAL" clId="{2561BA1A-F32F-064E-9033-AAFC7156500D}" dt="2022-01-25T18:31:23.063" v="1680"/>
          <ac:spMkLst>
            <pc:docMk/>
            <pc:sldMk cId="3312449997" sldId="1077"/>
            <ac:spMk id="12" creationId="{32169D38-6AE9-B348-80DA-2F9DF480066C}"/>
          </ac:spMkLst>
        </pc:spChg>
        <pc:spChg chg="add mod">
          <ac:chgData name="Mariah Helgeson" userId="51b1bd1c-374c-4333-91a8-ada6f1cc33a2" providerId="ADAL" clId="{2561BA1A-F32F-064E-9033-AAFC7156500D}" dt="2022-01-25T18:31:23.063" v="1680"/>
          <ac:spMkLst>
            <pc:docMk/>
            <pc:sldMk cId="3312449997" sldId="1077"/>
            <ac:spMk id="13" creationId="{8613AA90-B6C3-7143-862B-63208EE11F5E}"/>
          </ac:spMkLst>
        </pc:spChg>
        <pc:spChg chg="add mod">
          <ac:chgData name="Mariah Helgeson" userId="51b1bd1c-374c-4333-91a8-ada6f1cc33a2" providerId="ADAL" clId="{2561BA1A-F32F-064E-9033-AAFC7156500D}" dt="2022-01-25T18:31:23.063" v="1680"/>
          <ac:spMkLst>
            <pc:docMk/>
            <pc:sldMk cId="3312449997" sldId="1077"/>
            <ac:spMk id="14" creationId="{2F592130-612F-BC4A-930F-B109ED2B5765}"/>
          </ac:spMkLst>
        </pc:spChg>
        <pc:spChg chg="add mod">
          <ac:chgData name="Mariah Helgeson" userId="51b1bd1c-374c-4333-91a8-ada6f1cc33a2" providerId="ADAL" clId="{2561BA1A-F32F-064E-9033-AAFC7156500D}" dt="2022-01-25T18:31:23.063" v="1680"/>
          <ac:spMkLst>
            <pc:docMk/>
            <pc:sldMk cId="3312449997" sldId="1077"/>
            <ac:spMk id="15" creationId="{6A56638C-21D4-2441-A71E-21E3A3733EEA}"/>
          </ac:spMkLst>
        </pc:spChg>
        <pc:spChg chg="add mod">
          <ac:chgData name="Mariah Helgeson" userId="51b1bd1c-374c-4333-91a8-ada6f1cc33a2" providerId="ADAL" clId="{2561BA1A-F32F-064E-9033-AAFC7156500D}" dt="2022-01-25T18:31:23.063" v="1680"/>
          <ac:spMkLst>
            <pc:docMk/>
            <pc:sldMk cId="3312449997" sldId="1077"/>
            <ac:spMk id="16" creationId="{7AD0A955-7EE4-2C4D-802B-AF62F5ADA385}"/>
          </ac:spMkLst>
        </pc:spChg>
        <pc:spChg chg="add mod">
          <ac:chgData name="Mariah Helgeson" userId="51b1bd1c-374c-4333-91a8-ada6f1cc33a2" providerId="ADAL" clId="{2561BA1A-F32F-064E-9033-AAFC7156500D}" dt="2022-01-25T18:31:23.063" v="1680"/>
          <ac:spMkLst>
            <pc:docMk/>
            <pc:sldMk cId="3312449997" sldId="1077"/>
            <ac:spMk id="17" creationId="{D1B91045-F8EC-CD46-8CE3-0856220E84E3}"/>
          </ac:spMkLst>
        </pc:spChg>
        <pc:spChg chg="add mod">
          <ac:chgData name="Mariah Helgeson" userId="51b1bd1c-374c-4333-91a8-ada6f1cc33a2" providerId="ADAL" clId="{2561BA1A-F32F-064E-9033-AAFC7156500D}" dt="2022-01-25T18:31:23.063" v="1680"/>
          <ac:spMkLst>
            <pc:docMk/>
            <pc:sldMk cId="3312449997" sldId="1077"/>
            <ac:spMk id="18" creationId="{03A9DAD9-D07A-AC44-A020-6D817AFB3F4C}"/>
          </ac:spMkLst>
        </pc:spChg>
        <pc:spChg chg="add mod">
          <ac:chgData name="Mariah Helgeson" userId="51b1bd1c-374c-4333-91a8-ada6f1cc33a2" providerId="ADAL" clId="{2561BA1A-F32F-064E-9033-AAFC7156500D}" dt="2022-01-25T18:31:23.063" v="1680"/>
          <ac:spMkLst>
            <pc:docMk/>
            <pc:sldMk cId="3312449997" sldId="1077"/>
            <ac:spMk id="19" creationId="{589BA4EA-07EC-054D-877F-711447068465}"/>
          </ac:spMkLst>
        </pc:spChg>
        <pc:spChg chg="add mod">
          <ac:chgData name="Mariah Helgeson" userId="51b1bd1c-374c-4333-91a8-ada6f1cc33a2" providerId="ADAL" clId="{2561BA1A-F32F-064E-9033-AAFC7156500D}" dt="2022-01-25T18:31:23.063" v="1680"/>
          <ac:spMkLst>
            <pc:docMk/>
            <pc:sldMk cId="3312449997" sldId="1077"/>
            <ac:spMk id="20" creationId="{2537A5E3-224A-2544-8C17-AD67024862CA}"/>
          </ac:spMkLst>
        </pc:spChg>
        <pc:picChg chg="mod ord">
          <ac:chgData name="Mariah Helgeson" userId="51b1bd1c-374c-4333-91a8-ada6f1cc33a2" providerId="ADAL" clId="{2561BA1A-F32F-064E-9033-AAFC7156500D}" dt="2022-01-25T20:02:29.854" v="3648" actId="700"/>
          <ac:picMkLst>
            <pc:docMk/>
            <pc:sldMk cId="3312449997" sldId="1077"/>
            <ac:picMk id="6" creationId="{0ED39542-8B8F-43FD-AC5E-03356E5307BD}"/>
          </ac:picMkLst>
        </pc:picChg>
      </pc:sldChg>
      <pc:sldChg chg="addSp delSp modSp mod chgLayout">
        <pc:chgData name="Mariah Helgeson" userId="51b1bd1c-374c-4333-91a8-ada6f1cc33a2" providerId="ADAL" clId="{2561BA1A-F32F-064E-9033-AAFC7156500D}" dt="2022-01-25T20:19:24.957" v="3965" actId="1076"/>
        <pc:sldMkLst>
          <pc:docMk/>
          <pc:sldMk cId="645926493" sldId="1078"/>
        </pc:sldMkLst>
        <pc:spChg chg="mod ord">
          <ac:chgData name="Mariah Helgeson" userId="51b1bd1c-374c-4333-91a8-ada6f1cc33a2" providerId="ADAL" clId="{2561BA1A-F32F-064E-9033-AAFC7156500D}" dt="2022-01-25T20:02:29.854" v="3648" actId="700"/>
          <ac:spMkLst>
            <pc:docMk/>
            <pc:sldMk cId="645926493" sldId="1078"/>
            <ac:spMk id="4" creationId="{A49F4659-0288-184B-AE6B-F70C78CB478C}"/>
          </ac:spMkLst>
        </pc:spChg>
        <pc:spChg chg="add mod ord">
          <ac:chgData name="Mariah Helgeson" userId="51b1bd1c-374c-4333-91a8-ada6f1cc33a2" providerId="ADAL" clId="{2561BA1A-F32F-064E-9033-AAFC7156500D}" dt="2022-01-25T20:02:29.854" v="3648" actId="700"/>
          <ac:spMkLst>
            <pc:docMk/>
            <pc:sldMk cId="645926493" sldId="1078"/>
            <ac:spMk id="5" creationId="{A4BE7DD0-A0B4-CD4C-A6D1-992063D48AC2}"/>
          </ac:spMkLst>
        </pc:spChg>
        <pc:spChg chg="add del mod ord">
          <ac:chgData name="Mariah Helgeson" userId="51b1bd1c-374c-4333-91a8-ada6f1cc33a2" providerId="ADAL" clId="{2561BA1A-F32F-064E-9033-AAFC7156500D}" dt="2022-01-25T20:18:00.800" v="3954" actId="931"/>
          <ac:spMkLst>
            <pc:docMk/>
            <pc:sldMk cId="645926493" sldId="1078"/>
            <ac:spMk id="7" creationId="{371225AC-340B-7045-97E7-D6B866A32CE5}"/>
          </ac:spMkLst>
        </pc:spChg>
        <pc:spChg chg="add mod">
          <ac:chgData name="Mariah Helgeson" userId="51b1bd1c-374c-4333-91a8-ada6f1cc33a2" providerId="ADAL" clId="{2561BA1A-F32F-064E-9033-AAFC7156500D}" dt="2022-01-25T19:14:37.354" v="2998"/>
          <ac:spMkLst>
            <pc:docMk/>
            <pc:sldMk cId="645926493" sldId="1078"/>
            <ac:spMk id="8" creationId="{37B45746-1E28-1B44-BAD7-A628C5C611FB}"/>
          </ac:spMkLst>
        </pc:spChg>
        <pc:spChg chg="add mod">
          <ac:chgData name="Mariah Helgeson" userId="51b1bd1c-374c-4333-91a8-ada6f1cc33a2" providerId="ADAL" clId="{2561BA1A-F32F-064E-9033-AAFC7156500D}" dt="2022-01-25T19:14:37.354" v="2998"/>
          <ac:spMkLst>
            <pc:docMk/>
            <pc:sldMk cId="645926493" sldId="1078"/>
            <ac:spMk id="10" creationId="{DE3BE7BA-8562-C64E-8D69-553B23621A0A}"/>
          </ac:spMkLst>
        </pc:spChg>
        <pc:spChg chg="add mod">
          <ac:chgData name="Mariah Helgeson" userId="51b1bd1c-374c-4333-91a8-ada6f1cc33a2" providerId="ADAL" clId="{2561BA1A-F32F-064E-9033-AAFC7156500D}" dt="2022-01-25T19:14:37.354" v="2998"/>
          <ac:spMkLst>
            <pc:docMk/>
            <pc:sldMk cId="645926493" sldId="1078"/>
            <ac:spMk id="11" creationId="{0F70D2BB-59DC-E946-ADFB-06A8C9632011}"/>
          </ac:spMkLst>
        </pc:spChg>
        <pc:spChg chg="add mod">
          <ac:chgData name="Mariah Helgeson" userId="51b1bd1c-374c-4333-91a8-ada6f1cc33a2" providerId="ADAL" clId="{2561BA1A-F32F-064E-9033-AAFC7156500D}" dt="2022-01-25T19:14:37.354" v="2998"/>
          <ac:spMkLst>
            <pc:docMk/>
            <pc:sldMk cId="645926493" sldId="1078"/>
            <ac:spMk id="12" creationId="{B9A8F5BC-9C7E-BC46-9532-087E5674B3CC}"/>
          </ac:spMkLst>
        </pc:spChg>
        <pc:spChg chg="add mod">
          <ac:chgData name="Mariah Helgeson" userId="51b1bd1c-374c-4333-91a8-ada6f1cc33a2" providerId="ADAL" clId="{2561BA1A-F32F-064E-9033-AAFC7156500D}" dt="2022-01-25T19:14:37.354" v="2998"/>
          <ac:spMkLst>
            <pc:docMk/>
            <pc:sldMk cId="645926493" sldId="1078"/>
            <ac:spMk id="13" creationId="{96C44FFF-B8E1-4649-AD79-EB80501910BE}"/>
          </ac:spMkLst>
        </pc:spChg>
        <pc:spChg chg="add mod">
          <ac:chgData name="Mariah Helgeson" userId="51b1bd1c-374c-4333-91a8-ada6f1cc33a2" providerId="ADAL" clId="{2561BA1A-F32F-064E-9033-AAFC7156500D}" dt="2022-01-25T19:14:37.354" v="2998"/>
          <ac:spMkLst>
            <pc:docMk/>
            <pc:sldMk cId="645926493" sldId="1078"/>
            <ac:spMk id="14" creationId="{B76BDE5F-C900-0C42-BAEE-461202BE2BA0}"/>
          </ac:spMkLst>
        </pc:spChg>
        <pc:spChg chg="add mod">
          <ac:chgData name="Mariah Helgeson" userId="51b1bd1c-374c-4333-91a8-ada6f1cc33a2" providerId="ADAL" clId="{2561BA1A-F32F-064E-9033-AAFC7156500D}" dt="2022-01-25T19:14:37.354" v="2998"/>
          <ac:spMkLst>
            <pc:docMk/>
            <pc:sldMk cId="645926493" sldId="1078"/>
            <ac:spMk id="15" creationId="{4CE0F85E-52E0-6A45-B4F1-52A782A3A652}"/>
          </ac:spMkLst>
        </pc:spChg>
        <pc:spChg chg="add mod">
          <ac:chgData name="Mariah Helgeson" userId="51b1bd1c-374c-4333-91a8-ada6f1cc33a2" providerId="ADAL" clId="{2561BA1A-F32F-064E-9033-AAFC7156500D}" dt="2022-01-25T19:14:37.354" v="2998"/>
          <ac:spMkLst>
            <pc:docMk/>
            <pc:sldMk cId="645926493" sldId="1078"/>
            <ac:spMk id="16" creationId="{C796FE16-901E-EF40-875F-D4F9E67C58AA}"/>
          </ac:spMkLst>
        </pc:spChg>
        <pc:spChg chg="add mod">
          <ac:chgData name="Mariah Helgeson" userId="51b1bd1c-374c-4333-91a8-ada6f1cc33a2" providerId="ADAL" clId="{2561BA1A-F32F-064E-9033-AAFC7156500D}" dt="2022-01-25T19:14:37.354" v="2998"/>
          <ac:spMkLst>
            <pc:docMk/>
            <pc:sldMk cId="645926493" sldId="1078"/>
            <ac:spMk id="17" creationId="{58E922A4-37E5-AE40-91C2-C4600A996B30}"/>
          </ac:spMkLst>
        </pc:spChg>
        <pc:spChg chg="add mod">
          <ac:chgData name="Mariah Helgeson" userId="51b1bd1c-374c-4333-91a8-ada6f1cc33a2" providerId="ADAL" clId="{2561BA1A-F32F-064E-9033-AAFC7156500D}" dt="2022-01-25T19:14:37.354" v="2998"/>
          <ac:spMkLst>
            <pc:docMk/>
            <pc:sldMk cId="645926493" sldId="1078"/>
            <ac:spMk id="18" creationId="{FD3795A1-05A1-1449-890B-9D78711C4E59}"/>
          </ac:spMkLst>
        </pc:spChg>
        <pc:spChg chg="add mod">
          <ac:chgData name="Mariah Helgeson" userId="51b1bd1c-374c-4333-91a8-ada6f1cc33a2" providerId="ADAL" clId="{2561BA1A-F32F-064E-9033-AAFC7156500D}" dt="2022-01-25T19:14:37.354" v="2998"/>
          <ac:spMkLst>
            <pc:docMk/>
            <pc:sldMk cId="645926493" sldId="1078"/>
            <ac:spMk id="19" creationId="{48C51C4B-D8FF-054A-82FC-5A77AE5996E0}"/>
          </ac:spMkLst>
        </pc:spChg>
        <pc:spChg chg="add mod">
          <ac:chgData name="Mariah Helgeson" userId="51b1bd1c-374c-4333-91a8-ada6f1cc33a2" providerId="ADAL" clId="{2561BA1A-F32F-064E-9033-AAFC7156500D}" dt="2022-01-25T19:14:37.354" v="2998"/>
          <ac:spMkLst>
            <pc:docMk/>
            <pc:sldMk cId="645926493" sldId="1078"/>
            <ac:spMk id="20" creationId="{1E289ED3-5D04-2147-BE1F-12BB24288800}"/>
          </ac:spMkLst>
        </pc:spChg>
        <pc:spChg chg="add mod">
          <ac:chgData name="Mariah Helgeson" userId="51b1bd1c-374c-4333-91a8-ada6f1cc33a2" providerId="ADAL" clId="{2561BA1A-F32F-064E-9033-AAFC7156500D}" dt="2022-01-25T19:14:37.354" v="2998"/>
          <ac:spMkLst>
            <pc:docMk/>
            <pc:sldMk cId="645926493" sldId="1078"/>
            <ac:spMk id="21" creationId="{382FCB7C-35C4-2C42-9B3E-9EEA3B958CFA}"/>
          </ac:spMkLst>
        </pc:spChg>
        <pc:spChg chg="add mod">
          <ac:chgData name="Mariah Helgeson" userId="51b1bd1c-374c-4333-91a8-ada6f1cc33a2" providerId="ADAL" clId="{2561BA1A-F32F-064E-9033-AAFC7156500D}" dt="2022-01-25T19:14:37.354" v="2998"/>
          <ac:spMkLst>
            <pc:docMk/>
            <pc:sldMk cId="645926493" sldId="1078"/>
            <ac:spMk id="22" creationId="{F890EF5F-5C26-EE45-A0E7-8E9B54F1C159}"/>
          </ac:spMkLst>
        </pc:spChg>
        <pc:spChg chg="add mod">
          <ac:chgData name="Mariah Helgeson" userId="51b1bd1c-374c-4333-91a8-ada6f1cc33a2" providerId="ADAL" clId="{2561BA1A-F32F-064E-9033-AAFC7156500D}" dt="2022-01-25T19:14:37.354" v="2998"/>
          <ac:spMkLst>
            <pc:docMk/>
            <pc:sldMk cId="645926493" sldId="1078"/>
            <ac:spMk id="23" creationId="{9C54316A-EBD7-924D-B06C-1DFE44DEB233}"/>
          </ac:spMkLst>
        </pc:spChg>
        <pc:spChg chg="add mod">
          <ac:chgData name="Mariah Helgeson" userId="51b1bd1c-374c-4333-91a8-ada6f1cc33a2" providerId="ADAL" clId="{2561BA1A-F32F-064E-9033-AAFC7156500D}" dt="2022-01-25T19:14:37.354" v="2998"/>
          <ac:spMkLst>
            <pc:docMk/>
            <pc:sldMk cId="645926493" sldId="1078"/>
            <ac:spMk id="24" creationId="{689A3F20-3EE6-6545-AFE7-70834AC522AE}"/>
          </ac:spMkLst>
        </pc:spChg>
        <pc:spChg chg="add mod">
          <ac:chgData name="Mariah Helgeson" userId="51b1bd1c-374c-4333-91a8-ada6f1cc33a2" providerId="ADAL" clId="{2561BA1A-F32F-064E-9033-AAFC7156500D}" dt="2022-01-25T20:19:24.957" v="3965" actId="1076"/>
          <ac:spMkLst>
            <pc:docMk/>
            <pc:sldMk cId="645926493" sldId="1078"/>
            <ac:spMk id="27" creationId="{367CEF0B-AA77-9E4D-812D-DBE532A72522}"/>
          </ac:spMkLst>
        </pc:spChg>
        <pc:picChg chg="del mod">
          <ac:chgData name="Mariah Helgeson" userId="51b1bd1c-374c-4333-91a8-ada6f1cc33a2" providerId="ADAL" clId="{2561BA1A-F32F-064E-9033-AAFC7156500D}" dt="2022-01-25T20:17:49.240" v="3953" actId="478"/>
          <ac:picMkLst>
            <pc:docMk/>
            <pc:sldMk cId="645926493" sldId="1078"/>
            <ac:picMk id="9" creationId="{E13FCF26-EF94-4818-9A56-FB457D59EAD6}"/>
          </ac:picMkLst>
        </pc:picChg>
        <pc:picChg chg="add mod">
          <ac:chgData name="Mariah Helgeson" userId="51b1bd1c-374c-4333-91a8-ada6f1cc33a2" providerId="ADAL" clId="{2561BA1A-F32F-064E-9033-AAFC7156500D}" dt="2022-01-25T20:18:03.352" v="3956" actId="962"/>
          <ac:picMkLst>
            <pc:docMk/>
            <pc:sldMk cId="645926493" sldId="1078"/>
            <ac:picMk id="26" creationId="{A3D09A21-5DBB-9843-A15F-4CC116AFB17E}"/>
          </ac:picMkLst>
        </pc:picChg>
      </pc:sldChg>
      <pc:sldChg chg="addSp delSp modSp mod modClrScheme chgLayout">
        <pc:chgData name="Mariah Helgeson" userId="51b1bd1c-374c-4333-91a8-ada6f1cc33a2" providerId="ADAL" clId="{2561BA1A-F32F-064E-9033-AAFC7156500D}" dt="2022-01-25T20:02:29.854" v="3648" actId="700"/>
        <pc:sldMkLst>
          <pc:docMk/>
          <pc:sldMk cId="4096812791" sldId="1079"/>
        </pc:sldMkLst>
        <pc:spChg chg="add mod ord">
          <ac:chgData name="Mariah Helgeson" userId="51b1bd1c-374c-4333-91a8-ada6f1cc33a2" providerId="ADAL" clId="{2561BA1A-F32F-064E-9033-AAFC7156500D}" dt="2022-01-25T20:02:29.854" v="3648" actId="700"/>
          <ac:spMkLst>
            <pc:docMk/>
            <pc:sldMk cId="4096812791" sldId="1079"/>
            <ac:spMk id="2" creationId="{007B102E-CA61-9946-A65F-63419870F8B4}"/>
          </ac:spMkLst>
        </pc:spChg>
        <pc:spChg chg="add mod">
          <ac:chgData name="Mariah Helgeson" userId="51b1bd1c-374c-4333-91a8-ada6f1cc33a2" providerId="ADAL" clId="{2561BA1A-F32F-064E-9033-AAFC7156500D}" dt="2022-01-25T18:10:57.526" v="181"/>
          <ac:spMkLst>
            <pc:docMk/>
            <pc:sldMk cId="4096812791" sldId="1079"/>
            <ac:spMk id="3" creationId="{E5206CC8-3A21-6F40-9B91-65B120D27FAD}"/>
          </ac:spMkLst>
        </pc:spChg>
        <pc:spChg chg="add mod">
          <ac:chgData name="Mariah Helgeson" userId="51b1bd1c-374c-4333-91a8-ada6f1cc33a2" providerId="ADAL" clId="{2561BA1A-F32F-064E-9033-AAFC7156500D}" dt="2022-01-25T18:10:57.526" v="181"/>
          <ac:spMkLst>
            <pc:docMk/>
            <pc:sldMk cId="4096812791" sldId="1079"/>
            <ac:spMk id="4" creationId="{DC94EA19-EAAD-9148-B34E-4775542A091B}"/>
          </ac:spMkLst>
        </pc:spChg>
        <pc:spChg chg="add mod">
          <ac:chgData name="Mariah Helgeson" userId="51b1bd1c-374c-4333-91a8-ada6f1cc33a2" providerId="ADAL" clId="{2561BA1A-F32F-064E-9033-AAFC7156500D}" dt="2022-01-25T18:10:57.526" v="181"/>
          <ac:spMkLst>
            <pc:docMk/>
            <pc:sldMk cId="4096812791" sldId="1079"/>
            <ac:spMk id="5" creationId="{A2227D9A-0B8D-C548-955E-A6E5E18C332C}"/>
          </ac:spMkLst>
        </pc:spChg>
        <pc:spChg chg="add mod">
          <ac:chgData name="Mariah Helgeson" userId="51b1bd1c-374c-4333-91a8-ada6f1cc33a2" providerId="ADAL" clId="{2561BA1A-F32F-064E-9033-AAFC7156500D}" dt="2022-01-25T18:10:57.526" v="181"/>
          <ac:spMkLst>
            <pc:docMk/>
            <pc:sldMk cId="4096812791" sldId="1079"/>
            <ac:spMk id="6" creationId="{4894E523-4A46-D44E-BAA4-79B3C457E616}"/>
          </ac:spMkLst>
        </pc:spChg>
        <pc:spChg chg="add mod">
          <ac:chgData name="Mariah Helgeson" userId="51b1bd1c-374c-4333-91a8-ada6f1cc33a2" providerId="ADAL" clId="{2561BA1A-F32F-064E-9033-AAFC7156500D}" dt="2022-01-25T18:10:57.526" v="181"/>
          <ac:spMkLst>
            <pc:docMk/>
            <pc:sldMk cId="4096812791" sldId="1079"/>
            <ac:spMk id="7" creationId="{94E329F0-CF3E-EF42-8CEE-C4D92FED7E21}"/>
          </ac:spMkLst>
        </pc:spChg>
        <pc:spChg chg="add mod">
          <ac:chgData name="Mariah Helgeson" userId="51b1bd1c-374c-4333-91a8-ada6f1cc33a2" providerId="ADAL" clId="{2561BA1A-F32F-064E-9033-AAFC7156500D}" dt="2022-01-25T18:10:57.526" v="181"/>
          <ac:spMkLst>
            <pc:docMk/>
            <pc:sldMk cId="4096812791" sldId="1079"/>
            <ac:spMk id="8" creationId="{DB9EC9C6-73E4-5345-9B64-F7F038729ADD}"/>
          </ac:spMkLst>
        </pc:spChg>
        <pc:spChg chg="add mod">
          <ac:chgData name="Mariah Helgeson" userId="51b1bd1c-374c-4333-91a8-ada6f1cc33a2" providerId="ADAL" clId="{2561BA1A-F32F-064E-9033-AAFC7156500D}" dt="2022-01-25T18:10:57.526" v="181"/>
          <ac:spMkLst>
            <pc:docMk/>
            <pc:sldMk cId="4096812791" sldId="1079"/>
            <ac:spMk id="9" creationId="{090BDE1F-D056-F54F-9C31-5F57EF270062}"/>
          </ac:spMkLst>
        </pc:spChg>
        <pc:spChg chg="add mod">
          <ac:chgData name="Mariah Helgeson" userId="51b1bd1c-374c-4333-91a8-ada6f1cc33a2" providerId="ADAL" clId="{2561BA1A-F32F-064E-9033-AAFC7156500D}" dt="2022-01-25T18:10:57.526" v="181"/>
          <ac:spMkLst>
            <pc:docMk/>
            <pc:sldMk cId="4096812791" sldId="1079"/>
            <ac:spMk id="10" creationId="{6A44ACDB-E972-1E4D-BB34-5C569154BC50}"/>
          </ac:spMkLst>
        </pc:spChg>
        <pc:spChg chg="add mod">
          <ac:chgData name="Mariah Helgeson" userId="51b1bd1c-374c-4333-91a8-ada6f1cc33a2" providerId="ADAL" clId="{2561BA1A-F32F-064E-9033-AAFC7156500D}" dt="2022-01-25T18:10:57.526" v="181"/>
          <ac:spMkLst>
            <pc:docMk/>
            <pc:sldMk cId="4096812791" sldId="1079"/>
            <ac:spMk id="11" creationId="{112C64DB-E5B8-3C44-A9E7-E5ED3FAA148A}"/>
          </ac:spMkLst>
        </pc:spChg>
        <pc:spChg chg="add mod">
          <ac:chgData name="Mariah Helgeson" userId="51b1bd1c-374c-4333-91a8-ada6f1cc33a2" providerId="ADAL" clId="{2561BA1A-F32F-064E-9033-AAFC7156500D}" dt="2022-01-25T18:10:57.526" v="181"/>
          <ac:spMkLst>
            <pc:docMk/>
            <pc:sldMk cId="4096812791" sldId="1079"/>
            <ac:spMk id="12" creationId="{EB1F1624-D6BB-5B40-B2C6-D978D578877D}"/>
          </ac:spMkLst>
        </pc:spChg>
        <pc:spChg chg="add mod">
          <ac:chgData name="Mariah Helgeson" userId="51b1bd1c-374c-4333-91a8-ada6f1cc33a2" providerId="ADAL" clId="{2561BA1A-F32F-064E-9033-AAFC7156500D}" dt="2022-01-25T18:10:57.526" v="181"/>
          <ac:spMkLst>
            <pc:docMk/>
            <pc:sldMk cId="4096812791" sldId="1079"/>
            <ac:spMk id="13" creationId="{CBDD71BE-8939-7C45-91BB-293D152826AB}"/>
          </ac:spMkLst>
        </pc:spChg>
        <pc:spChg chg="add mod">
          <ac:chgData name="Mariah Helgeson" userId="51b1bd1c-374c-4333-91a8-ada6f1cc33a2" providerId="ADAL" clId="{2561BA1A-F32F-064E-9033-AAFC7156500D}" dt="2022-01-25T18:10:57.526" v="181"/>
          <ac:spMkLst>
            <pc:docMk/>
            <pc:sldMk cId="4096812791" sldId="1079"/>
            <ac:spMk id="14" creationId="{E2C7FF65-BAFE-5F41-9AC2-0F648368A9CF}"/>
          </ac:spMkLst>
        </pc:spChg>
        <pc:spChg chg="add mod ord">
          <ac:chgData name="Mariah Helgeson" userId="51b1bd1c-374c-4333-91a8-ada6f1cc33a2" providerId="ADAL" clId="{2561BA1A-F32F-064E-9033-AAFC7156500D}" dt="2022-01-25T20:02:29.854" v="3648" actId="700"/>
          <ac:spMkLst>
            <pc:docMk/>
            <pc:sldMk cId="4096812791" sldId="1079"/>
            <ac:spMk id="15" creationId="{45875266-DE21-1D4C-A4BC-41C68D471A68}"/>
          </ac:spMkLst>
        </pc:spChg>
        <pc:spChg chg="add mod ord">
          <ac:chgData name="Mariah Helgeson" userId="51b1bd1c-374c-4333-91a8-ada6f1cc33a2" providerId="ADAL" clId="{2561BA1A-F32F-064E-9033-AAFC7156500D}" dt="2022-01-25T20:02:29.854" v="3648" actId="700"/>
          <ac:spMkLst>
            <pc:docMk/>
            <pc:sldMk cId="4096812791" sldId="1079"/>
            <ac:spMk id="16" creationId="{FF969A52-82D5-1C48-B658-AFE01C18AC19}"/>
          </ac:spMkLst>
        </pc:spChg>
        <pc:picChg chg="del mod">
          <ac:chgData name="Mariah Helgeson" userId="51b1bd1c-374c-4333-91a8-ada6f1cc33a2" providerId="ADAL" clId="{2561BA1A-F32F-064E-9033-AAFC7156500D}" dt="2022-01-25T18:19:19.710" v="1339" actId="478"/>
          <ac:picMkLst>
            <pc:docMk/>
            <pc:sldMk cId="4096812791" sldId="1079"/>
            <ac:picMk id="134146" creationId="{2471AD4E-4134-4D4F-9396-C9999B8070F8}"/>
          </ac:picMkLst>
        </pc:picChg>
      </pc:sldChg>
      <pc:sldChg chg="addSp delSp modSp mod modClrScheme chgLayout">
        <pc:chgData name="Mariah Helgeson" userId="51b1bd1c-374c-4333-91a8-ada6f1cc33a2" providerId="ADAL" clId="{2561BA1A-F32F-064E-9033-AAFC7156500D}" dt="2022-01-25T20:02:29.854" v="3648" actId="700"/>
        <pc:sldMkLst>
          <pc:docMk/>
          <pc:sldMk cId="2879735881" sldId="1080"/>
        </pc:sldMkLst>
        <pc:spChg chg="add mod ord">
          <ac:chgData name="Mariah Helgeson" userId="51b1bd1c-374c-4333-91a8-ada6f1cc33a2" providerId="ADAL" clId="{2561BA1A-F32F-064E-9033-AAFC7156500D}" dt="2022-01-25T20:02:29.854" v="3648" actId="700"/>
          <ac:spMkLst>
            <pc:docMk/>
            <pc:sldMk cId="2879735881" sldId="1080"/>
            <ac:spMk id="2" creationId="{D5596DD5-00C2-A349-8144-D844D1D562D9}"/>
          </ac:spMkLst>
        </pc:spChg>
        <pc:spChg chg="add mod ord">
          <ac:chgData name="Mariah Helgeson" userId="51b1bd1c-374c-4333-91a8-ada6f1cc33a2" providerId="ADAL" clId="{2561BA1A-F32F-064E-9033-AAFC7156500D}" dt="2022-01-25T20:02:29.854" v="3648" actId="700"/>
          <ac:spMkLst>
            <pc:docMk/>
            <pc:sldMk cId="2879735881" sldId="1080"/>
            <ac:spMk id="3" creationId="{FD272B88-3FDB-1B44-8AA6-440237E75C8D}"/>
          </ac:spMkLst>
        </pc:spChg>
        <pc:spChg chg="add mod ord">
          <ac:chgData name="Mariah Helgeson" userId="51b1bd1c-374c-4333-91a8-ada6f1cc33a2" providerId="ADAL" clId="{2561BA1A-F32F-064E-9033-AAFC7156500D}" dt="2022-01-25T20:02:29.854" v="3648" actId="700"/>
          <ac:spMkLst>
            <pc:docMk/>
            <pc:sldMk cId="2879735881" sldId="1080"/>
            <ac:spMk id="4" creationId="{0DF4B445-3C62-D740-99CF-45A0940B4D98}"/>
          </ac:spMkLst>
        </pc:spChg>
        <pc:spChg chg="add mod">
          <ac:chgData name="Mariah Helgeson" userId="51b1bd1c-374c-4333-91a8-ada6f1cc33a2" providerId="ADAL" clId="{2561BA1A-F32F-064E-9033-AAFC7156500D}" dt="2022-01-25T18:36:45.512" v="2702"/>
          <ac:spMkLst>
            <pc:docMk/>
            <pc:sldMk cId="2879735881" sldId="1080"/>
            <ac:spMk id="6" creationId="{0304C6AC-6386-2F41-B0EA-FEB985369AC5}"/>
          </ac:spMkLst>
        </pc:spChg>
        <pc:spChg chg="add mod">
          <ac:chgData name="Mariah Helgeson" userId="51b1bd1c-374c-4333-91a8-ada6f1cc33a2" providerId="ADAL" clId="{2561BA1A-F32F-064E-9033-AAFC7156500D}" dt="2022-01-25T18:36:45.512" v="2702"/>
          <ac:spMkLst>
            <pc:docMk/>
            <pc:sldMk cId="2879735881" sldId="1080"/>
            <ac:spMk id="7" creationId="{E16EC7C3-8ADE-8B41-95B9-3DDCB1B9967C}"/>
          </ac:spMkLst>
        </pc:spChg>
        <pc:spChg chg="add mod">
          <ac:chgData name="Mariah Helgeson" userId="51b1bd1c-374c-4333-91a8-ada6f1cc33a2" providerId="ADAL" clId="{2561BA1A-F32F-064E-9033-AAFC7156500D}" dt="2022-01-25T18:36:45.512" v="2702"/>
          <ac:spMkLst>
            <pc:docMk/>
            <pc:sldMk cId="2879735881" sldId="1080"/>
            <ac:spMk id="8" creationId="{EE3F9EA3-DC5C-6942-A459-066141F0656E}"/>
          </ac:spMkLst>
        </pc:spChg>
        <pc:spChg chg="add mod">
          <ac:chgData name="Mariah Helgeson" userId="51b1bd1c-374c-4333-91a8-ada6f1cc33a2" providerId="ADAL" clId="{2561BA1A-F32F-064E-9033-AAFC7156500D}" dt="2022-01-25T18:36:45.512" v="2702"/>
          <ac:spMkLst>
            <pc:docMk/>
            <pc:sldMk cId="2879735881" sldId="1080"/>
            <ac:spMk id="9" creationId="{16F4473C-7E85-F540-8FEC-AC8C8D84114A}"/>
          </ac:spMkLst>
        </pc:spChg>
        <pc:spChg chg="add mod">
          <ac:chgData name="Mariah Helgeson" userId="51b1bd1c-374c-4333-91a8-ada6f1cc33a2" providerId="ADAL" clId="{2561BA1A-F32F-064E-9033-AAFC7156500D}" dt="2022-01-25T18:36:45.512" v="2702"/>
          <ac:spMkLst>
            <pc:docMk/>
            <pc:sldMk cId="2879735881" sldId="1080"/>
            <ac:spMk id="10" creationId="{016239CD-EA70-E44D-81B1-214D8F0815F0}"/>
          </ac:spMkLst>
        </pc:spChg>
        <pc:spChg chg="add mod">
          <ac:chgData name="Mariah Helgeson" userId="51b1bd1c-374c-4333-91a8-ada6f1cc33a2" providerId="ADAL" clId="{2561BA1A-F32F-064E-9033-AAFC7156500D}" dt="2022-01-25T18:36:45.512" v="2702"/>
          <ac:spMkLst>
            <pc:docMk/>
            <pc:sldMk cId="2879735881" sldId="1080"/>
            <ac:spMk id="11" creationId="{B6061E10-94A7-714A-A888-65CDBA5DEF87}"/>
          </ac:spMkLst>
        </pc:spChg>
        <pc:spChg chg="add mod">
          <ac:chgData name="Mariah Helgeson" userId="51b1bd1c-374c-4333-91a8-ada6f1cc33a2" providerId="ADAL" clId="{2561BA1A-F32F-064E-9033-AAFC7156500D}" dt="2022-01-25T18:36:45.512" v="2702"/>
          <ac:spMkLst>
            <pc:docMk/>
            <pc:sldMk cId="2879735881" sldId="1080"/>
            <ac:spMk id="12" creationId="{4DAF852D-7332-984C-9289-005B850735D4}"/>
          </ac:spMkLst>
        </pc:spChg>
        <pc:spChg chg="add mod">
          <ac:chgData name="Mariah Helgeson" userId="51b1bd1c-374c-4333-91a8-ada6f1cc33a2" providerId="ADAL" clId="{2561BA1A-F32F-064E-9033-AAFC7156500D}" dt="2022-01-25T18:36:45.512" v="2702"/>
          <ac:spMkLst>
            <pc:docMk/>
            <pc:sldMk cId="2879735881" sldId="1080"/>
            <ac:spMk id="13" creationId="{89A6D810-6487-D84E-B270-5AC7DE992107}"/>
          </ac:spMkLst>
        </pc:spChg>
        <pc:spChg chg="add mod">
          <ac:chgData name="Mariah Helgeson" userId="51b1bd1c-374c-4333-91a8-ada6f1cc33a2" providerId="ADAL" clId="{2561BA1A-F32F-064E-9033-AAFC7156500D}" dt="2022-01-25T18:36:45.512" v="2702"/>
          <ac:spMkLst>
            <pc:docMk/>
            <pc:sldMk cId="2879735881" sldId="1080"/>
            <ac:spMk id="14" creationId="{3214152C-4D1B-544B-8D5A-317919A68307}"/>
          </ac:spMkLst>
        </pc:spChg>
        <pc:spChg chg="add mod">
          <ac:chgData name="Mariah Helgeson" userId="51b1bd1c-374c-4333-91a8-ada6f1cc33a2" providerId="ADAL" clId="{2561BA1A-F32F-064E-9033-AAFC7156500D}" dt="2022-01-25T18:36:45.512" v="2702"/>
          <ac:spMkLst>
            <pc:docMk/>
            <pc:sldMk cId="2879735881" sldId="1080"/>
            <ac:spMk id="15" creationId="{74E1D276-D23D-664B-AD2A-EBFE92739B2F}"/>
          </ac:spMkLst>
        </pc:spChg>
        <pc:spChg chg="add mod">
          <ac:chgData name="Mariah Helgeson" userId="51b1bd1c-374c-4333-91a8-ada6f1cc33a2" providerId="ADAL" clId="{2561BA1A-F32F-064E-9033-AAFC7156500D}" dt="2022-01-25T18:36:45.512" v="2702"/>
          <ac:spMkLst>
            <pc:docMk/>
            <pc:sldMk cId="2879735881" sldId="1080"/>
            <ac:spMk id="16" creationId="{20C07D4E-0358-854F-91C9-BCC36135436F}"/>
          </ac:spMkLst>
        </pc:spChg>
        <pc:spChg chg="add mod">
          <ac:chgData name="Mariah Helgeson" userId="51b1bd1c-374c-4333-91a8-ada6f1cc33a2" providerId="ADAL" clId="{2561BA1A-F32F-064E-9033-AAFC7156500D}" dt="2022-01-25T18:36:45.512" v="2702"/>
          <ac:spMkLst>
            <pc:docMk/>
            <pc:sldMk cId="2879735881" sldId="1080"/>
            <ac:spMk id="17" creationId="{D49A2E6C-17AF-8D47-B475-BDDFC4DCCDB1}"/>
          </ac:spMkLst>
        </pc:spChg>
        <pc:spChg chg="add mod">
          <ac:chgData name="Mariah Helgeson" userId="51b1bd1c-374c-4333-91a8-ada6f1cc33a2" providerId="ADAL" clId="{2561BA1A-F32F-064E-9033-AAFC7156500D}" dt="2022-01-25T18:36:45.512" v="2702"/>
          <ac:spMkLst>
            <pc:docMk/>
            <pc:sldMk cId="2879735881" sldId="1080"/>
            <ac:spMk id="18" creationId="{24C7A660-E7E7-404D-BD26-5511DC0E63D7}"/>
          </ac:spMkLst>
        </pc:spChg>
        <pc:spChg chg="add mod">
          <ac:chgData name="Mariah Helgeson" userId="51b1bd1c-374c-4333-91a8-ada6f1cc33a2" providerId="ADAL" clId="{2561BA1A-F32F-064E-9033-AAFC7156500D}" dt="2022-01-25T18:36:45.512" v="2702"/>
          <ac:spMkLst>
            <pc:docMk/>
            <pc:sldMk cId="2879735881" sldId="1080"/>
            <ac:spMk id="19" creationId="{54A7364F-55DE-C142-AB45-AFBC54172FD8}"/>
          </ac:spMkLst>
        </pc:spChg>
        <pc:picChg chg="del mod">
          <ac:chgData name="Mariah Helgeson" userId="51b1bd1c-374c-4333-91a8-ada6f1cc33a2" providerId="ADAL" clId="{2561BA1A-F32F-064E-9033-AAFC7156500D}" dt="2022-01-25T18:35:41.600" v="2693" actId="478"/>
          <ac:picMkLst>
            <pc:docMk/>
            <pc:sldMk cId="2879735881" sldId="1080"/>
            <ac:picMk id="136194" creationId="{BCC84752-4F00-4335-9762-3F69AEB6DCC1}"/>
          </ac:picMkLst>
        </pc:picChg>
      </pc:sldChg>
      <pc:sldChg chg="addSp modSp mod modClrScheme chgLayout">
        <pc:chgData name="Mariah Helgeson" userId="51b1bd1c-374c-4333-91a8-ada6f1cc33a2" providerId="ADAL" clId="{2561BA1A-F32F-064E-9033-AAFC7156500D}" dt="2022-02-02T00:17:08.317" v="20842" actId="255"/>
        <pc:sldMkLst>
          <pc:docMk/>
          <pc:sldMk cId="2421677512" sldId="1081"/>
        </pc:sldMkLst>
        <pc:spChg chg="add mod ord">
          <ac:chgData name="Mariah Helgeson" userId="51b1bd1c-374c-4333-91a8-ada6f1cc33a2" providerId="ADAL" clId="{2561BA1A-F32F-064E-9033-AAFC7156500D}" dt="2022-01-25T20:02:29.854" v="3648" actId="700"/>
          <ac:spMkLst>
            <pc:docMk/>
            <pc:sldMk cId="2421677512" sldId="1081"/>
            <ac:spMk id="2" creationId="{07081D23-92BB-8745-83FF-B6502A367F24}"/>
          </ac:spMkLst>
        </pc:spChg>
        <pc:spChg chg="add mod">
          <ac:chgData name="Mariah Helgeson" userId="51b1bd1c-374c-4333-91a8-ada6f1cc33a2" providerId="ADAL" clId="{2561BA1A-F32F-064E-9033-AAFC7156500D}" dt="2022-01-25T19:24:15.706" v="3140"/>
          <ac:spMkLst>
            <pc:docMk/>
            <pc:sldMk cId="2421677512" sldId="1081"/>
            <ac:spMk id="5" creationId="{FBDFA7E4-0A7B-8049-A1D5-FD317817A707}"/>
          </ac:spMkLst>
        </pc:spChg>
        <pc:spChg chg="add mod">
          <ac:chgData name="Mariah Helgeson" userId="51b1bd1c-374c-4333-91a8-ada6f1cc33a2" providerId="ADAL" clId="{2561BA1A-F32F-064E-9033-AAFC7156500D}" dt="2022-01-25T19:24:15.706" v="3140"/>
          <ac:spMkLst>
            <pc:docMk/>
            <pc:sldMk cId="2421677512" sldId="1081"/>
            <ac:spMk id="6" creationId="{4ACDFBD2-86B5-FB41-9BBD-1684218B2849}"/>
          </ac:spMkLst>
        </pc:spChg>
        <pc:spChg chg="add mod">
          <ac:chgData name="Mariah Helgeson" userId="51b1bd1c-374c-4333-91a8-ada6f1cc33a2" providerId="ADAL" clId="{2561BA1A-F32F-064E-9033-AAFC7156500D}" dt="2022-01-25T19:24:15.706" v="3140"/>
          <ac:spMkLst>
            <pc:docMk/>
            <pc:sldMk cId="2421677512" sldId="1081"/>
            <ac:spMk id="7" creationId="{F3B1656C-8EBD-3B48-BE84-9DE43D4814DE}"/>
          </ac:spMkLst>
        </pc:spChg>
        <pc:spChg chg="add mod">
          <ac:chgData name="Mariah Helgeson" userId="51b1bd1c-374c-4333-91a8-ada6f1cc33a2" providerId="ADAL" clId="{2561BA1A-F32F-064E-9033-AAFC7156500D}" dt="2022-01-25T19:24:15.706" v="3140"/>
          <ac:spMkLst>
            <pc:docMk/>
            <pc:sldMk cId="2421677512" sldId="1081"/>
            <ac:spMk id="8" creationId="{F41E5EEA-46B8-7840-A60A-7403EDBC1554}"/>
          </ac:spMkLst>
        </pc:spChg>
        <pc:spChg chg="add mod">
          <ac:chgData name="Mariah Helgeson" userId="51b1bd1c-374c-4333-91a8-ada6f1cc33a2" providerId="ADAL" clId="{2561BA1A-F32F-064E-9033-AAFC7156500D}" dt="2022-01-25T19:24:15.706" v="3140"/>
          <ac:spMkLst>
            <pc:docMk/>
            <pc:sldMk cId="2421677512" sldId="1081"/>
            <ac:spMk id="9" creationId="{325BEA59-F16F-0448-A6FF-E1D4C0BF9FC3}"/>
          </ac:spMkLst>
        </pc:spChg>
        <pc:spChg chg="add mod">
          <ac:chgData name="Mariah Helgeson" userId="51b1bd1c-374c-4333-91a8-ada6f1cc33a2" providerId="ADAL" clId="{2561BA1A-F32F-064E-9033-AAFC7156500D}" dt="2022-01-25T19:24:15.706" v="3140"/>
          <ac:spMkLst>
            <pc:docMk/>
            <pc:sldMk cId="2421677512" sldId="1081"/>
            <ac:spMk id="10" creationId="{4319D02E-52C4-FF45-AD05-AEC1DFC30CE6}"/>
          </ac:spMkLst>
        </pc:spChg>
        <pc:spChg chg="add mod">
          <ac:chgData name="Mariah Helgeson" userId="51b1bd1c-374c-4333-91a8-ada6f1cc33a2" providerId="ADAL" clId="{2561BA1A-F32F-064E-9033-AAFC7156500D}" dt="2022-01-25T19:24:15.706" v="3140"/>
          <ac:spMkLst>
            <pc:docMk/>
            <pc:sldMk cId="2421677512" sldId="1081"/>
            <ac:spMk id="11" creationId="{52EB740E-FC52-B84A-A7CC-28B9D0FBB4AE}"/>
          </ac:spMkLst>
        </pc:spChg>
        <pc:spChg chg="add mod">
          <ac:chgData name="Mariah Helgeson" userId="51b1bd1c-374c-4333-91a8-ada6f1cc33a2" providerId="ADAL" clId="{2561BA1A-F32F-064E-9033-AAFC7156500D}" dt="2022-01-25T19:24:15.706" v="3140"/>
          <ac:spMkLst>
            <pc:docMk/>
            <pc:sldMk cId="2421677512" sldId="1081"/>
            <ac:spMk id="12" creationId="{FF51087E-BB25-7842-A5D9-6E9BFACA8393}"/>
          </ac:spMkLst>
        </pc:spChg>
        <pc:spChg chg="add mod">
          <ac:chgData name="Mariah Helgeson" userId="51b1bd1c-374c-4333-91a8-ada6f1cc33a2" providerId="ADAL" clId="{2561BA1A-F32F-064E-9033-AAFC7156500D}" dt="2022-01-25T19:24:15.706" v="3140"/>
          <ac:spMkLst>
            <pc:docMk/>
            <pc:sldMk cId="2421677512" sldId="1081"/>
            <ac:spMk id="13" creationId="{43513DB8-142A-0644-BAC3-3AAD08EA01D9}"/>
          </ac:spMkLst>
        </pc:spChg>
        <pc:spChg chg="add mod">
          <ac:chgData name="Mariah Helgeson" userId="51b1bd1c-374c-4333-91a8-ada6f1cc33a2" providerId="ADAL" clId="{2561BA1A-F32F-064E-9033-AAFC7156500D}" dt="2022-01-25T19:24:15.706" v="3140"/>
          <ac:spMkLst>
            <pc:docMk/>
            <pc:sldMk cId="2421677512" sldId="1081"/>
            <ac:spMk id="14" creationId="{B284F16B-5B6B-0342-94E3-EC82CB9D1F0E}"/>
          </ac:spMkLst>
        </pc:spChg>
        <pc:spChg chg="add mod">
          <ac:chgData name="Mariah Helgeson" userId="51b1bd1c-374c-4333-91a8-ada6f1cc33a2" providerId="ADAL" clId="{2561BA1A-F32F-064E-9033-AAFC7156500D}" dt="2022-01-25T19:24:15.706" v="3140"/>
          <ac:spMkLst>
            <pc:docMk/>
            <pc:sldMk cId="2421677512" sldId="1081"/>
            <ac:spMk id="15" creationId="{C8301102-61CF-6244-AA1B-07501129E427}"/>
          </ac:spMkLst>
        </pc:spChg>
        <pc:spChg chg="add mod">
          <ac:chgData name="Mariah Helgeson" userId="51b1bd1c-374c-4333-91a8-ada6f1cc33a2" providerId="ADAL" clId="{2561BA1A-F32F-064E-9033-AAFC7156500D}" dt="2022-01-25T19:24:15.706" v="3140"/>
          <ac:spMkLst>
            <pc:docMk/>
            <pc:sldMk cId="2421677512" sldId="1081"/>
            <ac:spMk id="16" creationId="{F79A8B44-7F92-0B44-BE6B-C77980F65376}"/>
          </ac:spMkLst>
        </pc:spChg>
        <pc:spChg chg="add mod">
          <ac:chgData name="Mariah Helgeson" userId="51b1bd1c-374c-4333-91a8-ada6f1cc33a2" providerId="ADAL" clId="{2561BA1A-F32F-064E-9033-AAFC7156500D}" dt="2022-01-25T19:24:15.706" v="3140"/>
          <ac:spMkLst>
            <pc:docMk/>
            <pc:sldMk cId="2421677512" sldId="1081"/>
            <ac:spMk id="17" creationId="{5A8EF851-46E1-4E40-A18F-579659BF8B92}"/>
          </ac:spMkLst>
        </pc:spChg>
        <pc:spChg chg="add mod">
          <ac:chgData name="Mariah Helgeson" userId="51b1bd1c-374c-4333-91a8-ada6f1cc33a2" providerId="ADAL" clId="{2561BA1A-F32F-064E-9033-AAFC7156500D}" dt="2022-01-25T19:24:15.706" v="3140"/>
          <ac:spMkLst>
            <pc:docMk/>
            <pc:sldMk cId="2421677512" sldId="1081"/>
            <ac:spMk id="18" creationId="{351AE859-9B40-E241-A748-B085645E4770}"/>
          </ac:spMkLst>
        </pc:spChg>
        <pc:spChg chg="add mod">
          <ac:chgData name="Mariah Helgeson" userId="51b1bd1c-374c-4333-91a8-ada6f1cc33a2" providerId="ADAL" clId="{2561BA1A-F32F-064E-9033-AAFC7156500D}" dt="2022-01-25T19:24:15.706" v="3140"/>
          <ac:spMkLst>
            <pc:docMk/>
            <pc:sldMk cId="2421677512" sldId="1081"/>
            <ac:spMk id="19" creationId="{EF302BE2-3347-F244-9682-DB8425E20BF5}"/>
          </ac:spMkLst>
        </pc:spChg>
        <pc:spChg chg="add mod">
          <ac:chgData name="Mariah Helgeson" userId="51b1bd1c-374c-4333-91a8-ada6f1cc33a2" providerId="ADAL" clId="{2561BA1A-F32F-064E-9033-AAFC7156500D}" dt="2022-01-25T19:24:15.706" v="3140"/>
          <ac:spMkLst>
            <pc:docMk/>
            <pc:sldMk cId="2421677512" sldId="1081"/>
            <ac:spMk id="20" creationId="{FF28FE31-D180-714E-B486-6D57255E9A87}"/>
          </ac:spMkLst>
        </pc:spChg>
        <pc:spChg chg="add mod">
          <ac:chgData name="Mariah Helgeson" userId="51b1bd1c-374c-4333-91a8-ada6f1cc33a2" providerId="ADAL" clId="{2561BA1A-F32F-064E-9033-AAFC7156500D}" dt="2022-01-25T19:24:15.706" v="3140"/>
          <ac:spMkLst>
            <pc:docMk/>
            <pc:sldMk cId="2421677512" sldId="1081"/>
            <ac:spMk id="21" creationId="{79E1A53F-C367-E344-A96F-905F1A05F5FA}"/>
          </ac:spMkLst>
        </pc:spChg>
        <pc:spChg chg="add mod">
          <ac:chgData name="Mariah Helgeson" userId="51b1bd1c-374c-4333-91a8-ada6f1cc33a2" providerId="ADAL" clId="{2561BA1A-F32F-064E-9033-AAFC7156500D}" dt="2022-01-25T19:24:15.706" v="3140"/>
          <ac:spMkLst>
            <pc:docMk/>
            <pc:sldMk cId="2421677512" sldId="1081"/>
            <ac:spMk id="22" creationId="{EF731FB8-8549-D949-B5EF-69A0C9CF0027}"/>
          </ac:spMkLst>
        </pc:spChg>
        <pc:spChg chg="add mod">
          <ac:chgData name="Mariah Helgeson" userId="51b1bd1c-374c-4333-91a8-ada6f1cc33a2" providerId="ADAL" clId="{2561BA1A-F32F-064E-9033-AAFC7156500D}" dt="2022-01-25T19:24:15.706" v="3140"/>
          <ac:spMkLst>
            <pc:docMk/>
            <pc:sldMk cId="2421677512" sldId="1081"/>
            <ac:spMk id="23" creationId="{84075199-2C09-904E-8D90-5E84DC3C2FE5}"/>
          </ac:spMkLst>
        </pc:spChg>
        <pc:spChg chg="add mod">
          <ac:chgData name="Mariah Helgeson" userId="51b1bd1c-374c-4333-91a8-ada6f1cc33a2" providerId="ADAL" clId="{2561BA1A-F32F-064E-9033-AAFC7156500D}" dt="2022-01-25T19:24:15.706" v="3140"/>
          <ac:spMkLst>
            <pc:docMk/>
            <pc:sldMk cId="2421677512" sldId="1081"/>
            <ac:spMk id="24" creationId="{81DB78DD-111B-8B46-B3E0-3528332C5934}"/>
          </ac:spMkLst>
        </pc:spChg>
        <pc:spChg chg="mod ord">
          <ac:chgData name="Mariah Helgeson" userId="51b1bd1c-374c-4333-91a8-ada6f1cc33a2" providerId="ADAL" clId="{2561BA1A-F32F-064E-9033-AAFC7156500D}" dt="2022-02-02T00:15:26.841" v="20824" actId="255"/>
          <ac:spMkLst>
            <pc:docMk/>
            <pc:sldMk cId="2421677512" sldId="1081"/>
            <ac:spMk id="232450" creationId="{F85FFC60-3594-401D-B9C3-58F9B1D3C242}"/>
          </ac:spMkLst>
        </pc:spChg>
        <pc:spChg chg="mod ord">
          <ac:chgData name="Mariah Helgeson" userId="51b1bd1c-374c-4333-91a8-ada6f1cc33a2" providerId="ADAL" clId="{2561BA1A-F32F-064E-9033-AAFC7156500D}" dt="2022-02-02T00:17:08.317" v="20842" actId="255"/>
          <ac:spMkLst>
            <pc:docMk/>
            <pc:sldMk cId="2421677512" sldId="1081"/>
            <ac:spMk id="232451" creationId="{24DFBB27-D4EA-41F5-B07A-A793973CD417}"/>
          </ac:spMkLst>
        </pc:spChg>
      </pc:sldChg>
      <pc:sldChg chg="addSp modSp mod modClrScheme chgLayout">
        <pc:chgData name="Mariah Helgeson" userId="51b1bd1c-374c-4333-91a8-ada6f1cc33a2" providerId="ADAL" clId="{2561BA1A-F32F-064E-9033-AAFC7156500D}" dt="2022-01-25T20:02:29.854" v="3648" actId="700"/>
        <pc:sldMkLst>
          <pc:docMk/>
          <pc:sldMk cId="772942534" sldId="1082"/>
        </pc:sldMkLst>
        <pc:spChg chg="add mod ord">
          <ac:chgData name="Mariah Helgeson" userId="51b1bd1c-374c-4333-91a8-ada6f1cc33a2" providerId="ADAL" clId="{2561BA1A-F32F-064E-9033-AAFC7156500D}" dt="2022-01-25T20:02:29.854" v="3648" actId="700"/>
          <ac:spMkLst>
            <pc:docMk/>
            <pc:sldMk cId="772942534" sldId="1082"/>
            <ac:spMk id="2" creationId="{4107177F-776D-E84F-B481-697FD7981703}"/>
          </ac:spMkLst>
        </pc:spChg>
        <pc:spChg chg="add mod">
          <ac:chgData name="Mariah Helgeson" userId="51b1bd1c-374c-4333-91a8-ada6f1cc33a2" providerId="ADAL" clId="{2561BA1A-F32F-064E-9033-AAFC7156500D}" dt="2022-01-25T19:14:58.561" v="3006"/>
          <ac:spMkLst>
            <pc:docMk/>
            <pc:sldMk cId="772942534" sldId="1082"/>
            <ac:spMk id="6" creationId="{551DFE7D-53C2-4744-8D12-E4E892292C6B}"/>
          </ac:spMkLst>
        </pc:spChg>
        <pc:spChg chg="add mod">
          <ac:chgData name="Mariah Helgeson" userId="51b1bd1c-374c-4333-91a8-ada6f1cc33a2" providerId="ADAL" clId="{2561BA1A-F32F-064E-9033-AAFC7156500D}" dt="2022-01-25T19:14:58.561" v="3006"/>
          <ac:spMkLst>
            <pc:docMk/>
            <pc:sldMk cId="772942534" sldId="1082"/>
            <ac:spMk id="7" creationId="{AA63787C-E164-6F4D-9A3D-B7457D2BFFC2}"/>
          </ac:spMkLst>
        </pc:spChg>
        <pc:spChg chg="add mod">
          <ac:chgData name="Mariah Helgeson" userId="51b1bd1c-374c-4333-91a8-ada6f1cc33a2" providerId="ADAL" clId="{2561BA1A-F32F-064E-9033-AAFC7156500D}" dt="2022-01-25T19:14:58.561" v="3006"/>
          <ac:spMkLst>
            <pc:docMk/>
            <pc:sldMk cId="772942534" sldId="1082"/>
            <ac:spMk id="8" creationId="{738E6036-C8C9-2F46-9E2D-3EF83850336D}"/>
          </ac:spMkLst>
        </pc:spChg>
        <pc:spChg chg="add mod">
          <ac:chgData name="Mariah Helgeson" userId="51b1bd1c-374c-4333-91a8-ada6f1cc33a2" providerId="ADAL" clId="{2561BA1A-F32F-064E-9033-AAFC7156500D}" dt="2022-01-25T19:14:58.561" v="3006"/>
          <ac:spMkLst>
            <pc:docMk/>
            <pc:sldMk cId="772942534" sldId="1082"/>
            <ac:spMk id="9" creationId="{ED7D61FD-F138-D841-A18C-4D94C3679199}"/>
          </ac:spMkLst>
        </pc:spChg>
        <pc:spChg chg="add mod">
          <ac:chgData name="Mariah Helgeson" userId="51b1bd1c-374c-4333-91a8-ada6f1cc33a2" providerId="ADAL" clId="{2561BA1A-F32F-064E-9033-AAFC7156500D}" dt="2022-01-25T19:14:58.561" v="3006"/>
          <ac:spMkLst>
            <pc:docMk/>
            <pc:sldMk cId="772942534" sldId="1082"/>
            <ac:spMk id="10" creationId="{E16184AF-84E8-464D-BA73-D7E2CC11BB7B}"/>
          </ac:spMkLst>
        </pc:spChg>
        <pc:spChg chg="add mod">
          <ac:chgData name="Mariah Helgeson" userId="51b1bd1c-374c-4333-91a8-ada6f1cc33a2" providerId="ADAL" clId="{2561BA1A-F32F-064E-9033-AAFC7156500D}" dt="2022-01-25T19:14:58.561" v="3006"/>
          <ac:spMkLst>
            <pc:docMk/>
            <pc:sldMk cId="772942534" sldId="1082"/>
            <ac:spMk id="11" creationId="{41B6242B-D96E-A045-AEB6-6889A14BDD2C}"/>
          </ac:spMkLst>
        </pc:spChg>
        <pc:spChg chg="add mod">
          <ac:chgData name="Mariah Helgeson" userId="51b1bd1c-374c-4333-91a8-ada6f1cc33a2" providerId="ADAL" clId="{2561BA1A-F32F-064E-9033-AAFC7156500D}" dt="2022-01-25T19:14:58.561" v="3006"/>
          <ac:spMkLst>
            <pc:docMk/>
            <pc:sldMk cId="772942534" sldId="1082"/>
            <ac:spMk id="12" creationId="{15A9E066-49D2-D543-9EC7-07547267F5A8}"/>
          </ac:spMkLst>
        </pc:spChg>
        <pc:spChg chg="add mod">
          <ac:chgData name="Mariah Helgeson" userId="51b1bd1c-374c-4333-91a8-ada6f1cc33a2" providerId="ADAL" clId="{2561BA1A-F32F-064E-9033-AAFC7156500D}" dt="2022-01-25T19:14:58.561" v="3006"/>
          <ac:spMkLst>
            <pc:docMk/>
            <pc:sldMk cId="772942534" sldId="1082"/>
            <ac:spMk id="13" creationId="{0026DC67-7F50-694C-8A7B-A657543FAB79}"/>
          </ac:spMkLst>
        </pc:spChg>
        <pc:spChg chg="add mod">
          <ac:chgData name="Mariah Helgeson" userId="51b1bd1c-374c-4333-91a8-ada6f1cc33a2" providerId="ADAL" clId="{2561BA1A-F32F-064E-9033-AAFC7156500D}" dt="2022-01-25T19:14:58.561" v="3006"/>
          <ac:spMkLst>
            <pc:docMk/>
            <pc:sldMk cId="772942534" sldId="1082"/>
            <ac:spMk id="14" creationId="{9ED8D481-4BFF-0343-AC77-65499B5D95B8}"/>
          </ac:spMkLst>
        </pc:spChg>
        <pc:spChg chg="add mod">
          <ac:chgData name="Mariah Helgeson" userId="51b1bd1c-374c-4333-91a8-ada6f1cc33a2" providerId="ADAL" clId="{2561BA1A-F32F-064E-9033-AAFC7156500D}" dt="2022-01-25T19:14:58.561" v="3006"/>
          <ac:spMkLst>
            <pc:docMk/>
            <pc:sldMk cId="772942534" sldId="1082"/>
            <ac:spMk id="15" creationId="{97D431A5-82B2-864D-8951-80C3669124EE}"/>
          </ac:spMkLst>
        </pc:spChg>
        <pc:spChg chg="add mod">
          <ac:chgData name="Mariah Helgeson" userId="51b1bd1c-374c-4333-91a8-ada6f1cc33a2" providerId="ADAL" clId="{2561BA1A-F32F-064E-9033-AAFC7156500D}" dt="2022-01-25T19:14:58.561" v="3006"/>
          <ac:spMkLst>
            <pc:docMk/>
            <pc:sldMk cId="772942534" sldId="1082"/>
            <ac:spMk id="16" creationId="{92E1B458-65FE-B642-BF27-F9449B9B5183}"/>
          </ac:spMkLst>
        </pc:spChg>
        <pc:spChg chg="add mod">
          <ac:chgData name="Mariah Helgeson" userId="51b1bd1c-374c-4333-91a8-ada6f1cc33a2" providerId="ADAL" clId="{2561BA1A-F32F-064E-9033-AAFC7156500D}" dt="2022-01-25T19:14:58.561" v="3006"/>
          <ac:spMkLst>
            <pc:docMk/>
            <pc:sldMk cId="772942534" sldId="1082"/>
            <ac:spMk id="17" creationId="{22A50D7B-8283-AE4C-B836-B8D7B3F145FD}"/>
          </ac:spMkLst>
        </pc:spChg>
        <pc:spChg chg="add mod">
          <ac:chgData name="Mariah Helgeson" userId="51b1bd1c-374c-4333-91a8-ada6f1cc33a2" providerId="ADAL" clId="{2561BA1A-F32F-064E-9033-AAFC7156500D}" dt="2022-01-25T19:14:58.561" v="3006"/>
          <ac:spMkLst>
            <pc:docMk/>
            <pc:sldMk cId="772942534" sldId="1082"/>
            <ac:spMk id="18" creationId="{0E635DB6-384E-314A-9B76-F667182E579D}"/>
          </ac:spMkLst>
        </pc:spChg>
        <pc:spChg chg="add mod">
          <ac:chgData name="Mariah Helgeson" userId="51b1bd1c-374c-4333-91a8-ada6f1cc33a2" providerId="ADAL" clId="{2561BA1A-F32F-064E-9033-AAFC7156500D}" dt="2022-01-25T19:14:58.561" v="3006"/>
          <ac:spMkLst>
            <pc:docMk/>
            <pc:sldMk cId="772942534" sldId="1082"/>
            <ac:spMk id="19" creationId="{6DDFF00B-01E7-3E4E-9195-F2F1A031DAAA}"/>
          </ac:spMkLst>
        </pc:spChg>
        <pc:spChg chg="add mod">
          <ac:chgData name="Mariah Helgeson" userId="51b1bd1c-374c-4333-91a8-ada6f1cc33a2" providerId="ADAL" clId="{2561BA1A-F32F-064E-9033-AAFC7156500D}" dt="2022-01-25T19:14:58.561" v="3006"/>
          <ac:spMkLst>
            <pc:docMk/>
            <pc:sldMk cId="772942534" sldId="1082"/>
            <ac:spMk id="20" creationId="{91CB38EE-F359-6E4F-8F81-1764DE875653}"/>
          </ac:spMkLst>
        </pc:spChg>
        <pc:spChg chg="add mod">
          <ac:chgData name="Mariah Helgeson" userId="51b1bd1c-374c-4333-91a8-ada6f1cc33a2" providerId="ADAL" clId="{2561BA1A-F32F-064E-9033-AAFC7156500D}" dt="2022-01-25T19:14:58.561" v="3006"/>
          <ac:spMkLst>
            <pc:docMk/>
            <pc:sldMk cId="772942534" sldId="1082"/>
            <ac:spMk id="21" creationId="{15E71576-58C3-6C47-BB2F-EEA296F96E9D}"/>
          </ac:spMkLst>
        </pc:spChg>
        <pc:spChg chg="mod ord">
          <ac:chgData name="Mariah Helgeson" userId="51b1bd1c-374c-4333-91a8-ada6f1cc33a2" providerId="ADAL" clId="{2561BA1A-F32F-064E-9033-AAFC7156500D}" dt="2022-01-25T20:02:29.854" v="3648" actId="700"/>
          <ac:spMkLst>
            <pc:docMk/>
            <pc:sldMk cId="772942534" sldId="1082"/>
            <ac:spMk id="44035" creationId="{8760FD4D-1231-4776-9206-5D0715C015D4}"/>
          </ac:spMkLst>
        </pc:spChg>
        <pc:spChg chg="mod ord">
          <ac:chgData name="Mariah Helgeson" userId="51b1bd1c-374c-4333-91a8-ada6f1cc33a2" providerId="ADAL" clId="{2561BA1A-F32F-064E-9033-AAFC7156500D}" dt="2022-01-25T20:02:29.854" v="3648" actId="700"/>
          <ac:spMkLst>
            <pc:docMk/>
            <pc:sldMk cId="772942534" sldId="1082"/>
            <ac:spMk id="44036" creationId="{918A0C02-9BA4-47DA-83BA-07DE723121B8}"/>
          </ac:spMkLst>
        </pc:spChg>
      </pc:sldChg>
      <pc:sldChg chg="addSp modSp mod modClrScheme chgLayout">
        <pc:chgData name="Mariah Helgeson" userId="51b1bd1c-374c-4333-91a8-ada6f1cc33a2" providerId="ADAL" clId="{2561BA1A-F32F-064E-9033-AAFC7156500D}" dt="2022-01-25T20:02:29.854" v="3648" actId="700"/>
        <pc:sldMkLst>
          <pc:docMk/>
          <pc:sldMk cId="2524771798" sldId="1083"/>
        </pc:sldMkLst>
        <pc:spChg chg="add mod ord">
          <ac:chgData name="Mariah Helgeson" userId="51b1bd1c-374c-4333-91a8-ada6f1cc33a2" providerId="ADAL" clId="{2561BA1A-F32F-064E-9033-AAFC7156500D}" dt="2022-01-25T20:02:29.854" v="3648" actId="700"/>
          <ac:spMkLst>
            <pc:docMk/>
            <pc:sldMk cId="2524771798" sldId="1083"/>
            <ac:spMk id="2" creationId="{A6309106-5016-0D42-BAA9-2EF59234C5C2}"/>
          </ac:spMkLst>
        </pc:spChg>
        <pc:spChg chg="add mod">
          <ac:chgData name="Mariah Helgeson" userId="51b1bd1c-374c-4333-91a8-ada6f1cc33a2" providerId="ADAL" clId="{2561BA1A-F32F-064E-9033-AAFC7156500D}" dt="2022-01-25T19:15:00.122" v="3007"/>
          <ac:spMkLst>
            <pc:docMk/>
            <pc:sldMk cId="2524771798" sldId="1083"/>
            <ac:spMk id="6" creationId="{5D55F786-171F-6144-A15C-B034C11A6230}"/>
          </ac:spMkLst>
        </pc:spChg>
        <pc:spChg chg="add mod">
          <ac:chgData name="Mariah Helgeson" userId="51b1bd1c-374c-4333-91a8-ada6f1cc33a2" providerId="ADAL" clId="{2561BA1A-F32F-064E-9033-AAFC7156500D}" dt="2022-01-25T19:15:00.122" v="3007"/>
          <ac:spMkLst>
            <pc:docMk/>
            <pc:sldMk cId="2524771798" sldId="1083"/>
            <ac:spMk id="7" creationId="{D86D9808-F61F-DB4F-A497-265355B9D049}"/>
          </ac:spMkLst>
        </pc:spChg>
        <pc:spChg chg="add mod">
          <ac:chgData name="Mariah Helgeson" userId="51b1bd1c-374c-4333-91a8-ada6f1cc33a2" providerId="ADAL" clId="{2561BA1A-F32F-064E-9033-AAFC7156500D}" dt="2022-01-25T19:15:00.122" v="3007"/>
          <ac:spMkLst>
            <pc:docMk/>
            <pc:sldMk cId="2524771798" sldId="1083"/>
            <ac:spMk id="8" creationId="{8A908072-D270-164D-B837-08FA241573C7}"/>
          </ac:spMkLst>
        </pc:spChg>
        <pc:spChg chg="add mod">
          <ac:chgData name="Mariah Helgeson" userId="51b1bd1c-374c-4333-91a8-ada6f1cc33a2" providerId="ADAL" clId="{2561BA1A-F32F-064E-9033-AAFC7156500D}" dt="2022-01-25T19:15:00.122" v="3007"/>
          <ac:spMkLst>
            <pc:docMk/>
            <pc:sldMk cId="2524771798" sldId="1083"/>
            <ac:spMk id="9" creationId="{ED233F0D-B82F-7542-90E6-EE3F117D4950}"/>
          </ac:spMkLst>
        </pc:spChg>
        <pc:spChg chg="add mod">
          <ac:chgData name="Mariah Helgeson" userId="51b1bd1c-374c-4333-91a8-ada6f1cc33a2" providerId="ADAL" clId="{2561BA1A-F32F-064E-9033-AAFC7156500D}" dt="2022-01-25T19:15:00.122" v="3007"/>
          <ac:spMkLst>
            <pc:docMk/>
            <pc:sldMk cId="2524771798" sldId="1083"/>
            <ac:spMk id="10" creationId="{7897B208-D8B0-D04B-8238-61B3E728C017}"/>
          </ac:spMkLst>
        </pc:spChg>
        <pc:spChg chg="add mod">
          <ac:chgData name="Mariah Helgeson" userId="51b1bd1c-374c-4333-91a8-ada6f1cc33a2" providerId="ADAL" clId="{2561BA1A-F32F-064E-9033-AAFC7156500D}" dt="2022-01-25T19:15:00.122" v="3007"/>
          <ac:spMkLst>
            <pc:docMk/>
            <pc:sldMk cId="2524771798" sldId="1083"/>
            <ac:spMk id="11" creationId="{12CDB694-2C87-FD49-A244-689964319F5A}"/>
          </ac:spMkLst>
        </pc:spChg>
        <pc:spChg chg="add mod">
          <ac:chgData name="Mariah Helgeson" userId="51b1bd1c-374c-4333-91a8-ada6f1cc33a2" providerId="ADAL" clId="{2561BA1A-F32F-064E-9033-AAFC7156500D}" dt="2022-01-25T19:15:00.122" v="3007"/>
          <ac:spMkLst>
            <pc:docMk/>
            <pc:sldMk cId="2524771798" sldId="1083"/>
            <ac:spMk id="12" creationId="{2894602E-198D-FC4E-9ADD-3A9F01998ED5}"/>
          </ac:spMkLst>
        </pc:spChg>
        <pc:spChg chg="add mod">
          <ac:chgData name="Mariah Helgeson" userId="51b1bd1c-374c-4333-91a8-ada6f1cc33a2" providerId="ADAL" clId="{2561BA1A-F32F-064E-9033-AAFC7156500D}" dt="2022-01-25T19:15:00.122" v="3007"/>
          <ac:spMkLst>
            <pc:docMk/>
            <pc:sldMk cId="2524771798" sldId="1083"/>
            <ac:spMk id="13" creationId="{038D6076-ABA7-974D-AB56-0272B07C869D}"/>
          </ac:spMkLst>
        </pc:spChg>
        <pc:spChg chg="add mod">
          <ac:chgData name="Mariah Helgeson" userId="51b1bd1c-374c-4333-91a8-ada6f1cc33a2" providerId="ADAL" clId="{2561BA1A-F32F-064E-9033-AAFC7156500D}" dt="2022-01-25T19:15:00.122" v="3007"/>
          <ac:spMkLst>
            <pc:docMk/>
            <pc:sldMk cId="2524771798" sldId="1083"/>
            <ac:spMk id="14" creationId="{B33870F7-8296-FE4E-86DC-413A4E9EB938}"/>
          </ac:spMkLst>
        </pc:spChg>
        <pc:spChg chg="add mod">
          <ac:chgData name="Mariah Helgeson" userId="51b1bd1c-374c-4333-91a8-ada6f1cc33a2" providerId="ADAL" clId="{2561BA1A-F32F-064E-9033-AAFC7156500D}" dt="2022-01-25T19:15:00.122" v="3007"/>
          <ac:spMkLst>
            <pc:docMk/>
            <pc:sldMk cId="2524771798" sldId="1083"/>
            <ac:spMk id="15" creationId="{92291ACD-51C7-F447-9FDF-127E80921F15}"/>
          </ac:spMkLst>
        </pc:spChg>
        <pc:spChg chg="add mod">
          <ac:chgData name="Mariah Helgeson" userId="51b1bd1c-374c-4333-91a8-ada6f1cc33a2" providerId="ADAL" clId="{2561BA1A-F32F-064E-9033-AAFC7156500D}" dt="2022-01-25T19:15:00.122" v="3007"/>
          <ac:spMkLst>
            <pc:docMk/>
            <pc:sldMk cId="2524771798" sldId="1083"/>
            <ac:spMk id="16" creationId="{5A1BBB9D-7B1A-564A-A08D-4A9F460BE110}"/>
          </ac:spMkLst>
        </pc:spChg>
        <pc:spChg chg="add mod">
          <ac:chgData name="Mariah Helgeson" userId="51b1bd1c-374c-4333-91a8-ada6f1cc33a2" providerId="ADAL" clId="{2561BA1A-F32F-064E-9033-AAFC7156500D}" dt="2022-01-25T19:15:00.122" v="3007"/>
          <ac:spMkLst>
            <pc:docMk/>
            <pc:sldMk cId="2524771798" sldId="1083"/>
            <ac:spMk id="17" creationId="{6DFED9FA-5D59-7E46-906C-828355DFDCD2}"/>
          </ac:spMkLst>
        </pc:spChg>
        <pc:spChg chg="add mod">
          <ac:chgData name="Mariah Helgeson" userId="51b1bd1c-374c-4333-91a8-ada6f1cc33a2" providerId="ADAL" clId="{2561BA1A-F32F-064E-9033-AAFC7156500D}" dt="2022-01-25T19:15:00.122" v="3007"/>
          <ac:spMkLst>
            <pc:docMk/>
            <pc:sldMk cId="2524771798" sldId="1083"/>
            <ac:spMk id="18" creationId="{921352FD-1484-7544-AF1D-C0DEFE248B7E}"/>
          </ac:spMkLst>
        </pc:spChg>
        <pc:spChg chg="add mod">
          <ac:chgData name="Mariah Helgeson" userId="51b1bd1c-374c-4333-91a8-ada6f1cc33a2" providerId="ADAL" clId="{2561BA1A-F32F-064E-9033-AAFC7156500D}" dt="2022-01-25T19:15:00.122" v="3007"/>
          <ac:spMkLst>
            <pc:docMk/>
            <pc:sldMk cId="2524771798" sldId="1083"/>
            <ac:spMk id="19" creationId="{80FD5938-E98B-8741-8DB7-57C3AA0826CC}"/>
          </ac:spMkLst>
        </pc:spChg>
        <pc:spChg chg="add mod">
          <ac:chgData name="Mariah Helgeson" userId="51b1bd1c-374c-4333-91a8-ada6f1cc33a2" providerId="ADAL" clId="{2561BA1A-F32F-064E-9033-AAFC7156500D}" dt="2022-01-25T19:15:00.122" v="3007"/>
          <ac:spMkLst>
            <pc:docMk/>
            <pc:sldMk cId="2524771798" sldId="1083"/>
            <ac:spMk id="20" creationId="{B25DC9FF-2DBC-344B-8C0E-4BB888D48B26}"/>
          </ac:spMkLst>
        </pc:spChg>
        <pc:spChg chg="add mod">
          <ac:chgData name="Mariah Helgeson" userId="51b1bd1c-374c-4333-91a8-ada6f1cc33a2" providerId="ADAL" clId="{2561BA1A-F32F-064E-9033-AAFC7156500D}" dt="2022-01-25T19:15:00.122" v="3007"/>
          <ac:spMkLst>
            <pc:docMk/>
            <pc:sldMk cId="2524771798" sldId="1083"/>
            <ac:spMk id="21" creationId="{4E023F47-25EB-4B4A-820C-86DC9F81D960}"/>
          </ac:spMkLst>
        </pc:spChg>
        <pc:spChg chg="mod ord">
          <ac:chgData name="Mariah Helgeson" userId="51b1bd1c-374c-4333-91a8-ada6f1cc33a2" providerId="ADAL" clId="{2561BA1A-F32F-064E-9033-AAFC7156500D}" dt="2022-01-25T20:02:29.854" v="3648" actId="700"/>
          <ac:spMkLst>
            <pc:docMk/>
            <pc:sldMk cId="2524771798" sldId="1083"/>
            <ac:spMk id="45059" creationId="{4ADE3659-AF7E-4132-8A18-3F2DEA89B780}"/>
          </ac:spMkLst>
        </pc:spChg>
        <pc:spChg chg="mod ord">
          <ac:chgData name="Mariah Helgeson" userId="51b1bd1c-374c-4333-91a8-ada6f1cc33a2" providerId="ADAL" clId="{2561BA1A-F32F-064E-9033-AAFC7156500D}" dt="2022-01-25T20:02:29.854" v="3648" actId="700"/>
          <ac:spMkLst>
            <pc:docMk/>
            <pc:sldMk cId="2524771798" sldId="1083"/>
            <ac:spMk id="45060" creationId="{47E1EC2F-0925-45D9-A43A-E17020D53450}"/>
          </ac:spMkLst>
        </pc:spChg>
      </pc:sldChg>
      <pc:sldChg chg="addSp modSp mod modClrScheme chgLayout">
        <pc:chgData name="Mariah Helgeson" userId="51b1bd1c-374c-4333-91a8-ada6f1cc33a2" providerId="ADAL" clId="{2561BA1A-F32F-064E-9033-AAFC7156500D}" dt="2022-01-25T20:55:34.442" v="4385" actId="1076"/>
        <pc:sldMkLst>
          <pc:docMk/>
          <pc:sldMk cId="2386751222" sldId="1084"/>
        </pc:sldMkLst>
        <pc:spChg chg="add mod ord">
          <ac:chgData name="Mariah Helgeson" userId="51b1bd1c-374c-4333-91a8-ada6f1cc33a2" providerId="ADAL" clId="{2561BA1A-F32F-064E-9033-AAFC7156500D}" dt="2022-01-25T20:02:29.854" v="3648" actId="700"/>
          <ac:spMkLst>
            <pc:docMk/>
            <pc:sldMk cId="2386751222" sldId="1084"/>
            <ac:spMk id="2" creationId="{6A9752EA-39C4-ED4E-B2B9-88D14A0E7D9A}"/>
          </ac:spMkLst>
        </pc:spChg>
        <pc:spChg chg="add mod">
          <ac:chgData name="Mariah Helgeson" userId="51b1bd1c-374c-4333-91a8-ada6f1cc33a2" providerId="ADAL" clId="{2561BA1A-F32F-064E-9033-AAFC7156500D}" dt="2022-01-25T19:20:11.703" v="3060"/>
          <ac:spMkLst>
            <pc:docMk/>
            <pc:sldMk cId="2386751222" sldId="1084"/>
            <ac:spMk id="12" creationId="{DFD25520-EF42-6D42-BD67-1E877190DA0D}"/>
          </ac:spMkLst>
        </pc:spChg>
        <pc:spChg chg="add mod">
          <ac:chgData name="Mariah Helgeson" userId="51b1bd1c-374c-4333-91a8-ada6f1cc33a2" providerId="ADAL" clId="{2561BA1A-F32F-064E-9033-AAFC7156500D}" dt="2022-01-25T19:20:11.703" v="3060"/>
          <ac:spMkLst>
            <pc:docMk/>
            <pc:sldMk cId="2386751222" sldId="1084"/>
            <ac:spMk id="13" creationId="{519A769F-49A3-2E4F-BAEA-0406F635C3C5}"/>
          </ac:spMkLst>
        </pc:spChg>
        <pc:spChg chg="add mod">
          <ac:chgData name="Mariah Helgeson" userId="51b1bd1c-374c-4333-91a8-ada6f1cc33a2" providerId="ADAL" clId="{2561BA1A-F32F-064E-9033-AAFC7156500D}" dt="2022-01-25T19:20:11.703" v="3060"/>
          <ac:spMkLst>
            <pc:docMk/>
            <pc:sldMk cId="2386751222" sldId="1084"/>
            <ac:spMk id="14" creationId="{E58E55FA-D0A5-8F4F-AB12-8BB3D22B03DD}"/>
          </ac:spMkLst>
        </pc:spChg>
        <pc:spChg chg="add mod">
          <ac:chgData name="Mariah Helgeson" userId="51b1bd1c-374c-4333-91a8-ada6f1cc33a2" providerId="ADAL" clId="{2561BA1A-F32F-064E-9033-AAFC7156500D}" dt="2022-01-25T19:20:11.703" v="3060"/>
          <ac:spMkLst>
            <pc:docMk/>
            <pc:sldMk cId="2386751222" sldId="1084"/>
            <ac:spMk id="15" creationId="{3AEBE40D-6C8E-724D-9D0E-B61F6F1AC233}"/>
          </ac:spMkLst>
        </pc:spChg>
        <pc:spChg chg="add mod">
          <ac:chgData name="Mariah Helgeson" userId="51b1bd1c-374c-4333-91a8-ada6f1cc33a2" providerId="ADAL" clId="{2561BA1A-F32F-064E-9033-AAFC7156500D}" dt="2022-01-25T19:20:11.703" v="3060"/>
          <ac:spMkLst>
            <pc:docMk/>
            <pc:sldMk cId="2386751222" sldId="1084"/>
            <ac:spMk id="16" creationId="{6A2C784F-2719-1C43-8D6B-EF2CB6274707}"/>
          </ac:spMkLst>
        </pc:spChg>
        <pc:spChg chg="add mod">
          <ac:chgData name="Mariah Helgeson" userId="51b1bd1c-374c-4333-91a8-ada6f1cc33a2" providerId="ADAL" clId="{2561BA1A-F32F-064E-9033-AAFC7156500D}" dt="2022-01-25T19:20:11.703" v="3060"/>
          <ac:spMkLst>
            <pc:docMk/>
            <pc:sldMk cId="2386751222" sldId="1084"/>
            <ac:spMk id="17" creationId="{BE1705AE-1DBA-C146-AFA2-7B5F2721FAA5}"/>
          </ac:spMkLst>
        </pc:spChg>
        <pc:spChg chg="add mod">
          <ac:chgData name="Mariah Helgeson" userId="51b1bd1c-374c-4333-91a8-ada6f1cc33a2" providerId="ADAL" clId="{2561BA1A-F32F-064E-9033-AAFC7156500D}" dt="2022-01-25T19:20:11.703" v="3060"/>
          <ac:spMkLst>
            <pc:docMk/>
            <pc:sldMk cId="2386751222" sldId="1084"/>
            <ac:spMk id="18" creationId="{2DFD4C71-FA6E-374F-91C5-8961E8ED672B}"/>
          </ac:spMkLst>
        </pc:spChg>
        <pc:spChg chg="add mod">
          <ac:chgData name="Mariah Helgeson" userId="51b1bd1c-374c-4333-91a8-ada6f1cc33a2" providerId="ADAL" clId="{2561BA1A-F32F-064E-9033-AAFC7156500D}" dt="2022-01-25T19:20:11.703" v="3060"/>
          <ac:spMkLst>
            <pc:docMk/>
            <pc:sldMk cId="2386751222" sldId="1084"/>
            <ac:spMk id="19" creationId="{06DA456A-DEA1-654A-A7D7-8B6BC4D5B348}"/>
          </ac:spMkLst>
        </pc:spChg>
        <pc:spChg chg="add mod">
          <ac:chgData name="Mariah Helgeson" userId="51b1bd1c-374c-4333-91a8-ada6f1cc33a2" providerId="ADAL" clId="{2561BA1A-F32F-064E-9033-AAFC7156500D}" dt="2022-01-25T19:20:11.703" v="3060"/>
          <ac:spMkLst>
            <pc:docMk/>
            <pc:sldMk cId="2386751222" sldId="1084"/>
            <ac:spMk id="20" creationId="{9B817030-EF6E-B340-81E3-13CC3C39D7D6}"/>
          </ac:spMkLst>
        </pc:spChg>
        <pc:spChg chg="add mod">
          <ac:chgData name="Mariah Helgeson" userId="51b1bd1c-374c-4333-91a8-ada6f1cc33a2" providerId="ADAL" clId="{2561BA1A-F32F-064E-9033-AAFC7156500D}" dt="2022-01-25T19:20:11.703" v="3060"/>
          <ac:spMkLst>
            <pc:docMk/>
            <pc:sldMk cId="2386751222" sldId="1084"/>
            <ac:spMk id="21" creationId="{B89D97F5-008C-DB44-B7F6-C4CD47DF3EFE}"/>
          </ac:spMkLst>
        </pc:spChg>
        <pc:spChg chg="add mod">
          <ac:chgData name="Mariah Helgeson" userId="51b1bd1c-374c-4333-91a8-ada6f1cc33a2" providerId="ADAL" clId="{2561BA1A-F32F-064E-9033-AAFC7156500D}" dt="2022-01-25T19:20:11.703" v="3060"/>
          <ac:spMkLst>
            <pc:docMk/>
            <pc:sldMk cId="2386751222" sldId="1084"/>
            <ac:spMk id="22" creationId="{746E293A-5677-4441-94D2-72E5277EFB1F}"/>
          </ac:spMkLst>
        </pc:spChg>
        <pc:spChg chg="add mod">
          <ac:chgData name="Mariah Helgeson" userId="51b1bd1c-374c-4333-91a8-ada6f1cc33a2" providerId="ADAL" clId="{2561BA1A-F32F-064E-9033-AAFC7156500D}" dt="2022-01-25T19:20:11.703" v="3060"/>
          <ac:spMkLst>
            <pc:docMk/>
            <pc:sldMk cId="2386751222" sldId="1084"/>
            <ac:spMk id="23" creationId="{D717CF59-3119-DB41-90A5-FF4DDDD5844B}"/>
          </ac:spMkLst>
        </pc:spChg>
        <pc:spChg chg="add mod">
          <ac:chgData name="Mariah Helgeson" userId="51b1bd1c-374c-4333-91a8-ada6f1cc33a2" providerId="ADAL" clId="{2561BA1A-F32F-064E-9033-AAFC7156500D}" dt="2022-01-25T19:20:11.703" v="3060"/>
          <ac:spMkLst>
            <pc:docMk/>
            <pc:sldMk cId="2386751222" sldId="1084"/>
            <ac:spMk id="24" creationId="{9A04EA34-9F6F-9D4F-A7B8-F9C4DC518318}"/>
          </ac:spMkLst>
        </pc:spChg>
        <pc:spChg chg="add mod">
          <ac:chgData name="Mariah Helgeson" userId="51b1bd1c-374c-4333-91a8-ada6f1cc33a2" providerId="ADAL" clId="{2561BA1A-F32F-064E-9033-AAFC7156500D}" dt="2022-01-25T19:20:11.703" v="3060"/>
          <ac:spMkLst>
            <pc:docMk/>
            <pc:sldMk cId="2386751222" sldId="1084"/>
            <ac:spMk id="25" creationId="{64B51FC9-8779-A94F-88C3-904EDEDC7A38}"/>
          </ac:spMkLst>
        </pc:spChg>
        <pc:spChg chg="add mod">
          <ac:chgData name="Mariah Helgeson" userId="51b1bd1c-374c-4333-91a8-ada6f1cc33a2" providerId="ADAL" clId="{2561BA1A-F32F-064E-9033-AAFC7156500D}" dt="2022-01-25T19:20:11.703" v="3060"/>
          <ac:spMkLst>
            <pc:docMk/>
            <pc:sldMk cId="2386751222" sldId="1084"/>
            <ac:spMk id="26" creationId="{ECEB90C3-2BD3-484F-BBB5-49772E87A260}"/>
          </ac:spMkLst>
        </pc:spChg>
        <pc:spChg chg="add mod">
          <ac:chgData name="Mariah Helgeson" userId="51b1bd1c-374c-4333-91a8-ada6f1cc33a2" providerId="ADAL" clId="{2561BA1A-F32F-064E-9033-AAFC7156500D}" dt="2022-01-25T19:20:11.703" v="3060"/>
          <ac:spMkLst>
            <pc:docMk/>
            <pc:sldMk cId="2386751222" sldId="1084"/>
            <ac:spMk id="27" creationId="{7C7014A0-500D-7448-96FC-591BDEADD661}"/>
          </ac:spMkLst>
        </pc:spChg>
        <pc:spChg chg="add mod">
          <ac:chgData name="Mariah Helgeson" userId="51b1bd1c-374c-4333-91a8-ada6f1cc33a2" providerId="ADAL" clId="{2561BA1A-F32F-064E-9033-AAFC7156500D}" dt="2022-01-25T19:20:11.703" v="3060"/>
          <ac:spMkLst>
            <pc:docMk/>
            <pc:sldMk cId="2386751222" sldId="1084"/>
            <ac:spMk id="28" creationId="{DA6719BE-A4D4-2744-9F76-06C03BAD6BB9}"/>
          </ac:spMkLst>
        </pc:spChg>
        <pc:spChg chg="add mod">
          <ac:chgData name="Mariah Helgeson" userId="51b1bd1c-374c-4333-91a8-ada6f1cc33a2" providerId="ADAL" clId="{2561BA1A-F32F-064E-9033-AAFC7156500D}" dt="2022-01-25T19:20:11.703" v="3060"/>
          <ac:spMkLst>
            <pc:docMk/>
            <pc:sldMk cId="2386751222" sldId="1084"/>
            <ac:spMk id="29" creationId="{397D19AF-C6E1-8040-9ADF-43FE63906546}"/>
          </ac:spMkLst>
        </pc:spChg>
        <pc:spChg chg="add mod">
          <ac:chgData name="Mariah Helgeson" userId="51b1bd1c-374c-4333-91a8-ada6f1cc33a2" providerId="ADAL" clId="{2561BA1A-F32F-064E-9033-AAFC7156500D}" dt="2022-01-25T19:20:11.703" v="3060"/>
          <ac:spMkLst>
            <pc:docMk/>
            <pc:sldMk cId="2386751222" sldId="1084"/>
            <ac:spMk id="30" creationId="{D5C8517A-3F8A-6F4C-BBE5-EFC89D0C2C96}"/>
          </ac:spMkLst>
        </pc:spChg>
        <pc:spChg chg="add mod">
          <ac:chgData name="Mariah Helgeson" userId="51b1bd1c-374c-4333-91a8-ada6f1cc33a2" providerId="ADAL" clId="{2561BA1A-F32F-064E-9033-AAFC7156500D}" dt="2022-01-25T19:20:11.703" v="3060"/>
          <ac:spMkLst>
            <pc:docMk/>
            <pc:sldMk cId="2386751222" sldId="1084"/>
            <ac:spMk id="31" creationId="{6E9C8D7C-990A-0B44-B4D9-5B6D63DEEF80}"/>
          </ac:spMkLst>
        </pc:spChg>
        <pc:spChg chg="add mod">
          <ac:chgData name="Mariah Helgeson" userId="51b1bd1c-374c-4333-91a8-ada6f1cc33a2" providerId="ADAL" clId="{2561BA1A-F32F-064E-9033-AAFC7156500D}" dt="2022-01-25T19:20:11.703" v="3060"/>
          <ac:spMkLst>
            <pc:docMk/>
            <pc:sldMk cId="2386751222" sldId="1084"/>
            <ac:spMk id="32" creationId="{37D65AFE-6825-CB42-BD07-63AFA1DCCA19}"/>
          </ac:spMkLst>
        </pc:spChg>
        <pc:spChg chg="mod ord">
          <ac:chgData name="Mariah Helgeson" userId="51b1bd1c-374c-4333-91a8-ada6f1cc33a2" providerId="ADAL" clId="{2561BA1A-F32F-064E-9033-AAFC7156500D}" dt="2022-01-25T20:02:29.854" v="3648" actId="700"/>
          <ac:spMkLst>
            <pc:docMk/>
            <pc:sldMk cId="2386751222" sldId="1084"/>
            <ac:spMk id="46083" creationId="{8B94B230-786B-4463-9D54-9D995D2FE718}"/>
          </ac:spMkLst>
        </pc:spChg>
        <pc:spChg chg="mod ord">
          <ac:chgData name="Mariah Helgeson" userId="51b1bd1c-374c-4333-91a8-ada6f1cc33a2" providerId="ADAL" clId="{2561BA1A-F32F-064E-9033-AAFC7156500D}" dt="2022-01-25T20:02:29.854" v="3648" actId="700"/>
          <ac:spMkLst>
            <pc:docMk/>
            <pc:sldMk cId="2386751222" sldId="1084"/>
            <ac:spMk id="46084" creationId="{20411399-5A2A-4ED3-BFA5-7CCC5A1031CD}"/>
          </ac:spMkLst>
        </pc:spChg>
        <pc:spChg chg="mod">
          <ac:chgData name="Mariah Helgeson" userId="51b1bd1c-374c-4333-91a8-ada6f1cc33a2" providerId="ADAL" clId="{2561BA1A-F32F-064E-9033-AAFC7156500D}" dt="2022-01-25T20:55:20.309" v="4377" actId="1076"/>
          <ac:spMkLst>
            <pc:docMk/>
            <pc:sldMk cId="2386751222" sldId="1084"/>
            <ac:spMk id="46086" creationId="{89FA5CE8-32B0-4909-95F4-62821C23FFD1}"/>
          </ac:spMkLst>
        </pc:spChg>
        <pc:spChg chg="mod">
          <ac:chgData name="Mariah Helgeson" userId="51b1bd1c-374c-4333-91a8-ada6f1cc33a2" providerId="ADAL" clId="{2561BA1A-F32F-064E-9033-AAFC7156500D}" dt="2022-01-25T20:55:25.736" v="4380" actId="1076"/>
          <ac:spMkLst>
            <pc:docMk/>
            <pc:sldMk cId="2386751222" sldId="1084"/>
            <ac:spMk id="46087" creationId="{B8C82760-0FFE-4488-8658-09650B3B2D04}"/>
          </ac:spMkLst>
        </pc:spChg>
        <pc:spChg chg="mod">
          <ac:chgData name="Mariah Helgeson" userId="51b1bd1c-374c-4333-91a8-ada6f1cc33a2" providerId="ADAL" clId="{2561BA1A-F32F-064E-9033-AAFC7156500D}" dt="2022-01-25T20:55:32.711" v="4384" actId="1076"/>
          <ac:spMkLst>
            <pc:docMk/>
            <pc:sldMk cId="2386751222" sldId="1084"/>
            <ac:spMk id="46088" creationId="{035913DD-8649-4638-9B27-55B2A5563CD6}"/>
          </ac:spMkLst>
        </pc:spChg>
        <pc:spChg chg="mod">
          <ac:chgData name="Mariah Helgeson" userId="51b1bd1c-374c-4333-91a8-ada6f1cc33a2" providerId="ADAL" clId="{2561BA1A-F32F-064E-9033-AAFC7156500D}" dt="2022-01-25T20:55:34.442" v="4385" actId="1076"/>
          <ac:spMkLst>
            <pc:docMk/>
            <pc:sldMk cId="2386751222" sldId="1084"/>
            <ac:spMk id="46089" creationId="{D5A7BCE6-EE00-4B73-A0E3-51883104E99A}"/>
          </ac:spMkLst>
        </pc:spChg>
        <pc:picChg chg="mod">
          <ac:chgData name="Mariah Helgeson" userId="51b1bd1c-374c-4333-91a8-ada6f1cc33a2" providerId="ADAL" clId="{2561BA1A-F32F-064E-9033-AAFC7156500D}" dt="2022-01-25T20:55:31.002" v="4383" actId="1076"/>
          <ac:picMkLst>
            <pc:docMk/>
            <pc:sldMk cId="2386751222" sldId="1084"/>
            <ac:picMk id="46090" creationId="{31229B4C-7938-4865-9990-AE18F1CE6A55}"/>
          </ac:picMkLst>
        </pc:picChg>
      </pc:sldChg>
      <pc:sldChg chg="addSp modSp mod modClrScheme chgLayout">
        <pc:chgData name="Mariah Helgeson" userId="51b1bd1c-374c-4333-91a8-ada6f1cc33a2" providerId="ADAL" clId="{2561BA1A-F32F-064E-9033-AAFC7156500D}" dt="2022-01-25T20:02:29.854" v="3648" actId="700"/>
        <pc:sldMkLst>
          <pc:docMk/>
          <pc:sldMk cId="2922240445" sldId="1085"/>
        </pc:sldMkLst>
        <pc:spChg chg="add mod ord">
          <ac:chgData name="Mariah Helgeson" userId="51b1bd1c-374c-4333-91a8-ada6f1cc33a2" providerId="ADAL" clId="{2561BA1A-F32F-064E-9033-AAFC7156500D}" dt="2022-01-25T20:02:29.854" v="3648" actId="700"/>
          <ac:spMkLst>
            <pc:docMk/>
            <pc:sldMk cId="2922240445" sldId="1085"/>
            <ac:spMk id="2" creationId="{0ED2CCE9-E897-0845-879F-7E549B282D83}"/>
          </ac:spMkLst>
        </pc:spChg>
        <pc:spChg chg="add mod">
          <ac:chgData name="Mariah Helgeson" userId="51b1bd1c-374c-4333-91a8-ada6f1cc33a2" providerId="ADAL" clId="{2561BA1A-F32F-064E-9033-AAFC7156500D}" dt="2022-01-25T19:20:13.143" v="3061"/>
          <ac:spMkLst>
            <pc:docMk/>
            <pc:sldMk cId="2922240445" sldId="1085"/>
            <ac:spMk id="6" creationId="{5D0E8511-0BEE-4D4D-B626-6B2F0312DD20}"/>
          </ac:spMkLst>
        </pc:spChg>
        <pc:spChg chg="add mod">
          <ac:chgData name="Mariah Helgeson" userId="51b1bd1c-374c-4333-91a8-ada6f1cc33a2" providerId="ADAL" clId="{2561BA1A-F32F-064E-9033-AAFC7156500D}" dt="2022-01-25T19:20:13.143" v="3061"/>
          <ac:spMkLst>
            <pc:docMk/>
            <pc:sldMk cId="2922240445" sldId="1085"/>
            <ac:spMk id="7" creationId="{C54C2033-BD60-7F42-B907-FA437FC922A7}"/>
          </ac:spMkLst>
        </pc:spChg>
        <pc:spChg chg="add mod">
          <ac:chgData name="Mariah Helgeson" userId="51b1bd1c-374c-4333-91a8-ada6f1cc33a2" providerId="ADAL" clId="{2561BA1A-F32F-064E-9033-AAFC7156500D}" dt="2022-01-25T19:20:13.143" v="3061"/>
          <ac:spMkLst>
            <pc:docMk/>
            <pc:sldMk cId="2922240445" sldId="1085"/>
            <ac:spMk id="8" creationId="{815C3027-EAA1-4C4B-8A3E-0E6DD3485B3C}"/>
          </ac:spMkLst>
        </pc:spChg>
        <pc:spChg chg="add mod">
          <ac:chgData name="Mariah Helgeson" userId="51b1bd1c-374c-4333-91a8-ada6f1cc33a2" providerId="ADAL" clId="{2561BA1A-F32F-064E-9033-AAFC7156500D}" dt="2022-01-25T19:20:13.143" v="3061"/>
          <ac:spMkLst>
            <pc:docMk/>
            <pc:sldMk cId="2922240445" sldId="1085"/>
            <ac:spMk id="9" creationId="{E880A64F-7818-3945-825E-2589AB8B3EA8}"/>
          </ac:spMkLst>
        </pc:spChg>
        <pc:spChg chg="add mod">
          <ac:chgData name="Mariah Helgeson" userId="51b1bd1c-374c-4333-91a8-ada6f1cc33a2" providerId="ADAL" clId="{2561BA1A-F32F-064E-9033-AAFC7156500D}" dt="2022-01-25T19:20:13.143" v="3061"/>
          <ac:spMkLst>
            <pc:docMk/>
            <pc:sldMk cId="2922240445" sldId="1085"/>
            <ac:spMk id="10" creationId="{94C7A6FB-F49B-3B4C-B7A7-B0A3AB25C434}"/>
          </ac:spMkLst>
        </pc:spChg>
        <pc:spChg chg="add mod">
          <ac:chgData name="Mariah Helgeson" userId="51b1bd1c-374c-4333-91a8-ada6f1cc33a2" providerId="ADAL" clId="{2561BA1A-F32F-064E-9033-AAFC7156500D}" dt="2022-01-25T19:20:13.143" v="3061"/>
          <ac:spMkLst>
            <pc:docMk/>
            <pc:sldMk cId="2922240445" sldId="1085"/>
            <ac:spMk id="11" creationId="{B77ADBC3-C05E-574D-9096-2C4BF58019D7}"/>
          </ac:spMkLst>
        </pc:spChg>
        <pc:spChg chg="add mod">
          <ac:chgData name="Mariah Helgeson" userId="51b1bd1c-374c-4333-91a8-ada6f1cc33a2" providerId="ADAL" clId="{2561BA1A-F32F-064E-9033-AAFC7156500D}" dt="2022-01-25T19:20:13.143" v="3061"/>
          <ac:spMkLst>
            <pc:docMk/>
            <pc:sldMk cId="2922240445" sldId="1085"/>
            <ac:spMk id="12" creationId="{84B920FC-9753-804B-AE0B-D55F3C46F2A5}"/>
          </ac:spMkLst>
        </pc:spChg>
        <pc:spChg chg="add mod">
          <ac:chgData name="Mariah Helgeson" userId="51b1bd1c-374c-4333-91a8-ada6f1cc33a2" providerId="ADAL" clId="{2561BA1A-F32F-064E-9033-AAFC7156500D}" dt="2022-01-25T19:20:13.143" v="3061"/>
          <ac:spMkLst>
            <pc:docMk/>
            <pc:sldMk cId="2922240445" sldId="1085"/>
            <ac:spMk id="13" creationId="{4702A8AB-734C-5143-AEBC-AD4030C0CB98}"/>
          </ac:spMkLst>
        </pc:spChg>
        <pc:spChg chg="add mod">
          <ac:chgData name="Mariah Helgeson" userId="51b1bd1c-374c-4333-91a8-ada6f1cc33a2" providerId="ADAL" clId="{2561BA1A-F32F-064E-9033-AAFC7156500D}" dt="2022-01-25T19:20:13.143" v="3061"/>
          <ac:spMkLst>
            <pc:docMk/>
            <pc:sldMk cId="2922240445" sldId="1085"/>
            <ac:spMk id="14" creationId="{9C25F5C3-311C-7A4C-8C52-6CA018939AEF}"/>
          </ac:spMkLst>
        </pc:spChg>
        <pc:spChg chg="add mod">
          <ac:chgData name="Mariah Helgeson" userId="51b1bd1c-374c-4333-91a8-ada6f1cc33a2" providerId="ADAL" clId="{2561BA1A-F32F-064E-9033-AAFC7156500D}" dt="2022-01-25T19:20:13.143" v="3061"/>
          <ac:spMkLst>
            <pc:docMk/>
            <pc:sldMk cId="2922240445" sldId="1085"/>
            <ac:spMk id="15" creationId="{ED9333F0-B9B7-AD43-8D5B-32138B793F40}"/>
          </ac:spMkLst>
        </pc:spChg>
        <pc:spChg chg="add mod">
          <ac:chgData name="Mariah Helgeson" userId="51b1bd1c-374c-4333-91a8-ada6f1cc33a2" providerId="ADAL" clId="{2561BA1A-F32F-064E-9033-AAFC7156500D}" dt="2022-01-25T19:20:13.143" v="3061"/>
          <ac:spMkLst>
            <pc:docMk/>
            <pc:sldMk cId="2922240445" sldId="1085"/>
            <ac:spMk id="16" creationId="{CB5F5C6E-7C92-1A40-ADA5-BC5CD73C7806}"/>
          </ac:spMkLst>
        </pc:spChg>
        <pc:spChg chg="add mod">
          <ac:chgData name="Mariah Helgeson" userId="51b1bd1c-374c-4333-91a8-ada6f1cc33a2" providerId="ADAL" clId="{2561BA1A-F32F-064E-9033-AAFC7156500D}" dt="2022-01-25T19:20:13.143" v="3061"/>
          <ac:spMkLst>
            <pc:docMk/>
            <pc:sldMk cId="2922240445" sldId="1085"/>
            <ac:spMk id="17" creationId="{7CA7148A-F063-8A42-8642-EDA56F3BCE27}"/>
          </ac:spMkLst>
        </pc:spChg>
        <pc:spChg chg="add mod">
          <ac:chgData name="Mariah Helgeson" userId="51b1bd1c-374c-4333-91a8-ada6f1cc33a2" providerId="ADAL" clId="{2561BA1A-F32F-064E-9033-AAFC7156500D}" dt="2022-01-25T19:20:13.143" v="3061"/>
          <ac:spMkLst>
            <pc:docMk/>
            <pc:sldMk cId="2922240445" sldId="1085"/>
            <ac:spMk id="18" creationId="{46C3E200-F4A9-2347-AAC5-B01D00BB2320}"/>
          </ac:spMkLst>
        </pc:spChg>
        <pc:spChg chg="add mod">
          <ac:chgData name="Mariah Helgeson" userId="51b1bd1c-374c-4333-91a8-ada6f1cc33a2" providerId="ADAL" clId="{2561BA1A-F32F-064E-9033-AAFC7156500D}" dt="2022-01-25T19:20:13.143" v="3061"/>
          <ac:spMkLst>
            <pc:docMk/>
            <pc:sldMk cId="2922240445" sldId="1085"/>
            <ac:spMk id="19" creationId="{A5DC0B22-D907-5D4A-B3CB-02FF26407DAF}"/>
          </ac:spMkLst>
        </pc:spChg>
        <pc:spChg chg="add mod">
          <ac:chgData name="Mariah Helgeson" userId="51b1bd1c-374c-4333-91a8-ada6f1cc33a2" providerId="ADAL" clId="{2561BA1A-F32F-064E-9033-AAFC7156500D}" dt="2022-01-25T19:20:13.143" v="3061"/>
          <ac:spMkLst>
            <pc:docMk/>
            <pc:sldMk cId="2922240445" sldId="1085"/>
            <ac:spMk id="20" creationId="{978DBE79-32A5-4F4C-B3D9-498A129D155B}"/>
          </ac:spMkLst>
        </pc:spChg>
        <pc:spChg chg="add mod">
          <ac:chgData name="Mariah Helgeson" userId="51b1bd1c-374c-4333-91a8-ada6f1cc33a2" providerId="ADAL" clId="{2561BA1A-F32F-064E-9033-AAFC7156500D}" dt="2022-01-25T19:20:13.143" v="3061"/>
          <ac:spMkLst>
            <pc:docMk/>
            <pc:sldMk cId="2922240445" sldId="1085"/>
            <ac:spMk id="21" creationId="{67541BC7-462C-5449-A3D4-CB6DCCAD2F41}"/>
          </ac:spMkLst>
        </pc:spChg>
        <pc:spChg chg="add mod">
          <ac:chgData name="Mariah Helgeson" userId="51b1bd1c-374c-4333-91a8-ada6f1cc33a2" providerId="ADAL" clId="{2561BA1A-F32F-064E-9033-AAFC7156500D}" dt="2022-01-25T19:20:13.143" v="3061"/>
          <ac:spMkLst>
            <pc:docMk/>
            <pc:sldMk cId="2922240445" sldId="1085"/>
            <ac:spMk id="22" creationId="{8C5EB277-4648-014F-B2FC-27C0F98F435A}"/>
          </ac:spMkLst>
        </pc:spChg>
        <pc:spChg chg="add mod">
          <ac:chgData name="Mariah Helgeson" userId="51b1bd1c-374c-4333-91a8-ada6f1cc33a2" providerId="ADAL" clId="{2561BA1A-F32F-064E-9033-AAFC7156500D}" dt="2022-01-25T19:20:13.143" v="3061"/>
          <ac:spMkLst>
            <pc:docMk/>
            <pc:sldMk cId="2922240445" sldId="1085"/>
            <ac:spMk id="23" creationId="{AE3EB70F-E3C3-6B44-A30F-80ACA5E74502}"/>
          </ac:spMkLst>
        </pc:spChg>
        <pc:spChg chg="add mod">
          <ac:chgData name="Mariah Helgeson" userId="51b1bd1c-374c-4333-91a8-ada6f1cc33a2" providerId="ADAL" clId="{2561BA1A-F32F-064E-9033-AAFC7156500D}" dt="2022-01-25T19:20:13.143" v="3061"/>
          <ac:spMkLst>
            <pc:docMk/>
            <pc:sldMk cId="2922240445" sldId="1085"/>
            <ac:spMk id="24" creationId="{4D3AA980-F2AE-0945-8FA6-AE9B6DAE9955}"/>
          </ac:spMkLst>
        </pc:spChg>
        <pc:spChg chg="add mod">
          <ac:chgData name="Mariah Helgeson" userId="51b1bd1c-374c-4333-91a8-ada6f1cc33a2" providerId="ADAL" clId="{2561BA1A-F32F-064E-9033-AAFC7156500D}" dt="2022-01-25T19:20:13.143" v="3061"/>
          <ac:spMkLst>
            <pc:docMk/>
            <pc:sldMk cId="2922240445" sldId="1085"/>
            <ac:spMk id="25" creationId="{B5B72EAD-6352-FA4A-AF07-E5C64EA62E75}"/>
          </ac:spMkLst>
        </pc:spChg>
        <pc:spChg chg="add mod">
          <ac:chgData name="Mariah Helgeson" userId="51b1bd1c-374c-4333-91a8-ada6f1cc33a2" providerId="ADAL" clId="{2561BA1A-F32F-064E-9033-AAFC7156500D}" dt="2022-01-25T19:20:13.143" v="3061"/>
          <ac:spMkLst>
            <pc:docMk/>
            <pc:sldMk cId="2922240445" sldId="1085"/>
            <ac:spMk id="26" creationId="{F6359976-6575-F548-90FA-5209CD403EA9}"/>
          </ac:spMkLst>
        </pc:spChg>
        <pc:spChg chg="mod ord">
          <ac:chgData name="Mariah Helgeson" userId="51b1bd1c-374c-4333-91a8-ada6f1cc33a2" providerId="ADAL" clId="{2561BA1A-F32F-064E-9033-AAFC7156500D}" dt="2022-01-25T20:02:29.854" v="3648" actId="700"/>
          <ac:spMkLst>
            <pc:docMk/>
            <pc:sldMk cId="2922240445" sldId="1085"/>
            <ac:spMk id="66562" creationId="{9A6D9673-6A81-4C78-A2FD-B64534002782}"/>
          </ac:spMkLst>
        </pc:spChg>
        <pc:spChg chg="mod ord">
          <ac:chgData name="Mariah Helgeson" userId="51b1bd1c-374c-4333-91a8-ada6f1cc33a2" providerId="ADAL" clId="{2561BA1A-F32F-064E-9033-AAFC7156500D}" dt="2022-01-25T20:02:29.854" v="3648" actId="700"/>
          <ac:spMkLst>
            <pc:docMk/>
            <pc:sldMk cId="2922240445" sldId="1085"/>
            <ac:spMk id="66563" creationId="{128B321C-F759-453F-BA8A-14138F88F037}"/>
          </ac:spMkLst>
        </pc:spChg>
      </pc:sldChg>
      <pc:sldChg chg="addSp delSp modSp mod modClrScheme chgLayout">
        <pc:chgData name="Mariah Helgeson" userId="51b1bd1c-374c-4333-91a8-ada6f1cc33a2" providerId="ADAL" clId="{2561BA1A-F32F-064E-9033-AAFC7156500D}" dt="2022-01-25T20:18:20.558" v="3958" actId="1076"/>
        <pc:sldMkLst>
          <pc:docMk/>
          <pc:sldMk cId="2840763485" sldId="1086"/>
        </pc:sldMkLst>
        <pc:spChg chg="add mod ord">
          <ac:chgData name="Mariah Helgeson" userId="51b1bd1c-374c-4333-91a8-ada6f1cc33a2" providerId="ADAL" clId="{2561BA1A-F32F-064E-9033-AAFC7156500D}" dt="2022-01-25T20:02:29.854" v="3648" actId="700"/>
          <ac:spMkLst>
            <pc:docMk/>
            <pc:sldMk cId="2840763485" sldId="1086"/>
            <ac:spMk id="2" creationId="{D8022100-DE7D-F24F-9427-CD30AFC99247}"/>
          </ac:spMkLst>
        </pc:spChg>
        <pc:spChg chg="add del mod ord">
          <ac:chgData name="Mariah Helgeson" userId="51b1bd1c-374c-4333-91a8-ada6f1cc33a2" providerId="ADAL" clId="{2561BA1A-F32F-064E-9033-AAFC7156500D}" dt="2022-01-25T18:24:05.502" v="1466" actId="700"/>
          <ac:spMkLst>
            <pc:docMk/>
            <pc:sldMk cId="2840763485" sldId="1086"/>
            <ac:spMk id="5" creationId="{46654853-E4DC-EE43-8287-7C6FC7437F03}"/>
          </ac:spMkLst>
        </pc:spChg>
        <pc:spChg chg="add del mod ord">
          <ac:chgData name="Mariah Helgeson" userId="51b1bd1c-374c-4333-91a8-ada6f1cc33a2" providerId="ADAL" clId="{2561BA1A-F32F-064E-9033-AAFC7156500D}" dt="2022-01-25T18:24:05.502" v="1466" actId="700"/>
          <ac:spMkLst>
            <pc:docMk/>
            <pc:sldMk cId="2840763485" sldId="1086"/>
            <ac:spMk id="6" creationId="{DB0AB703-B7D7-5C4D-932E-10448925E350}"/>
          </ac:spMkLst>
        </pc:spChg>
        <pc:spChg chg="add mod ord">
          <ac:chgData name="Mariah Helgeson" userId="51b1bd1c-374c-4333-91a8-ada6f1cc33a2" providerId="ADAL" clId="{2561BA1A-F32F-064E-9033-AAFC7156500D}" dt="2022-01-25T20:02:29.854" v="3648" actId="700"/>
          <ac:spMkLst>
            <pc:docMk/>
            <pc:sldMk cId="2840763485" sldId="1086"/>
            <ac:spMk id="7" creationId="{3386A553-68DD-A04E-B933-3B98B7DD7F06}"/>
          </ac:spMkLst>
        </pc:spChg>
        <pc:spChg chg="add del mod ord">
          <ac:chgData name="Mariah Helgeson" userId="51b1bd1c-374c-4333-91a8-ada6f1cc33a2" providerId="ADAL" clId="{2561BA1A-F32F-064E-9033-AAFC7156500D}" dt="2022-01-25T18:25:01.026" v="1472" actId="931"/>
          <ac:spMkLst>
            <pc:docMk/>
            <pc:sldMk cId="2840763485" sldId="1086"/>
            <ac:spMk id="8" creationId="{1265038F-0223-D449-8262-C12733AAFAC6}"/>
          </ac:spMkLst>
        </pc:spChg>
        <pc:spChg chg="add mod">
          <ac:chgData name="Mariah Helgeson" userId="51b1bd1c-374c-4333-91a8-ada6f1cc33a2" providerId="ADAL" clId="{2561BA1A-F32F-064E-9033-AAFC7156500D}" dt="2022-01-25T20:18:20.558" v="3958" actId="1076"/>
          <ac:spMkLst>
            <pc:docMk/>
            <pc:sldMk cId="2840763485" sldId="1086"/>
            <ac:spMk id="11" creationId="{E44144D7-A974-264E-8FBE-645ED8A3643A}"/>
          </ac:spMkLst>
        </pc:spChg>
        <pc:spChg chg="add del mod ord">
          <ac:chgData name="Mariah Helgeson" userId="51b1bd1c-374c-4333-91a8-ada6f1cc33a2" providerId="ADAL" clId="{2561BA1A-F32F-064E-9033-AAFC7156500D}" dt="2022-01-25T18:43:28.935" v="2884" actId="700"/>
          <ac:spMkLst>
            <pc:docMk/>
            <pc:sldMk cId="2840763485" sldId="1086"/>
            <ac:spMk id="12" creationId="{C0E16425-1670-D444-820A-E15D17FEABBF}"/>
          </ac:spMkLst>
        </pc:spChg>
        <pc:spChg chg="add mod">
          <ac:chgData name="Mariah Helgeson" userId="51b1bd1c-374c-4333-91a8-ada6f1cc33a2" providerId="ADAL" clId="{2561BA1A-F32F-064E-9033-AAFC7156500D}" dt="2022-01-25T18:26:14.215" v="1597"/>
          <ac:spMkLst>
            <pc:docMk/>
            <pc:sldMk cId="2840763485" sldId="1086"/>
            <ac:spMk id="13" creationId="{5A4B3526-0A9F-774C-92C6-5D6D3828721F}"/>
          </ac:spMkLst>
        </pc:spChg>
        <pc:spChg chg="add mod">
          <ac:chgData name="Mariah Helgeson" userId="51b1bd1c-374c-4333-91a8-ada6f1cc33a2" providerId="ADAL" clId="{2561BA1A-F32F-064E-9033-AAFC7156500D}" dt="2022-01-25T18:26:14.215" v="1597"/>
          <ac:spMkLst>
            <pc:docMk/>
            <pc:sldMk cId="2840763485" sldId="1086"/>
            <ac:spMk id="14" creationId="{EE62AE15-E405-5548-AADF-82102C283291}"/>
          </ac:spMkLst>
        </pc:spChg>
        <pc:spChg chg="add mod">
          <ac:chgData name="Mariah Helgeson" userId="51b1bd1c-374c-4333-91a8-ada6f1cc33a2" providerId="ADAL" clId="{2561BA1A-F32F-064E-9033-AAFC7156500D}" dt="2022-01-25T18:26:14.215" v="1597"/>
          <ac:spMkLst>
            <pc:docMk/>
            <pc:sldMk cId="2840763485" sldId="1086"/>
            <ac:spMk id="15" creationId="{14C5708F-85AE-8942-8960-21B8C1971340}"/>
          </ac:spMkLst>
        </pc:spChg>
        <pc:spChg chg="add mod">
          <ac:chgData name="Mariah Helgeson" userId="51b1bd1c-374c-4333-91a8-ada6f1cc33a2" providerId="ADAL" clId="{2561BA1A-F32F-064E-9033-AAFC7156500D}" dt="2022-01-25T18:26:14.215" v="1597"/>
          <ac:spMkLst>
            <pc:docMk/>
            <pc:sldMk cId="2840763485" sldId="1086"/>
            <ac:spMk id="16" creationId="{877737CC-107F-E548-9414-BB7FC81DE720}"/>
          </ac:spMkLst>
        </pc:spChg>
        <pc:spChg chg="add mod">
          <ac:chgData name="Mariah Helgeson" userId="51b1bd1c-374c-4333-91a8-ada6f1cc33a2" providerId="ADAL" clId="{2561BA1A-F32F-064E-9033-AAFC7156500D}" dt="2022-01-25T18:26:14.215" v="1597"/>
          <ac:spMkLst>
            <pc:docMk/>
            <pc:sldMk cId="2840763485" sldId="1086"/>
            <ac:spMk id="17" creationId="{6E4CFFEB-4A14-9B43-92A0-6B88EE12BED1}"/>
          </ac:spMkLst>
        </pc:spChg>
        <pc:spChg chg="add mod">
          <ac:chgData name="Mariah Helgeson" userId="51b1bd1c-374c-4333-91a8-ada6f1cc33a2" providerId="ADAL" clId="{2561BA1A-F32F-064E-9033-AAFC7156500D}" dt="2022-01-25T18:26:14.215" v="1597"/>
          <ac:spMkLst>
            <pc:docMk/>
            <pc:sldMk cId="2840763485" sldId="1086"/>
            <ac:spMk id="18" creationId="{C4A72343-58FE-8044-831F-6497290CAC92}"/>
          </ac:spMkLst>
        </pc:spChg>
        <pc:spChg chg="add mod">
          <ac:chgData name="Mariah Helgeson" userId="51b1bd1c-374c-4333-91a8-ada6f1cc33a2" providerId="ADAL" clId="{2561BA1A-F32F-064E-9033-AAFC7156500D}" dt="2022-01-25T18:26:14.215" v="1597"/>
          <ac:spMkLst>
            <pc:docMk/>
            <pc:sldMk cId="2840763485" sldId="1086"/>
            <ac:spMk id="19" creationId="{7E5C5445-518A-FC44-A802-C791142572B1}"/>
          </ac:spMkLst>
        </pc:spChg>
        <pc:spChg chg="add mod">
          <ac:chgData name="Mariah Helgeson" userId="51b1bd1c-374c-4333-91a8-ada6f1cc33a2" providerId="ADAL" clId="{2561BA1A-F32F-064E-9033-AAFC7156500D}" dt="2022-01-25T18:26:14.215" v="1597"/>
          <ac:spMkLst>
            <pc:docMk/>
            <pc:sldMk cId="2840763485" sldId="1086"/>
            <ac:spMk id="20" creationId="{AF30E442-A04F-2D42-8AE3-8028646BAE42}"/>
          </ac:spMkLst>
        </pc:spChg>
        <pc:spChg chg="add mod">
          <ac:chgData name="Mariah Helgeson" userId="51b1bd1c-374c-4333-91a8-ada6f1cc33a2" providerId="ADAL" clId="{2561BA1A-F32F-064E-9033-AAFC7156500D}" dt="2022-01-25T18:26:14.215" v="1597"/>
          <ac:spMkLst>
            <pc:docMk/>
            <pc:sldMk cId="2840763485" sldId="1086"/>
            <ac:spMk id="21" creationId="{B40A2E8F-9984-014C-82F5-5793DFEF38F6}"/>
          </ac:spMkLst>
        </pc:spChg>
        <pc:spChg chg="add mod">
          <ac:chgData name="Mariah Helgeson" userId="51b1bd1c-374c-4333-91a8-ada6f1cc33a2" providerId="ADAL" clId="{2561BA1A-F32F-064E-9033-AAFC7156500D}" dt="2022-01-25T18:26:14.215" v="1597"/>
          <ac:spMkLst>
            <pc:docMk/>
            <pc:sldMk cId="2840763485" sldId="1086"/>
            <ac:spMk id="22" creationId="{9460E9A1-37F1-C64E-8FAA-B229C0EF996C}"/>
          </ac:spMkLst>
        </pc:spChg>
        <pc:spChg chg="add mod">
          <ac:chgData name="Mariah Helgeson" userId="51b1bd1c-374c-4333-91a8-ada6f1cc33a2" providerId="ADAL" clId="{2561BA1A-F32F-064E-9033-AAFC7156500D}" dt="2022-01-25T18:26:14.215" v="1597"/>
          <ac:spMkLst>
            <pc:docMk/>
            <pc:sldMk cId="2840763485" sldId="1086"/>
            <ac:spMk id="23" creationId="{1B6D41A3-BCDD-2F4E-B71E-AB5C6A19F11F}"/>
          </ac:spMkLst>
        </pc:spChg>
        <pc:spChg chg="add mod">
          <ac:chgData name="Mariah Helgeson" userId="51b1bd1c-374c-4333-91a8-ada6f1cc33a2" providerId="ADAL" clId="{2561BA1A-F32F-064E-9033-AAFC7156500D}" dt="2022-01-25T18:26:14.215" v="1597"/>
          <ac:spMkLst>
            <pc:docMk/>
            <pc:sldMk cId="2840763485" sldId="1086"/>
            <ac:spMk id="24" creationId="{20FBB6A0-AA9E-8944-A59E-DC0A8161B731}"/>
          </ac:spMkLst>
        </pc:spChg>
        <pc:spChg chg="add mod">
          <ac:chgData name="Mariah Helgeson" userId="51b1bd1c-374c-4333-91a8-ada6f1cc33a2" providerId="ADAL" clId="{2561BA1A-F32F-064E-9033-AAFC7156500D}" dt="2022-01-25T18:26:14.215" v="1597"/>
          <ac:spMkLst>
            <pc:docMk/>
            <pc:sldMk cId="2840763485" sldId="1086"/>
            <ac:spMk id="25" creationId="{175B49BE-3803-8B4A-86EC-A741A3356CD7}"/>
          </ac:spMkLst>
        </pc:spChg>
        <pc:spChg chg="add mod">
          <ac:chgData name="Mariah Helgeson" userId="51b1bd1c-374c-4333-91a8-ada6f1cc33a2" providerId="ADAL" clId="{2561BA1A-F32F-064E-9033-AAFC7156500D}" dt="2022-01-25T18:26:14.215" v="1597"/>
          <ac:spMkLst>
            <pc:docMk/>
            <pc:sldMk cId="2840763485" sldId="1086"/>
            <ac:spMk id="26" creationId="{A19D420C-ABB9-BC40-AA7F-14218861F1F8}"/>
          </ac:spMkLst>
        </pc:spChg>
        <pc:spChg chg="add mod">
          <ac:chgData name="Mariah Helgeson" userId="51b1bd1c-374c-4333-91a8-ada6f1cc33a2" providerId="ADAL" clId="{2561BA1A-F32F-064E-9033-AAFC7156500D}" dt="2022-01-25T18:26:14.215" v="1597"/>
          <ac:spMkLst>
            <pc:docMk/>
            <pc:sldMk cId="2840763485" sldId="1086"/>
            <ac:spMk id="27" creationId="{52BE93E1-B8B5-1344-A0EC-86E8CDB26BC3}"/>
          </ac:spMkLst>
        </pc:spChg>
        <pc:spChg chg="add mod">
          <ac:chgData name="Mariah Helgeson" userId="51b1bd1c-374c-4333-91a8-ada6f1cc33a2" providerId="ADAL" clId="{2561BA1A-F32F-064E-9033-AAFC7156500D}" dt="2022-01-25T18:26:14.215" v="1597"/>
          <ac:spMkLst>
            <pc:docMk/>
            <pc:sldMk cId="2840763485" sldId="1086"/>
            <ac:spMk id="28" creationId="{43D8193E-3BDD-FB4B-A2C8-52A56751B43E}"/>
          </ac:spMkLst>
        </pc:spChg>
        <pc:spChg chg="add mod">
          <ac:chgData name="Mariah Helgeson" userId="51b1bd1c-374c-4333-91a8-ada6f1cc33a2" providerId="ADAL" clId="{2561BA1A-F32F-064E-9033-AAFC7156500D}" dt="2022-01-25T18:26:14.215" v="1597"/>
          <ac:spMkLst>
            <pc:docMk/>
            <pc:sldMk cId="2840763485" sldId="1086"/>
            <ac:spMk id="29" creationId="{87C5FD5D-2B64-8148-BF39-A62665862D41}"/>
          </ac:spMkLst>
        </pc:spChg>
        <pc:spChg chg="add mod">
          <ac:chgData name="Mariah Helgeson" userId="51b1bd1c-374c-4333-91a8-ada6f1cc33a2" providerId="ADAL" clId="{2561BA1A-F32F-064E-9033-AAFC7156500D}" dt="2022-01-25T18:43:45.654" v="2912" actId="1076"/>
          <ac:spMkLst>
            <pc:docMk/>
            <pc:sldMk cId="2840763485" sldId="1086"/>
            <ac:spMk id="30" creationId="{F9470230-95C7-4145-908C-EE3B886B7E7B}"/>
          </ac:spMkLst>
        </pc:spChg>
        <pc:picChg chg="add del mod">
          <ac:chgData name="Mariah Helgeson" userId="51b1bd1c-374c-4333-91a8-ada6f1cc33a2" providerId="ADAL" clId="{2561BA1A-F32F-064E-9033-AAFC7156500D}" dt="2022-01-25T18:24:06.102" v="1468"/>
          <ac:picMkLst>
            <pc:docMk/>
            <pc:sldMk cId="2840763485" sldId="1086"/>
            <ac:picMk id="4" creationId="{4357F548-0284-DF4B-A765-C09F5F9C1EC5}"/>
          </ac:picMkLst>
        </pc:picChg>
        <pc:picChg chg="add mod ord">
          <ac:chgData name="Mariah Helgeson" userId="51b1bd1c-374c-4333-91a8-ada6f1cc33a2" providerId="ADAL" clId="{2561BA1A-F32F-064E-9033-AAFC7156500D}" dt="2022-01-25T20:18:14.897" v="3957" actId="1076"/>
          <ac:picMkLst>
            <pc:docMk/>
            <pc:sldMk cId="2840763485" sldId="1086"/>
            <ac:picMk id="10" creationId="{00390F91-8ECE-CB48-9818-72A4470F7EFC}"/>
          </ac:picMkLst>
        </pc:picChg>
        <pc:picChg chg="add del mod">
          <ac:chgData name="Mariah Helgeson" userId="51b1bd1c-374c-4333-91a8-ada6f1cc33a2" providerId="ADAL" clId="{2561BA1A-F32F-064E-9033-AAFC7156500D}" dt="2022-01-25T18:24:51.322" v="1470" actId="478"/>
          <ac:picMkLst>
            <pc:docMk/>
            <pc:sldMk cId="2840763485" sldId="1086"/>
            <ac:picMk id="109570" creationId="{D3002ED0-4C09-42D2-9E97-2247629FE188}"/>
          </ac:picMkLst>
        </pc:picChg>
      </pc:sldChg>
      <pc:sldChg chg="addSp delSp modSp mod modClrScheme chgLayout">
        <pc:chgData name="Mariah Helgeson" userId="51b1bd1c-374c-4333-91a8-ada6f1cc33a2" providerId="ADAL" clId="{2561BA1A-F32F-064E-9033-AAFC7156500D}" dt="2022-02-01T23:11:02.710" v="20642" actId="255"/>
        <pc:sldMkLst>
          <pc:docMk/>
          <pc:sldMk cId="2305104320" sldId="1087"/>
        </pc:sldMkLst>
        <pc:spChg chg="add mod ord">
          <ac:chgData name="Mariah Helgeson" userId="51b1bd1c-374c-4333-91a8-ada6f1cc33a2" providerId="ADAL" clId="{2561BA1A-F32F-064E-9033-AAFC7156500D}" dt="2022-01-25T20:02:29.854" v="3648" actId="700"/>
          <ac:spMkLst>
            <pc:docMk/>
            <pc:sldMk cId="2305104320" sldId="1087"/>
            <ac:spMk id="2" creationId="{B2FC40AE-6414-E94D-B1F5-5AF1ED8AD462}"/>
          </ac:spMkLst>
        </pc:spChg>
        <pc:spChg chg="add mod ord">
          <ac:chgData name="Mariah Helgeson" userId="51b1bd1c-374c-4333-91a8-ada6f1cc33a2" providerId="ADAL" clId="{2561BA1A-F32F-064E-9033-AAFC7156500D}" dt="2022-02-01T23:06:14.043" v="19465" actId="20577"/>
          <ac:spMkLst>
            <pc:docMk/>
            <pc:sldMk cId="2305104320" sldId="1087"/>
            <ac:spMk id="3" creationId="{147F8A97-1D58-CC46-BADC-B748990AF8B6}"/>
          </ac:spMkLst>
        </pc:spChg>
        <pc:spChg chg="add mod">
          <ac:chgData name="Mariah Helgeson" userId="51b1bd1c-374c-4333-91a8-ada6f1cc33a2" providerId="ADAL" clId="{2561BA1A-F32F-064E-9033-AAFC7156500D}" dt="2022-01-25T19:33:53.447" v="3227"/>
          <ac:spMkLst>
            <pc:docMk/>
            <pc:sldMk cId="2305104320" sldId="1087"/>
            <ac:spMk id="4" creationId="{3130F284-5B3C-234E-9EF1-C03F28909412}"/>
          </ac:spMkLst>
        </pc:spChg>
        <pc:spChg chg="add mod">
          <ac:chgData name="Mariah Helgeson" userId="51b1bd1c-374c-4333-91a8-ada6f1cc33a2" providerId="ADAL" clId="{2561BA1A-F32F-064E-9033-AAFC7156500D}" dt="2022-01-25T19:33:53.447" v="3227"/>
          <ac:spMkLst>
            <pc:docMk/>
            <pc:sldMk cId="2305104320" sldId="1087"/>
            <ac:spMk id="5" creationId="{90ADDA63-B5EA-BF47-92BA-84E6B5CCEC10}"/>
          </ac:spMkLst>
        </pc:spChg>
        <pc:spChg chg="add mod">
          <ac:chgData name="Mariah Helgeson" userId="51b1bd1c-374c-4333-91a8-ada6f1cc33a2" providerId="ADAL" clId="{2561BA1A-F32F-064E-9033-AAFC7156500D}" dt="2022-01-25T19:33:53.447" v="3227"/>
          <ac:spMkLst>
            <pc:docMk/>
            <pc:sldMk cId="2305104320" sldId="1087"/>
            <ac:spMk id="6" creationId="{8016F8E9-C6B7-1F46-977B-0C54B0B12617}"/>
          </ac:spMkLst>
        </pc:spChg>
        <pc:spChg chg="add mod">
          <ac:chgData name="Mariah Helgeson" userId="51b1bd1c-374c-4333-91a8-ada6f1cc33a2" providerId="ADAL" clId="{2561BA1A-F32F-064E-9033-AAFC7156500D}" dt="2022-01-25T19:33:53.447" v="3227"/>
          <ac:spMkLst>
            <pc:docMk/>
            <pc:sldMk cId="2305104320" sldId="1087"/>
            <ac:spMk id="7" creationId="{E9AFF1C0-4DA7-6B47-8D5A-814A58B58C53}"/>
          </ac:spMkLst>
        </pc:spChg>
        <pc:spChg chg="add mod">
          <ac:chgData name="Mariah Helgeson" userId="51b1bd1c-374c-4333-91a8-ada6f1cc33a2" providerId="ADAL" clId="{2561BA1A-F32F-064E-9033-AAFC7156500D}" dt="2022-01-25T19:33:53.447" v="3227"/>
          <ac:spMkLst>
            <pc:docMk/>
            <pc:sldMk cId="2305104320" sldId="1087"/>
            <ac:spMk id="8" creationId="{341ACD08-5351-8A42-BA08-CD08650F317D}"/>
          </ac:spMkLst>
        </pc:spChg>
        <pc:spChg chg="add mod">
          <ac:chgData name="Mariah Helgeson" userId="51b1bd1c-374c-4333-91a8-ada6f1cc33a2" providerId="ADAL" clId="{2561BA1A-F32F-064E-9033-AAFC7156500D}" dt="2022-01-25T19:33:53.447" v="3227"/>
          <ac:spMkLst>
            <pc:docMk/>
            <pc:sldMk cId="2305104320" sldId="1087"/>
            <ac:spMk id="9" creationId="{83C78D59-06A4-F548-BF65-977603F17F1E}"/>
          </ac:spMkLst>
        </pc:spChg>
        <pc:spChg chg="add mod">
          <ac:chgData name="Mariah Helgeson" userId="51b1bd1c-374c-4333-91a8-ada6f1cc33a2" providerId="ADAL" clId="{2561BA1A-F32F-064E-9033-AAFC7156500D}" dt="2022-01-25T19:33:53.447" v="3227"/>
          <ac:spMkLst>
            <pc:docMk/>
            <pc:sldMk cId="2305104320" sldId="1087"/>
            <ac:spMk id="10" creationId="{CD07AE41-170D-8F4C-8EC7-F76F273D5629}"/>
          </ac:spMkLst>
        </pc:spChg>
        <pc:spChg chg="add mod">
          <ac:chgData name="Mariah Helgeson" userId="51b1bd1c-374c-4333-91a8-ada6f1cc33a2" providerId="ADAL" clId="{2561BA1A-F32F-064E-9033-AAFC7156500D}" dt="2022-01-25T19:33:53.447" v="3227"/>
          <ac:spMkLst>
            <pc:docMk/>
            <pc:sldMk cId="2305104320" sldId="1087"/>
            <ac:spMk id="11" creationId="{7891032E-0428-0241-B147-9E359F383B86}"/>
          </ac:spMkLst>
        </pc:spChg>
        <pc:spChg chg="add mod">
          <ac:chgData name="Mariah Helgeson" userId="51b1bd1c-374c-4333-91a8-ada6f1cc33a2" providerId="ADAL" clId="{2561BA1A-F32F-064E-9033-AAFC7156500D}" dt="2022-01-25T19:33:53.447" v="3227"/>
          <ac:spMkLst>
            <pc:docMk/>
            <pc:sldMk cId="2305104320" sldId="1087"/>
            <ac:spMk id="12" creationId="{63FB5E4E-1DE2-634A-9C73-F290B13ED1E0}"/>
          </ac:spMkLst>
        </pc:spChg>
        <pc:spChg chg="add mod">
          <ac:chgData name="Mariah Helgeson" userId="51b1bd1c-374c-4333-91a8-ada6f1cc33a2" providerId="ADAL" clId="{2561BA1A-F32F-064E-9033-AAFC7156500D}" dt="2022-01-25T19:33:53.447" v="3227"/>
          <ac:spMkLst>
            <pc:docMk/>
            <pc:sldMk cId="2305104320" sldId="1087"/>
            <ac:spMk id="13" creationId="{ADF93DC0-36DE-6D45-8116-AFD9C6A14FC0}"/>
          </ac:spMkLst>
        </pc:spChg>
        <pc:spChg chg="add mod">
          <ac:chgData name="Mariah Helgeson" userId="51b1bd1c-374c-4333-91a8-ada6f1cc33a2" providerId="ADAL" clId="{2561BA1A-F32F-064E-9033-AAFC7156500D}" dt="2022-01-25T19:33:53.447" v="3227"/>
          <ac:spMkLst>
            <pc:docMk/>
            <pc:sldMk cId="2305104320" sldId="1087"/>
            <ac:spMk id="14" creationId="{19487218-BE24-9948-BEEA-462D6C77BE4A}"/>
          </ac:spMkLst>
        </pc:spChg>
        <pc:spChg chg="add mod">
          <ac:chgData name="Mariah Helgeson" userId="51b1bd1c-374c-4333-91a8-ada6f1cc33a2" providerId="ADAL" clId="{2561BA1A-F32F-064E-9033-AAFC7156500D}" dt="2022-01-25T19:33:53.447" v="3227"/>
          <ac:spMkLst>
            <pc:docMk/>
            <pc:sldMk cId="2305104320" sldId="1087"/>
            <ac:spMk id="15" creationId="{48DFE118-BD2A-7D42-AC7F-DE20A803A2A9}"/>
          </ac:spMkLst>
        </pc:spChg>
        <pc:spChg chg="add mod">
          <ac:chgData name="Mariah Helgeson" userId="51b1bd1c-374c-4333-91a8-ada6f1cc33a2" providerId="ADAL" clId="{2561BA1A-F32F-064E-9033-AAFC7156500D}" dt="2022-01-25T19:33:53.447" v="3227"/>
          <ac:spMkLst>
            <pc:docMk/>
            <pc:sldMk cId="2305104320" sldId="1087"/>
            <ac:spMk id="16" creationId="{87799776-6170-1D44-B0E5-13F1416B0209}"/>
          </ac:spMkLst>
        </pc:spChg>
        <pc:spChg chg="add mod">
          <ac:chgData name="Mariah Helgeson" userId="51b1bd1c-374c-4333-91a8-ada6f1cc33a2" providerId="ADAL" clId="{2561BA1A-F32F-064E-9033-AAFC7156500D}" dt="2022-01-25T19:33:53.447" v="3227"/>
          <ac:spMkLst>
            <pc:docMk/>
            <pc:sldMk cId="2305104320" sldId="1087"/>
            <ac:spMk id="17" creationId="{DA985D96-7B9E-E94C-9F9D-D45E4C72E69E}"/>
          </ac:spMkLst>
        </pc:spChg>
        <pc:spChg chg="add mod">
          <ac:chgData name="Mariah Helgeson" userId="51b1bd1c-374c-4333-91a8-ada6f1cc33a2" providerId="ADAL" clId="{2561BA1A-F32F-064E-9033-AAFC7156500D}" dt="2022-01-25T19:33:53.447" v="3227"/>
          <ac:spMkLst>
            <pc:docMk/>
            <pc:sldMk cId="2305104320" sldId="1087"/>
            <ac:spMk id="18" creationId="{E5E0C4E7-3B6E-5F45-B3EC-0FD4C2985523}"/>
          </ac:spMkLst>
        </pc:spChg>
        <pc:spChg chg="add mod">
          <ac:chgData name="Mariah Helgeson" userId="51b1bd1c-374c-4333-91a8-ada6f1cc33a2" providerId="ADAL" clId="{2561BA1A-F32F-064E-9033-AAFC7156500D}" dt="2022-01-25T19:33:53.447" v="3227"/>
          <ac:spMkLst>
            <pc:docMk/>
            <pc:sldMk cId="2305104320" sldId="1087"/>
            <ac:spMk id="19" creationId="{487AA4FB-70FD-5646-B4F6-47881A066741}"/>
          </ac:spMkLst>
        </pc:spChg>
        <pc:spChg chg="add mod">
          <ac:chgData name="Mariah Helgeson" userId="51b1bd1c-374c-4333-91a8-ada6f1cc33a2" providerId="ADAL" clId="{2561BA1A-F32F-064E-9033-AAFC7156500D}" dt="2022-01-25T19:33:53.447" v="3227"/>
          <ac:spMkLst>
            <pc:docMk/>
            <pc:sldMk cId="2305104320" sldId="1087"/>
            <ac:spMk id="20" creationId="{48649BDA-CA62-9242-8BF3-6ED43F2484F1}"/>
          </ac:spMkLst>
        </pc:spChg>
        <pc:spChg chg="add mod">
          <ac:chgData name="Mariah Helgeson" userId="51b1bd1c-374c-4333-91a8-ada6f1cc33a2" providerId="ADAL" clId="{2561BA1A-F32F-064E-9033-AAFC7156500D}" dt="2022-01-25T19:33:53.447" v="3227"/>
          <ac:spMkLst>
            <pc:docMk/>
            <pc:sldMk cId="2305104320" sldId="1087"/>
            <ac:spMk id="21" creationId="{4C7F9634-041B-374C-98B4-FAC53E8BF046}"/>
          </ac:spMkLst>
        </pc:spChg>
        <pc:spChg chg="add mod">
          <ac:chgData name="Mariah Helgeson" userId="51b1bd1c-374c-4333-91a8-ada6f1cc33a2" providerId="ADAL" clId="{2561BA1A-F32F-064E-9033-AAFC7156500D}" dt="2022-01-25T19:33:53.447" v="3227"/>
          <ac:spMkLst>
            <pc:docMk/>
            <pc:sldMk cId="2305104320" sldId="1087"/>
            <ac:spMk id="22" creationId="{2D51FEEB-034D-224F-BA3A-2CF5B5731DA8}"/>
          </ac:spMkLst>
        </pc:spChg>
        <pc:spChg chg="add mod">
          <ac:chgData name="Mariah Helgeson" userId="51b1bd1c-374c-4333-91a8-ada6f1cc33a2" providerId="ADAL" clId="{2561BA1A-F32F-064E-9033-AAFC7156500D}" dt="2022-01-25T19:33:53.447" v="3227"/>
          <ac:spMkLst>
            <pc:docMk/>
            <pc:sldMk cId="2305104320" sldId="1087"/>
            <ac:spMk id="23" creationId="{A9330C77-0FFD-704F-B7D4-B80EEB7FF7A3}"/>
          </ac:spMkLst>
        </pc:spChg>
        <pc:spChg chg="add mod ord">
          <ac:chgData name="Mariah Helgeson" userId="51b1bd1c-374c-4333-91a8-ada6f1cc33a2" providerId="ADAL" clId="{2561BA1A-F32F-064E-9033-AAFC7156500D}" dt="2022-02-01T23:11:02.710" v="20642" actId="255"/>
          <ac:spMkLst>
            <pc:docMk/>
            <pc:sldMk cId="2305104320" sldId="1087"/>
            <ac:spMk id="24" creationId="{F6B4046D-AE40-C048-8A5E-50BB99261C0A}"/>
          </ac:spMkLst>
        </pc:spChg>
        <pc:picChg chg="del mod">
          <ac:chgData name="Mariah Helgeson" userId="51b1bd1c-374c-4333-91a8-ada6f1cc33a2" providerId="ADAL" clId="{2561BA1A-F32F-064E-9033-AAFC7156500D}" dt="2022-02-01T23:10:22.043" v="20636" actId="478"/>
          <ac:picMkLst>
            <pc:docMk/>
            <pc:sldMk cId="2305104320" sldId="1087"/>
            <ac:picMk id="111618" creationId="{64B020DA-D88B-48E1-9DCB-D9D3563E0F86}"/>
          </ac:picMkLst>
        </pc:picChg>
      </pc:sldChg>
      <pc:sldChg chg="addSp delSp modSp mod modClrScheme chgLayout">
        <pc:chgData name="Mariah Helgeson" userId="51b1bd1c-374c-4333-91a8-ada6f1cc33a2" providerId="ADAL" clId="{2561BA1A-F32F-064E-9033-AAFC7156500D}" dt="2022-02-01T23:05:36.900" v="19430" actId="5793"/>
        <pc:sldMkLst>
          <pc:docMk/>
          <pc:sldMk cId="2078687624" sldId="1088"/>
        </pc:sldMkLst>
        <pc:spChg chg="add mod ord">
          <ac:chgData name="Mariah Helgeson" userId="51b1bd1c-374c-4333-91a8-ada6f1cc33a2" providerId="ADAL" clId="{2561BA1A-F32F-064E-9033-AAFC7156500D}" dt="2022-01-25T20:02:29.854" v="3648" actId="700"/>
          <ac:spMkLst>
            <pc:docMk/>
            <pc:sldMk cId="2078687624" sldId="1088"/>
            <ac:spMk id="2" creationId="{41075156-7878-A545-B6E2-AB33C98349CF}"/>
          </ac:spMkLst>
        </pc:spChg>
        <pc:spChg chg="add mod ord">
          <ac:chgData name="Mariah Helgeson" userId="51b1bd1c-374c-4333-91a8-ada6f1cc33a2" providerId="ADAL" clId="{2561BA1A-F32F-064E-9033-AAFC7156500D}" dt="2022-02-01T22:50:19.577" v="18201" actId="255"/>
          <ac:spMkLst>
            <pc:docMk/>
            <pc:sldMk cId="2078687624" sldId="1088"/>
            <ac:spMk id="3" creationId="{E5AA6A9F-9AEA-684E-9C3E-9E0B9EF0F95C}"/>
          </ac:spMkLst>
        </pc:spChg>
        <pc:spChg chg="add del mod">
          <ac:chgData name="Mariah Helgeson" userId="51b1bd1c-374c-4333-91a8-ada6f1cc33a2" providerId="ADAL" clId="{2561BA1A-F32F-064E-9033-AAFC7156500D}" dt="2022-01-25T19:21:44.905" v="3109"/>
          <ac:spMkLst>
            <pc:docMk/>
            <pc:sldMk cId="2078687624" sldId="1088"/>
            <ac:spMk id="4" creationId="{75CE7D7A-47E3-0E4A-931A-2020431877C0}"/>
          </ac:spMkLst>
        </pc:spChg>
        <pc:spChg chg="add del mod">
          <ac:chgData name="Mariah Helgeson" userId="51b1bd1c-374c-4333-91a8-ada6f1cc33a2" providerId="ADAL" clId="{2561BA1A-F32F-064E-9033-AAFC7156500D}" dt="2022-01-25T19:21:44.905" v="3109"/>
          <ac:spMkLst>
            <pc:docMk/>
            <pc:sldMk cId="2078687624" sldId="1088"/>
            <ac:spMk id="5" creationId="{79E4AA34-3D06-5340-8607-887F20F4A5EF}"/>
          </ac:spMkLst>
        </pc:spChg>
        <pc:spChg chg="add del mod">
          <ac:chgData name="Mariah Helgeson" userId="51b1bd1c-374c-4333-91a8-ada6f1cc33a2" providerId="ADAL" clId="{2561BA1A-F32F-064E-9033-AAFC7156500D}" dt="2022-01-25T19:21:44.905" v="3109"/>
          <ac:spMkLst>
            <pc:docMk/>
            <pc:sldMk cId="2078687624" sldId="1088"/>
            <ac:spMk id="6" creationId="{B504EF0F-CF15-BE4A-9253-1D051FAE6727}"/>
          </ac:spMkLst>
        </pc:spChg>
        <pc:spChg chg="add del mod">
          <ac:chgData name="Mariah Helgeson" userId="51b1bd1c-374c-4333-91a8-ada6f1cc33a2" providerId="ADAL" clId="{2561BA1A-F32F-064E-9033-AAFC7156500D}" dt="2022-01-25T19:21:44.905" v="3109"/>
          <ac:spMkLst>
            <pc:docMk/>
            <pc:sldMk cId="2078687624" sldId="1088"/>
            <ac:spMk id="7" creationId="{B374710A-5A7D-8247-9776-0CD68E4C1BCE}"/>
          </ac:spMkLst>
        </pc:spChg>
        <pc:spChg chg="add del mod">
          <ac:chgData name="Mariah Helgeson" userId="51b1bd1c-374c-4333-91a8-ada6f1cc33a2" providerId="ADAL" clId="{2561BA1A-F32F-064E-9033-AAFC7156500D}" dt="2022-01-25T19:21:44.905" v="3109"/>
          <ac:spMkLst>
            <pc:docMk/>
            <pc:sldMk cId="2078687624" sldId="1088"/>
            <ac:spMk id="8" creationId="{E110AF73-0E1B-A94A-B545-576A15998417}"/>
          </ac:spMkLst>
        </pc:spChg>
        <pc:spChg chg="add del mod">
          <ac:chgData name="Mariah Helgeson" userId="51b1bd1c-374c-4333-91a8-ada6f1cc33a2" providerId="ADAL" clId="{2561BA1A-F32F-064E-9033-AAFC7156500D}" dt="2022-01-25T19:21:44.905" v="3109"/>
          <ac:spMkLst>
            <pc:docMk/>
            <pc:sldMk cId="2078687624" sldId="1088"/>
            <ac:spMk id="9" creationId="{A4D72E31-231F-0241-A053-F0AD75C6D156}"/>
          </ac:spMkLst>
        </pc:spChg>
        <pc:spChg chg="add del mod">
          <ac:chgData name="Mariah Helgeson" userId="51b1bd1c-374c-4333-91a8-ada6f1cc33a2" providerId="ADAL" clId="{2561BA1A-F32F-064E-9033-AAFC7156500D}" dt="2022-01-25T19:21:44.905" v="3109"/>
          <ac:spMkLst>
            <pc:docMk/>
            <pc:sldMk cId="2078687624" sldId="1088"/>
            <ac:spMk id="10" creationId="{0597A870-2172-F640-A155-1933814155FC}"/>
          </ac:spMkLst>
        </pc:spChg>
        <pc:spChg chg="add del mod">
          <ac:chgData name="Mariah Helgeson" userId="51b1bd1c-374c-4333-91a8-ada6f1cc33a2" providerId="ADAL" clId="{2561BA1A-F32F-064E-9033-AAFC7156500D}" dt="2022-01-25T19:21:44.905" v="3109"/>
          <ac:spMkLst>
            <pc:docMk/>
            <pc:sldMk cId="2078687624" sldId="1088"/>
            <ac:spMk id="11" creationId="{DEEA0684-E9CC-3341-8CA6-79C57B0300D7}"/>
          </ac:spMkLst>
        </pc:spChg>
        <pc:spChg chg="add del mod">
          <ac:chgData name="Mariah Helgeson" userId="51b1bd1c-374c-4333-91a8-ada6f1cc33a2" providerId="ADAL" clId="{2561BA1A-F32F-064E-9033-AAFC7156500D}" dt="2022-01-25T19:21:44.905" v="3109"/>
          <ac:spMkLst>
            <pc:docMk/>
            <pc:sldMk cId="2078687624" sldId="1088"/>
            <ac:spMk id="12" creationId="{F9FD9624-7B6F-ED42-B0DF-ABCD154CF726}"/>
          </ac:spMkLst>
        </pc:spChg>
        <pc:spChg chg="add del mod">
          <ac:chgData name="Mariah Helgeson" userId="51b1bd1c-374c-4333-91a8-ada6f1cc33a2" providerId="ADAL" clId="{2561BA1A-F32F-064E-9033-AAFC7156500D}" dt="2022-01-25T19:21:44.905" v="3109"/>
          <ac:spMkLst>
            <pc:docMk/>
            <pc:sldMk cId="2078687624" sldId="1088"/>
            <ac:spMk id="13" creationId="{DB390B3D-F5F6-264B-A677-96000BB82A60}"/>
          </ac:spMkLst>
        </pc:spChg>
        <pc:spChg chg="add del mod">
          <ac:chgData name="Mariah Helgeson" userId="51b1bd1c-374c-4333-91a8-ada6f1cc33a2" providerId="ADAL" clId="{2561BA1A-F32F-064E-9033-AAFC7156500D}" dt="2022-01-25T19:21:44.905" v="3109"/>
          <ac:spMkLst>
            <pc:docMk/>
            <pc:sldMk cId="2078687624" sldId="1088"/>
            <ac:spMk id="14" creationId="{5036EB39-A6F2-E94C-AB45-E7DE31A5201C}"/>
          </ac:spMkLst>
        </pc:spChg>
        <pc:spChg chg="add del mod">
          <ac:chgData name="Mariah Helgeson" userId="51b1bd1c-374c-4333-91a8-ada6f1cc33a2" providerId="ADAL" clId="{2561BA1A-F32F-064E-9033-AAFC7156500D}" dt="2022-01-25T19:21:44.905" v="3109"/>
          <ac:spMkLst>
            <pc:docMk/>
            <pc:sldMk cId="2078687624" sldId="1088"/>
            <ac:spMk id="15" creationId="{FCB76BC6-A453-A943-B513-7C2BA93EA982}"/>
          </ac:spMkLst>
        </pc:spChg>
        <pc:spChg chg="add del mod">
          <ac:chgData name="Mariah Helgeson" userId="51b1bd1c-374c-4333-91a8-ada6f1cc33a2" providerId="ADAL" clId="{2561BA1A-F32F-064E-9033-AAFC7156500D}" dt="2022-01-25T19:21:44.905" v="3109"/>
          <ac:spMkLst>
            <pc:docMk/>
            <pc:sldMk cId="2078687624" sldId="1088"/>
            <ac:spMk id="16" creationId="{0BDEEF7F-A3BE-AE4E-B940-5549CF81FF53}"/>
          </ac:spMkLst>
        </pc:spChg>
        <pc:spChg chg="add del mod">
          <ac:chgData name="Mariah Helgeson" userId="51b1bd1c-374c-4333-91a8-ada6f1cc33a2" providerId="ADAL" clId="{2561BA1A-F32F-064E-9033-AAFC7156500D}" dt="2022-01-25T19:21:44.905" v="3109"/>
          <ac:spMkLst>
            <pc:docMk/>
            <pc:sldMk cId="2078687624" sldId="1088"/>
            <ac:spMk id="17" creationId="{3BCF1FA7-BC8C-314A-B87F-9888ADEDCC4B}"/>
          </ac:spMkLst>
        </pc:spChg>
        <pc:spChg chg="add del mod">
          <ac:chgData name="Mariah Helgeson" userId="51b1bd1c-374c-4333-91a8-ada6f1cc33a2" providerId="ADAL" clId="{2561BA1A-F32F-064E-9033-AAFC7156500D}" dt="2022-01-25T19:21:44.905" v="3109"/>
          <ac:spMkLst>
            <pc:docMk/>
            <pc:sldMk cId="2078687624" sldId="1088"/>
            <ac:spMk id="18" creationId="{C609A90B-3049-9349-A463-30BB3A7D31F8}"/>
          </ac:spMkLst>
        </pc:spChg>
        <pc:spChg chg="add del mod">
          <ac:chgData name="Mariah Helgeson" userId="51b1bd1c-374c-4333-91a8-ada6f1cc33a2" providerId="ADAL" clId="{2561BA1A-F32F-064E-9033-AAFC7156500D}" dt="2022-01-25T19:21:44.905" v="3109"/>
          <ac:spMkLst>
            <pc:docMk/>
            <pc:sldMk cId="2078687624" sldId="1088"/>
            <ac:spMk id="19" creationId="{8D85CF91-AC7D-5A45-8700-CBD58D75772E}"/>
          </ac:spMkLst>
        </pc:spChg>
        <pc:spChg chg="add del mod">
          <ac:chgData name="Mariah Helgeson" userId="51b1bd1c-374c-4333-91a8-ada6f1cc33a2" providerId="ADAL" clId="{2561BA1A-F32F-064E-9033-AAFC7156500D}" dt="2022-01-25T19:21:44.905" v="3109"/>
          <ac:spMkLst>
            <pc:docMk/>
            <pc:sldMk cId="2078687624" sldId="1088"/>
            <ac:spMk id="20" creationId="{17ECBCC1-301D-3A46-ABF2-C1C5F9CD8FAE}"/>
          </ac:spMkLst>
        </pc:spChg>
        <pc:spChg chg="add del mod">
          <ac:chgData name="Mariah Helgeson" userId="51b1bd1c-374c-4333-91a8-ada6f1cc33a2" providerId="ADAL" clId="{2561BA1A-F32F-064E-9033-AAFC7156500D}" dt="2022-01-25T19:21:44.905" v="3109"/>
          <ac:spMkLst>
            <pc:docMk/>
            <pc:sldMk cId="2078687624" sldId="1088"/>
            <ac:spMk id="21" creationId="{C9C288DB-6AA7-7148-936F-6F9E14F9DC53}"/>
          </ac:spMkLst>
        </pc:spChg>
        <pc:spChg chg="add del mod">
          <ac:chgData name="Mariah Helgeson" userId="51b1bd1c-374c-4333-91a8-ada6f1cc33a2" providerId="ADAL" clId="{2561BA1A-F32F-064E-9033-AAFC7156500D}" dt="2022-01-25T19:21:44.905" v="3109"/>
          <ac:spMkLst>
            <pc:docMk/>
            <pc:sldMk cId="2078687624" sldId="1088"/>
            <ac:spMk id="22" creationId="{9FFCB9BE-6B9A-1949-BE55-E51A560AFE12}"/>
          </ac:spMkLst>
        </pc:spChg>
        <pc:spChg chg="add del mod">
          <ac:chgData name="Mariah Helgeson" userId="51b1bd1c-374c-4333-91a8-ada6f1cc33a2" providerId="ADAL" clId="{2561BA1A-F32F-064E-9033-AAFC7156500D}" dt="2022-01-25T19:21:44.905" v="3109"/>
          <ac:spMkLst>
            <pc:docMk/>
            <pc:sldMk cId="2078687624" sldId="1088"/>
            <ac:spMk id="23" creationId="{7EF488C5-EDD6-9143-80E8-75481CAE5D18}"/>
          </ac:spMkLst>
        </pc:spChg>
        <pc:spChg chg="add del mod">
          <ac:chgData name="Mariah Helgeson" userId="51b1bd1c-374c-4333-91a8-ada6f1cc33a2" providerId="ADAL" clId="{2561BA1A-F32F-064E-9033-AAFC7156500D}" dt="2022-01-25T19:21:44.905" v="3109"/>
          <ac:spMkLst>
            <pc:docMk/>
            <pc:sldMk cId="2078687624" sldId="1088"/>
            <ac:spMk id="24" creationId="{EAEBF65A-B4C4-0C4D-8AB0-C0679A4642A9}"/>
          </ac:spMkLst>
        </pc:spChg>
        <pc:spChg chg="add mod">
          <ac:chgData name="Mariah Helgeson" userId="51b1bd1c-374c-4333-91a8-ada6f1cc33a2" providerId="ADAL" clId="{2561BA1A-F32F-064E-9033-AAFC7156500D}" dt="2022-01-25T19:22:51.821" v="3114"/>
          <ac:spMkLst>
            <pc:docMk/>
            <pc:sldMk cId="2078687624" sldId="1088"/>
            <ac:spMk id="25" creationId="{60935175-A8E4-0E40-A642-B44AABF70C85}"/>
          </ac:spMkLst>
        </pc:spChg>
        <pc:spChg chg="add mod">
          <ac:chgData name="Mariah Helgeson" userId="51b1bd1c-374c-4333-91a8-ada6f1cc33a2" providerId="ADAL" clId="{2561BA1A-F32F-064E-9033-AAFC7156500D}" dt="2022-01-25T19:22:51.821" v="3114"/>
          <ac:spMkLst>
            <pc:docMk/>
            <pc:sldMk cId="2078687624" sldId="1088"/>
            <ac:spMk id="26" creationId="{7DCE0A45-FC44-FF4A-929E-54E2CB89AE0C}"/>
          </ac:spMkLst>
        </pc:spChg>
        <pc:spChg chg="add mod">
          <ac:chgData name="Mariah Helgeson" userId="51b1bd1c-374c-4333-91a8-ada6f1cc33a2" providerId="ADAL" clId="{2561BA1A-F32F-064E-9033-AAFC7156500D}" dt="2022-01-25T19:22:51.821" v="3114"/>
          <ac:spMkLst>
            <pc:docMk/>
            <pc:sldMk cId="2078687624" sldId="1088"/>
            <ac:spMk id="27" creationId="{7B5D5356-E3C4-9746-8CD0-66E694FD74F7}"/>
          </ac:spMkLst>
        </pc:spChg>
        <pc:spChg chg="add mod">
          <ac:chgData name="Mariah Helgeson" userId="51b1bd1c-374c-4333-91a8-ada6f1cc33a2" providerId="ADAL" clId="{2561BA1A-F32F-064E-9033-AAFC7156500D}" dt="2022-01-25T19:22:51.821" v="3114"/>
          <ac:spMkLst>
            <pc:docMk/>
            <pc:sldMk cId="2078687624" sldId="1088"/>
            <ac:spMk id="28" creationId="{A0BE197D-AED8-154E-A01E-161AD6979582}"/>
          </ac:spMkLst>
        </pc:spChg>
        <pc:spChg chg="add mod">
          <ac:chgData name="Mariah Helgeson" userId="51b1bd1c-374c-4333-91a8-ada6f1cc33a2" providerId="ADAL" clId="{2561BA1A-F32F-064E-9033-AAFC7156500D}" dt="2022-01-25T19:22:51.821" v="3114"/>
          <ac:spMkLst>
            <pc:docMk/>
            <pc:sldMk cId="2078687624" sldId="1088"/>
            <ac:spMk id="29" creationId="{685FD8E6-DB5C-4C47-9C2C-E284E10B89D4}"/>
          </ac:spMkLst>
        </pc:spChg>
        <pc:spChg chg="add mod">
          <ac:chgData name="Mariah Helgeson" userId="51b1bd1c-374c-4333-91a8-ada6f1cc33a2" providerId="ADAL" clId="{2561BA1A-F32F-064E-9033-AAFC7156500D}" dt="2022-01-25T19:22:51.821" v="3114"/>
          <ac:spMkLst>
            <pc:docMk/>
            <pc:sldMk cId="2078687624" sldId="1088"/>
            <ac:spMk id="30" creationId="{EB6F54C0-5A2F-014D-9A22-2CDFC35F29A6}"/>
          </ac:spMkLst>
        </pc:spChg>
        <pc:spChg chg="add mod">
          <ac:chgData name="Mariah Helgeson" userId="51b1bd1c-374c-4333-91a8-ada6f1cc33a2" providerId="ADAL" clId="{2561BA1A-F32F-064E-9033-AAFC7156500D}" dt="2022-01-25T19:22:51.821" v="3114"/>
          <ac:spMkLst>
            <pc:docMk/>
            <pc:sldMk cId="2078687624" sldId="1088"/>
            <ac:spMk id="31" creationId="{BB166EBD-2EAF-214A-9BD5-464496E5029C}"/>
          </ac:spMkLst>
        </pc:spChg>
        <pc:spChg chg="add mod">
          <ac:chgData name="Mariah Helgeson" userId="51b1bd1c-374c-4333-91a8-ada6f1cc33a2" providerId="ADAL" clId="{2561BA1A-F32F-064E-9033-AAFC7156500D}" dt="2022-01-25T19:22:51.821" v="3114"/>
          <ac:spMkLst>
            <pc:docMk/>
            <pc:sldMk cId="2078687624" sldId="1088"/>
            <ac:spMk id="32" creationId="{F9973C28-E1FF-404D-8186-24C765FDC498}"/>
          </ac:spMkLst>
        </pc:spChg>
        <pc:spChg chg="add mod">
          <ac:chgData name="Mariah Helgeson" userId="51b1bd1c-374c-4333-91a8-ada6f1cc33a2" providerId="ADAL" clId="{2561BA1A-F32F-064E-9033-AAFC7156500D}" dt="2022-01-25T19:22:51.821" v="3114"/>
          <ac:spMkLst>
            <pc:docMk/>
            <pc:sldMk cId="2078687624" sldId="1088"/>
            <ac:spMk id="33" creationId="{D412535B-7C33-6E4D-80AC-C49E4F022974}"/>
          </ac:spMkLst>
        </pc:spChg>
        <pc:spChg chg="add mod">
          <ac:chgData name="Mariah Helgeson" userId="51b1bd1c-374c-4333-91a8-ada6f1cc33a2" providerId="ADAL" clId="{2561BA1A-F32F-064E-9033-AAFC7156500D}" dt="2022-01-25T19:22:51.821" v="3114"/>
          <ac:spMkLst>
            <pc:docMk/>
            <pc:sldMk cId="2078687624" sldId="1088"/>
            <ac:spMk id="34" creationId="{C9F40DD8-14D3-1544-BE2A-7D8B71F03426}"/>
          </ac:spMkLst>
        </pc:spChg>
        <pc:spChg chg="add mod">
          <ac:chgData name="Mariah Helgeson" userId="51b1bd1c-374c-4333-91a8-ada6f1cc33a2" providerId="ADAL" clId="{2561BA1A-F32F-064E-9033-AAFC7156500D}" dt="2022-01-25T19:22:51.821" v="3114"/>
          <ac:spMkLst>
            <pc:docMk/>
            <pc:sldMk cId="2078687624" sldId="1088"/>
            <ac:spMk id="35" creationId="{C5D6636D-3D76-2C44-A1B0-AE420C2055E1}"/>
          </ac:spMkLst>
        </pc:spChg>
        <pc:spChg chg="add mod">
          <ac:chgData name="Mariah Helgeson" userId="51b1bd1c-374c-4333-91a8-ada6f1cc33a2" providerId="ADAL" clId="{2561BA1A-F32F-064E-9033-AAFC7156500D}" dt="2022-01-25T19:22:51.821" v="3114"/>
          <ac:spMkLst>
            <pc:docMk/>
            <pc:sldMk cId="2078687624" sldId="1088"/>
            <ac:spMk id="36" creationId="{4C763FCB-FF7B-5149-83F3-9D3E43D66C06}"/>
          </ac:spMkLst>
        </pc:spChg>
        <pc:spChg chg="add mod">
          <ac:chgData name="Mariah Helgeson" userId="51b1bd1c-374c-4333-91a8-ada6f1cc33a2" providerId="ADAL" clId="{2561BA1A-F32F-064E-9033-AAFC7156500D}" dt="2022-01-25T19:22:51.821" v="3114"/>
          <ac:spMkLst>
            <pc:docMk/>
            <pc:sldMk cId="2078687624" sldId="1088"/>
            <ac:spMk id="37" creationId="{A853ECDA-3996-4D43-A999-1338CB72373A}"/>
          </ac:spMkLst>
        </pc:spChg>
        <pc:spChg chg="add mod">
          <ac:chgData name="Mariah Helgeson" userId="51b1bd1c-374c-4333-91a8-ada6f1cc33a2" providerId="ADAL" clId="{2561BA1A-F32F-064E-9033-AAFC7156500D}" dt="2022-01-25T19:22:51.821" v="3114"/>
          <ac:spMkLst>
            <pc:docMk/>
            <pc:sldMk cId="2078687624" sldId="1088"/>
            <ac:spMk id="38" creationId="{181E6C9B-BBCB-934B-B289-8F7966BBEE64}"/>
          </ac:spMkLst>
        </pc:spChg>
        <pc:spChg chg="add mod">
          <ac:chgData name="Mariah Helgeson" userId="51b1bd1c-374c-4333-91a8-ada6f1cc33a2" providerId="ADAL" clId="{2561BA1A-F32F-064E-9033-AAFC7156500D}" dt="2022-01-25T19:22:51.821" v="3114"/>
          <ac:spMkLst>
            <pc:docMk/>
            <pc:sldMk cId="2078687624" sldId="1088"/>
            <ac:spMk id="39" creationId="{1C4B0134-1223-F841-8E93-000F00537732}"/>
          </ac:spMkLst>
        </pc:spChg>
        <pc:spChg chg="add mod">
          <ac:chgData name="Mariah Helgeson" userId="51b1bd1c-374c-4333-91a8-ada6f1cc33a2" providerId="ADAL" clId="{2561BA1A-F32F-064E-9033-AAFC7156500D}" dt="2022-01-25T19:22:51.821" v="3114"/>
          <ac:spMkLst>
            <pc:docMk/>
            <pc:sldMk cId="2078687624" sldId="1088"/>
            <ac:spMk id="40" creationId="{D90A11BD-F54A-7641-AAAE-A08F36FFB25C}"/>
          </ac:spMkLst>
        </pc:spChg>
        <pc:spChg chg="add mod">
          <ac:chgData name="Mariah Helgeson" userId="51b1bd1c-374c-4333-91a8-ada6f1cc33a2" providerId="ADAL" clId="{2561BA1A-F32F-064E-9033-AAFC7156500D}" dt="2022-01-25T19:22:51.821" v="3114"/>
          <ac:spMkLst>
            <pc:docMk/>
            <pc:sldMk cId="2078687624" sldId="1088"/>
            <ac:spMk id="41" creationId="{0FE5C76F-717A-6E42-A0EF-3EC0FA0436FC}"/>
          </ac:spMkLst>
        </pc:spChg>
        <pc:spChg chg="add mod">
          <ac:chgData name="Mariah Helgeson" userId="51b1bd1c-374c-4333-91a8-ada6f1cc33a2" providerId="ADAL" clId="{2561BA1A-F32F-064E-9033-AAFC7156500D}" dt="2022-01-25T19:22:51.821" v="3114"/>
          <ac:spMkLst>
            <pc:docMk/>
            <pc:sldMk cId="2078687624" sldId="1088"/>
            <ac:spMk id="42" creationId="{A59FD4D0-302C-E24E-A040-4486082EB61E}"/>
          </ac:spMkLst>
        </pc:spChg>
        <pc:spChg chg="add mod">
          <ac:chgData name="Mariah Helgeson" userId="51b1bd1c-374c-4333-91a8-ada6f1cc33a2" providerId="ADAL" clId="{2561BA1A-F32F-064E-9033-AAFC7156500D}" dt="2022-01-25T19:22:51.821" v="3114"/>
          <ac:spMkLst>
            <pc:docMk/>
            <pc:sldMk cId="2078687624" sldId="1088"/>
            <ac:spMk id="43" creationId="{0978638D-B6B7-E54B-B303-C8669363D369}"/>
          </ac:spMkLst>
        </pc:spChg>
        <pc:spChg chg="add mod">
          <ac:chgData name="Mariah Helgeson" userId="51b1bd1c-374c-4333-91a8-ada6f1cc33a2" providerId="ADAL" clId="{2561BA1A-F32F-064E-9033-AAFC7156500D}" dt="2022-01-25T19:22:51.821" v="3114"/>
          <ac:spMkLst>
            <pc:docMk/>
            <pc:sldMk cId="2078687624" sldId="1088"/>
            <ac:spMk id="44" creationId="{C25E669B-8F3F-CE46-B591-DBBCB9271636}"/>
          </ac:spMkLst>
        </pc:spChg>
        <pc:spChg chg="add mod">
          <ac:chgData name="Mariah Helgeson" userId="51b1bd1c-374c-4333-91a8-ada6f1cc33a2" providerId="ADAL" clId="{2561BA1A-F32F-064E-9033-AAFC7156500D}" dt="2022-01-25T19:22:51.821" v="3114"/>
          <ac:spMkLst>
            <pc:docMk/>
            <pc:sldMk cId="2078687624" sldId="1088"/>
            <ac:spMk id="45" creationId="{D33AD65D-FF02-A444-8C20-88E63387E01B}"/>
          </ac:spMkLst>
        </pc:spChg>
        <pc:spChg chg="add mod ord">
          <ac:chgData name="Mariah Helgeson" userId="51b1bd1c-374c-4333-91a8-ada6f1cc33a2" providerId="ADAL" clId="{2561BA1A-F32F-064E-9033-AAFC7156500D}" dt="2022-02-01T23:05:36.900" v="19430" actId="5793"/>
          <ac:spMkLst>
            <pc:docMk/>
            <pc:sldMk cId="2078687624" sldId="1088"/>
            <ac:spMk id="46" creationId="{5B4A753E-062A-334F-AE25-F67BF60F372E}"/>
          </ac:spMkLst>
        </pc:spChg>
        <pc:picChg chg="del mod">
          <ac:chgData name="Mariah Helgeson" userId="51b1bd1c-374c-4333-91a8-ada6f1cc33a2" providerId="ADAL" clId="{2561BA1A-F32F-064E-9033-AAFC7156500D}" dt="2022-02-01T23:05:21.707" v="19424" actId="478"/>
          <ac:picMkLst>
            <pc:docMk/>
            <pc:sldMk cId="2078687624" sldId="1088"/>
            <ac:picMk id="115714" creationId="{9349B2D0-FB5A-4894-BD03-E1FD5DAEA978}"/>
          </ac:picMkLst>
        </pc:picChg>
      </pc:sldChg>
      <pc:sldChg chg="addSp delSp modSp mod modClrScheme chgLayout">
        <pc:chgData name="Mariah Helgeson" userId="51b1bd1c-374c-4333-91a8-ada6f1cc33a2" providerId="ADAL" clId="{2561BA1A-F32F-064E-9033-AAFC7156500D}" dt="2022-02-01T21:13:55.345" v="12302" actId="20577"/>
        <pc:sldMkLst>
          <pc:docMk/>
          <pc:sldMk cId="3592397559" sldId="1089"/>
        </pc:sldMkLst>
        <pc:spChg chg="add mod ord">
          <ac:chgData name="Mariah Helgeson" userId="51b1bd1c-374c-4333-91a8-ada6f1cc33a2" providerId="ADAL" clId="{2561BA1A-F32F-064E-9033-AAFC7156500D}" dt="2022-01-25T20:02:29.854" v="3648" actId="700"/>
          <ac:spMkLst>
            <pc:docMk/>
            <pc:sldMk cId="3592397559" sldId="1089"/>
            <ac:spMk id="2" creationId="{3D971DD9-E579-6848-B8A1-19B7664EC147}"/>
          </ac:spMkLst>
        </pc:spChg>
        <pc:spChg chg="add mod ord">
          <ac:chgData name="Mariah Helgeson" userId="51b1bd1c-374c-4333-91a8-ada6f1cc33a2" providerId="ADAL" clId="{2561BA1A-F32F-064E-9033-AAFC7156500D}" dt="2022-02-01T20:59:46.002" v="10801" actId="20577"/>
          <ac:spMkLst>
            <pc:docMk/>
            <pc:sldMk cId="3592397559" sldId="1089"/>
            <ac:spMk id="3" creationId="{AA842E32-F814-AE48-833E-388D3B7B540D}"/>
          </ac:spMkLst>
        </pc:spChg>
        <pc:spChg chg="add mod">
          <ac:chgData name="Mariah Helgeson" userId="51b1bd1c-374c-4333-91a8-ada6f1cc33a2" providerId="ADAL" clId="{2561BA1A-F32F-064E-9033-AAFC7156500D}" dt="2022-01-25T19:20:31.502" v="3072"/>
          <ac:spMkLst>
            <pc:docMk/>
            <pc:sldMk cId="3592397559" sldId="1089"/>
            <ac:spMk id="4" creationId="{9C044EC1-BC85-454F-912A-DD3377708BC9}"/>
          </ac:spMkLst>
        </pc:spChg>
        <pc:spChg chg="add mod">
          <ac:chgData name="Mariah Helgeson" userId="51b1bd1c-374c-4333-91a8-ada6f1cc33a2" providerId="ADAL" clId="{2561BA1A-F32F-064E-9033-AAFC7156500D}" dt="2022-01-25T19:20:31.502" v="3072"/>
          <ac:spMkLst>
            <pc:docMk/>
            <pc:sldMk cId="3592397559" sldId="1089"/>
            <ac:spMk id="5" creationId="{7651D4E6-FC57-2046-AABB-0E1170ACCABF}"/>
          </ac:spMkLst>
        </pc:spChg>
        <pc:spChg chg="add mod">
          <ac:chgData name="Mariah Helgeson" userId="51b1bd1c-374c-4333-91a8-ada6f1cc33a2" providerId="ADAL" clId="{2561BA1A-F32F-064E-9033-AAFC7156500D}" dt="2022-01-25T19:20:31.502" v="3072"/>
          <ac:spMkLst>
            <pc:docMk/>
            <pc:sldMk cId="3592397559" sldId="1089"/>
            <ac:spMk id="6" creationId="{21EFF5FB-ABCB-D64F-9592-874E1A36EAF2}"/>
          </ac:spMkLst>
        </pc:spChg>
        <pc:spChg chg="add mod">
          <ac:chgData name="Mariah Helgeson" userId="51b1bd1c-374c-4333-91a8-ada6f1cc33a2" providerId="ADAL" clId="{2561BA1A-F32F-064E-9033-AAFC7156500D}" dt="2022-01-25T19:20:31.502" v="3072"/>
          <ac:spMkLst>
            <pc:docMk/>
            <pc:sldMk cId="3592397559" sldId="1089"/>
            <ac:spMk id="7" creationId="{BB6FEF40-A2EF-C749-9A1D-1DE3A0195985}"/>
          </ac:spMkLst>
        </pc:spChg>
        <pc:spChg chg="add mod">
          <ac:chgData name="Mariah Helgeson" userId="51b1bd1c-374c-4333-91a8-ada6f1cc33a2" providerId="ADAL" clId="{2561BA1A-F32F-064E-9033-AAFC7156500D}" dt="2022-01-25T19:20:31.502" v="3072"/>
          <ac:spMkLst>
            <pc:docMk/>
            <pc:sldMk cId="3592397559" sldId="1089"/>
            <ac:spMk id="8" creationId="{925D6794-AD86-A542-A7FD-5D764F5C1F10}"/>
          </ac:spMkLst>
        </pc:spChg>
        <pc:spChg chg="add mod">
          <ac:chgData name="Mariah Helgeson" userId="51b1bd1c-374c-4333-91a8-ada6f1cc33a2" providerId="ADAL" clId="{2561BA1A-F32F-064E-9033-AAFC7156500D}" dt="2022-01-25T19:20:31.502" v="3072"/>
          <ac:spMkLst>
            <pc:docMk/>
            <pc:sldMk cId="3592397559" sldId="1089"/>
            <ac:spMk id="9" creationId="{D6B6B2B2-A33C-0445-A544-CD9BC8CA8418}"/>
          </ac:spMkLst>
        </pc:spChg>
        <pc:spChg chg="add mod">
          <ac:chgData name="Mariah Helgeson" userId="51b1bd1c-374c-4333-91a8-ada6f1cc33a2" providerId="ADAL" clId="{2561BA1A-F32F-064E-9033-AAFC7156500D}" dt="2022-01-25T19:20:31.502" v="3072"/>
          <ac:spMkLst>
            <pc:docMk/>
            <pc:sldMk cId="3592397559" sldId="1089"/>
            <ac:spMk id="10" creationId="{A49955A5-F02C-7548-AB03-DCBB7AC7E598}"/>
          </ac:spMkLst>
        </pc:spChg>
        <pc:spChg chg="add mod">
          <ac:chgData name="Mariah Helgeson" userId="51b1bd1c-374c-4333-91a8-ada6f1cc33a2" providerId="ADAL" clId="{2561BA1A-F32F-064E-9033-AAFC7156500D}" dt="2022-01-25T19:20:31.502" v="3072"/>
          <ac:spMkLst>
            <pc:docMk/>
            <pc:sldMk cId="3592397559" sldId="1089"/>
            <ac:spMk id="11" creationId="{CBC2BBD0-FE82-C342-8B54-BE001EC576DC}"/>
          </ac:spMkLst>
        </pc:spChg>
        <pc:spChg chg="add mod">
          <ac:chgData name="Mariah Helgeson" userId="51b1bd1c-374c-4333-91a8-ada6f1cc33a2" providerId="ADAL" clId="{2561BA1A-F32F-064E-9033-AAFC7156500D}" dt="2022-01-25T19:20:31.502" v="3072"/>
          <ac:spMkLst>
            <pc:docMk/>
            <pc:sldMk cId="3592397559" sldId="1089"/>
            <ac:spMk id="12" creationId="{27A6BEA6-EBFA-F847-802E-07DE94A16680}"/>
          </ac:spMkLst>
        </pc:spChg>
        <pc:spChg chg="add mod">
          <ac:chgData name="Mariah Helgeson" userId="51b1bd1c-374c-4333-91a8-ada6f1cc33a2" providerId="ADAL" clId="{2561BA1A-F32F-064E-9033-AAFC7156500D}" dt="2022-01-25T19:20:31.502" v="3072"/>
          <ac:spMkLst>
            <pc:docMk/>
            <pc:sldMk cId="3592397559" sldId="1089"/>
            <ac:spMk id="13" creationId="{76ABB225-79DF-F54C-9EEB-B15E91E7C95C}"/>
          </ac:spMkLst>
        </pc:spChg>
        <pc:spChg chg="add mod">
          <ac:chgData name="Mariah Helgeson" userId="51b1bd1c-374c-4333-91a8-ada6f1cc33a2" providerId="ADAL" clId="{2561BA1A-F32F-064E-9033-AAFC7156500D}" dt="2022-01-25T19:20:31.502" v="3072"/>
          <ac:spMkLst>
            <pc:docMk/>
            <pc:sldMk cId="3592397559" sldId="1089"/>
            <ac:spMk id="14" creationId="{2EA2C4F1-3B3D-884F-A9D5-AE05FA376326}"/>
          </ac:spMkLst>
        </pc:spChg>
        <pc:spChg chg="add mod">
          <ac:chgData name="Mariah Helgeson" userId="51b1bd1c-374c-4333-91a8-ada6f1cc33a2" providerId="ADAL" clId="{2561BA1A-F32F-064E-9033-AAFC7156500D}" dt="2022-01-25T19:20:31.502" v="3072"/>
          <ac:spMkLst>
            <pc:docMk/>
            <pc:sldMk cId="3592397559" sldId="1089"/>
            <ac:spMk id="15" creationId="{48579D77-A281-9A49-B5DA-985F6D38C1D0}"/>
          </ac:spMkLst>
        </pc:spChg>
        <pc:spChg chg="add mod">
          <ac:chgData name="Mariah Helgeson" userId="51b1bd1c-374c-4333-91a8-ada6f1cc33a2" providerId="ADAL" clId="{2561BA1A-F32F-064E-9033-AAFC7156500D}" dt="2022-01-25T19:20:31.502" v="3072"/>
          <ac:spMkLst>
            <pc:docMk/>
            <pc:sldMk cId="3592397559" sldId="1089"/>
            <ac:spMk id="16" creationId="{0F4DE34A-F839-DB46-B66A-354F759B4041}"/>
          </ac:spMkLst>
        </pc:spChg>
        <pc:spChg chg="add mod">
          <ac:chgData name="Mariah Helgeson" userId="51b1bd1c-374c-4333-91a8-ada6f1cc33a2" providerId="ADAL" clId="{2561BA1A-F32F-064E-9033-AAFC7156500D}" dt="2022-01-25T19:20:31.502" v="3072"/>
          <ac:spMkLst>
            <pc:docMk/>
            <pc:sldMk cId="3592397559" sldId="1089"/>
            <ac:spMk id="17" creationId="{7184A9D7-A432-4146-977A-8C65DC6D74C4}"/>
          </ac:spMkLst>
        </pc:spChg>
        <pc:spChg chg="add mod">
          <ac:chgData name="Mariah Helgeson" userId="51b1bd1c-374c-4333-91a8-ada6f1cc33a2" providerId="ADAL" clId="{2561BA1A-F32F-064E-9033-AAFC7156500D}" dt="2022-01-25T19:20:31.502" v="3072"/>
          <ac:spMkLst>
            <pc:docMk/>
            <pc:sldMk cId="3592397559" sldId="1089"/>
            <ac:spMk id="18" creationId="{2538683C-3F61-364E-AF89-33F5A761142E}"/>
          </ac:spMkLst>
        </pc:spChg>
        <pc:spChg chg="add mod">
          <ac:chgData name="Mariah Helgeson" userId="51b1bd1c-374c-4333-91a8-ada6f1cc33a2" providerId="ADAL" clId="{2561BA1A-F32F-064E-9033-AAFC7156500D}" dt="2022-01-25T19:20:31.502" v="3072"/>
          <ac:spMkLst>
            <pc:docMk/>
            <pc:sldMk cId="3592397559" sldId="1089"/>
            <ac:spMk id="19" creationId="{39BA411A-DB67-DE4C-ABE7-7516C825DACF}"/>
          </ac:spMkLst>
        </pc:spChg>
        <pc:spChg chg="add mod">
          <ac:chgData name="Mariah Helgeson" userId="51b1bd1c-374c-4333-91a8-ada6f1cc33a2" providerId="ADAL" clId="{2561BA1A-F32F-064E-9033-AAFC7156500D}" dt="2022-01-25T19:20:31.502" v="3072"/>
          <ac:spMkLst>
            <pc:docMk/>
            <pc:sldMk cId="3592397559" sldId="1089"/>
            <ac:spMk id="20" creationId="{61CBC86A-562B-B645-BA70-F713E5BFBCC8}"/>
          </ac:spMkLst>
        </pc:spChg>
        <pc:spChg chg="add mod">
          <ac:chgData name="Mariah Helgeson" userId="51b1bd1c-374c-4333-91a8-ada6f1cc33a2" providerId="ADAL" clId="{2561BA1A-F32F-064E-9033-AAFC7156500D}" dt="2022-01-25T19:20:31.502" v="3072"/>
          <ac:spMkLst>
            <pc:docMk/>
            <pc:sldMk cId="3592397559" sldId="1089"/>
            <ac:spMk id="21" creationId="{61F9A705-5174-0244-99FB-2BB4CD4D2D4F}"/>
          </ac:spMkLst>
        </pc:spChg>
        <pc:spChg chg="add mod">
          <ac:chgData name="Mariah Helgeson" userId="51b1bd1c-374c-4333-91a8-ada6f1cc33a2" providerId="ADAL" clId="{2561BA1A-F32F-064E-9033-AAFC7156500D}" dt="2022-01-25T19:20:31.502" v="3072"/>
          <ac:spMkLst>
            <pc:docMk/>
            <pc:sldMk cId="3592397559" sldId="1089"/>
            <ac:spMk id="22" creationId="{30D0C77A-FAAF-6344-9BB5-D098C9635797}"/>
          </ac:spMkLst>
        </pc:spChg>
        <pc:spChg chg="add mod">
          <ac:chgData name="Mariah Helgeson" userId="51b1bd1c-374c-4333-91a8-ada6f1cc33a2" providerId="ADAL" clId="{2561BA1A-F32F-064E-9033-AAFC7156500D}" dt="2022-01-25T19:20:31.502" v="3072"/>
          <ac:spMkLst>
            <pc:docMk/>
            <pc:sldMk cId="3592397559" sldId="1089"/>
            <ac:spMk id="23" creationId="{F12D16AA-B6B1-454C-9E3E-6E3A5CA6613D}"/>
          </ac:spMkLst>
        </pc:spChg>
        <pc:spChg chg="add mod">
          <ac:chgData name="Mariah Helgeson" userId="51b1bd1c-374c-4333-91a8-ada6f1cc33a2" providerId="ADAL" clId="{2561BA1A-F32F-064E-9033-AAFC7156500D}" dt="2022-01-25T19:20:31.502" v="3072"/>
          <ac:spMkLst>
            <pc:docMk/>
            <pc:sldMk cId="3592397559" sldId="1089"/>
            <ac:spMk id="24" creationId="{C1B619ED-DCF3-3846-8211-E517247A20A1}"/>
          </ac:spMkLst>
        </pc:spChg>
        <pc:spChg chg="add mod ord">
          <ac:chgData name="Mariah Helgeson" userId="51b1bd1c-374c-4333-91a8-ada6f1cc33a2" providerId="ADAL" clId="{2561BA1A-F32F-064E-9033-AAFC7156500D}" dt="2022-02-01T21:13:55.345" v="12302" actId="20577"/>
          <ac:spMkLst>
            <pc:docMk/>
            <pc:sldMk cId="3592397559" sldId="1089"/>
            <ac:spMk id="25" creationId="{E5FB1BCA-C221-A54B-BAB0-799ABBA4F371}"/>
          </ac:spMkLst>
        </pc:spChg>
        <pc:picChg chg="del mod">
          <ac:chgData name="Mariah Helgeson" userId="51b1bd1c-374c-4333-91a8-ada6f1cc33a2" providerId="ADAL" clId="{2561BA1A-F32F-064E-9033-AAFC7156500D}" dt="2022-02-01T21:10:11.220" v="11875" actId="478"/>
          <ac:picMkLst>
            <pc:docMk/>
            <pc:sldMk cId="3592397559" sldId="1089"/>
            <ac:picMk id="117762" creationId="{3002B8D0-8DB5-4ED5-A4B4-0DFBFBBA7919}"/>
          </ac:picMkLst>
        </pc:picChg>
      </pc:sldChg>
      <pc:sldChg chg="addSp delSp modSp mod modClrScheme chgLayout">
        <pc:chgData name="Mariah Helgeson" userId="51b1bd1c-374c-4333-91a8-ada6f1cc33a2" providerId="ADAL" clId="{2561BA1A-F32F-064E-9033-AAFC7156500D}" dt="2022-02-01T21:22:38.311" v="13959" actId="255"/>
        <pc:sldMkLst>
          <pc:docMk/>
          <pc:sldMk cId="912967389" sldId="1090"/>
        </pc:sldMkLst>
        <pc:spChg chg="add mod ord">
          <ac:chgData name="Mariah Helgeson" userId="51b1bd1c-374c-4333-91a8-ada6f1cc33a2" providerId="ADAL" clId="{2561BA1A-F32F-064E-9033-AAFC7156500D}" dt="2022-01-25T20:02:29.854" v="3648" actId="700"/>
          <ac:spMkLst>
            <pc:docMk/>
            <pc:sldMk cId="912967389" sldId="1090"/>
            <ac:spMk id="2" creationId="{88C1C602-2DC2-794A-B898-A4E65C4F7CB6}"/>
          </ac:spMkLst>
        </pc:spChg>
        <pc:spChg chg="add mod ord">
          <ac:chgData name="Mariah Helgeson" userId="51b1bd1c-374c-4333-91a8-ada6f1cc33a2" providerId="ADAL" clId="{2561BA1A-F32F-064E-9033-AAFC7156500D}" dt="2022-02-01T21:14:44.340" v="12321" actId="20577"/>
          <ac:spMkLst>
            <pc:docMk/>
            <pc:sldMk cId="912967389" sldId="1090"/>
            <ac:spMk id="3" creationId="{C833DAB9-27E2-E946-A54A-01D5055AD0C8}"/>
          </ac:spMkLst>
        </pc:spChg>
        <pc:spChg chg="add mod">
          <ac:chgData name="Mariah Helgeson" userId="51b1bd1c-374c-4333-91a8-ada6f1cc33a2" providerId="ADAL" clId="{2561BA1A-F32F-064E-9033-AAFC7156500D}" dt="2022-01-25T19:20:33.118" v="3073"/>
          <ac:spMkLst>
            <pc:docMk/>
            <pc:sldMk cId="912967389" sldId="1090"/>
            <ac:spMk id="4" creationId="{532865D0-1AF3-BB46-B1C6-4978BD2C0E1E}"/>
          </ac:spMkLst>
        </pc:spChg>
        <pc:spChg chg="add mod">
          <ac:chgData name="Mariah Helgeson" userId="51b1bd1c-374c-4333-91a8-ada6f1cc33a2" providerId="ADAL" clId="{2561BA1A-F32F-064E-9033-AAFC7156500D}" dt="2022-01-25T19:20:33.118" v="3073"/>
          <ac:spMkLst>
            <pc:docMk/>
            <pc:sldMk cId="912967389" sldId="1090"/>
            <ac:spMk id="5" creationId="{20128123-E2CF-104B-A1C1-14B1759A360A}"/>
          </ac:spMkLst>
        </pc:spChg>
        <pc:spChg chg="add mod">
          <ac:chgData name="Mariah Helgeson" userId="51b1bd1c-374c-4333-91a8-ada6f1cc33a2" providerId="ADAL" clId="{2561BA1A-F32F-064E-9033-AAFC7156500D}" dt="2022-01-25T19:20:33.118" v="3073"/>
          <ac:spMkLst>
            <pc:docMk/>
            <pc:sldMk cId="912967389" sldId="1090"/>
            <ac:spMk id="6" creationId="{3C7A4456-DBF3-5C44-9C01-58613554DC5D}"/>
          </ac:spMkLst>
        </pc:spChg>
        <pc:spChg chg="add mod">
          <ac:chgData name="Mariah Helgeson" userId="51b1bd1c-374c-4333-91a8-ada6f1cc33a2" providerId="ADAL" clId="{2561BA1A-F32F-064E-9033-AAFC7156500D}" dt="2022-01-25T19:20:33.118" v="3073"/>
          <ac:spMkLst>
            <pc:docMk/>
            <pc:sldMk cId="912967389" sldId="1090"/>
            <ac:spMk id="7" creationId="{4B7C2184-26BD-814A-8C71-39B59AA25271}"/>
          </ac:spMkLst>
        </pc:spChg>
        <pc:spChg chg="add mod">
          <ac:chgData name="Mariah Helgeson" userId="51b1bd1c-374c-4333-91a8-ada6f1cc33a2" providerId="ADAL" clId="{2561BA1A-F32F-064E-9033-AAFC7156500D}" dt="2022-01-25T19:20:33.118" v="3073"/>
          <ac:spMkLst>
            <pc:docMk/>
            <pc:sldMk cId="912967389" sldId="1090"/>
            <ac:spMk id="8" creationId="{B8D90D87-5FCC-6645-B991-2A55A2555283}"/>
          </ac:spMkLst>
        </pc:spChg>
        <pc:spChg chg="add mod">
          <ac:chgData name="Mariah Helgeson" userId="51b1bd1c-374c-4333-91a8-ada6f1cc33a2" providerId="ADAL" clId="{2561BA1A-F32F-064E-9033-AAFC7156500D}" dt="2022-01-25T19:20:33.118" v="3073"/>
          <ac:spMkLst>
            <pc:docMk/>
            <pc:sldMk cId="912967389" sldId="1090"/>
            <ac:spMk id="9" creationId="{E4CA5FE5-376E-C04F-8404-8D9ACB84FB5C}"/>
          </ac:spMkLst>
        </pc:spChg>
        <pc:spChg chg="add mod">
          <ac:chgData name="Mariah Helgeson" userId="51b1bd1c-374c-4333-91a8-ada6f1cc33a2" providerId="ADAL" clId="{2561BA1A-F32F-064E-9033-AAFC7156500D}" dt="2022-01-25T19:20:33.118" v="3073"/>
          <ac:spMkLst>
            <pc:docMk/>
            <pc:sldMk cId="912967389" sldId="1090"/>
            <ac:spMk id="10" creationId="{BC7848F9-E841-024C-8258-AA966851D956}"/>
          </ac:spMkLst>
        </pc:spChg>
        <pc:spChg chg="add mod">
          <ac:chgData name="Mariah Helgeson" userId="51b1bd1c-374c-4333-91a8-ada6f1cc33a2" providerId="ADAL" clId="{2561BA1A-F32F-064E-9033-AAFC7156500D}" dt="2022-01-25T19:20:33.118" v="3073"/>
          <ac:spMkLst>
            <pc:docMk/>
            <pc:sldMk cId="912967389" sldId="1090"/>
            <ac:spMk id="11" creationId="{B8C3A904-4D9C-4C41-AB71-804922A80091}"/>
          </ac:spMkLst>
        </pc:spChg>
        <pc:spChg chg="add mod">
          <ac:chgData name="Mariah Helgeson" userId="51b1bd1c-374c-4333-91a8-ada6f1cc33a2" providerId="ADAL" clId="{2561BA1A-F32F-064E-9033-AAFC7156500D}" dt="2022-01-25T19:20:33.118" v="3073"/>
          <ac:spMkLst>
            <pc:docMk/>
            <pc:sldMk cId="912967389" sldId="1090"/>
            <ac:spMk id="12" creationId="{E048C999-F271-FB4E-8BF1-08FEE5BA9BD2}"/>
          </ac:spMkLst>
        </pc:spChg>
        <pc:spChg chg="add mod">
          <ac:chgData name="Mariah Helgeson" userId="51b1bd1c-374c-4333-91a8-ada6f1cc33a2" providerId="ADAL" clId="{2561BA1A-F32F-064E-9033-AAFC7156500D}" dt="2022-01-25T19:20:33.118" v="3073"/>
          <ac:spMkLst>
            <pc:docMk/>
            <pc:sldMk cId="912967389" sldId="1090"/>
            <ac:spMk id="13" creationId="{38AEC1AC-ED3B-2940-93E1-5544C4A921D6}"/>
          </ac:spMkLst>
        </pc:spChg>
        <pc:spChg chg="add mod">
          <ac:chgData name="Mariah Helgeson" userId="51b1bd1c-374c-4333-91a8-ada6f1cc33a2" providerId="ADAL" clId="{2561BA1A-F32F-064E-9033-AAFC7156500D}" dt="2022-01-25T19:20:33.118" v="3073"/>
          <ac:spMkLst>
            <pc:docMk/>
            <pc:sldMk cId="912967389" sldId="1090"/>
            <ac:spMk id="14" creationId="{669D7BE5-465A-9546-8A2C-078975E6F1A6}"/>
          </ac:spMkLst>
        </pc:spChg>
        <pc:spChg chg="add mod">
          <ac:chgData name="Mariah Helgeson" userId="51b1bd1c-374c-4333-91a8-ada6f1cc33a2" providerId="ADAL" clId="{2561BA1A-F32F-064E-9033-AAFC7156500D}" dt="2022-01-25T19:20:33.118" v="3073"/>
          <ac:spMkLst>
            <pc:docMk/>
            <pc:sldMk cId="912967389" sldId="1090"/>
            <ac:spMk id="15" creationId="{D9588FC2-0382-9B4B-8708-EA05E57D54F9}"/>
          </ac:spMkLst>
        </pc:spChg>
        <pc:spChg chg="add mod">
          <ac:chgData name="Mariah Helgeson" userId="51b1bd1c-374c-4333-91a8-ada6f1cc33a2" providerId="ADAL" clId="{2561BA1A-F32F-064E-9033-AAFC7156500D}" dt="2022-01-25T19:20:33.118" v="3073"/>
          <ac:spMkLst>
            <pc:docMk/>
            <pc:sldMk cId="912967389" sldId="1090"/>
            <ac:spMk id="16" creationId="{338911C9-4DE9-6648-B4B0-1CEEFB633B8F}"/>
          </ac:spMkLst>
        </pc:spChg>
        <pc:spChg chg="add mod">
          <ac:chgData name="Mariah Helgeson" userId="51b1bd1c-374c-4333-91a8-ada6f1cc33a2" providerId="ADAL" clId="{2561BA1A-F32F-064E-9033-AAFC7156500D}" dt="2022-01-25T19:20:33.118" v="3073"/>
          <ac:spMkLst>
            <pc:docMk/>
            <pc:sldMk cId="912967389" sldId="1090"/>
            <ac:spMk id="17" creationId="{7C137A2B-0B29-F04B-95A4-4E713B163EB8}"/>
          </ac:spMkLst>
        </pc:spChg>
        <pc:spChg chg="add mod">
          <ac:chgData name="Mariah Helgeson" userId="51b1bd1c-374c-4333-91a8-ada6f1cc33a2" providerId="ADAL" clId="{2561BA1A-F32F-064E-9033-AAFC7156500D}" dt="2022-01-25T19:20:33.118" v="3073"/>
          <ac:spMkLst>
            <pc:docMk/>
            <pc:sldMk cId="912967389" sldId="1090"/>
            <ac:spMk id="18" creationId="{F4EB89EE-B13B-4D4A-8145-981133DDD916}"/>
          </ac:spMkLst>
        </pc:spChg>
        <pc:spChg chg="add mod">
          <ac:chgData name="Mariah Helgeson" userId="51b1bd1c-374c-4333-91a8-ada6f1cc33a2" providerId="ADAL" clId="{2561BA1A-F32F-064E-9033-AAFC7156500D}" dt="2022-01-25T19:20:33.118" v="3073"/>
          <ac:spMkLst>
            <pc:docMk/>
            <pc:sldMk cId="912967389" sldId="1090"/>
            <ac:spMk id="19" creationId="{C562FB27-AF43-C341-9CBD-DB22198A6A6D}"/>
          </ac:spMkLst>
        </pc:spChg>
        <pc:spChg chg="add mod">
          <ac:chgData name="Mariah Helgeson" userId="51b1bd1c-374c-4333-91a8-ada6f1cc33a2" providerId="ADAL" clId="{2561BA1A-F32F-064E-9033-AAFC7156500D}" dt="2022-01-25T19:20:33.118" v="3073"/>
          <ac:spMkLst>
            <pc:docMk/>
            <pc:sldMk cId="912967389" sldId="1090"/>
            <ac:spMk id="20" creationId="{BB9C965C-95C2-994E-AE81-BC6C04560738}"/>
          </ac:spMkLst>
        </pc:spChg>
        <pc:spChg chg="add mod">
          <ac:chgData name="Mariah Helgeson" userId="51b1bd1c-374c-4333-91a8-ada6f1cc33a2" providerId="ADAL" clId="{2561BA1A-F32F-064E-9033-AAFC7156500D}" dt="2022-01-25T19:20:33.118" v="3073"/>
          <ac:spMkLst>
            <pc:docMk/>
            <pc:sldMk cId="912967389" sldId="1090"/>
            <ac:spMk id="21" creationId="{0F1DA13F-A1F4-8847-8ADC-71939757CF4A}"/>
          </ac:spMkLst>
        </pc:spChg>
        <pc:spChg chg="add mod">
          <ac:chgData name="Mariah Helgeson" userId="51b1bd1c-374c-4333-91a8-ada6f1cc33a2" providerId="ADAL" clId="{2561BA1A-F32F-064E-9033-AAFC7156500D}" dt="2022-01-25T19:20:33.118" v="3073"/>
          <ac:spMkLst>
            <pc:docMk/>
            <pc:sldMk cId="912967389" sldId="1090"/>
            <ac:spMk id="22" creationId="{52F01B9E-41A4-7E48-B2AE-D6CDE2D128F2}"/>
          </ac:spMkLst>
        </pc:spChg>
        <pc:spChg chg="add mod">
          <ac:chgData name="Mariah Helgeson" userId="51b1bd1c-374c-4333-91a8-ada6f1cc33a2" providerId="ADAL" clId="{2561BA1A-F32F-064E-9033-AAFC7156500D}" dt="2022-01-25T19:20:33.118" v="3073"/>
          <ac:spMkLst>
            <pc:docMk/>
            <pc:sldMk cId="912967389" sldId="1090"/>
            <ac:spMk id="23" creationId="{02D4E42A-432D-904C-BDA5-958F835D5CB8}"/>
          </ac:spMkLst>
        </pc:spChg>
        <pc:spChg chg="add mod">
          <ac:chgData name="Mariah Helgeson" userId="51b1bd1c-374c-4333-91a8-ada6f1cc33a2" providerId="ADAL" clId="{2561BA1A-F32F-064E-9033-AAFC7156500D}" dt="2022-01-25T19:20:33.118" v="3073"/>
          <ac:spMkLst>
            <pc:docMk/>
            <pc:sldMk cId="912967389" sldId="1090"/>
            <ac:spMk id="24" creationId="{2AF541C6-526E-7845-A455-D1D42A25D618}"/>
          </ac:spMkLst>
        </pc:spChg>
        <pc:spChg chg="add mod ord">
          <ac:chgData name="Mariah Helgeson" userId="51b1bd1c-374c-4333-91a8-ada6f1cc33a2" providerId="ADAL" clId="{2561BA1A-F32F-064E-9033-AAFC7156500D}" dt="2022-02-01T21:22:38.311" v="13959" actId="255"/>
          <ac:spMkLst>
            <pc:docMk/>
            <pc:sldMk cId="912967389" sldId="1090"/>
            <ac:spMk id="25" creationId="{51520193-76BF-5A48-A7E6-09807235DBD6}"/>
          </ac:spMkLst>
        </pc:spChg>
        <pc:picChg chg="del mod">
          <ac:chgData name="Mariah Helgeson" userId="51b1bd1c-374c-4333-91a8-ada6f1cc33a2" providerId="ADAL" clId="{2561BA1A-F32F-064E-9033-AAFC7156500D}" dt="2022-02-01T21:19:46.485" v="13580" actId="478"/>
          <ac:picMkLst>
            <pc:docMk/>
            <pc:sldMk cId="912967389" sldId="1090"/>
            <ac:picMk id="119810" creationId="{D3D5663B-A62C-4235-958B-4EBCAF8AB633}"/>
          </ac:picMkLst>
        </pc:picChg>
      </pc:sldChg>
      <pc:sldChg chg="addSp delSp modSp mod modClrScheme chgLayout">
        <pc:chgData name="Mariah Helgeson" userId="51b1bd1c-374c-4333-91a8-ada6f1cc33a2" providerId="ADAL" clId="{2561BA1A-F32F-064E-9033-AAFC7156500D}" dt="2022-02-01T20:45:09.539" v="8647" actId="255"/>
        <pc:sldMkLst>
          <pc:docMk/>
          <pc:sldMk cId="1320588060" sldId="1091"/>
        </pc:sldMkLst>
        <pc:spChg chg="add mod ord">
          <ac:chgData name="Mariah Helgeson" userId="51b1bd1c-374c-4333-91a8-ada6f1cc33a2" providerId="ADAL" clId="{2561BA1A-F32F-064E-9033-AAFC7156500D}" dt="2022-01-25T20:02:29.854" v="3648" actId="700"/>
          <ac:spMkLst>
            <pc:docMk/>
            <pc:sldMk cId="1320588060" sldId="1091"/>
            <ac:spMk id="2" creationId="{D1DC604E-178F-5946-967F-BE1A2DB470E5}"/>
          </ac:spMkLst>
        </pc:spChg>
        <pc:spChg chg="add mod ord">
          <ac:chgData name="Mariah Helgeson" userId="51b1bd1c-374c-4333-91a8-ada6f1cc33a2" providerId="ADAL" clId="{2561BA1A-F32F-064E-9033-AAFC7156500D}" dt="2022-02-01T20:42:37.130" v="7890" actId="20577"/>
          <ac:spMkLst>
            <pc:docMk/>
            <pc:sldMk cId="1320588060" sldId="1091"/>
            <ac:spMk id="3" creationId="{9F5AC950-C39D-E14E-BB47-06D258B236A0}"/>
          </ac:spMkLst>
        </pc:spChg>
        <pc:spChg chg="add mod">
          <ac:chgData name="Mariah Helgeson" userId="51b1bd1c-374c-4333-91a8-ada6f1cc33a2" providerId="ADAL" clId="{2561BA1A-F32F-064E-9033-AAFC7156500D}" dt="2022-01-25T19:20:47.840" v="3079"/>
          <ac:spMkLst>
            <pc:docMk/>
            <pc:sldMk cId="1320588060" sldId="1091"/>
            <ac:spMk id="4" creationId="{D0F5BD5C-15AD-1841-87E0-369050C23127}"/>
          </ac:spMkLst>
        </pc:spChg>
        <pc:spChg chg="add mod">
          <ac:chgData name="Mariah Helgeson" userId="51b1bd1c-374c-4333-91a8-ada6f1cc33a2" providerId="ADAL" clId="{2561BA1A-F32F-064E-9033-AAFC7156500D}" dt="2022-01-25T19:20:47.840" v="3079"/>
          <ac:spMkLst>
            <pc:docMk/>
            <pc:sldMk cId="1320588060" sldId="1091"/>
            <ac:spMk id="5" creationId="{1191B142-920F-B94F-BE06-EF35DDDBEE91}"/>
          </ac:spMkLst>
        </pc:spChg>
        <pc:spChg chg="add mod">
          <ac:chgData name="Mariah Helgeson" userId="51b1bd1c-374c-4333-91a8-ada6f1cc33a2" providerId="ADAL" clId="{2561BA1A-F32F-064E-9033-AAFC7156500D}" dt="2022-01-25T19:20:47.840" v="3079"/>
          <ac:spMkLst>
            <pc:docMk/>
            <pc:sldMk cId="1320588060" sldId="1091"/>
            <ac:spMk id="6" creationId="{10921C5F-7FD7-C449-AC74-4C6611F587CE}"/>
          </ac:spMkLst>
        </pc:spChg>
        <pc:spChg chg="add mod">
          <ac:chgData name="Mariah Helgeson" userId="51b1bd1c-374c-4333-91a8-ada6f1cc33a2" providerId="ADAL" clId="{2561BA1A-F32F-064E-9033-AAFC7156500D}" dt="2022-01-25T19:20:47.840" v="3079"/>
          <ac:spMkLst>
            <pc:docMk/>
            <pc:sldMk cId="1320588060" sldId="1091"/>
            <ac:spMk id="7" creationId="{EABF299B-1B7D-DE4F-AA26-EC463482A3C6}"/>
          </ac:spMkLst>
        </pc:spChg>
        <pc:spChg chg="add mod">
          <ac:chgData name="Mariah Helgeson" userId="51b1bd1c-374c-4333-91a8-ada6f1cc33a2" providerId="ADAL" clId="{2561BA1A-F32F-064E-9033-AAFC7156500D}" dt="2022-01-25T19:20:47.840" v="3079"/>
          <ac:spMkLst>
            <pc:docMk/>
            <pc:sldMk cId="1320588060" sldId="1091"/>
            <ac:spMk id="8" creationId="{EDFF390A-5D24-C54A-AEC8-E561061B8E95}"/>
          </ac:spMkLst>
        </pc:spChg>
        <pc:spChg chg="add mod">
          <ac:chgData name="Mariah Helgeson" userId="51b1bd1c-374c-4333-91a8-ada6f1cc33a2" providerId="ADAL" clId="{2561BA1A-F32F-064E-9033-AAFC7156500D}" dt="2022-01-25T19:20:47.840" v="3079"/>
          <ac:spMkLst>
            <pc:docMk/>
            <pc:sldMk cId="1320588060" sldId="1091"/>
            <ac:spMk id="9" creationId="{BC8A3252-6B35-3242-9787-82648DDA10D5}"/>
          </ac:spMkLst>
        </pc:spChg>
        <pc:spChg chg="add mod">
          <ac:chgData name="Mariah Helgeson" userId="51b1bd1c-374c-4333-91a8-ada6f1cc33a2" providerId="ADAL" clId="{2561BA1A-F32F-064E-9033-AAFC7156500D}" dt="2022-01-25T19:20:47.840" v="3079"/>
          <ac:spMkLst>
            <pc:docMk/>
            <pc:sldMk cId="1320588060" sldId="1091"/>
            <ac:spMk id="10" creationId="{AE07B53B-B1F1-CA4D-B59F-6FCC753C242F}"/>
          </ac:spMkLst>
        </pc:spChg>
        <pc:spChg chg="add mod">
          <ac:chgData name="Mariah Helgeson" userId="51b1bd1c-374c-4333-91a8-ada6f1cc33a2" providerId="ADAL" clId="{2561BA1A-F32F-064E-9033-AAFC7156500D}" dt="2022-01-25T19:20:47.840" v="3079"/>
          <ac:spMkLst>
            <pc:docMk/>
            <pc:sldMk cId="1320588060" sldId="1091"/>
            <ac:spMk id="11" creationId="{8D6ABDC4-479D-BD45-81A8-259580159FD8}"/>
          </ac:spMkLst>
        </pc:spChg>
        <pc:spChg chg="add mod">
          <ac:chgData name="Mariah Helgeson" userId="51b1bd1c-374c-4333-91a8-ada6f1cc33a2" providerId="ADAL" clId="{2561BA1A-F32F-064E-9033-AAFC7156500D}" dt="2022-01-25T19:20:47.840" v="3079"/>
          <ac:spMkLst>
            <pc:docMk/>
            <pc:sldMk cId="1320588060" sldId="1091"/>
            <ac:spMk id="12" creationId="{42D7B2BD-AEE0-004B-A1CC-939FE1368415}"/>
          </ac:spMkLst>
        </pc:spChg>
        <pc:spChg chg="add mod">
          <ac:chgData name="Mariah Helgeson" userId="51b1bd1c-374c-4333-91a8-ada6f1cc33a2" providerId="ADAL" clId="{2561BA1A-F32F-064E-9033-AAFC7156500D}" dt="2022-01-25T19:20:47.840" v="3079"/>
          <ac:spMkLst>
            <pc:docMk/>
            <pc:sldMk cId="1320588060" sldId="1091"/>
            <ac:spMk id="13" creationId="{01E96788-60F7-1C4A-927B-187F23DE671A}"/>
          </ac:spMkLst>
        </pc:spChg>
        <pc:spChg chg="add mod">
          <ac:chgData name="Mariah Helgeson" userId="51b1bd1c-374c-4333-91a8-ada6f1cc33a2" providerId="ADAL" clId="{2561BA1A-F32F-064E-9033-AAFC7156500D}" dt="2022-01-25T19:20:47.840" v="3079"/>
          <ac:spMkLst>
            <pc:docMk/>
            <pc:sldMk cId="1320588060" sldId="1091"/>
            <ac:spMk id="14" creationId="{B9DDD88B-BC15-B743-8DAA-05D44D714745}"/>
          </ac:spMkLst>
        </pc:spChg>
        <pc:spChg chg="add mod">
          <ac:chgData name="Mariah Helgeson" userId="51b1bd1c-374c-4333-91a8-ada6f1cc33a2" providerId="ADAL" clId="{2561BA1A-F32F-064E-9033-AAFC7156500D}" dt="2022-01-25T19:20:47.840" v="3079"/>
          <ac:spMkLst>
            <pc:docMk/>
            <pc:sldMk cId="1320588060" sldId="1091"/>
            <ac:spMk id="15" creationId="{A639B168-95AB-5B47-857E-6102C7321AF9}"/>
          </ac:spMkLst>
        </pc:spChg>
        <pc:spChg chg="add mod">
          <ac:chgData name="Mariah Helgeson" userId="51b1bd1c-374c-4333-91a8-ada6f1cc33a2" providerId="ADAL" clId="{2561BA1A-F32F-064E-9033-AAFC7156500D}" dt="2022-01-25T19:20:47.840" v="3079"/>
          <ac:spMkLst>
            <pc:docMk/>
            <pc:sldMk cId="1320588060" sldId="1091"/>
            <ac:spMk id="16" creationId="{189C780C-BDDB-714B-B1AD-80FC4D5497E3}"/>
          </ac:spMkLst>
        </pc:spChg>
        <pc:spChg chg="add mod">
          <ac:chgData name="Mariah Helgeson" userId="51b1bd1c-374c-4333-91a8-ada6f1cc33a2" providerId="ADAL" clId="{2561BA1A-F32F-064E-9033-AAFC7156500D}" dt="2022-01-25T19:20:47.840" v="3079"/>
          <ac:spMkLst>
            <pc:docMk/>
            <pc:sldMk cId="1320588060" sldId="1091"/>
            <ac:spMk id="17" creationId="{1D395FF1-8F95-0B42-B1C0-3B2B9A6B4D11}"/>
          </ac:spMkLst>
        </pc:spChg>
        <pc:spChg chg="add mod">
          <ac:chgData name="Mariah Helgeson" userId="51b1bd1c-374c-4333-91a8-ada6f1cc33a2" providerId="ADAL" clId="{2561BA1A-F32F-064E-9033-AAFC7156500D}" dt="2022-01-25T19:20:47.840" v="3079"/>
          <ac:spMkLst>
            <pc:docMk/>
            <pc:sldMk cId="1320588060" sldId="1091"/>
            <ac:spMk id="18" creationId="{1C51988E-479D-6442-A532-11F0A0D7CEAC}"/>
          </ac:spMkLst>
        </pc:spChg>
        <pc:spChg chg="add mod">
          <ac:chgData name="Mariah Helgeson" userId="51b1bd1c-374c-4333-91a8-ada6f1cc33a2" providerId="ADAL" clId="{2561BA1A-F32F-064E-9033-AAFC7156500D}" dt="2022-01-25T19:20:47.840" v="3079"/>
          <ac:spMkLst>
            <pc:docMk/>
            <pc:sldMk cId="1320588060" sldId="1091"/>
            <ac:spMk id="19" creationId="{793CBEAB-5FBC-814B-939D-D550B386B573}"/>
          </ac:spMkLst>
        </pc:spChg>
        <pc:spChg chg="add mod">
          <ac:chgData name="Mariah Helgeson" userId="51b1bd1c-374c-4333-91a8-ada6f1cc33a2" providerId="ADAL" clId="{2561BA1A-F32F-064E-9033-AAFC7156500D}" dt="2022-01-25T19:20:47.840" v="3079"/>
          <ac:spMkLst>
            <pc:docMk/>
            <pc:sldMk cId="1320588060" sldId="1091"/>
            <ac:spMk id="20" creationId="{BBEEF7AB-7F88-5943-860A-46CD90D8B53E}"/>
          </ac:spMkLst>
        </pc:spChg>
        <pc:spChg chg="add mod">
          <ac:chgData name="Mariah Helgeson" userId="51b1bd1c-374c-4333-91a8-ada6f1cc33a2" providerId="ADAL" clId="{2561BA1A-F32F-064E-9033-AAFC7156500D}" dt="2022-01-25T19:20:47.840" v="3079"/>
          <ac:spMkLst>
            <pc:docMk/>
            <pc:sldMk cId="1320588060" sldId="1091"/>
            <ac:spMk id="21" creationId="{9C4E8517-37C9-3142-8390-EF2D324CF961}"/>
          </ac:spMkLst>
        </pc:spChg>
        <pc:spChg chg="add mod">
          <ac:chgData name="Mariah Helgeson" userId="51b1bd1c-374c-4333-91a8-ada6f1cc33a2" providerId="ADAL" clId="{2561BA1A-F32F-064E-9033-AAFC7156500D}" dt="2022-01-25T19:20:47.840" v="3079"/>
          <ac:spMkLst>
            <pc:docMk/>
            <pc:sldMk cId="1320588060" sldId="1091"/>
            <ac:spMk id="22" creationId="{668B79BC-4C03-E042-91D4-3356DFC38D8E}"/>
          </ac:spMkLst>
        </pc:spChg>
        <pc:spChg chg="add mod">
          <ac:chgData name="Mariah Helgeson" userId="51b1bd1c-374c-4333-91a8-ada6f1cc33a2" providerId="ADAL" clId="{2561BA1A-F32F-064E-9033-AAFC7156500D}" dt="2022-01-25T19:20:47.840" v="3079"/>
          <ac:spMkLst>
            <pc:docMk/>
            <pc:sldMk cId="1320588060" sldId="1091"/>
            <ac:spMk id="23" creationId="{406E8740-7EE0-9546-A30E-03DA61D1E4F3}"/>
          </ac:spMkLst>
        </pc:spChg>
        <pc:spChg chg="add mod">
          <ac:chgData name="Mariah Helgeson" userId="51b1bd1c-374c-4333-91a8-ada6f1cc33a2" providerId="ADAL" clId="{2561BA1A-F32F-064E-9033-AAFC7156500D}" dt="2022-01-25T19:20:47.840" v="3079"/>
          <ac:spMkLst>
            <pc:docMk/>
            <pc:sldMk cId="1320588060" sldId="1091"/>
            <ac:spMk id="24" creationId="{C0101C98-F066-2340-89A9-543318316EBC}"/>
          </ac:spMkLst>
        </pc:spChg>
        <pc:spChg chg="add mod ord">
          <ac:chgData name="Mariah Helgeson" userId="51b1bd1c-374c-4333-91a8-ada6f1cc33a2" providerId="ADAL" clId="{2561BA1A-F32F-064E-9033-AAFC7156500D}" dt="2022-02-01T20:45:09.539" v="8647" actId="255"/>
          <ac:spMkLst>
            <pc:docMk/>
            <pc:sldMk cId="1320588060" sldId="1091"/>
            <ac:spMk id="25" creationId="{9484ACC2-D4B5-3F4E-A9B3-488C2B4B166C}"/>
          </ac:spMkLst>
        </pc:spChg>
        <pc:picChg chg="del mod">
          <ac:chgData name="Mariah Helgeson" userId="51b1bd1c-374c-4333-91a8-ada6f1cc33a2" providerId="ADAL" clId="{2561BA1A-F32F-064E-9033-AAFC7156500D}" dt="2022-02-01T20:44:59.963" v="8645" actId="478"/>
          <ac:picMkLst>
            <pc:docMk/>
            <pc:sldMk cId="1320588060" sldId="1091"/>
            <ac:picMk id="121858" creationId="{0DE14EE9-08D3-4350-A7C1-B76DD1FD49DE}"/>
          </ac:picMkLst>
        </pc:picChg>
      </pc:sldChg>
      <pc:sldChg chg="addSp delSp modSp mod modClrScheme chgLayout">
        <pc:chgData name="Mariah Helgeson" userId="51b1bd1c-374c-4333-91a8-ada6f1cc33a2" providerId="ADAL" clId="{2561BA1A-F32F-064E-9033-AAFC7156500D}" dt="2022-02-01T20:53:20.758" v="9499" actId="33524"/>
        <pc:sldMkLst>
          <pc:docMk/>
          <pc:sldMk cId="3943585671" sldId="1092"/>
        </pc:sldMkLst>
        <pc:spChg chg="add mod ord">
          <ac:chgData name="Mariah Helgeson" userId="51b1bd1c-374c-4333-91a8-ada6f1cc33a2" providerId="ADAL" clId="{2561BA1A-F32F-064E-9033-AAFC7156500D}" dt="2022-01-25T20:02:29.854" v="3648" actId="700"/>
          <ac:spMkLst>
            <pc:docMk/>
            <pc:sldMk cId="3943585671" sldId="1092"/>
            <ac:spMk id="2" creationId="{D8CCA750-D41A-0B45-8E27-07DCDA9B94A5}"/>
          </ac:spMkLst>
        </pc:spChg>
        <pc:spChg chg="add mod ord">
          <ac:chgData name="Mariah Helgeson" userId="51b1bd1c-374c-4333-91a8-ada6f1cc33a2" providerId="ADAL" clId="{2561BA1A-F32F-064E-9033-AAFC7156500D}" dt="2022-02-01T20:45:30.954" v="8683" actId="20577"/>
          <ac:spMkLst>
            <pc:docMk/>
            <pc:sldMk cId="3943585671" sldId="1092"/>
            <ac:spMk id="3" creationId="{17A47B0A-FC34-6741-A4AC-7859CC28EDA8}"/>
          </ac:spMkLst>
        </pc:spChg>
        <pc:spChg chg="add mod">
          <ac:chgData name="Mariah Helgeson" userId="51b1bd1c-374c-4333-91a8-ada6f1cc33a2" providerId="ADAL" clId="{2561BA1A-F32F-064E-9033-AAFC7156500D}" dt="2022-01-25T19:20:49.404" v="3080"/>
          <ac:spMkLst>
            <pc:docMk/>
            <pc:sldMk cId="3943585671" sldId="1092"/>
            <ac:spMk id="4" creationId="{59B89925-E5BB-BA4C-8886-8D623DE03F7E}"/>
          </ac:spMkLst>
        </pc:spChg>
        <pc:spChg chg="add mod">
          <ac:chgData name="Mariah Helgeson" userId="51b1bd1c-374c-4333-91a8-ada6f1cc33a2" providerId="ADAL" clId="{2561BA1A-F32F-064E-9033-AAFC7156500D}" dt="2022-01-25T19:20:49.404" v="3080"/>
          <ac:spMkLst>
            <pc:docMk/>
            <pc:sldMk cId="3943585671" sldId="1092"/>
            <ac:spMk id="5" creationId="{DD4263CA-A3D9-8542-9A8B-9478B449A33C}"/>
          </ac:spMkLst>
        </pc:spChg>
        <pc:spChg chg="add mod">
          <ac:chgData name="Mariah Helgeson" userId="51b1bd1c-374c-4333-91a8-ada6f1cc33a2" providerId="ADAL" clId="{2561BA1A-F32F-064E-9033-AAFC7156500D}" dt="2022-01-25T19:20:49.404" v="3080"/>
          <ac:spMkLst>
            <pc:docMk/>
            <pc:sldMk cId="3943585671" sldId="1092"/>
            <ac:spMk id="6" creationId="{6CAE8DA4-DF94-2D45-8910-3AD6C143BFE1}"/>
          </ac:spMkLst>
        </pc:spChg>
        <pc:spChg chg="add mod">
          <ac:chgData name="Mariah Helgeson" userId="51b1bd1c-374c-4333-91a8-ada6f1cc33a2" providerId="ADAL" clId="{2561BA1A-F32F-064E-9033-AAFC7156500D}" dt="2022-01-25T19:20:49.404" v="3080"/>
          <ac:spMkLst>
            <pc:docMk/>
            <pc:sldMk cId="3943585671" sldId="1092"/>
            <ac:spMk id="7" creationId="{A61DA971-81A6-FA4D-9639-9F8486088A46}"/>
          </ac:spMkLst>
        </pc:spChg>
        <pc:spChg chg="add mod">
          <ac:chgData name="Mariah Helgeson" userId="51b1bd1c-374c-4333-91a8-ada6f1cc33a2" providerId="ADAL" clId="{2561BA1A-F32F-064E-9033-AAFC7156500D}" dt="2022-01-25T19:20:49.404" v="3080"/>
          <ac:spMkLst>
            <pc:docMk/>
            <pc:sldMk cId="3943585671" sldId="1092"/>
            <ac:spMk id="8" creationId="{96360838-5973-104D-ADE3-24C242AB6690}"/>
          </ac:spMkLst>
        </pc:spChg>
        <pc:spChg chg="add mod">
          <ac:chgData name="Mariah Helgeson" userId="51b1bd1c-374c-4333-91a8-ada6f1cc33a2" providerId="ADAL" clId="{2561BA1A-F32F-064E-9033-AAFC7156500D}" dt="2022-01-25T19:20:49.404" v="3080"/>
          <ac:spMkLst>
            <pc:docMk/>
            <pc:sldMk cId="3943585671" sldId="1092"/>
            <ac:spMk id="9" creationId="{AEA65FFD-2C5D-9E47-9A8F-6C6373CCFCC6}"/>
          </ac:spMkLst>
        </pc:spChg>
        <pc:spChg chg="add mod">
          <ac:chgData name="Mariah Helgeson" userId="51b1bd1c-374c-4333-91a8-ada6f1cc33a2" providerId="ADAL" clId="{2561BA1A-F32F-064E-9033-AAFC7156500D}" dt="2022-01-25T19:20:49.404" v="3080"/>
          <ac:spMkLst>
            <pc:docMk/>
            <pc:sldMk cId="3943585671" sldId="1092"/>
            <ac:spMk id="10" creationId="{D9226B38-35F6-8643-8A38-6054A773EA68}"/>
          </ac:spMkLst>
        </pc:spChg>
        <pc:spChg chg="add mod">
          <ac:chgData name="Mariah Helgeson" userId="51b1bd1c-374c-4333-91a8-ada6f1cc33a2" providerId="ADAL" clId="{2561BA1A-F32F-064E-9033-AAFC7156500D}" dt="2022-01-25T19:20:49.404" v="3080"/>
          <ac:spMkLst>
            <pc:docMk/>
            <pc:sldMk cId="3943585671" sldId="1092"/>
            <ac:spMk id="11" creationId="{905DBBD7-6110-D545-9CBB-B4A791BF14C7}"/>
          </ac:spMkLst>
        </pc:spChg>
        <pc:spChg chg="add mod">
          <ac:chgData name="Mariah Helgeson" userId="51b1bd1c-374c-4333-91a8-ada6f1cc33a2" providerId="ADAL" clId="{2561BA1A-F32F-064E-9033-AAFC7156500D}" dt="2022-01-25T19:20:49.404" v="3080"/>
          <ac:spMkLst>
            <pc:docMk/>
            <pc:sldMk cId="3943585671" sldId="1092"/>
            <ac:spMk id="12" creationId="{5B6A481B-12D1-2E40-A366-F480E65B7642}"/>
          </ac:spMkLst>
        </pc:spChg>
        <pc:spChg chg="add mod">
          <ac:chgData name="Mariah Helgeson" userId="51b1bd1c-374c-4333-91a8-ada6f1cc33a2" providerId="ADAL" clId="{2561BA1A-F32F-064E-9033-AAFC7156500D}" dt="2022-01-25T19:20:49.404" v="3080"/>
          <ac:spMkLst>
            <pc:docMk/>
            <pc:sldMk cId="3943585671" sldId="1092"/>
            <ac:spMk id="13" creationId="{C2188202-F753-5E4D-A9E2-F52CAA82F0DE}"/>
          </ac:spMkLst>
        </pc:spChg>
        <pc:spChg chg="add mod">
          <ac:chgData name="Mariah Helgeson" userId="51b1bd1c-374c-4333-91a8-ada6f1cc33a2" providerId="ADAL" clId="{2561BA1A-F32F-064E-9033-AAFC7156500D}" dt="2022-01-25T19:20:49.404" v="3080"/>
          <ac:spMkLst>
            <pc:docMk/>
            <pc:sldMk cId="3943585671" sldId="1092"/>
            <ac:spMk id="14" creationId="{3DF0F82B-01C9-2047-A299-7C2AF9C19AE5}"/>
          </ac:spMkLst>
        </pc:spChg>
        <pc:spChg chg="add mod">
          <ac:chgData name="Mariah Helgeson" userId="51b1bd1c-374c-4333-91a8-ada6f1cc33a2" providerId="ADAL" clId="{2561BA1A-F32F-064E-9033-AAFC7156500D}" dt="2022-01-25T19:20:49.404" v="3080"/>
          <ac:spMkLst>
            <pc:docMk/>
            <pc:sldMk cId="3943585671" sldId="1092"/>
            <ac:spMk id="15" creationId="{CA600487-6727-2745-8684-7C2B21150A63}"/>
          </ac:spMkLst>
        </pc:spChg>
        <pc:spChg chg="add mod">
          <ac:chgData name="Mariah Helgeson" userId="51b1bd1c-374c-4333-91a8-ada6f1cc33a2" providerId="ADAL" clId="{2561BA1A-F32F-064E-9033-AAFC7156500D}" dt="2022-01-25T19:20:49.404" v="3080"/>
          <ac:spMkLst>
            <pc:docMk/>
            <pc:sldMk cId="3943585671" sldId="1092"/>
            <ac:spMk id="16" creationId="{41181BF2-C57F-6B41-A3CA-B842034F67FF}"/>
          </ac:spMkLst>
        </pc:spChg>
        <pc:spChg chg="add mod">
          <ac:chgData name="Mariah Helgeson" userId="51b1bd1c-374c-4333-91a8-ada6f1cc33a2" providerId="ADAL" clId="{2561BA1A-F32F-064E-9033-AAFC7156500D}" dt="2022-01-25T19:20:49.404" v="3080"/>
          <ac:spMkLst>
            <pc:docMk/>
            <pc:sldMk cId="3943585671" sldId="1092"/>
            <ac:spMk id="17" creationId="{B4859B70-ABE9-5844-82E3-ECA3F352AD64}"/>
          </ac:spMkLst>
        </pc:spChg>
        <pc:spChg chg="add mod">
          <ac:chgData name="Mariah Helgeson" userId="51b1bd1c-374c-4333-91a8-ada6f1cc33a2" providerId="ADAL" clId="{2561BA1A-F32F-064E-9033-AAFC7156500D}" dt="2022-01-25T19:20:49.404" v="3080"/>
          <ac:spMkLst>
            <pc:docMk/>
            <pc:sldMk cId="3943585671" sldId="1092"/>
            <ac:spMk id="18" creationId="{CC068CF0-2AFC-3044-A7AE-0002A8FDF8C6}"/>
          </ac:spMkLst>
        </pc:spChg>
        <pc:spChg chg="add mod">
          <ac:chgData name="Mariah Helgeson" userId="51b1bd1c-374c-4333-91a8-ada6f1cc33a2" providerId="ADAL" clId="{2561BA1A-F32F-064E-9033-AAFC7156500D}" dt="2022-01-25T19:20:49.404" v="3080"/>
          <ac:spMkLst>
            <pc:docMk/>
            <pc:sldMk cId="3943585671" sldId="1092"/>
            <ac:spMk id="19" creationId="{E5A83B2D-E778-B44B-B86B-CF61C394E665}"/>
          </ac:spMkLst>
        </pc:spChg>
        <pc:spChg chg="add mod">
          <ac:chgData name="Mariah Helgeson" userId="51b1bd1c-374c-4333-91a8-ada6f1cc33a2" providerId="ADAL" clId="{2561BA1A-F32F-064E-9033-AAFC7156500D}" dt="2022-01-25T19:20:49.404" v="3080"/>
          <ac:spMkLst>
            <pc:docMk/>
            <pc:sldMk cId="3943585671" sldId="1092"/>
            <ac:spMk id="20" creationId="{276BBFC7-A171-B444-A897-D75C7719D05B}"/>
          </ac:spMkLst>
        </pc:spChg>
        <pc:spChg chg="add mod">
          <ac:chgData name="Mariah Helgeson" userId="51b1bd1c-374c-4333-91a8-ada6f1cc33a2" providerId="ADAL" clId="{2561BA1A-F32F-064E-9033-AAFC7156500D}" dt="2022-01-25T19:20:49.404" v="3080"/>
          <ac:spMkLst>
            <pc:docMk/>
            <pc:sldMk cId="3943585671" sldId="1092"/>
            <ac:spMk id="21" creationId="{5147909D-1C74-FB4C-9870-802D877DC9E6}"/>
          </ac:spMkLst>
        </pc:spChg>
        <pc:spChg chg="add mod">
          <ac:chgData name="Mariah Helgeson" userId="51b1bd1c-374c-4333-91a8-ada6f1cc33a2" providerId="ADAL" clId="{2561BA1A-F32F-064E-9033-AAFC7156500D}" dt="2022-01-25T19:20:49.404" v="3080"/>
          <ac:spMkLst>
            <pc:docMk/>
            <pc:sldMk cId="3943585671" sldId="1092"/>
            <ac:spMk id="22" creationId="{47D745B1-4064-5642-925D-6DBB1DBBC627}"/>
          </ac:spMkLst>
        </pc:spChg>
        <pc:spChg chg="add mod">
          <ac:chgData name="Mariah Helgeson" userId="51b1bd1c-374c-4333-91a8-ada6f1cc33a2" providerId="ADAL" clId="{2561BA1A-F32F-064E-9033-AAFC7156500D}" dt="2022-01-25T19:20:49.404" v="3080"/>
          <ac:spMkLst>
            <pc:docMk/>
            <pc:sldMk cId="3943585671" sldId="1092"/>
            <ac:spMk id="23" creationId="{435CF8A0-E94C-7D49-94C5-312652531B3E}"/>
          </ac:spMkLst>
        </pc:spChg>
        <pc:spChg chg="add mod">
          <ac:chgData name="Mariah Helgeson" userId="51b1bd1c-374c-4333-91a8-ada6f1cc33a2" providerId="ADAL" clId="{2561BA1A-F32F-064E-9033-AAFC7156500D}" dt="2022-01-25T19:20:49.404" v="3080"/>
          <ac:spMkLst>
            <pc:docMk/>
            <pc:sldMk cId="3943585671" sldId="1092"/>
            <ac:spMk id="24" creationId="{88D95FEF-689A-6943-B3BB-1D4D391AFEE0}"/>
          </ac:spMkLst>
        </pc:spChg>
        <pc:spChg chg="add mod ord">
          <ac:chgData name="Mariah Helgeson" userId="51b1bd1c-374c-4333-91a8-ada6f1cc33a2" providerId="ADAL" clId="{2561BA1A-F32F-064E-9033-AAFC7156500D}" dt="2022-02-01T20:53:20.758" v="9499" actId="33524"/>
          <ac:spMkLst>
            <pc:docMk/>
            <pc:sldMk cId="3943585671" sldId="1092"/>
            <ac:spMk id="25" creationId="{6320695D-2C6E-7B4C-A78C-FEE99B52DA4A}"/>
          </ac:spMkLst>
        </pc:spChg>
        <pc:picChg chg="del mod">
          <ac:chgData name="Mariah Helgeson" userId="51b1bd1c-374c-4333-91a8-ada6f1cc33a2" providerId="ADAL" clId="{2561BA1A-F32F-064E-9033-AAFC7156500D}" dt="2022-02-01T20:53:08.946" v="9496" actId="478"/>
          <ac:picMkLst>
            <pc:docMk/>
            <pc:sldMk cId="3943585671" sldId="1092"/>
            <ac:picMk id="123906" creationId="{3AAE3834-F27D-4F52-9743-3BB46E993A30}"/>
          </ac:picMkLst>
        </pc:picChg>
      </pc:sldChg>
      <pc:sldChg chg="addSp delSp modSp mod modClrScheme chgLayout">
        <pc:chgData name="Mariah Helgeson" userId="51b1bd1c-374c-4333-91a8-ada6f1cc33a2" providerId="ADAL" clId="{2561BA1A-F32F-064E-9033-AAFC7156500D}" dt="2022-02-01T20:55:16.365" v="10090" actId="478"/>
        <pc:sldMkLst>
          <pc:docMk/>
          <pc:sldMk cId="3402026712" sldId="1093"/>
        </pc:sldMkLst>
        <pc:spChg chg="add mod ord">
          <ac:chgData name="Mariah Helgeson" userId="51b1bd1c-374c-4333-91a8-ada6f1cc33a2" providerId="ADAL" clId="{2561BA1A-F32F-064E-9033-AAFC7156500D}" dt="2022-01-25T20:02:29.854" v="3648" actId="700"/>
          <ac:spMkLst>
            <pc:docMk/>
            <pc:sldMk cId="3402026712" sldId="1093"/>
            <ac:spMk id="2" creationId="{8D7EE164-E45F-7642-9158-F1421434F799}"/>
          </ac:spMkLst>
        </pc:spChg>
        <pc:spChg chg="add mod ord">
          <ac:chgData name="Mariah Helgeson" userId="51b1bd1c-374c-4333-91a8-ada6f1cc33a2" providerId="ADAL" clId="{2561BA1A-F32F-064E-9033-AAFC7156500D}" dt="2022-02-01T20:53:37.453" v="9529" actId="20577"/>
          <ac:spMkLst>
            <pc:docMk/>
            <pc:sldMk cId="3402026712" sldId="1093"/>
            <ac:spMk id="3" creationId="{FCE887C9-D8EE-A84B-82BA-4E936875CC8D}"/>
          </ac:spMkLst>
        </pc:spChg>
        <pc:spChg chg="add mod">
          <ac:chgData name="Mariah Helgeson" userId="51b1bd1c-374c-4333-91a8-ada6f1cc33a2" providerId="ADAL" clId="{2561BA1A-F32F-064E-9033-AAFC7156500D}" dt="2022-01-25T19:20:50.681" v="3081"/>
          <ac:spMkLst>
            <pc:docMk/>
            <pc:sldMk cId="3402026712" sldId="1093"/>
            <ac:spMk id="4" creationId="{22FD0A6A-A6E4-9F49-9907-CBF990F94848}"/>
          </ac:spMkLst>
        </pc:spChg>
        <pc:spChg chg="add mod">
          <ac:chgData name="Mariah Helgeson" userId="51b1bd1c-374c-4333-91a8-ada6f1cc33a2" providerId="ADAL" clId="{2561BA1A-F32F-064E-9033-AAFC7156500D}" dt="2022-01-25T19:20:50.681" v="3081"/>
          <ac:spMkLst>
            <pc:docMk/>
            <pc:sldMk cId="3402026712" sldId="1093"/>
            <ac:spMk id="5" creationId="{B8ABDE11-A175-CD44-809F-992DA3F2591F}"/>
          </ac:spMkLst>
        </pc:spChg>
        <pc:spChg chg="add mod">
          <ac:chgData name="Mariah Helgeson" userId="51b1bd1c-374c-4333-91a8-ada6f1cc33a2" providerId="ADAL" clId="{2561BA1A-F32F-064E-9033-AAFC7156500D}" dt="2022-01-25T19:20:50.681" v="3081"/>
          <ac:spMkLst>
            <pc:docMk/>
            <pc:sldMk cId="3402026712" sldId="1093"/>
            <ac:spMk id="6" creationId="{CF544140-026E-8546-A12C-9506A07F14E5}"/>
          </ac:spMkLst>
        </pc:spChg>
        <pc:spChg chg="add mod">
          <ac:chgData name="Mariah Helgeson" userId="51b1bd1c-374c-4333-91a8-ada6f1cc33a2" providerId="ADAL" clId="{2561BA1A-F32F-064E-9033-AAFC7156500D}" dt="2022-01-25T19:20:50.681" v="3081"/>
          <ac:spMkLst>
            <pc:docMk/>
            <pc:sldMk cId="3402026712" sldId="1093"/>
            <ac:spMk id="7" creationId="{BCA59937-5BB5-1747-AA36-82A7741D2B91}"/>
          </ac:spMkLst>
        </pc:spChg>
        <pc:spChg chg="add mod">
          <ac:chgData name="Mariah Helgeson" userId="51b1bd1c-374c-4333-91a8-ada6f1cc33a2" providerId="ADAL" clId="{2561BA1A-F32F-064E-9033-AAFC7156500D}" dt="2022-01-25T19:20:50.681" v="3081"/>
          <ac:spMkLst>
            <pc:docMk/>
            <pc:sldMk cId="3402026712" sldId="1093"/>
            <ac:spMk id="8" creationId="{B23C8A1A-8C53-B449-B7BD-6E1092F9FE92}"/>
          </ac:spMkLst>
        </pc:spChg>
        <pc:spChg chg="add mod">
          <ac:chgData name="Mariah Helgeson" userId="51b1bd1c-374c-4333-91a8-ada6f1cc33a2" providerId="ADAL" clId="{2561BA1A-F32F-064E-9033-AAFC7156500D}" dt="2022-01-25T19:20:50.681" v="3081"/>
          <ac:spMkLst>
            <pc:docMk/>
            <pc:sldMk cId="3402026712" sldId="1093"/>
            <ac:spMk id="9" creationId="{6E387904-E968-AA4F-88C5-546F66D2CF1C}"/>
          </ac:spMkLst>
        </pc:spChg>
        <pc:spChg chg="add mod">
          <ac:chgData name="Mariah Helgeson" userId="51b1bd1c-374c-4333-91a8-ada6f1cc33a2" providerId="ADAL" clId="{2561BA1A-F32F-064E-9033-AAFC7156500D}" dt="2022-01-25T19:20:50.681" v="3081"/>
          <ac:spMkLst>
            <pc:docMk/>
            <pc:sldMk cId="3402026712" sldId="1093"/>
            <ac:spMk id="10" creationId="{8D9F6B81-F37C-624E-A930-B8269E734251}"/>
          </ac:spMkLst>
        </pc:spChg>
        <pc:spChg chg="add mod">
          <ac:chgData name="Mariah Helgeson" userId="51b1bd1c-374c-4333-91a8-ada6f1cc33a2" providerId="ADAL" clId="{2561BA1A-F32F-064E-9033-AAFC7156500D}" dt="2022-01-25T19:20:50.681" v="3081"/>
          <ac:spMkLst>
            <pc:docMk/>
            <pc:sldMk cId="3402026712" sldId="1093"/>
            <ac:spMk id="11" creationId="{D38B8144-4A82-8545-BAFC-D1A90D460ACE}"/>
          </ac:spMkLst>
        </pc:spChg>
        <pc:spChg chg="add mod">
          <ac:chgData name="Mariah Helgeson" userId="51b1bd1c-374c-4333-91a8-ada6f1cc33a2" providerId="ADAL" clId="{2561BA1A-F32F-064E-9033-AAFC7156500D}" dt="2022-01-25T19:20:50.681" v="3081"/>
          <ac:spMkLst>
            <pc:docMk/>
            <pc:sldMk cId="3402026712" sldId="1093"/>
            <ac:spMk id="12" creationId="{37DE1765-980E-7140-88C6-CEBF093268A4}"/>
          </ac:spMkLst>
        </pc:spChg>
        <pc:spChg chg="add mod">
          <ac:chgData name="Mariah Helgeson" userId="51b1bd1c-374c-4333-91a8-ada6f1cc33a2" providerId="ADAL" clId="{2561BA1A-F32F-064E-9033-AAFC7156500D}" dt="2022-01-25T19:20:50.681" v="3081"/>
          <ac:spMkLst>
            <pc:docMk/>
            <pc:sldMk cId="3402026712" sldId="1093"/>
            <ac:spMk id="13" creationId="{DD036A83-1483-BB40-B6F7-983BB45D270B}"/>
          </ac:spMkLst>
        </pc:spChg>
        <pc:spChg chg="add mod">
          <ac:chgData name="Mariah Helgeson" userId="51b1bd1c-374c-4333-91a8-ada6f1cc33a2" providerId="ADAL" clId="{2561BA1A-F32F-064E-9033-AAFC7156500D}" dt="2022-01-25T19:20:50.681" v="3081"/>
          <ac:spMkLst>
            <pc:docMk/>
            <pc:sldMk cId="3402026712" sldId="1093"/>
            <ac:spMk id="14" creationId="{F649D0B0-1556-B743-808D-FFC8273582DE}"/>
          </ac:spMkLst>
        </pc:spChg>
        <pc:spChg chg="add mod">
          <ac:chgData name="Mariah Helgeson" userId="51b1bd1c-374c-4333-91a8-ada6f1cc33a2" providerId="ADAL" clId="{2561BA1A-F32F-064E-9033-AAFC7156500D}" dt="2022-01-25T19:20:50.681" v="3081"/>
          <ac:spMkLst>
            <pc:docMk/>
            <pc:sldMk cId="3402026712" sldId="1093"/>
            <ac:spMk id="15" creationId="{F6B04659-99B8-AD49-8224-D6BD7DB3D25F}"/>
          </ac:spMkLst>
        </pc:spChg>
        <pc:spChg chg="add mod">
          <ac:chgData name="Mariah Helgeson" userId="51b1bd1c-374c-4333-91a8-ada6f1cc33a2" providerId="ADAL" clId="{2561BA1A-F32F-064E-9033-AAFC7156500D}" dt="2022-01-25T19:20:50.681" v="3081"/>
          <ac:spMkLst>
            <pc:docMk/>
            <pc:sldMk cId="3402026712" sldId="1093"/>
            <ac:spMk id="16" creationId="{353A8355-D6D7-EB47-8774-D58C5D2A7F70}"/>
          </ac:spMkLst>
        </pc:spChg>
        <pc:spChg chg="add mod">
          <ac:chgData name="Mariah Helgeson" userId="51b1bd1c-374c-4333-91a8-ada6f1cc33a2" providerId="ADAL" clId="{2561BA1A-F32F-064E-9033-AAFC7156500D}" dt="2022-01-25T19:20:50.681" v="3081"/>
          <ac:spMkLst>
            <pc:docMk/>
            <pc:sldMk cId="3402026712" sldId="1093"/>
            <ac:spMk id="17" creationId="{AA88FC64-FDB9-5E4F-A9D0-E131C8790276}"/>
          </ac:spMkLst>
        </pc:spChg>
        <pc:spChg chg="add mod">
          <ac:chgData name="Mariah Helgeson" userId="51b1bd1c-374c-4333-91a8-ada6f1cc33a2" providerId="ADAL" clId="{2561BA1A-F32F-064E-9033-AAFC7156500D}" dt="2022-01-25T19:20:50.681" v="3081"/>
          <ac:spMkLst>
            <pc:docMk/>
            <pc:sldMk cId="3402026712" sldId="1093"/>
            <ac:spMk id="18" creationId="{B4525D5A-156F-0F4D-941E-793C02986989}"/>
          </ac:spMkLst>
        </pc:spChg>
        <pc:spChg chg="add mod">
          <ac:chgData name="Mariah Helgeson" userId="51b1bd1c-374c-4333-91a8-ada6f1cc33a2" providerId="ADAL" clId="{2561BA1A-F32F-064E-9033-AAFC7156500D}" dt="2022-01-25T19:20:50.681" v="3081"/>
          <ac:spMkLst>
            <pc:docMk/>
            <pc:sldMk cId="3402026712" sldId="1093"/>
            <ac:spMk id="19" creationId="{15A926D7-C8C2-454F-B58D-DDA8E79DDC50}"/>
          </ac:spMkLst>
        </pc:spChg>
        <pc:spChg chg="add mod">
          <ac:chgData name="Mariah Helgeson" userId="51b1bd1c-374c-4333-91a8-ada6f1cc33a2" providerId="ADAL" clId="{2561BA1A-F32F-064E-9033-AAFC7156500D}" dt="2022-01-25T19:20:50.681" v="3081"/>
          <ac:spMkLst>
            <pc:docMk/>
            <pc:sldMk cId="3402026712" sldId="1093"/>
            <ac:spMk id="20" creationId="{38C3A17F-EDAF-8544-AFB2-C6F8BE9E5CCB}"/>
          </ac:spMkLst>
        </pc:spChg>
        <pc:spChg chg="add mod">
          <ac:chgData name="Mariah Helgeson" userId="51b1bd1c-374c-4333-91a8-ada6f1cc33a2" providerId="ADAL" clId="{2561BA1A-F32F-064E-9033-AAFC7156500D}" dt="2022-01-25T19:20:50.681" v="3081"/>
          <ac:spMkLst>
            <pc:docMk/>
            <pc:sldMk cId="3402026712" sldId="1093"/>
            <ac:spMk id="21" creationId="{AFC61B79-A2A7-7144-8DD0-07FD5CDCD58C}"/>
          </ac:spMkLst>
        </pc:spChg>
        <pc:spChg chg="add mod">
          <ac:chgData name="Mariah Helgeson" userId="51b1bd1c-374c-4333-91a8-ada6f1cc33a2" providerId="ADAL" clId="{2561BA1A-F32F-064E-9033-AAFC7156500D}" dt="2022-01-25T19:20:50.681" v="3081"/>
          <ac:spMkLst>
            <pc:docMk/>
            <pc:sldMk cId="3402026712" sldId="1093"/>
            <ac:spMk id="22" creationId="{D521E32C-7695-7C43-B2BD-42CDF531D5FD}"/>
          </ac:spMkLst>
        </pc:spChg>
        <pc:spChg chg="add mod">
          <ac:chgData name="Mariah Helgeson" userId="51b1bd1c-374c-4333-91a8-ada6f1cc33a2" providerId="ADAL" clId="{2561BA1A-F32F-064E-9033-AAFC7156500D}" dt="2022-01-25T19:20:50.681" v="3081"/>
          <ac:spMkLst>
            <pc:docMk/>
            <pc:sldMk cId="3402026712" sldId="1093"/>
            <ac:spMk id="23" creationId="{88DE4DAE-FDBD-AC4F-8C5A-A455FFD2BE9F}"/>
          </ac:spMkLst>
        </pc:spChg>
        <pc:spChg chg="add mod">
          <ac:chgData name="Mariah Helgeson" userId="51b1bd1c-374c-4333-91a8-ada6f1cc33a2" providerId="ADAL" clId="{2561BA1A-F32F-064E-9033-AAFC7156500D}" dt="2022-01-25T19:20:50.681" v="3081"/>
          <ac:spMkLst>
            <pc:docMk/>
            <pc:sldMk cId="3402026712" sldId="1093"/>
            <ac:spMk id="24" creationId="{1D541B0A-6C45-5D4F-81DE-00994B1122EF}"/>
          </ac:spMkLst>
        </pc:spChg>
        <pc:spChg chg="add mod ord">
          <ac:chgData name="Mariah Helgeson" userId="51b1bd1c-374c-4333-91a8-ada6f1cc33a2" providerId="ADAL" clId="{2561BA1A-F32F-064E-9033-AAFC7156500D}" dt="2022-02-01T20:55:14.267" v="10089" actId="255"/>
          <ac:spMkLst>
            <pc:docMk/>
            <pc:sldMk cId="3402026712" sldId="1093"/>
            <ac:spMk id="25" creationId="{68EB165C-A0E6-CE4F-82C7-1E86BFB1D16D}"/>
          </ac:spMkLst>
        </pc:spChg>
        <pc:picChg chg="del mod">
          <ac:chgData name="Mariah Helgeson" userId="51b1bd1c-374c-4333-91a8-ada6f1cc33a2" providerId="ADAL" clId="{2561BA1A-F32F-064E-9033-AAFC7156500D}" dt="2022-02-01T20:55:16.365" v="10090" actId="478"/>
          <ac:picMkLst>
            <pc:docMk/>
            <pc:sldMk cId="3402026712" sldId="1093"/>
            <ac:picMk id="125954" creationId="{B05B07B8-AED2-47EC-9436-C224DB7E8F5A}"/>
          </ac:picMkLst>
        </pc:picChg>
      </pc:sldChg>
      <pc:sldChg chg="addSp delSp modSp mod modClrScheme chgLayout">
        <pc:chgData name="Mariah Helgeson" userId="51b1bd1c-374c-4333-91a8-ada6f1cc33a2" providerId="ADAL" clId="{2561BA1A-F32F-064E-9033-AAFC7156500D}" dt="2022-02-01T20:58:57.954" v="10768" actId="20577"/>
        <pc:sldMkLst>
          <pc:docMk/>
          <pc:sldMk cId="2029495177" sldId="1094"/>
        </pc:sldMkLst>
        <pc:spChg chg="add mod ord">
          <ac:chgData name="Mariah Helgeson" userId="51b1bd1c-374c-4333-91a8-ada6f1cc33a2" providerId="ADAL" clId="{2561BA1A-F32F-064E-9033-AAFC7156500D}" dt="2022-01-25T20:02:29.854" v="3648" actId="700"/>
          <ac:spMkLst>
            <pc:docMk/>
            <pc:sldMk cId="2029495177" sldId="1094"/>
            <ac:spMk id="2" creationId="{6F398E00-3151-A947-B641-F34D30CC9BBB}"/>
          </ac:spMkLst>
        </pc:spChg>
        <pc:spChg chg="add mod ord">
          <ac:chgData name="Mariah Helgeson" userId="51b1bd1c-374c-4333-91a8-ada6f1cc33a2" providerId="ADAL" clId="{2561BA1A-F32F-064E-9033-AAFC7156500D}" dt="2022-02-01T20:58:57.954" v="10768" actId="20577"/>
          <ac:spMkLst>
            <pc:docMk/>
            <pc:sldMk cId="2029495177" sldId="1094"/>
            <ac:spMk id="3" creationId="{A9875D62-6E32-504D-B697-B75216B172A1}"/>
          </ac:spMkLst>
        </pc:spChg>
        <pc:spChg chg="add mod">
          <ac:chgData name="Mariah Helgeson" userId="51b1bd1c-374c-4333-91a8-ada6f1cc33a2" providerId="ADAL" clId="{2561BA1A-F32F-064E-9033-AAFC7156500D}" dt="2022-01-25T19:20:52.023" v="3082"/>
          <ac:spMkLst>
            <pc:docMk/>
            <pc:sldMk cId="2029495177" sldId="1094"/>
            <ac:spMk id="4" creationId="{F1B294F6-A395-D244-BD55-F624EE528D04}"/>
          </ac:spMkLst>
        </pc:spChg>
        <pc:spChg chg="add mod">
          <ac:chgData name="Mariah Helgeson" userId="51b1bd1c-374c-4333-91a8-ada6f1cc33a2" providerId="ADAL" clId="{2561BA1A-F32F-064E-9033-AAFC7156500D}" dt="2022-01-25T19:20:52.023" v="3082"/>
          <ac:spMkLst>
            <pc:docMk/>
            <pc:sldMk cId="2029495177" sldId="1094"/>
            <ac:spMk id="5" creationId="{2C69235B-ADA6-3744-9284-3C4C6FBA4918}"/>
          </ac:spMkLst>
        </pc:spChg>
        <pc:spChg chg="add mod">
          <ac:chgData name="Mariah Helgeson" userId="51b1bd1c-374c-4333-91a8-ada6f1cc33a2" providerId="ADAL" clId="{2561BA1A-F32F-064E-9033-AAFC7156500D}" dt="2022-01-25T19:20:52.023" v="3082"/>
          <ac:spMkLst>
            <pc:docMk/>
            <pc:sldMk cId="2029495177" sldId="1094"/>
            <ac:spMk id="6" creationId="{20C96AE5-17CB-C24A-A713-492300131711}"/>
          </ac:spMkLst>
        </pc:spChg>
        <pc:spChg chg="add mod">
          <ac:chgData name="Mariah Helgeson" userId="51b1bd1c-374c-4333-91a8-ada6f1cc33a2" providerId="ADAL" clId="{2561BA1A-F32F-064E-9033-AAFC7156500D}" dt="2022-01-25T19:20:52.023" v="3082"/>
          <ac:spMkLst>
            <pc:docMk/>
            <pc:sldMk cId="2029495177" sldId="1094"/>
            <ac:spMk id="7" creationId="{7EFCEE9F-F2C6-324B-92D5-DA21078BAAE0}"/>
          </ac:spMkLst>
        </pc:spChg>
        <pc:spChg chg="add mod">
          <ac:chgData name="Mariah Helgeson" userId="51b1bd1c-374c-4333-91a8-ada6f1cc33a2" providerId="ADAL" clId="{2561BA1A-F32F-064E-9033-AAFC7156500D}" dt="2022-01-25T19:20:52.023" v="3082"/>
          <ac:spMkLst>
            <pc:docMk/>
            <pc:sldMk cId="2029495177" sldId="1094"/>
            <ac:spMk id="8" creationId="{481BFCEE-03A8-EC4B-96E2-7BA79647B8F7}"/>
          </ac:spMkLst>
        </pc:spChg>
        <pc:spChg chg="add mod">
          <ac:chgData name="Mariah Helgeson" userId="51b1bd1c-374c-4333-91a8-ada6f1cc33a2" providerId="ADAL" clId="{2561BA1A-F32F-064E-9033-AAFC7156500D}" dt="2022-01-25T19:20:52.023" v="3082"/>
          <ac:spMkLst>
            <pc:docMk/>
            <pc:sldMk cId="2029495177" sldId="1094"/>
            <ac:spMk id="9" creationId="{C7D90573-7D5B-C44C-A536-B5099D403784}"/>
          </ac:spMkLst>
        </pc:spChg>
        <pc:spChg chg="add mod">
          <ac:chgData name="Mariah Helgeson" userId="51b1bd1c-374c-4333-91a8-ada6f1cc33a2" providerId="ADAL" clId="{2561BA1A-F32F-064E-9033-AAFC7156500D}" dt="2022-01-25T19:20:52.023" v="3082"/>
          <ac:spMkLst>
            <pc:docMk/>
            <pc:sldMk cId="2029495177" sldId="1094"/>
            <ac:spMk id="10" creationId="{C113DA35-799C-314C-AB3A-18CEE7A7E4B5}"/>
          </ac:spMkLst>
        </pc:spChg>
        <pc:spChg chg="add mod">
          <ac:chgData name="Mariah Helgeson" userId="51b1bd1c-374c-4333-91a8-ada6f1cc33a2" providerId="ADAL" clId="{2561BA1A-F32F-064E-9033-AAFC7156500D}" dt="2022-01-25T19:20:52.023" v="3082"/>
          <ac:spMkLst>
            <pc:docMk/>
            <pc:sldMk cId="2029495177" sldId="1094"/>
            <ac:spMk id="11" creationId="{05A6DCDA-CFBD-0C47-83C9-FEEED8A6243F}"/>
          </ac:spMkLst>
        </pc:spChg>
        <pc:spChg chg="add mod">
          <ac:chgData name="Mariah Helgeson" userId="51b1bd1c-374c-4333-91a8-ada6f1cc33a2" providerId="ADAL" clId="{2561BA1A-F32F-064E-9033-AAFC7156500D}" dt="2022-01-25T19:20:52.023" v="3082"/>
          <ac:spMkLst>
            <pc:docMk/>
            <pc:sldMk cId="2029495177" sldId="1094"/>
            <ac:spMk id="12" creationId="{D049F635-025D-D64A-83F8-A0D76E557BD1}"/>
          </ac:spMkLst>
        </pc:spChg>
        <pc:spChg chg="add mod">
          <ac:chgData name="Mariah Helgeson" userId="51b1bd1c-374c-4333-91a8-ada6f1cc33a2" providerId="ADAL" clId="{2561BA1A-F32F-064E-9033-AAFC7156500D}" dt="2022-01-25T19:20:52.023" v="3082"/>
          <ac:spMkLst>
            <pc:docMk/>
            <pc:sldMk cId="2029495177" sldId="1094"/>
            <ac:spMk id="13" creationId="{E4FE24B1-E13A-464C-92D0-16022D545B0E}"/>
          </ac:spMkLst>
        </pc:spChg>
        <pc:spChg chg="add mod">
          <ac:chgData name="Mariah Helgeson" userId="51b1bd1c-374c-4333-91a8-ada6f1cc33a2" providerId="ADAL" clId="{2561BA1A-F32F-064E-9033-AAFC7156500D}" dt="2022-01-25T19:20:52.023" v="3082"/>
          <ac:spMkLst>
            <pc:docMk/>
            <pc:sldMk cId="2029495177" sldId="1094"/>
            <ac:spMk id="14" creationId="{13E6A26A-702B-044F-8409-0EAA90BEDF34}"/>
          </ac:spMkLst>
        </pc:spChg>
        <pc:spChg chg="add mod">
          <ac:chgData name="Mariah Helgeson" userId="51b1bd1c-374c-4333-91a8-ada6f1cc33a2" providerId="ADAL" clId="{2561BA1A-F32F-064E-9033-AAFC7156500D}" dt="2022-01-25T19:20:52.023" v="3082"/>
          <ac:spMkLst>
            <pc:docMk/>
            <pc:sldMk cId="2029495177" sldId="1094"/>
            <ac:spMk id="15" creationId="{1314B031-282A-A345-8385-2DD32F7E234D}"/>
          </ac:spMkLst>
        </pc:spChg>
        <pc:spChg chg="add mod">
          <ac:chgData name="Mariah Helgeson" userId="51b1bd1c-374c-4333-91a8-ada6f1cc33a2" providerId="ADAL" clId="{2561BA1A-F32F-064E-9033-AAFC7156500D}" dt="2022-01-25T19:20:52.023" v="3082"/>
          <ac:spMkLst>
            <pc:docMk/>
            <pc:sldMk cId="2029495177" sldId="1094"/>
            <ac:spMk id="16" creationId="{5CA69760-FF29-FC44-B0AB-6D79CA60095C}"/>
          </ac:spMkLst>
        </pc:spChg>
        <pc:spChg chg="add mod">
          <ac:chgData name="Mariah Helgeson" userId="51b1bd1c-374c-4333-91a8-ada6f1cc33a2" providerId="ADAL" clId="{2561BA1A-F32F-064E-9033-AAFC7156500D}" dt="2022-01-25T19:20:52.023" v="3082"/>
          <ac:spMkLst>
            <pc:docMk/>
            <pc:sldMk cId="2029495177" sldId="1094"/>
            <ac:spMk id="17" creationId="{87727B2E-ED70-B04C-AFA1-D231BBA15AA4}"/>
          </ac:spMkLst>
        </pc:spChg>
        <pc:spChg chg="add mod">
          <ac:chgData name="Mariah Helgeson" userId="51b1bd1c-374c-4333-91a8-ada6f1cc33a2" providerId="ADAL" clId="{2561BA1A-F32F-064E-9033-AAFC7156500D}" dt="2022-01-25T19:20:52.023" v="3082"/>
          <ac:spMkLst>
            <pc:docMk/>
            <pc:sldMk cId="2029495177" sldId="1094"/>
            <ac:spMk id="18" creationId="{41CD9463-8486-7D42-AB6B-182A1D5714CC}"/>
          </ac:spMkLst>
        </pc:spChg>
        <pc:spChg chg="add mod">
          <ac:chgData name="Mariah Helgeson" userId="51b1bd1c-374c-4333-91a8-ada6f1cc33a2" providerId="ADAL" clId="{2561BA1A-F32F-064E-9033-AAFC7156500D}" dt="2022-01-25T19:20:52.023" v="3082"/>
          <ac:spMkLst>
            <pc:docMk/>
            <pc:sldMk cId="2029495177" sldId="1094"/>
            <ac:spMk id="19" creationId="{195015C4-2DD7-7D40-94A5-F84E2421A1A3}"/>
          </ac:spMkLst>
        </pc:spChg>
        <pc:spChg chg="add mod">
          <ac:chgData name="Mariah Helgeson" userId="51b1bd1c-374c-4333-91a8-ada6f1cc33a2" providerId="ADAL" clId="{2561BA1A-F32F-064E-9033-AAFC7156500D}" dt="2022-01-25T19:20:52.023" v="3082"/>
          <ac:spMkLst>
            <pc:docMk/>
            <pc:sldMk cId="2029495177" sldId="1094"/>
            <ac:spMk id="20" creationId="{7F68435F-5359-1340-A714-839962306BEC}"/>
          </ac:spMkLst>
        </pc:spChg>
        <pc:spChg chg="add mod">
          <ac:chgData name="Mariah Helgeson" userId="51b1bd1c-374c-4333-91a8-ada6f1cc33a2" providerId="ADAL" clId="{2561BA1A-F32F-064E-9033-AAFC7156500D}" dt="2022-01-25T19:20:52.023" v="3082"/>
          <ac:spMkLst>
            <pc:docMk/>
            <pc:sldMk cId="2029495177" sldId="1094"/>
            <ac:spMk id="21" creationId="{5670756E-5FBD-6F48-BCEF-3CE0BCB25453}"/>
          </ac:spMkLst>
        </pc:spChg>
        <pc:spChg chg="add mod">
          <ac:chgData name="Mariah Helgeson" userId="51b1bd1c-374c-4333-91a8-ada6f1cc33a2" providerId="ADAL" clId="{2561BA1A-F32F-064E-9033-AAFC7156500D}" dt="2022-01-25T19:20:52.023" v="3082"/>
          <ac:spMkLst>
            <pc:docMk/>
            <pc:sldMk cId="2029495177" sldId="1094"/>
            <ac:spMk id="22" creationId="{5F78AF13-AAFE-7740-8ED2-771EDD4DC963}"/>
          </ac:spMkLst>
        </pc:spChg>
        <pc:spChg chg="add mod">
          <ac:chgData name="Mariah Helgeson" userId="51b1bd1c-374c-4333-91a8-ada6f1cc33a2" providerId="ADAL" clId="{2561BA1A-F32F-064E-9033-AAFC7156500D}" dt="2022-01-25T19:20:52.023" v="3082"/>
          <ac:spMkLst>
            <pc:docMk/>
            <pc:sldMk cId="2029495177" sldId="1094"/>
            <ac:spMk id="23" creationId="{0973674B-F625-5846-801B-D7EB6315D706}"/>
          </ac:spMkLst>
        </pc:spChg>
        <pc:spChg chg="add mod">
          <ac:chgData name="Mariah Helgeson" userId="51b1bd1c-374c-4333-91a8-ada6f1cc33a2" providerId="ADAL" clId="{2561BA1A-F32F-064E-9033-AAFC7156500D}" dt="2022-01-25T19:20:52.023" v="3082"/>
          <ac:spMkLst>
            <pc:docMk/>
            <pc:sldMk cId="2029495177" sldId="1094"/>
            <ac:spMk id="24" creationId="{5C539720-0467-1749-92E8-D4EE9BF4DBFA}"/>
          </ac:spMkLst>
        </pc:spChg>
        <pc:spChg chg="add mod ord">
          <ac:chgData name="Mariah Helgeson" userId="51b1bd1c-374c-4333-91a8-ada6f1cc33a2" providerId="ADAL" clId="{2561BA1A-F32F-064E-9033-AAFC7156500D}" dt="2022-02-01T20:58:51.291" v="10741" actId="20577"/>
          <ac:spMkLst>
            <pc:docMk/>
            <pc:sldMk cId="2029495177" sldId="1094"/>
            <ac:spMk id="25" creationId="{52C148AB-730D-5144-9462-ED1E4341A61B}"/>
          </ac:spMkLst>
        </pc:spChg>
        <pc:picChg chg="del mod">
          <ac:chgData name="Mariah Helgeson" userId="51b1bd1c-374c-4333-91a8-ada6f1cc33a2" providerId="ADAL" clId="{2561BA1A-F32F-064E-9033-AAFC7156500D}" dt="2022-02-01T20:58:47.926" v="10740" actId="478"/>
          <ac:picMkLst>
            <pc:docMk/>
            <pc:sldMk cId="2029495177" sldId="1094"/>
            <ac:picMk id="128002" creationId="{490DD94F-0E15-4707-AF63-851FFFB5006C}"/>
          </ac:picMkLst>
        </pc:picChg>
      </pc:sldChg>
      <pc:sldChg chg="addSp delSp modSp mod modClrScheme chgLayout">
        <pc:chgData name="Mariah Helgeson" userId="51b1bd1c-374c-4333-91a8-ada6f1cc33a2" providerId="ADAL" clId="{2561BA1A-F32F-064E-9033-AAFC7156500D}" dt="2022-02-01T21:34:09.669" v="16310" actId="478"/>
        <pc:sldMkLst>
          <pc:docMk/>
          <pc:sldMk cId="3815293218" sldId="1095"/>
        </pc:sldMkLst>
        <pc:spChg chg="add mod ord">
          <ac:chgData name="Mariah Helgeson" userId="51b1bd1c-374c-4333-91a8-ada6f1cc33a2" providerId="ADAL" clId="{2561BA1A-F32F-064E-9033-AAFC7156500D}" dt="2022-01-25T20:02:29.854" v="3648" actId="700"/>
          <ac:spMkLst>
            <pc:docMk/>
            <pc:sldMk cId="3815293218" sldId="1095"/>
            <ac:spMk id="2" creationId="{EE95551D-8016-694D-91B4-344B53C2C348}"/>
          </ac:spMkLst>
        </pc:spChg>
        <pc:spChg chg="add mod ord">
          <ac:chgData name="Mariah Helgeson" userId="51b1bd1c-374c-4333-91a8-ada6f1cc33a2" providerId="ADAL" clId="{2561BA1A-F32F-064E-9033-AAFC7156500D}" dt="2022-02-01T21:29:37.138" v="15237" actId="20577"/>
          <ac:spMkLst>
            <pc:docMk/>
            <pc:sldMk cId="3815293218" sldId="1095"/>
            <ac:spMk id="3" creationId="{6E5BD6CC-0655-1F4B-81EB-F01F81188424}"/>
          </ac:spMkLst>
        </pc:spChg>
        <pc:spChg chg="add mod">
          <ac:chgData name="Mariah Helgeson" userId="51b1bd1c-374c-4333-91a8-ada6f1cc33a2" providerId="ADAL" clId="{2561BA1A-F32F-064E-9033-AAFC7156500D}" dt="2022-01-25T19:19:59.728" v="3053"/>
          <ac:spMkLst>
            <pc:docMk/>
            <pc:sldMk cId="3815293218" sldId="1095"/>
            <ac:spMk id="4" creationId="{A9343FA5-1E4A-D547-8259-8E4810A17771}"/>
          </ac:spMkLst>
        </pc:spChg>
        <pc:spChg chg="add mod">
          <ac:chgData name="Mariah Helgeson" userId="51b1bd1c-374c-4333-91a8-ada6f1cc33a2" providerId="ADAL" clId="{2561BA1A-F32F-064E-9033-AAFC7156500D}" dt="2022-01-25T19:19:59.728" v="3053"/>
          <ac:spMkLst>
            <pc:docMk/>
            <pc:sldMk cId="3815293218" sldId="1095"/>
            <ac:spMk id="5" creationId="{DA7B4B8F-A8EA-254B-B6AA-B49B44716662}"/>
          </ac:spMkLst>
        </pc:spChg>
        <pc:spChg chg="add mod">
          <ac:chgData name="Mariah Helgeson" userId="51b1bd1c-374c-4333-91a8-ada6f1cc33a2" providerId="ADAL" clId="{2561BA1A-F32F-064E-9033-AAFC7156500D}" dt="2022-01-25T19:19:59.728" v="3053"/>
          <ac:spMkLst>
            <pc:docMk/>
            <pc:sldMk cId="3815293218" sldId="1095"/>
            <ac:spMk id="6" creationId="{53E82883-6409-3D4C-8DE2-9D725EF7017F}"/>
          </ac:spMkLst>
        </pc:spChg>
        <pc:spChg chg="add mod">
          <ac:chgData name="Mariah Helgeson" userId="51b1bd1c-374c-4333-91a8-ada6f1cc33a2" providerId="ADAL" clId="{2561BA1A-F32F-064E-9033-AAFC7156500D}" dt="2022-01-25T19:19:59.728" v="3053"/>
          <ac:spMkLst>
            <pc:docMk/>
            <pc:sldMk cId="3815293218" sldId="1095"/>
            <ac:spMk id="7" creationId="{628A536B-8701-4641-ABB6-047E65C660F7}"/>
          </ac:spMkLst>
        </pc:spChg>
        <pc:spChg chg="add mod">
          <ac:chgData name="Mariah Helgeson" userId="51b1bd1c-374c-4333-91a8-ada6f1cc33a2" providerId="ADAL" clId="{2561BA1A-F32F-064E-9033-AAFC7156500D}" dt="2022-01-25T19:19:59.728" v="3053"/>
          <ac:spMkLst>
            <pc:docMk/>
            <pc:sldMk cId="3815293218" sldId="1095"/>
            <ac:spMk id="8" creationId="{E68F3388-C038-3A4E-827A-9E50DC3F2F28}"/>
          </ac:spMkLst>
        </pc:spChg>
        <pc:spChg chg="add mod">
          <ac:chgData name="Mariah Helgeson" userId="51b1bd1c-374c-4333-91a8-ada6f1cc33a2" providerId="ADAL" clId="{2561BA1A-F32F-064E-9033-AAFC7156500D}" dt="2022-01-25T19:19:59.728" v="3053"/>
          <ac:spMkLst>
            <pc:docMk/>
            <pc:sldMk cId="3815293218" sldId="1095"/>
            <ac:spMk id="9" creationId="{B3DE41F1-7EEA-214D-8E4A-C672E7964DCE}"/>
          </ac:spMkLst>
        </pc:spChg>
        <pc:spChg chg="add mod">
          <ac:chgData name="Mariah Helgeson" userId="51b1bd1c-374c-4333-91a8-ada6f1cc33a2" providerId="ADAL" clId="{2561BA1A-F32F-064E-9033-AAFC7156500D}" dt="2022-01-25T19:19:59.728" v="3053"/>
          <ac:spMkLst>
            <pc:docMk/>
            <pc:sldMk cId="3815293218" sldId="1095"/>
            <ac:spMk id="10" creationId="{D9EED2AF-EF0B-A449-BA04-EFD3046B4C98}"/>
          </ac:spMkLst>
        </pc:spChg>
        <pc:spChg chg="add mod">
          <ac:chgData name="Mariah Helgeson" userId="51b1bd1c-374c-4333-91a8-ada6f1cc33a2" providerId="ADAL" clId="{2561BA1A-F32F-064E-9033-AAFC7156500D}" dt="2022-01-25T19:19:59.728" v="3053"/>
          <ac:spMkLst>
            <pc:docMk/>
            <pc:sldMk cId="3815293218" sldId="1095"/>
            <ac:spMk id="11" creationId="{F6F28760-92EE-0945-BB60-9F461AC9455D}"/>
          </ac:spMkLst>
        </pc:spChg>
        <pc:spChg chg="add mod">
          <ac:chgData name="Mariah Helgeson" userId="51b1bd1c-374c-4333-91a8-ada6f1cc33a2" providerId="ADAL" clId="{2561BA1A-F32F-064E-9033-AAFC7156500D}" dt="2022-01-25T19:19:59.728" v="3053"/>
          <ac:spMkLst>
            <pc:docMk/>
            <pc:sldMk cId="3815293218" sldId="1095"/>
            <ac:spMk id="12" creationId="{B8D55039-65CB-8C4D-8519-C86E634621D4}"/>
          </ac:spMkLst>
        </pc:spChg>
        <pc:spChg chg="add mod">
          <ac:chgData name="Mariah Helgeson" userId="51b1bd1c-374c-4333-91a8-ada6f1cc33a2" providerId="ADAL" clId="{2561BA1A-F32F-064E-9033-AAFC7156500D}" dt="2022-01-25T19:19:59.728" v="3053"/>
          <ac:spMkLst>
            <pc:docMk/>
            <pc:sldMk cId="3815293218" sldId="1095"/>
            <ac:spMk id="13" creationId="{A21455D9-56F4-6440-A44D-F93643C49D43}"/>
          </ac:spMkLst>
        </pc:spChg>
        <pc:spChg chg="add mod">
          <ac:chgData name="Mariah Helgeson" userId="51b1bd1c-374c-4333-91a8-ada6f1cc33a2" providerId="ADAL" clId="{2561BA1A-F32F-064E-9033-AAFC7156500D}" dt="2022-01-25T19:19:59.728" v="3053"/>
          <ac:spMkLst>
            <pc:docMk/>
            <pc:sldMk cId="3815293218" sldId="1095"/>
            <ac:spMk id="14" creationId="{DCDD4A8F-5EA3-2747-8080-8337FB24A85D}"/>
          </ac:spMkLst>
        </pc:spChg>
        <pc:spChg chg="add mod">
          <ac:chgData name="Mariah Helgeson" userId="51b1bd1c-374c-4333-91a8-ada6f1cc33a2" providerId="ADAL" clId="{2561BA1A-F32F-064E-9033-AAFC7156500D}" dt="2022-01-25T19:19:59.728" v="3053"/>
          <ac:spMkLst>
            <pc:docMk/>
            <pc:sldMk cId="3815293218" sldId="1095"/>
            <ac:spMk id="15" creationId="{72FB7642-5D9B-2A4E-B465-32D3F3F52B8B}"/>
          </ac:spMkLst>
        </pc:spChg>
        <pc:spChg chg="add mod">
          <ac:chgData name="Mariah Helgeson" userId="51b1bd1c-374c-4333-91a8-ada6f1cc33a2" providerId="ADAL" clId="{2561BA1A-F32F-064E-9033-AAFC7156500D}" dt="2022-01-25T19:19:59.728" v="3053"/>
          <ac:spMkLst>
            <pc:docMk/>
            <pc:sldMk cId="3815293218" sldId="1095"/>
            <ac:spMk id="16" creationId="{F8996265-B599-494A-A90F-DCE04F0FA3D5}"/>
          </ac:spMkLst>
        </pc:spChg>
        <pc:spChg chg="add mod">
          <ac:chgData name="Mariah Helgeson" userId="51b1bd1c-374c-4333-91a8-ada6f1cc33a2" providerId="ADAL" clId="{2561BA1A-F32F-064E-9033-AAFC7156500D}" dt="2022-01-25T19:19:59.728" v="3053"/>
          <ac:spMkLst>
            <pc:docMk/>
            <pc:sldMk cId="3815293218" sldId="1095"/>
            <ac:spMk id="17" creationId="{C1AD0D50-C5EE-4E40-99F1-1834845E45E3}"/>
          </ac:spMkLst>
        </pc:spChg>
        <pc:spChg chg="add mod">
          <ac:chgData name="Mariah Helgeson" userId="51b1bd1c-374c-4333-91a8-ada6f1cc33a2" providerId="ADAL" clId="{2561BA1A-F32F-064E-9033-AAFC7156500D}" dt="2022-01-25T19:19:59.728" v="3053"/>
          <ac:spMkLst>
            <pc:docMk/>
            <pc:sldMk cId="3815293218" sldId="1095"/>
            <ac:spMk id="18" creationId="{2E47A554-5B3E-D540-A79B-166F56895BD3}"/>
          </ac:spMkLst>
        </pc:spChg>
        <pc:spChg chg="add mod">
          <ac:chgData name="Mariah Helgeson" userId="51b1bd1c-374c-4333-91a8-ada6f1cc33a2" providerId="ADAL" clId="{2561BA1A-F32F-064E-9033-AAFC7156500D}" dt="2022-01-25T19:19:59.728" v="3053"/>
          <ac:spMkLst>
            <pc:docMk/>
            <pc:sldMk cId="3815293218" sldId="1095"/>
            <ac:spMk id="19" creationId="{1535140E-EC6E-5942-95C8-3A51E76E1101}"/>
          </ac:spMkLst>
        </pc:spChg>
        <pc:spChg chg="add mod">
          <ac:chgData name="Mariah Helgeson" userId="51b1bd1c-374c-4333-91a8-ada6f1cc33a2" providerId="ADAL" clId="{2561BA1A-F32F-064E-9033-AAFC7156500D}" dt="2022-01-25T19:19:59.728" v="3053"/>
          <ac:spMkLst>
            <pc:docMk/>
            <pc:sldMk cId="3815293218" sldId="1095"/>
            <ac:spMk id="20" creationId="{75FA3B08-7F8B-E241-BEFA-F166C6CA3276}"/>
          </ac:spMkLst>
        </pc:spChg>
        <pc:spChg chg="add mod">
          <ac:chgData name="Mariah Helgeson" userId="51b1bd1c-374c-4333-91a8-ada6f1cc33a2" providerId="ADAL" clId="{2561BA1A-F32F-064E-9033-AAFC7156500D}" dt="2022-01-25T19:19:59.728" v="3053"/>
          <ac:spMkLst>
            <pc:docMk/>
            <pc:sldMk cId="3815293218" sldId="1095"/>
            <ac:spMk id="21" creationId="{7638794E-46E6-F146-B01F-C5E41B9218A9}"/>
          </ac:spMkLst>
        </pc:spChg>
        <pc:spChg chg="add mod">
          <ac:chgData name="Mariah Helgeson" userId="51b1bd1c-374c-4333-91a8-ada6f1cc33a2" providerId="ADAL" clId="{2561BA1A-F32F-064E-9033-AAFC7156500D}" dt="2022-01-25T19:19:59.728" v="3053"/>
          <ac:spMkLst>
            <pc:docMk/>
            <pc:sldMk cId="3815293218" sldId="1095"/>
            <ac:spMk id="22" creationId="{E4178078-7E87-CF4D-9DE4-5E982BEF0CB0}"/>
          </ac:spMkLst>
        </pc:spChg>
        <pc:spChg chg="add mod">
          <ac:chgData name="Mariah Helgeson" userId="51b1bd1c-374c-4333-91a8-ada6f1cc33a2" providerId="ADAL" clId="{2561BA1A-F32F-064E-9033-AAFC7156500D}" dt="2022-01-25T19:19:59.728" v="3053"/>
          <ac:spMkLst>
            <pc:docMk/>
            <pc:sldMk cId="3815293218" sldId="1095"/>
            <ac:spMk id="23" creationId="{E4CEA120-8A8D-A747-A088-8685E6CD76F4}"/>
          </ac:spMkLst>
        </pc:spChg>
        <pc:spChg chg="add mod">
          <ac:chgData name="Mariah Helgeson" userId="51b1bd1c-374c-4333-91a8-ada6f1cc33a2" providerId="ADAL" clId="{2561BA1A-F32F-064E-9033-AAFC7156500D}" dt="2022-01-25T19:19:59.728" v="3053"/>
          <ac:spMkLst>
            <pc:docMk/>
            <pc:sldMk cId="3815293218" sldId="1095"/>
            <ac:spMk id="24" creationId="{C861D822-F6FD-8D46-A007-34E6E42BC06F}"/>
          </ac:spMkLst>
        </pc:spChg>
        <pc:spChg chg="add mod ord">
          <ac:chgData name="Mariah Helgeson" userId="51b1bd1c-374c-4333-91a8-ada6f1cc33a2" providerId="ADAL" clId="{2561BA1A-F32F-064E-9033-AAFC7156500D}" dt="2022-02-01T21:32:32.652" v="15970" actId="113"/>
          <ac:spMkLst>
            <pc:docMk/>
            <pc:sldMk cId="3815293218" sldId="1095"/>
            <ac:spMk id="25" creationId="{29DCDD0B-5036-AA47-9FB4-64E6721DDCD5}"/>
          </ac:spMkLst>
        </pc:spChg>
        <pc:picChg chg="del mod">
          <ac:chgData name="Mariah Helgeson" userId="51b1bd1c-374c-4333-91a8-ada6f1cc33a2" providerId="ADAL" clId="{2561BA1A-F32F-064E-9033-AAFC7156500D}" dt="2022-02-01T21:34:09.669" v="16310" actId="478"/>
          <ac:picMkLst>
            <pc:docMk/>
            <pc:sldMk cId="3815293218" sldId="1095"/>
            <ac:picMk id="130050" creationId="{B2CB0DC2-677E-4CE3-B877-04EA1C71BFEA}"/>
          </ac:picMkLst>
        </pc:picChg>
      </pc:sldChg>
      <pc:sldChg chg="addSp delSp modSp mod modClrScheme chgLayout">
        <pc:chgData name="Mariah Helgeson" userId="51b1bd1c-374c-4333-91a8-ada6f1cc33a2" providerId="ADAL" clId="{2561BA1A-F32F-064E-9033-AAFC7156500D}" dt="2022-02-01T21:29:15.016" v="15210" actId="478"/>
        <pc:sldMkLst>
          <pc:docMk/>
          <pc:sldMk cId="4266457282" sldId="1096"/>
        </pc:sldMkLst>
        <pc:spChg chg="add mod ord">
          <ac:chgData name="Mariah Helgeson" userId="51b1bd1c-374c-4333-91a8-ada6f1cc33a2" providerId="ADAL" clId="{2561BA1A-F32F-064E-9033-AAFC7156500D}" dt="2022-01-25T20:02:29.854" v="3648" actId="700"/>
          <ac:spMkLst>
            <pc:docMk/>
            <pc:sldMk cId="4266457282" sldId="1096"/>
            <ac:spMk id="2" creationId="{165CA7C8-2895-CC4C-8D20-52EC104FBFEF}"/>
          </ac:spMkLst>
        </pc:spChg>
        <pc:spChg chg="add mod ord">
          <ac:chgData name="Mariah Helgeson" userId="51b1bd1c-374c-4333-91a8-ada6f1cc33a2" providerId="ADAL" clId="{2561BA1A-F32F-064E-9033-AAFC7156500D}" dt="2022-02-01T21:24:15.852" v="13978" actId="20577"/>
          <ac:spMkLst>
            <pc:docMk/>
            <pc:sldMk cId="4266457282" sldId="1096"/>
            <ac:spMk id="3" creationId="{FE14A618-094F-1942-B188-16438D6E0102}"/>
          </ac:spMkLst>
        </pc:spChg>
        <pc:spChg chg="add mod">
          <ac:chgData name="Mariah Helgeson" userId="51b1bd1c-374c-4333-91a8-ada6f1cc33a2" providerId="ADAL" clId="{2561BA1A-F32F-064E-9033-AAFC7156500D}" dt="2022-01-25T19:19:44.376" v="3046"/>
          <ac:spMkLst>
            <pc:docMk/>
            <pc:sldMk cId="4266457282" sldId="1096"/>
            <ac:spMk id="4" creationId="{FE6030F7-AA1B-C642-BE66-83BDA99A0B47}"/>
          </ac:spMkLst>
        </pc:spChg>
        <pc:spChg chg="add mod">
          <ac:chgData name="Mariah Helgeson" userId="51b1bd1c-374c-4333-91a8-ada6f1cc33a2" providerId="ADAL" clId="{2561BA1A-F32F-064E-9033-AAFC7156500D}" dt="2022-01-25T19:19:44.376" v="3046"/>
          <ac:spMkLst>
            <pc:docMk/>
            <pc:sldMk cId="4266457282" sldId="1096"/>
            <ac:spMk id="5" creationId="{4DFB80BC-143F-3F40-9202-5EE376472354}"/>
          </ac:spMkLst>
        </pc:spChg>
        <pc:spChg chg="add mod">
          <ac:chgData name="Mariah Helgeson" userId="51b1bd1c-374c-4333-91a8-ada6f1cc33a2" providerId="ADAL" clId="{2561BA1A-F32F-064E-9033-AAFC7156500D}" dt="2022-01-25T19:19:44.376" v="3046"/>
          <ac:spMkLst>
            <pc:docMk/>
            <pc:sldMk cId="4266457282" sldId="1096"/>
            <ac:spMk id="6" creationId="{F66D53C3-6185-F04F-8DF4-1D754DC2181D}"/>
          </ac:spMkLst>
        </pc:spChg>
        <pc:spChg chg="add mod">
          <ac:chgData name="Mariah Helgeson" userId="51b1bd1c-374c-4333-91a8-ada6f1cc33a2" providerId="ADAL" clId="{2561BA1A-F32F-064E-9033-AAFC7156500D}" dt="2022-01-25T19:19:44.376" v="3046"/>
          <ac:spMkLst>
            <pc:docMk/>
            <pc:sldMk cId="4266457282" sldId="1096"/>
            <ac:spMk id="7" creationId="{560BEC46-0826-114D-81CD-AEA61611667B}"/>
          </ac:spMkLst>
        </pc:spChg>
        <pc:spChg chg="add mod">
          <ac:chgData name="Mariah Helgeson" userId="51b1bd1c-374c-4333-91a8-ada6f1cc33a2" providerId="ADAL" clId="{2561BA1A-F32F-064E-9033-AAFC7156500D}" dt="2022-01-25T19:19:44.376" v="3046"/>
          <ac:spMkLst>
            <pc:docMk/>
            <pc:sldMk cId="4266457282" sldId="1096"/>
            <ac:spMk id="8" creationId="{996AC7B9-C4E1-5C47-9D83-BC0FB412D04B}"/>
          </ac:spMkLst>
        </pc:spChg>
        <pc:spChg chg="add mod">
          <ac:chgData name="Mariah Helgeson" userId="51b1bd1c-374c-4333-91a8-ada6f1cc33a2" providerId="ADAL" clId="{2561BA1A-F32F-064E-9033-AAFC7156500D}" dt="2022-01-25T19:19:44.376" v="3046"/>
          <ac:spMkLst>
            <pc:docMk/>
            <pc:sldMk cId="4266457282" sldId="1096"/>
            <ac:spMk id="9" creationId="{3DC6195A-8444-5847-A165-B5DAC3D70681}"/>
          </ac:spMkLst>
        </pc:spChg>
        <pc:spChg chg="add mod">
          <ac:chgData name="Mariah Helgeson" userId="51b1bd1c-374c-4333-91a8-ada6f1cc33a2" providerId="ADAL" clId="{2561BA1A-F32F-064E-9033-AAFC7156500D}" dt="2022-01-25T19:19:44.376" v="3046"/>
          <ac:spMkLst>
            <pc:docMk/>
            <pc:sldMk cId="4266457282" sldId="1096"/>
            <ac:spMk id="10" creationId="{90C296A0-B04F-9D41-A0A4-07720DE6E163}"/>
          </ac:spMkLst>
        </pc:spChg>
        <pc:spChg chg="add mod">
          <ac:chgData name="Mariah Helgeson" userId="51b1bd1c-374c-4333-91a8-ada6f1cc33a2" providerId="ADAL" clId="{2561BA1A-F32F-064E-9033-AAFC7156500D}" dt="2022-01-25T19:19:44.376" v="3046"/>
          <ac:spMkLst>
            <pc:docMk/>
            <pc:sldMk cId="4266457282" sldId="1096"/>
            <ac:spMk id="11" creationId="{E15E815F-794F-C746-B47C-C39218FB8F52}"/>
          </ac:spMkLst>
        </pc:spChg>
        <pc:spChg chg="add mod">
          <ac:chgData name="Mariah Helgeson" userId="51b1bd1c-374c-4333-91a8-ada6f1cc33a2" providerId="ADAL" clId="{2561BA1A-F32F-064E-9033-AAFC7156500D}" dt="2022-01-25T19:19:44.376" v="3046"/>
          <ac:spMkLst>
            <pc:docMk/>
            <pc:sldMk cId="4266457282" sldId="1096"/>
            <ac:spMk id="12" creationId="{6F802ECD-8B92-C343-B6FB-6DFDCAAD270A}"/>
          </ac:spMkLst>
        </pc:spChg>
        <pc:spChg chg="add mod">
          <ac:chgData name="Mariah Helgeson" userId="51b1bd1c-374c-4333-91a8-ada6f1cc33a2" providerId="ADAL" clId="{2561BA1A-F32F-064E-9033-AAFC7156500D}" dt="2022-01-25T19:19:44.376" v="3046"/>
          <ac:spMkLst>
            <pc:docMk/>
            <pc:sldMk cId="4266457282" sldId="1096"/>
            <ac:spMk id="13" creationId="{2C2A34E2-153C-7E47-AD08-46606A06C371}"/>
          </ac:spMkLst>
        </pc:spChg>
        <pc:spChg chg="add mod">
          <ac:chgData name="Mariah Helgeson" userId="51b1bd1c-374c-4333-91a8-ada6f1cc33a2" providerId="ADAL" clId="{2561BA1A-F32F-064E-9033-AAFC7156500D}" dt="2022-01-25T19:19:44.376" v="3046"/>
          <ac:spMkLst>
            <pc:docMk/>
            <pc:sldMk cId="4266457282" sldId="1096"/>
            <ac:spMk id="14" creationId="{CEB2308E-CCF6-D544-A7C5-801A48248AAE}"/>
          </ac:spMkLst>
        </pc:spChg>
        <pc:spChg chg="add mod">
          <ac:chgData name="Mariah Helgeson" userId="51b1bd1c-374c-4333-91a8-ada6f1cc33a2" providerId="ADAL" clId="{2561BA1A-F32F-064E-9033-AAFC7156500D}" dt="2022-01-25T19:19:44.376" v="3046"/>
          <ac:spMkLst>
            <pc:docMk/>
            <pc:sldMk cId="4266457282" sldId="1096"/>
            <ac:spMk id="15" creationId="{67978DFE-5EF3-D14D-A1D2-0EF9B9DCD362}"/>
          </ac:spMkLst>
        </pc:spChg>
        <pc:spChg chg="add mod">
          <ac:chgData name="Mariah Helgeson" userId="51b1bd1c-374c-4333-91a8-ada6f1cc33a2" providerId="ADAL" clId="{2561BA1A-F32F-064E-9033-AAFC7156500D}" dt="2022-01-25T19:19:44.376" v="3046"/>
          <ac:spMkLst>
            <pc:docMk/>
            <pc:sldMk cId="4266457282" sldId="1096"/>
            <ac:spMk id="16" creationId="{04B917AE-17FE-5B41-97BD-5A0AA1706FBF}"/>
          </ac:spMkLst>
        </pc:spChg>
        <pc:spChg chg="add mod">
          <ac:chgData name="Mariah Helgeson" userId="51b1bd1c-374c-4333-91a8-ada6f1cc33a2" providerId="ADAL" clId="{2561BA1A-F32F-064E-9033-AAFC7156500D}" dt="2022-01-25T19:19:44.376" v="3046"/>
          <ac:spMkLst>
            <pc:docMk/>
            <pc:sldMk cId="4266457282" sldId="1096"/>
            <ac:spMk id="17" creationId="{B4BE7A2F-F56A-4F44-AE8C-2D01FF5334F8}"/>
          </ac:spMkLst>
        </pc:spChg>
        <pc:spChg chg="add mod">
          <ac:chgData name="Mariah Helgeson" userId="51b1bd1c-374c-4333-91a8-ada6f1cc33a2" providerId="ADAL" clId="{2561BA1A-F32F-064E-9033-AAFC7156500D}" dt="2022-01-25T19:19:44.376" v="3046"/>
          <ac:spMkLst>
            <pc:docMk/>
            <pc:sldMk cId="4266457282" sldId="1096"/>
            <ac:spMk id="18" creationId="{83881429-9466-6C47-A7A9-7E38C28EE455}"/>
          </ac:spMkLst>
        </pc:spChg>
        <pc:spChg chg="add mod">
          <ac:chgData name="Mariah Helgeson" userId="51b1bd1c-374c-4333-91a8-ada6f1cc33a2" providerId="ADAL" clId="{2561BA1A-F32F-064E-9033-AAFC7156500D}" dt="2022-01-25T19:19:44.376" v="3046"/>
          <ac:spMkLst>
            <pc:docMk/>
            <pc:sldMk cId="4266457282" sldId="1096"/>
            <ac:spMk id="19" creationId="{2D4A2497-5441-1C49-A3A9-D0138DCBE027}"/>
          </ac:spMkLst>
        </pc:spChg>
        <pc:spChg chg="add mod">
          <ac:chgData name="Mariah Helgeson" userId="51b1bd1c-374c-4333-91a8-ada6f1cc33a2" providerId="ADAL" clId="{2561BA1A-F32F-064E-9033-AAFC7156500D}" dt="2022-01-25T19:19:44.376" v="3046"/>
          <ac:spMkLst>
            <pc:docMk/>
            <pc:sldMk cId="4266457282" sldId="1096"/>
            <ac:spMk id="20" creationId="{13521AFD-2FC2-4D43-805B-B29BB4B58108}"/>
          </ac:spMkLst>
        </pc:spChg>
        <pc:spChg chg="add mod">
          <ac:chgData name="Mariah Helgeson" userId="51b1bd1c-374c-4333-91a8-ada6f1cc33a2" providerId="ADAL" clId="{2561BA1A-F32F-064E-9033-AAFC7156500D}" dt="2022-01-25T19:19:44.376" v="3046"/>
          <ac:spMkLst>
            <pc:docMk/>
            <pc:sldMk cId="4266457282" sldId="1096"/>
            <ac:spMk id="21" creationId="{D0E3EE5A-D8BF-0E4C-B8E5-580C1F03E998}"/>
          </ac:spMkLst>
        </pc:spChg>
        <pc:spChg chg="add mod">
          <ac:chgData name="Mariah Helgeson" userId="51b1bd1c-374c-4333-91a8-ada6f1cc33a2" providerId="ADAL" clId="{2561BA1A-F32F-064E-9033-AAFC7156500D}" dt="2022-01-25T19:19:44.376" v="3046"/>
          <ac:spMkLst>
            <pc:docMk/>
            <pc:sldMk cId="4266457282" sldId="1096"/>
            <ac:spMk id="22" creationId="{0B166F86-AA60-1243-9F20-05717F449549}"/>
          </ac:spMkLst>
        </pc:spChg>
        <pc:spChg chg="add mod">
          <ac:chgData name="Mariah Helgeson" userId="51b1bd1c-374c-4333-91a8-ada6f1cc33a2" providerId="ADAL" clId="{2561BA1A-F32F-064E-9033-AAFC7156500D}" dt="2022-01-25T19:19:44.376" v="3046"/>
          <ac:spMkLst>
            <pc:docMk/>
            <pc:sldMk cId="4266457282" sldId="1096"/>
            <ac:spMk id="23" creationId="{9B908610-79E1-1F4C-8217-6277EAC9D086}"/>
          </ac:spMkLst>
        </pc:spChg>
        <pc:spChg chg="add mod">
          <ac:chgData name="Mariah Helgeson" userId="51b1bd1c-374c-4333-91a8-ada6f1cc33a2" providerId="ADAL" clId="{2561BA1A-F32F-064E-9033-AAFC7156500D}" dt="2022-01-25T19:19:44.376" v="3046"/>
          <ac:spMkLst>
            <pc:docMk/>
            <pc:sldMk cId="4266457282" sldId="1096"/>
            <ac:spMk id="24" creationId="{76FD842F-D033-F740-85E7-309FBFB0253A}"/>
          </ac:spMkLst>
        </pc:spChg>
        <pc:spChg chg="add mod ord">
          <ac:chgData name="Mariah Helgeson" userId="51b1bd1c-374c-4333-91a8-ada6f1cc33a2" providerId="ADAL" clId="{2561BA1A-F32F-064E-9033-AAFC7156500D}" dt="2022-02-01T21:29:12.421" v="15209" actId="255"/>
          <ac:spMkLst>
            <pc:docMk/>
            <pc:sldMk cId="4266457282" sldId="1096"/>
            <ac:spMk id="25" creationId="{F0D1A2CF-70F8-AE45-8E09-DFD37099C696}"/>
          </ac:spMkLst>
        </pc:spChg>
        <pc:picChg chg="del mod">
          <ac:chgData name="Mariah Helgeson" userId="51b1bd1c-374c-4333-91a8-ada6f1cc33a2" providerId="ADAL" clId="{2561BA1A-F32F-064E-9033-AAFC7156500D}" dt="2022-02-01T21:29:15.016" v="15210" actId="478"/>
          <ac:picMkLst>
            <pc:docMk/>
            <pc:sldMk cId="4266457282" sldId="1096"/>
            <ac:picMk id="132098" creationId="{C2CE9EBD-FD87-4B4A-B48D-69A2D868445D}"/>
          </ac:picMkLst>
        </pc:picChg>
      </pc:sldChg>
      <pc:sldChg chg="addSp delSp modSp mod modClrScheme chgLayout">
        <pc:chgData name="Mariah Helgeson" userId="51b1bd1c-374c-4333-91a8-ada6f1cc33a2" providerId="ADAL" clId="{2561BA1A-F32F-064E-9033-AAFC7156500D}" dt="2022-02-01T22:46:34.338" v="18139" actId="20577"/>
        <pc:sldMkLst>
          <pc:docMk/>
          <pc:sldMk cId="2300032225" sldId="1097"/>
        </pc:sldMkLst>
        <pc:spChg chg="add mod ord">
          <ac:chgData name="Mariah Helgeson" userId="51b1bd1c-374c-4333-91a8-ada6f1cc33a2" providerId="ADAL" clId="{2561BA1A-F32F-064E-9033-AAFC7156500D}" dt="2022-01-25T20:02:29.854" v="3648" actId="700"/>
          <ac:spMkLst>
            <pc:docMk/>
            <pc:sldMk cId="2300032225" sldId="1097"/>
            <ac:spMk id="2" creationId="{C08A4215-278E-B140-8F33-DEEF57539ABA}"/>
          </ac:spMkLst>
        </pc:spChg>
        <pc:spChg chg="add mod ord">
          <ac:chgData name="Mariah Helgeson" userId="51b1bd1c-374c-4333-91a8-ada6f1cc33a2" providerId="ADAL" clId="{2561BA1A-F32F-064E-9033-AAFC7156500D}" dt="2022-02-01T21:35:06.017" v="16334" actId="20577"/>
          <ac:spMkLst>
            <pc:docMk/>
            <pc:sldMk cId="2300032225" sldId="1097"/>
            <ac:spMk id="3" creationId="{6BDE76EA-62BC-654C-8737-EC69F4D75156}"/>
          </ac:spMkLst>
        </pc:spChg>
        <pc:spChg chg="add mod">
          <ac:chgData name="Mariah Helgeson" userId="51b1bd1c-374c-4333-91a8-ada6f1cc33a2" providerId="ADAL" clId="{2561BA1A-F32F-064E-9033-AAFC7156500D}" dt="2022-01-25T19:14:56.995" v="3005"/>
          <ac:spMkLst>
            <pc:docMk/>
            <pc:sldMk cId="2300032225" sldId="1097"/>
            <ac:spMk id="4" creationId="{374DDCE7-6FEE-8F40-A019-E026F336AF54}"/>
          </ac:spMkLst>
        </pc:spChg>
        <pc:spChg chg="add mod">
          <ac:chgData name="Mariah Helgeson" userId="51b1bd1c-374c-4333-91a8-ada6f1cc33a2" providerId="ADAL" clId="{2561BA1A-F32F-064E-9033-AAFC7156500D}" dt="2022-01-25T19:14:56.995" v="3005"/>
          <ac:spMkLst>
            <pc:docMk/>
            <pc:sldMk cId="2300032225" sldId="1097"/>
            <ac:spMk id="5" creationId="{90C33BEA-D79D-A745-9107-BDA254629F72}"/>
          </ac:spMkLst>
        </pc:spChg>
        <pc:spChg chg="add mod">
          <ac:chgData name="Mariah Helgeson" userId="51b1bd1c-374c-4333-91a8-ada6f1cc33a2" providerId="ADAL" clId="{2561BA1A-F32F-064E-9033-AAFC7156500D}" dt="2022-01-25T19:14:56.995" v="3005"/>
          <ac:spMkLst>
            <pc:docMk/>
            <pc:sldMk cId="2300032225" sldId="1097"/>
            <ac:spMk id="6" creationId="{20A4B0BC-C67A-F84A-A82E-0FF3678ED13F}"/>
          </ac:spMkLst>
        </pc:spChg>
        <pc:spChg chg="add mod">
          <ac:chgData name="Mariah Helgeson" userId="51b1bd1c-374c-4333-91a8-ada6f1cc33a2" providerId="ADAL" clId="{2561BA1A-F32F-064E-9033-AAFC7156500D}" dt="2022-01-25T19:14:56.995" v="3005"/>
          <ac:spMkLst>
            <pc:docMk/>
            <pc:sldMk cId="2300032225" sldId="1097"/>
            <ac:spMk id="7" creationId="{5DB9963C-7808-C049-BCA9-C72C967B89BA}"/>
          </ac:spMkLst>
        </pc:spChg>
        <pc:spChg chg="add mod">
          <ac:chgData name="Mariah Helgeson" userId="51b1bd1c-374c-4333-91a8-ada6f1cc33a2" providerId="ADAL" clId="{2561BA1A-F32F-064E-9033-AAFC7156500D}" dt="2022-01-25T19:14:56.995" v="3005"/>
          <ac:spMkLst>
            <pc:docMk/>
            <pc:sldMk cId="2300032225" sldId="1097"/>
            <ac:spMk id="8" creationId="{A900ACCC-F878-3149-B0B3-43037B2BB213}"/>
          </ac:spMkLst>
        </pc:spChg>
        <pc:spChg chg="add mod">
          <ac:chgData name="Mariah Helgeson" userId="51b1bd1c-374c-4333-91a8-ada6f1cc33a2" providerId="ADAL" clId="{2561BA1A-F32F-064E-9033-AAFC7156500D}" dt="2022-01-25T19:14:56.995" v="3005"/>
          <ac:spMkLst>
            <pc:docMk/>
            <pc:sldMk cId="2300032225" sldId="1097"/>
            <ac:spMk id="9" creationId="{B4CF3E80-6151-4444-B349-89E6709ABFE4}"/>
          </ac:spMkLst>
        </pc:spChg>
        <pc:spChg chg="add mod">
          <ac:chgData name="Mariah Helgeson" userId="51b1bd1c-374c-4333-91a8-ada6f1cc33a2" providerId="ADAL" clId="{2561BA1A-F32F-064E-9033-AAFC7156500D}" dt="2022-01-25T19:14:56.995" v="3005"/>
          <ac:spMkLst>
            <pc:docMk/>
            <pc:sldMk cId="2300032225" sldId="1097"/>
            <ac:spMk id="10" creationId="{1C13979C-9A1B-D342-A640-75818D800D5D}"/>
          </ac:spMkLst>
        </pc:spChg>
        <pc:spChg chg="add mod">
          <ac:chgData name="Mariah Helgeson" userId="51b1bd1c-374c-4333-91a8-ada6f1cc33a2" providerId="ADAL" clId="{2561BA1A-F32F-064E-9033-AAFC7156500D}" dt="2022-01-25T19:14:56.995" v="3005"/>
          <ac:spMkLst>
            <pc:docMk/>
            <pc:sldMk cId="2300032225" sldId="1097"/>
            <ac:spMk id="11" creationId="{1DF51934-F46B-D742-ADC4-5002C2D1D0CD}"/>
          </ac:spMkLst>
        </pc:spChg>
        <pc:spChg chg="add mod">
          <ac:chgData name="Mariah Helgeson" userId="51b1bd1c-374c-4333-91a8-ada6f1cc33a2" providerId="ADAL" clId="{2561BA1A-F32F-064E-9033-AAFC7156500D}" dt="2022-01-25T19:14:56.995" v="3005"/>
          <ac:spMkLst>
            <pc:docMk/>
            <pc:sldMk cId="2300032225" sldId="1097"/>
            <ac:spMk id="12" creationId="{3122E024-9E75-564D-8F3B-5CE6D44ACFB1}"/>
          </ac:spMkLst>
        </pc:spChg>
        <pc:spChg chg="add mod">
          <ac:chgData name="Mariah Helgeson" userId="51b1bd1c-374c-4333-91a8-ada6f1cc33a2" providerId="ADAL" clId="{2561BA1A-F32F-064E-9033-AAFC7156500D}" dt="2022-01-25T19:14:56.995" v="3005"/>
          <ac:spMkLst>
            <pc:docMk/>
            <pc:sldMk cId="2300032225" sldId="1097"/>
            <ac:spMk id="13" creationId="{15A60399-03ED-9544-8329-9310261FE8DC}"/>
          </ac:spMkLst>
        </pc:spChg>
        <pc:spChg chg="add mod">
          <ac:chgData name="Mariah Helgeson" userId="51b1bd1c-374c-4333-91a8-ada6f1cc33a2" providerId="ADAL" clId="{2561BA1A-F32F-064E-9033-AAFC7156500D}" dt="2022-01-25T19:14:56.995" v="3005"/>
          <ac:spMkLst>
            <pc:docMk/>
            <pc:sldMk cId="2300032225" sldId="1097"/>
            <ac:spMk id="14" creationId="{C020EE00-42E1-5C40-B21F-B01CBEEB0CD1}"/>
          </ac:spMkLst>
        </pc:spChg>
        <pc:spChg chg="add mod">
          <ac:chgData name="Mariah Helgeson" userId="51b1bd1c-374c-4333-91a8-ada6f1cc33a2" providerId="ADAL" clId="{2561BA1A-F32F-064E-9033-AAFC7156500D}" dt="2022-01-25T19:14:56.995" v="3005"/>
          <ac:spMkLst>
            <pc:docMk/>
            <pc:sldMk cId="2300032225" sldId="1097"/>
            <ac:spMk id="15" creationId="{6996E207-AFAA-014B-91BE-0AC47C0F34B5}"/>
          </ac:spMkLst>
        </pc:spChg>
        <pc:spChg chg="add mod">
          <ac:chgData name="Mariah Helgeson" userId="51b1bd1c-374c-4333-91a8-ada6f1cc33a2" providerId="ADAL" clId="{2561BA1A-F32F-064E-9033-AAFC7156500D}" dt="2022-01-25T19:14:56.995" v="3005"/>
          <ac:spMkLst>
            <pc:docMk/>
            <pc:sldMk cId="2300032225" sldId="1097"/>
            <ac:spMk id="16" creationId="{503BF224-8EC5-8740-A8B2-5119E1B920BD}"/>
          </ac:spMkLst>
        </pc:spChg>
        <pc:spChg chg="add mod">
          <ac:chgData name="Mariah Helgeson" userId="51b1bd1c-374c-4333-91a8-ada6f1cc33a2" providerId="ADAL" clId="{2561BA1A-F32F-064E-9033-AAFC7156500D}" dt="2022-01-25T19:14:56.995" v="3005"/>
          <ac:spMkLst>
            <pc:docMk/>
            <pc:sldMk cId="2300032225" sldId="1097"/>
            <ac:spMk id="17" creationId="{26C6BDF6-F82D-C74F-830C-3A778E19922D}"/>
          </ac:spMkLst>
        </pc:spChg>
        <pc:spChg chg="add mod">
          <ac:chgData name="Mariah Helgeson" userId="51b1bd1c-374c-4333-91a8-ada6f1cc33a2" providerId="ADAL" clId="{2561BA1A-F32F-064E-9033-AAFC7156500D}" dt="2022-01-25T19:14:56.995" v="3005"/>
          <ac:spMkLst>
            <pc:docMk/>
            <pc:sldMk cId="2300032225" sldId="1097"/>
            <ac:spMk id="18" creationId="{233C3B1B-92EF-3148-9535-0590FDF6C09C}"/>
          </ac:spMkLst>
        </pc:spChg>
        <pc:spChg chg="add mod">
          <ac:chgData name="Mariah Helgeson" userId="51b1bd1c-374c-4333-91a8-ada6f1cc33a2" providerId="ADAL" clId="{2561BA1A-F32F-064E-9033-AAFC7156500D}" dt="2022-01-25T19:14:56.995" v="3005"/>
          <ac:spMkLst>
            <pc:docMk/>
            <pc:sldMk cId="2300032225" sldId="1097"/>
            <ac:spMk id="19" creationId="{CB339BC1-8877-3F4C-B8F8-84AC895CCDB9}"/>
          </ac:spMkLst>
        </pc:spChg>
        <pc:spChg chg="add mod ord">
          <ac:chgData name="Mariah Helgeson" userId="51b1bd1c-374c-4333-91a8-ada6f1cc33a2" providerId="ADAL" clId="{2561BA1A-F32F-064E-9033-AAFC7156500D}" dt="2022-02-01T22:46:34.338" v="18139" actId="20577"/>
          <ac:spMkLst>
            <pc:docMk/>
            <pc:sldMk cId="2300032225" sldId="1097"/>
            <ac:spMk id="20" creationId="{847C0C09-A69A-D14C-9EE2-B715EAAB39B1}"/>
          </ac:spMkLst>
        </pc:spChg>
        <pc:picChg chg="del mod">
          <ac:chgData name="Mariah Helgeson" userId="51b1bd1c-374c-4333-91a8-ada6f1cc33a2" providerId="ADAL" clId="{2561BA1A-F32F-064E-9033-AAFC7156500D}" dt="2022-02-01T22:46:24.371" v="18133" actId="478"/>
          <ac:picMkLst>
            <pc:docMk/>
            <pc:sldMk cId="2300032225" sldId="1097"/>
            <ac:picMk id="148482" creationId="{62F503D1-35A3-4384-8749-682F6D11E415}"/>
          </ac:picMkLst>
        </pc:picChg>
      </pc:sldChg>
      <pc:sldChg chg="addSp delSp modSp mod modClrScheme chgLayout">
        <pc:chgData name="Mariah Helgeson" userId="51b1bd1c-374c-4333-91a8-ada6f1cc33a2" providerId="ADAL" clId="{2561BA1A-F32F-064E-9033-AAFC7156500D}" dt="2022-01-31T20:39:51.636" v="6758" actId="21"/>
        <pc:sldMkLst>
          <pc:docMk/>
          <pc:sldMk cId="1846906817" sldId="1098"/>
        </pc:sldMkLst>
        <pc:spChg chg="add mod ord">
          <ac:chgData name="Mariah Helgeson" userId="51b1bd1c-374c-4333-91a8-ada6f1cc33a2" providerId="ADAL" clId="{2561BA1A-F32F-064E-9033-AAFC7156500D}" dt="2022-01-25T20:02:29.854" v="3648" actId="700"/>
          <ac:spMkLst>
            <pc:docMk/>
            <pc:sldMk cId="1846906817" sldId="1098"/>
            <ac:spMk id="2" creationId="{E22B122C-D0C0-694B-B99B-67DDFD40DB86}"/>
          </ac:spMkLst>
        </pc:spChg>
        <pc:spChg chg="add mod ord">
          <ac:chgData name="Mariah Helgeson" userId="51b1bd1c-374c-4333-91a8-ada6f1cc33a2" providerId="ADAL" clId="{2561BA1A-F32F-064E-9033-AAFC7156500D}" dt="2022-01-31T20:30:46.216" v="5714" actId="20577"/>
          <ac:spMkLst>
            <pc:docMk/>
            <pc:sldMk cId="1846906817" sldId="1098"/>
            <ac:spMk id="3" creationId="{4B5852D3-FC77-014F-88DE-234A2FBCC40E}"/>
          </ac:spMkLst>
        </pc:spChg>
        <pc:spChg chg="add mod">
          <ac:chgData name="Mariah Helgeson" userId="51b1bd1c-374c-4333-91a8-ada6f1cc33a2" providerId="ADAL" clId="{2561BA1A-F32F-064E-9033-AAFC7156500D}" dt="2022-01-25T19:14:39.953" v="2999"/>
          <ac:spMkLst>
            <pc:docMk/>
            <pc:sldMk cId="1846906817" sldId="1098"/>
            <ac:spMk id="4" creationId="{78F49264-33D9-3841-B7AD-472E3012591F}"/>
          </ac:spMkLst>
        </pc:spChg>
        <pc:spChg chg="add mod">
          <ac:chgData name="Mariah Helgeson" userId="51b1bd1c-374c-4333-91a8-ada6f1cc33a2" providerId="ADAL" clId="{2561BA1A-F32F-064E-9033-AAFC7156500D}" dt="2022-01-25T19:14:39.953" v="2999"/>
          <ac:spMkLst>
            <pc:docMk/>
            <pc:sldMk cId="1846906817" sldId="1098"/>
            <ac:spMk id="5" creationId="{57D8050E-E988-D343-ABE6-278A06962E51}"/>
          </ac:spMkLst>
        </pc:spChg>
        <pc:spChg chg="add mod">
          <ac:chgData name="Mariah Helgeson" userId="51b1bd1c-374c-4333-91a8-ada6f1cc33a2" providerId="ADAL" clId="{2561BA1A-F32F-064E-9033-AAFC7156500D}" dt="2022-01-25T19:14:39.953" v="2999"/>
          <ac:spMkLst>
            <pc:docMk/>
            <pc:sldMk cId="1846906817" sldId="1098"/>
            <ac:spMk id="6" creationId="{4E5ED130-5266-3D48-AA43-1D15A8EB5D41}"/>
          </ac:spMkLst>
        </pc:spChg>
        <pc:spChg chg="add mod">
          <ac:chgData name="Mariah Helgeson" userId="51b1bd1c-374c-4333-91a8-ada6f1cc33a2" providerId="ADAL" clId="{2561BA1A-F32F-064E-9033-AAFC7156500D}" dt="2022-01-25T19:14:39.953" v="2999"/>
          <ac:spMkLst>
            <pc:docMk/>
            <pc:sldMk cId="1846906817" sldId="1098"/>
            <ac:spMk id="7" creationId="{3F214F3E-1096-BF43-96CF-72EC446F93DE}"/>
          </ac:spMkLst>
        </pc:spChg>
        <pc:spChg chg="add mod">
          <ac:chgData name="Mariah Helgeson" userId="51b1bd1c-374c-4333-91a8-ada6f1cc33a2" providerId="ADAL" clId="{2561BA1A-F32F-064E-9033-AAFC7156500D}" dt="2022-01-25T19:14:39.953" v="2999"/>
          <ac:spMkLst>
            <pc:docMk/>
            <pc:sldMk cId="1846906817" sldId="1098"/>
            <ac:spMk id="8" creationId="{0651E3B5-7040-5046-BF91-70A4C4A76B3A}"/>
          </ac:spMkLst>
        </pc:spChg>
        <pc:spChg chg="add mod">
          <ac:chgData name="Mariah Helgeson" userId="51b1bd1c-374c-4333-91a8-ada6f1cc33a2" providerId="ADAL" clId="{2561BA1A-F32F-064E-9033-AAFC7156500D}" dt="2022-01-25T19:14:39.953" v="2999"/>
          <ac:spMkLst>
            <pc:docMk/>
            <pc:sldMk cId="1846906817" sldId="1098"/>
            <ac:spMk id="9" creationId="{D2307B4F-ECC0-674B-8797-3822E7033D9B}"/>
          </ac:spMkLst>
        </pc:spChg>
        <pc:spChg chg="add mod">
          <ac:chgData name="Mariah Helgeson" userId="51b1bd1c-374c-4333-91a8-ada6f1cc33a2" providerId="ADAL" clId="{2561BA1A-F32F-064E-9033-AAFC7156500D}" dt="2022-01-25T19:14:39.953" v="2999"/>
          <ac:spMkLst>
            <pc:docMk/>
            <pc:sldMk cId="1846906817" sldId="1098"/>
            <ac:spMk id="10" creationId="{F18CEB47-84FB-794A-807D-007CAE7CC61D}"/>
          </ac:spMkLst>
        </pc:spChg>
        <pc:spChg chg="add mod">
          <ac:chgData name="Mariah Helgeson" userId="51b1bd1c-374c-4333-91a8-ada6f1cc33a2" providerId="ADAL" clId="{2561BA1A-F32F-064E-9033-AAFC7156500D}" dt="2022-01-25T19:14:39.953" v="2999"/>
          <ac:spMkLst>
            <pc:docMk/>
            <pc:sldMk cId="1846906817" sldId="1098"/>
            <ac:spMk id="11" creationId="{B98E84AD-95A4-4A4A-AE5F-B71555F90F2C}"/>
          </ac:spMkLst>
        </pc:spChg>
        <pc:spChg chg="add mod">
          <ac:chgData name="Mariah Helgeson" userId="51b1bd1c-374c-4333-91a8-ada6f1cc33a2" providerId="ADAL" clId="{2561BA1A-F32F-064E-9033-AAFC7156500D}" dt="2022-01-25T19:14:39.953" v="2999"/>
          <ac:spMkLst>
            <pc:docMk/>
            <pc:sldMk cId="1846906817" sldId="1098"/>
            <ac:spMk id="12" creationId="{693D7466-9B11-4C4F-AE29-8EC7ADC291FE}"/>
          </ac:spMkLst>
        </pc:spChg>
        <pc:spChg chg="add mod">
          <ac:chgData name="Mariah Helgeson" userId="51b1bd1c-374c-4333-91a8-ada6f1cc33a2" providerId="ADAL" clId="{2561BA1A-F32F-064E-9033-AAFC7156500D}" dt="2022-01-25T19:14:39.953" v="2999"/>
          <ac:spMkLst>
            <pc:docMk/>
            <pc:sldMk cId="1846906817" sldId="1098"/>
            <ac:spMk id="13" creationId="{0628F5FD-DD38-134C-9164-CEA4A3B94CE8}"/>
          </ac:spMkLst>
        </pc:spChg>
        <pc:spChg chg="add mod">
          <ac:chgData name="Mariah Helgeson" userId="51b1bd1c-374c-4333-91a8-ada6f1cc33a2" providerId="ADAL" clId="{2561BA1A-F32F-064E-9033-AAFC7156500D}" dt="2022-01-25T19:14:39.953" v="2999"/>
          <ac:spMkLst>
            <pc:docMk/>
            <pc:sldMk cId="1846906817" sldId="1098"/>
            <ac:spMk id="14" creationId="{B2F289CD-D6B9-6141-8D8E-7E7283C81567}"/>
          </ac:spMkLst>
        </pc:spChg>
        <pc:spChg chg="add mod">
          <ac:chgData name="Mariah Helgeson" userId="51b1bd1c-374c-4333-91a8-ada6f1cc33a2" providerId="ADAL" clId="{2561BA1A-F32F-064E-9033-AAFC7156500D}" dt="2022-01-25T19:14:39.953" v="2999"/>
          <ac:spMkLst>
            <pc:docMk/>
            <pc:sldMk cId="1846906817" sldId="1098"/>
            <ac:spMk id="15" creationId="{826AC19E-0C74-ED4A-9882-96CF3420E273}"/>
          </ac:spMkLst>
        </pc:spChg>
        <pc:spChg chg="add mod">
          <ac:chgData name="Mariah Helgeson" userId="51b1bd1c-374c-4333-91a8-ada6f1cc33a2" providerId="ADAL" clId="{2561BA1A-F32F-064E-9033-AAFC7156500D}" dt="2022-01-25T19:14:39.953" v="2999"/>
          <ac:spMkLst>
            <pc:docMk/>
            <pc:sldMk cId="1846906817" sldId="1098"/>
            <ac:spMk id="16" creationId="{B23100ED-1E90-C747-B18E-3961B3162AE4}"/>
          </ac:spMkLst>
        </pc:spChg>
        <pc:spChg chg="add mod">
          <ac:chgData name="Mariah Helgeson" userId="51b1bd1c-374c-4333-91a8-ada6f1cc33a2" providerId="ADAL" clId="{2561BA1A-F32F-064E-9033-AAFC7156500D}" dt="2022-01-25T19:14:39.953" v="2999"/>
          <ac:spMkLst>
            <pc:docMk/>
            <pc:sldMk cId="1846906817" sldId="1098"/>
            <ac:spMk id="17" creationId="{4B8F2406-2A40-5744-BC9B-68B173A966CB}"/>
          </ac:spMkLst>
        </pc:spChg>
        <pc:spChg chg="add mod">
          <ac:chgData name="Mariah Helgeson" userId="51b1bd1c-374c-4333-91a8-ada6f1cc33a2" providerId="ADAL" clId="{2561BA1A-F32F-064E-9033-AAFC7156500D}" dt="2022-01-25T19:14:39.953" v="2999"/>
          <ac:spMkLst>
            <pc:docMk/>
            <pc:sldMk cId="1846906817" sldId="1098"/>
            <ac:spMk id="18" creationId="{D4D77224-3D8E-D043-A15D-9B5C4BD0A879}"/>
          </ac:spMkLst>
        </pc:spChg>
        <pc:spChg chg="add mod">
          <ac:chgData name="Mariah Helgeson" userId="51b1bd1c-374c-4333-91a8-ada6f1cc33a2" providerId="ADAL" clId="{2561BA1A-F32F-064E-9033-AAFC7156500D}" dt="2022-01-25T19:14:39.953" v="2999"/>
          <ac:spMkLst>
            <pc:docMk/>
            <pc:sldMk cId="1846906817" sldId="1098"/>
            <ac:spMk id="19" creationId="{DB1714AB-3099-C642-84E3-C7CBB7D3DAC5}"/>
          </ac:spMkLst>
        </pc:spChg>
        <pc:spChg chg="add mod ord">
          <ac:chgData name="Mariah Helgeson" userId="51b1bd1c-374c-4333-91a8-ada6f1cc33a2" providerId="ADAL" clId="{2561BA1A-F32F-064E-9033-AAFC7156500D}" dt="2022-01-31T20:39:51.636" v="6758" actId="21"/>
          <ac:spMkLst>
            <pc:docMk/>
            <pc:sldMk cId="1846906817" sldId="1098"/>
            <ac:spMk id="20" creationId="{B9F39A42-75C5-8B4C-AB83-3F723FD66708}"/>
          </ac:spMkLst>
        </pc:spChg>
        <pc:picChg chg="del mod">
          <ac:chgData name="Mariah Helgeson" userId="51b1bd1c-374c-4333-91a8-ada6f1cc33a2" providerId="ADAL" clId="{2561BA1A-F32F-064E-9033-AAFC7156500D}" dt="2022-01-31T20:31:15.201" v="5735" actId="21"/>
          <ac:picMkLst>
            <pc:docMk/>
            <pc:sldMk cId="1846906817" sldId="1098"/>
            <ac:picMk id="146434" creationId="{F440AA2B-A21E-4239-A70F-08EC07D9CC60}"/>
          </ac:picMkLst>
        </pc:picChg>
      </pc:sldChg>
      <pc:sldChg chg="addSp delSp modSp mod modClrScheme chgLayout">
        <pc:chgData name="Mariah Helgeson" userId="51b1bd1c-374c-4333-91a8-ada6f1cc33a2" providerId="ADAL" clId="{2561BA1A-F32F-064E-9033-AAFC7156500D}" dt="2022-01-31T20:54:33.925" v="7691" actId="255"/>
        <pc:sldMkLst>
          <pc:docMk/>
          <pc:sldMk cId="853874051" sldId="1099"/>
        </pc:sldMkLst>
        <pc:spChg chg="add mod ord">
          <ac:chgData name="Mariah Helgeson" userId="51b1bd1c-374c-4333-91a8-ada6f1cc33a2" providerId="ADAL" clId="{2561BA1A-F32F-064E-9033-AAFC7156500D}" dt="2022-01-25T20:02:29.854" v="3648" actId="700"/>
          <ac:spMkLst>
            <pc:docMk/>
            <pc:sldMk cId="853874051" sldId="1099"/>
            <ac:spMk id="2" creationId="{2BCF9AFB-9188-804A-9251-6212619DEE4F}"/>
          </ac:spMkLst>
        </pc:spChg>
        <pc:spChg chg="add mod ord">
          <ac:chgData name="Mariah Helgeson" userId="51b1bd1c-374c-4333-91a8-ada6f1cc33a2" providerId="ADAL" clId="{2561BA1A-F32F-064E-9033-AAFC7156500D}" dt="2022-01-31T20:40:37.525" v="6781" actId="20577"/>
          <ac:spMkLst>
            <pc:docMk/>
            <pc:sldMk cId="853874051" sldId="1099"/>
            <ac:spMk id="3" creationId="{61ED44F3-D71B-DF4A-9853-D462FFF55BDD}"/>
          </ac:spMkLst>
        </pc:spChg>
        <pc:spChg chg="add mod">
          <ac:chgData name="Mariah Helgeson" userId="51b1bd1c-374c-4333-91a8-ada6f1cc33a2" providerId="ADAL" clId="{2561BA1A-F32F-064E-9033-AAFC7156500D}" dt="2022-01-25T19:18:19.550" v="3036"/>
          <ac:spMkLst>
            <pc:docMk/>
            <pc:sldMk cId="853874051" sldId="1099"/>
            <ac:spMk id="4" creationId="{D422B1C7-F829-874B-8ECD-11C7BB588DE6}"/>
          </ac:spMkLst>
        </pc:spChg>
        <pc:spChg chg="add mod">
          <ac:chgData name="Mariah Helgeson" userId="51b1bd1c-374c-4333-91a8-ada6f1cc33a2" providerId="ADAL" clId="{2561BA1A-F32F-064E-9033-AAFC7156500D}" dt="2022-01-25T19:18:19.550" v="3036"/>
          <ac:spMkLst>
            <pc:docMk/>
            <pc:sldMk cId="853874051" sldId="1099"/>
            <ac:spMk id="5" creationId="{BED45416-5B33-7040-944D-F2532E5DF806}"/>
          </ac:spMkLst>
        </pc:spChg>
        <pc:spChg chg="add mod">
          <ac:chgData name="Mariah Helgeson" userId="51b1bd1c-374c-4333-91a8-ada6f1cc33a2" providerId="ADAL" clId="{2561BA1A-F32F-064E-9033-AAFC7156500D}" dt="2022-01-25T19:18:19.550" v="3036"/>
          <ac:spMkLst>
            <pc:docMk/>
            <pc:sldMk cId="853874051" sldId="1099"/>
            <ac:spMk id="6" creationId="{BE707BC8-248B-D941-B8A9-112BAB8191F5}"/>
          </ac:spMkLst>
        </pc:spChg>
        <pc:spChg chg="add mod">
          <ac:chgData name="Mariah Helgeson" userId="51b1bd1c-374c-4333-91a8-ada6f1cc33a2" providerId="ADAL" clId="{2561BA1A-F32F-064E-9033-AAFC7156500D}" dt="2022-01-25T19:18:19.550" v="3036"/>
          <ac:spMkLst>
            <pc:docMk/>
            <pc:sldMk cId="853874051" sldId="1099"/>
            <ac:spMk id="7" creationId="{8F95C6AC-63CB-D44A-95C7-1E73F8185E7B}"/>
          </ac:spMkLst>
        </pc:spChg>
        <pc:spChg chg="add mod">
          <ac:chgData name="Mariah Helgeson" userId="51b1bd1c-374c-4333-91a8-ada6f1cc33a2" providerId="ADAL" clId="{2561BA1A-F32F-064E-9033-AAFC7156500D}" dt="2022-01-25T19:18:19.550" v="3036"/>
          <ac:spMkLst>
            <pc:docMk/>
            <pc:sldMk cId="853874051" sldId="1099"/>
            <ac:spMk id="8" creationId="{30C6DBDA-DC11-A941-90F8-E6292DE369E6}"/>
          </ac:spMkLst>
        </pc:spChg>
        <pc:spChg chg="add mod">
          <ac:chgData name="Mariah Helgeson" userId="51b1bd1c-374c-4333-91a8-ada6f1cc33a2" providerId="ADAL" clId="{2561BA1A-F32F-064E-9033-AAFC7156500D}" dt="2022-01-25T19:18:19.550" v="3036"/>
          <ac:spMkLst>
            <pc:docMk/>
            <pc:sldMk cId="853874051" sldId="1099"/>
            <ac:spMk id="9" creationId="{84225211-9E73-E246-8382-FDDD9E9BE956}"/>
          </ac:spMkLst>
        </pc:spChg>
        <pc:spChg chg="add mod">
          <ac:chgData name="Mariah Helgeson" userId="51b1bd1c-374c-4333-91a8-ada6f1cc33a2" providerId="ADAL" clId="{2561BA1A-F32F-064E-9033-AAFC7156500D}" dt="2022-01-25T19:18:19.550" v="3036"/>
          <ac:spMkLst>
            <pc:docMk/>
            <pc:sldMk cId="853874051" sldId="1099"/>
            <ac:spMk id="10" creationId="{6814FCFF-21AE-B346-8815-6ED4F24A2CE9}"/>
          </ac:spMkLst>
        </pc:spChg>
        <pc:spChg chg="add mod">
          <ac:chgData name="Mariah Helgeson" userId="51b1bd1c-374c-4333-91a8-ada6f1cc33a2" providerId="ADAL" clId="{2561BA1A-F32F-064E-9033-AAFC7156500D}" dt="2022-01-25T19:18:19.550" v="3036"/>
          <ac:spMkLst>
            <pc:docMk/>
            <pc:sldMk cId="853874051" sldId="1099"/>
            <ac:spMk id="11" creationId="{60CC72C7-E038-B746-8B90-41036FDE23A7}"/>
          </ac:spMkLst>
        </pc:spChg>
        <pc:spChg chg="add mod">
          <ac:chgData name="Mariah Helgeson" userId="51b1bd1c-374c-4333-91a8-ada6f1cc33a2" providerId="ADAL" clId="{2561BA1A-F32F-064E-9033-AAFC7156500D}" dt="2022-01-25T19:18:19.550" v="3036"/>
          <ac:spMkLst>
            <pc:docMk/>
            <pc:sldMk cId="853874051" sldId="1099"/>
            <ac:spMk id="12" creationId="{38A359FF-D7B3-924E-952D-2CC898656B4A}"/>
          </ac:spMkLst>
        </pc:spChg>
        <pc:spChg chg="add mod">
          <ac:chgData name="Mariah Helgeson" userId="51b1bd1c-374c-4333-91a8-ada6f1cc33a2" providerId="ADAL" clId="{2561BA1A-F32F-064E-9033-AAFC7156500D}" dt="2022-01-25T19:18:19.550" v="3036"/>
          <ac:spMkLst>
            <pc:docMk/>
            <pc:sldMk cId="853874051" sldId="1099"/>
            <ac:spMk id="13" creationId="{60B679E5-9DC1-C945-A8AD-843509CDB397}"/>
          </ac:spMkLst>
        </pc:spChg>
        <pc:spChg chg="add mod">
          <ac:chgData name="Mariah Helgeson" userId="51b1bd1c-374c-4333-91a8-ada6f1cc33a2" providerId="ADAL" clId="{2561BA1A-F32F-064E-9033-AAFC7156500D}" dt="2022-01-25T19:18:19.550" v="3036"/>
          <ac:spMkLst>
            <pc:docMk/>
            <pc:sldMk cId="853874051" sldId="1099"/>
            <ac:spMk id="14" creationId="{AA63C2C7-072F-4A45-B2C6-60D1B6CAD14B}"/>
          </ac:spMkLst>
        </pc:spChg>
        <pc:spChg chg="add mod">
          <ac:chgData name="Mariah Helgeson" userId="51b1bd1c-374c-4333-91a8-ada6f1cc33a2" providerId="ADAL" clId="{2561BA1A-F32F-064E-9033-AAFC7156500D}" dt="2022-01-25T19:18:19.550" v="3036"/>
          <ac:spMkLst>
            <pc:docMk/>
            <pc:sldMk cId="853874051" sldId="1099"/>
            <ac:spMk id="15" creationId="{282BFFD2-6C0C-8543-912A-B14AB1A61380}"/>
          </ac:spMkLst>
        </pc:spChg>
        <pc:spChg chg="add mod">
          <ac:chgData name="Mariah Helgeson" userId="51b1bd1c-374c-4333-91a8-ada6f1cc33a2" providerId="ADAL" clId="{2561BA1A-F32F-064E-9033-AAFC7156500D}" dt="2022-01-25T19:18:19.550" v="3036"/>
          <ac:spMkLst>
            <pc:docMk/>
            <pc:sldMk cId="853874051" sldId="1099"/>
            <ac:spMk id="16" creationId="{A2866F90-5FB6-F348-8636-F03F9C0496B3}"/>
          </ac:spMkLst>
        </pc:spChg>
        <pc:spChg chg="add mod">
          <ac:chgData name="Mariah Helgeson" userId="51b1bd1c-374c-4333-91a8-ada6f1cc33a2" providerId="ADAL" clId="{2561BA1A-F32F-064E-9033-AAFC7156500D}" dt="2022-01-25T19:18:19.550" v="3036"/>
          <ac:spMkLst>
            <pc:docMk/>
            <pc:sldMk cId="853874051" sldId="1099"/>
            <ac:spMk id="17" creationId="{A31AC376-6F6E-DD4F-8E41-672A4E347E73}"/>
          </ac:spMkLst>
        </pc:spChg>
        <pc:spChg chg="add mod">
          <ac:chgData name="Mariah Helgeson" userId="51b1bd1c-374c-4333-91a8-ada6f1cc33a2" providerId="ADAL" clId="{2561BA1A-F32F-064E-9033-AAFC7156500D}" dt="2022-01-25T19:18:19.550" v="3036"/>
          <ac:spMkLst>
            <pc:docMk/>
            <pc:sldMk cId="853874051" sldId="1099"/>
            <ac:spMk id="18" creationId="{53371CA7-5507-1040-998B-F81511D3CA54}"/>
          </ac:spMkLst>
        </pc:spChg>
        <pc:spChg chg="add mod">
          <ac:chgData name="Mariah Helgeson" userId="51b1bd1c-374c-4333-91a8-ada6f1cc33a2" providerId="ADAL" clId="{2561BA1A-F32F-064E-9033-AAFC7156500D}" dt="2022-01-25T19:18:19.550" v="3036"/>
          <ac:spMkLst>
            <pc:docMk/>
            <pc:sldMk cId="853874051" sldId="1099"/>
            <ac:spMk id="19" creationId="{84EB7C1F-F918-F24B-A201-55CD5F2ABB6D}"/>
          </ac:spMkLst>
        </pc:spChg>
        <pc:spChg chg="add mod">
          <ac:chgData name="Mariah Helgeson" userId="51b1bd1c-374c-4333-91a8-ada6f1cc33a2" providerId="ADAL" clId="{2561BA1A-F32F-064E-9033-AAFC7156500D}" dt="2022-01-25T19:18:19.550" v="3036"/>
          <ac:spMkLst>
            <pc:docMk/>
            <pc:sldMk cId="853874051" sldId="1099"/>
            <ac:spMk id="20" creationId="{7E233680-6A88-4B4C-85B9-0F16E1AD05D2}"/>
          </ac:spMkLst>
        </pc:spChg>
        <pc:spChg chg="add mod">
          <ac:chgData name="Mariah Helgeson" userId="51b1bd1c-374c-4333-91a8-ada6f1cc33a2" providerId="ADAL" clId="{2561BA1A-F32F-064E-9033-AAFC7156500D}" dt="2022-01-25T19:18:19.550" v="3036"/>
          <ac:spMkLst>
            <pc:docMk/>
            <pc:sldMk cId="853874051" sldId="1099"/>
            <ac:spMk id="21" creationId="{3C5EA8DD-9F67-9442-B179-13B4AC6980D6}"/>
          </ac:spMkLst>
        </pc:spChg>
        <pc:spChg chg="add mod">
          <ac:chgData name="Mariah Helgeson" userId="51b1bd1c-374c-4333-91a8-ada6f1cc33a2" providerId="ADAL" clId="{2561BA1A-F32F-064E-9033-AAFC7156500D}" dt="2022-01-25T19:18:19.550" v="3036"/>
          <ac:spMkLst>
            <pc:docMk/>
            <pc:sldMk cId="853874051" sldId="1099"/>
            <ac:spMk id="22" creationId="{705FC1E2-5408-2541-A277-689C6D702EAD}"/>
          </ac:spMkLst>
        </pc:spChg>
        <pc:spChg chg="add mod">
          <ac:chgData name="Mariah Helgeson" userId="51b1bd1c-374c-4333-91a8-ada6f1cc33a2" providerId="ADAL" clId="{2561BA1A-F32F-064E-9033-AAFC7156500D}" dt="2022-01-25T19:18:19.550" v="3036"/>
          <ac:spMkLst>
            <pc:docMk/>
            <pc:sldMk cId="853874051" sldId="1099"/>
            <ac:spMk id="23" creationId="{6061CC8D-A637-4641-9BD6-A87BFFFC9ADA}"/>
          </ac:spMkLst>
        </pc:spChg>
        <pc:spChg chg="add mod ord">
          <ac:chgData name="Mariah Helgeson" userId="51b1bd1c-374c-4333-91a8-ada6f1cc33a2" providerId="ADAL" clId="{2561BA1A-F32F-064E-9033-AAFC7156500D}" dt="2022-01-31T20:54:33.925" v="7691" actId="255"/>
          <ac:spMkLst>
            <pc:docMk/>
            <pc:sldMk cId="853874051" sldId="1099"/>
            <ac:spMk id="24" creationId="{04BCC174-2161-CF4E-B356-5052866B76FD}"/>
          </ac:spMkLst>
        </pc:spChg>
        <pc:picChg chg="del mod">
          <ac:chgData name="Mariah Helgeson" userId="51b1bd1c-374c-4333-91a8-ada6f1cc33a2" providerId="ADAL" clId="{2561BA1A-F32F-064E-9033-AAFC7156500D}" dt="2022-01-31T20:44:31.465" v="7676" actId="478"/>
          <ac:picMkLst>
            <pc:docMk/>
            <pc:sldMk cId="853874051" sldId="1099"/>
            <ac:picMk id="194562" creationId="{158CDA08-0C66-4A98-BFDD-B7D7F7BAD593}"/>
          </ac:picMkLst>
        </pc:picChg>
      </pc:sldChg>
      <pc:sldChg chg="addSp delSp modSp mod modClrScheme chgLayout">
        <pc:chgData name="Mariah Helgeson" userId="51b1bd1c-374c-4333-91a8-ada6f1cc33a2" providerId="ADAL" clId="{2561BA1A-F32F-064E-9033-AAFC7156500D}" dt="2022-02-02T00:16:05.107" v="20830" actId="255"/>
        <pc:sldMkLst>
          <pc:docMk/>
          <pc:sldMk cId="1665078504" sldId="1100"/>
        </pc:sldMkLst>
        <pc:spChg chg="add mod ord">
          <ac:chgData name="Mariah Helgeson" userId="51b1bd1c-374c-4333-91a8-ada6f1cc33a2" providerId="ADAL" clId="{2561BA1A-F32F-064E-9033-AAFC7156500D}" dt="2022-01-25T20:02:29.854" v="3648" actId="700"/>
          <ac:spMkLst>
            <pc:docMk/>
            <pc:sldMk cId="1665078504" sldId="1100"/>
            <ac:spMk id="2" creationId="{ABA1F139-503C-F642-97C7-D70D3159D7DC}"/>
          </ac:spMkLst>
        </pc:spChg>
        <pc:spChg chg="add mod ord">
          <ac:chgData name="Mariah Helgeson" userId="51b1bd1c-374c-4333-91a8-ada6f1cc33a2" providerId="ADAL" clId="{2561BA1A-F32F-064E-9033-AAFC7156500D}" dt="2022-02-02T00:16:05.107" v="20830" actId="255"/>
          <ac:spMkLst>
            <pc:docMk/>
            <pc:sldMk cId="1665078504" sldId="1100"/>
            <ac:spMk id="3" creationId="{C94D5752-9B41-924C-9731-D2A3607F0F71}"/>
          </ac:spMkLst>
        </pc:spChg>
        <pc:spChg chg="add mod">
          <ac:chgData name="Mariah Helgeson" userId="51b1bd1c-374c-4333-91a8-ada6f1cc33a2" providerId="ADAL" clId="{2561BA1A-F32F-064E-9033-AAFC7156500D}" dt="2022-01-25T19:24:18.812" v="3142"/>
          <ac:spMkLst>
            <pc:docMk/>
            <pc:sldMk cId="1665078504" sldId="1100"/>
            <ac:spMk id="4" creationId="{F3542D96-10E0-4F46-9C8A-5C2F015E0AFD}"/>
          </ac:spMkLst>
        </pc:spChg>
        <pc:spChg chg="add mod">
          <ac:chgData name="Mariah Helgeson" userId="51b1bd1c-374c-4333-91a8-ada6f1cc33a2" providerId="ADAL" clId="{2561BA1A-F32F-064E-9033-AAFC7156500D}" dt="2022-01-25T19:24:18.812" v="3142"/>
          <ac:spMkLst>
            <pc:docMk/>
            <pc:sldMk cId="1665078504" sldId="1100"/>
            <ac:spMk id="5" creationId="{401A923E-BC8D-4142-9296-9747B8767012}"/>
          </ac:spMkLst>
        </pc:spChg>
        <pc:spChg chg="add mod">
          <ac:chgData name="Mariah Helgeson" userId="51b1bd1c-374c-4333-91a8-ada6f1cc33a2" providerId="ADAL" clId="{2561BA1A-F32F-064E-9033-AAFC7156500D}" dt="2022-01-25T19:24:18.812" v="3142"/>
          <ac:spMkLst>
            <pc:docMk/>
            <pc:sldMk cId="1665078504" sldId="1100"/>
            <ac:spMk id="6" creationId="{441F2709-7817-684E-BCAD-A595D20EBDF4}"/>
          </ac:spMkLst>
        </pc:spChg>
        <pc:spChg chg="add mod">
          <ac:chgData name="Mariah Helgeson" userId="51b1bd1c-374c-4333-91a8-ada6f1cc33a2" providerId="ADAL" clId="{2561BA1A-F32F-064E-9033-AAFC7156500D}" dt="2022-01-25T19:24:18.812" v="3142"/>
          <ac:spMkLst>
            <pc:docMk/>
            <pc:sldMk cId="1665078504" sldId="1100"/>
            <ac:spMk id="7" creationId="{DA1AA5B7-8470-CD40-9197-4581337828F5}"/>
          </ac:spMkLst>
        </pc:spChg>
        <pc:spChg chg="add mod">
          <ac:chgData name="Mariah Helgeson" userId="51b1bd1c-374c-4333-91a8-ada6f1cc33a2" providerId="ADAL" clId="{2561BA1A-F32F-064E-9033-AAFC7156500D}" dt="2022-01-25T19:24:18.812" v="3142"/>
          <ac:spMkLst>
            <pc:docMk/>
            <pc:sldMk cId="1665078504" sldId="1100"/>
            <ac:spMk id="8" creationId="{6E8D7BC8-6424-2E4F-B1FB-79FD8F5B1E48}"/>
          </ac:spMkLst>
        </pc:spChg>
        <pc:spChg chg="add mod">
          <ac:chgData name="Mariah Helgeson" userId="51b1bd1c-374c-4333-91a8-ada6f1cc33a2" providerId="ADAL" clId="{2561BA1A-F32F-064E-9033-AAFC7156500D}" dt="2022-01-25T19:24:18.812" v="3142"/>
          <ac:spMkLst>
            <pc:docMk/>
            <pc:sldMk cId="1665078504" sldId="1100"/>
            <ac:spMk id="9" creationId="{6F8DB98A-09BE-324A-91EB-FF1E6D528F17}"/>
          </ac:spMkLst>
        </pc:spChg>
        <pc:spChg chg="add mod">
          <ac:chgData name="Mariah Helgeson" userId="51b1bd1c-374c-4333-91a8-ada6f1cc33a2" providerId="ADAL" clId="{2561BA1A-F32F-064E-9033-AAFC7156500D}" dt="2022-01-25T19:24:18.812" v="3142"/>
          <ac:spMkLst>
            <pc:docMk/>
            <pc:sldMk cId="1665078504" sldId="1100"/>
            <ac:spMk id="10" creationId="{D2E16C8C-9318-3B45-A9A7-BD3E00D9FD79}"/>
          </ac:spMkLst>
        </pc:spChg>
        <pc:spChg chg="add mod">
          <ac:chgData name="Mariah Helgeson" userId="51b1bd1c-374c-4333-91a8-ada6f1cc33a2" providerId="ADAL" clId="{2561BA1A-F32F-064E-9033-AAFC7156500D}" dt="2022-01-25T19:24:18.812" v="3142"/>
          <ac:spMkLst>
            <pc:docMk/>
            <pc:sldMk cId="1665078504" sldId="1100"/>
            <ac:spMk id="11" creationId="{D7AFA8C2-4C80-7048-A610-906AA85D11D5}"/>
          </ac:spMkLst>
        </pc:spChg>
        <pc:spChg chg="add mod">
          <ac:chgData name="Mariah Helgeson" userId="51b1bd1c-374c-4333-91a8-ada6f1cc33a2" providerId="ADAL" clId="{2561BA1A-F32F-064E-9033-AAFC7156500D}" dt="2022-01-25T19:24:18.812" v="3142"/>
          <ac:spMkLst>
            <pc:docMk/>
            <pc:sldMk cId="1665078504" sldId="1100"/>
            <ac:spMk id="12" creationId="{F22EA605-B989-A945-AA20-28363632CDE9}"/>
          </ac:spMkLst>
        </pc:spChg>
        <pc:spChg chg="add mod">
          <ac:chgData name="Mariah Helgeson" userId="51b1bd1c-374c-4333-91a8-ada6f1cc33a2" providerId="ADAL" clId="{2561BA1A-F32F-064E-9033-AAFC7156500D}" dt="2022-01-25T19:24:18.812" v="3142"/>
          <ac:spMkLst>
            <pc:docMk/>
            <pc:sldMk cId="1665078504" sldId="1100"/>
            <ac:spMk id="13" creationId="{803C9F48-B4B6-7D40-BB1A-26C875771C9E}"/>
          </ac:spMkLst>
        </pc:spChg>
        <pc:spChg chg="add mod">
          <ac:chgData name="Mariah Helgeson" userId="51b1bd1c-374c-4333-91a8-ada6f1cc33a2" providerId="ADAL" clId="{2561BA1A-F32F-064E-9033-AAFC7156500D}" dt="2022-01-25T19:24:18.812" v="3142"/>
          <ac:spMkLst>
            <pc:docMk/>
            <pc:sldMk cId="1665078504" sldId="1100"/>
            <ac:spMk id="14" creationId="{5DE217B2-9D01-1E46-8FEF-F24B1C0F3AD6}"/>
          </ac:spMkLst>
        </pc:spChg>
        <pc:spChg chg="add mod">
          <ac:chgData name="Mariah Helgeson" userId="51b1bd1c-374c-4333-91a8-ada6f1cc33a2" providerId="ADAL" clId="{2561BA1A-F32F-064E-9033-AAFC7156500D}" dt="2022-01-25T19:24:18.812" v="3142"/>
          <ac:spMkLst>
            <pc:docMk/>
            <pc:sldMk cId="1665078504" sldId="1100"/>
            <ac:spMk id="15" creationId="{36BF203E-9D45-C642-82D1-F181226318CF}"/>
          </ac:spMkLst>
        </pc:spChg>
        <pc:spChg chg="add mod">
          <ac:chgData name="Mariah Helgeson" userId="51b1bd1c-374c-4333-91a8-ada6f1cc33a2" providerId="ADAL" clId="{2561BA1A-F32F-064E-9033-AAFC7156500D}" dt="2022-01-25T19:24:18.812" v="3142"/>
          <ac:spMkLst>
            <pc:docMk/>
            <pc:sldMk cId="1665078504" sldId="1100"/>
            <ac:spMk id="16" creationId="{609B705A-F592-1A40-BA7E-8D616028F6C4}"/>
          </ac:spMkLst>
        </pc:spChg>
        <pc:spChg chg="add mod">
          <ac:chgData name="Mariah Helgeson" userId="51b1bd1c-374c-4333-91a8-ada6f1cc33a2" providerId="ADAL" clId="{2561BA1A-F32F-064E-9033-AAFC7156500D}" dt="2022-01-25T19:24:18.812" v="3142"/>
          <ac:spMkLst>
            <pc:docMk/>
            <pc:sldMk cId="1665078504" sldId="1100"/>
            <ac:spMk id="17" creationId="{F49ACEAF-F93A-6749-A3C2-4E90D9A6E377}"/>
          </ac:spMkLst>
        </pc:spChg>
        <pc:spChg chg="add mod">
          <ac:chgData name="Mariah Helgeson" userId="51b1bd1c-374c-4333-91a8-ada6f1cc33a2" providerId="ADAL" clId="{2561BA1A-F32F-064E-9033-AAFC7156500D}" dt="2022-01-25T19:24:18.812" v="3142"/>
          <ac:spMkLst>
            <pc:docMk/>
            <pc:sldMk cId="1665078504" sldId="1100"/>
            <ac:spMk id="18" creationId="{82451CCF-8D6C-DA4F-B1C4-72F3B32FDC1D}"/>
          </ac:spMkLst>
        </pc:spChg>
        <pc:spChg chg="add mod">
          <ac:chgData name="Mariah Helgeson" userId="51b1bd1c-374c-4333-91a8-ada6f1cc33a2" providerId="ADAL" clId="{2561BA1A-F32F-064E-9033-AAFC7156500D}" dt="2022-01-25T19:24:18.812" v="3142"/>
          <ac:spMkLst>
            <pc:docMk/>
            <pc:sldMk cId="1665078504" sldId="1100"/>
            <ac:spMk id="19" creationId="{EBC96579-DC9D-7344-9FB4-CF4BC54874C2}"/>
          </ac:spMkLst>
        </pc:spChg>
        <pc:spChg chg="add mod">
          <ac:chgData name="Mariah Helgeson" userId="51b1bd1c-374c-4333-91a8-ada6f1cc33a2" providerId="ADAL" clId="{2561BA1A-F32F-064E-9033-AAFC7156500D}" dt="2022-01-25T19:24:18.812" v="3142"/>
          <ac:spMkLst>
            <pc:docMk/>
            <pc:sldMk cId="1665078504" sldId="1100"/>
            <ac:spMk id="20" creationId="{84545664-CC35-0748-A14A-72A63D8E9584}"/>
          </ac:spMkLst>
        </pc:spChg>
        <pc:spChg chg="add mod">
          <ac:chgData name="Mariah Helgeson" userId="51b1bd1c-374c-4333-91a8-ada6f1cc33a2" providerId="ADAL" clId="{2561BA1A-F32F-064E-9033-AAFC7156500D}" dt="2022-01-25T19:24:18.812" v="3142"/>
          <ac:spMkLst>
            <pc:docMk/>
            <pc:sldMk cId="1665078504" sldId="1100"/>
            <ac:spMk id="21" creationId="{FF57B1A7-73B0-5445-9416-E5D472E72BFA}"/>
          </ac:spMkLst>
        </pc:spChg>
        <pc:spChg chg="add mod">
          <ac:chgData name="Mariah Helgeson" userId="51b1bd1c-374c-4333-91a8-ada6f1cc33a2" providerId="ADAL" clId="{2561BA1A-F32F-064E-9033-AAFC7156500D}" dt="2022-01-25T19:24:18.812" v="3142"/>
          <ac:spMkLst>
            <pc:docMk/>
            <pc:sldMk cId="1665078504" sldId="1100"/>
            <ac:spMk id="22" creationId="{040AE628-E0EA-964A-9ACD-72A8BA89260D}"/>
          </ac:spMkLst>
        </pc:spChg>
        <pc:spChg chg="add mod">
          <ac:chgData name="Mariah Helgeson" userId="51b1bd1c-374c-4333-91a8-ada6f1cc33a2" providerId="ADAL" clId="{2561BA1A-F32F-064E-9033-AAFC7156500D}" dt="2022-01-25T19:24:18.812" v="3142"/>
          <ac:spMkLst>
            <pc:docMk/>
            <pc:sldMk cId="1665078504" sldId="1100"/>
            <ac:spMk id="23" creationId="{7012EE02-0A84-FC4C-9517-5BEA7AC73908}"/>
          </ac:spMkLst>
        </pc:spChg>
        <pc:spChg chg="add del mod ord">
          <ac:chgData name="Mariah Helgeson" userId="51b1bd1c-374c-4333-91a8-ada6f1cc33a2" providerId="ADAL" clId="{2561BA1A-F32F-064E-9033-AAFC7156500D}" dt="2022-02-02T00:15:56.894" v="20828" actId="478"/>
          <ac:spMkLst>
            <pc:docMk/>
            <pc:sldMk cId="1665078504" sldId="1100"/>
            <ac:spMk id="24" creationId="{6D023D34-40B8-664E-B193-5BCDDD1ADAF0}"/>
          </ac:spMkLst>
        </pc:spChg>
        <pc:picChg chg="mod">
          <ac:chgData name="Mariah Helgeson" userId="51b1bd1c-374c-4333-91a8-ada6f1cc33a2" providerId="ADAL" clId="{2561BA1A-F32F-064E-9033-AAFC7156500D}" dt="2022-02-02T00:16:00.479" v="20829" actId="1076"/>
          <ac:picMkLst>
            <pc:docMk/>
            <pc:sldMk cId="1665078504" sldId="1100"/>
            <ac:picMk id="236546" creationId="{7446D161-A719-4B57-A47B-77F648C5B2D4}"/>
          </ac:picMkLst>
        </pc:picChg>
      </pc:sldChg>
      <pc:sldChg chg="addSp delSp modSp mod modClrScheme chgLayout">
        <pc:chgData name="Mariah Helgeson" userId="51b1bd1c-374c-4333-91a8-ada6f1cc33a2" providerId="ADAL" clId="{2561BA1A-F32F-064E-9033-AAFC7156500D}" dt="2022-02-02T00:16:42.229" v="20839" actId="1076"/>
        <pc:sldMkLst>
          <pc:docMk/>
          <pc:sldMk cId="1769696484" sldId="1101"/>
        </pc:sldMkLst>
        <pc:spChg chg="add mod ord">
          <ac:chgData name="Mariah Helgeson" userId="51b1bd1c-374c-4333-91a8-ada6f1cc33a2" providerId="ADAL" clId="{2561BA1A-F32F-064E-9033-AAFC7156500D}" dt="2022-01-25T20:02:29.854" v="3648" actId="700"/>
          <ac:spMkLst>
            <pc:docMk/>
            <pc:sldMk cId="1769696484" sldId="1101"/>
            <ac:spMk id="2" creationId="{12BF0BEC-9C0D-A241-86BC-3DF2D979D131}"/>
          </ac:spMkLst>
        </pc:spChg>
        <pc:spChg chg="add mod ord">
          <ac:chgData name="Mariah Helgeson" userId="51b1bd1c-374c-4333-91a8-ada6f1cc33a2" providerId="ADAL" clId="{2561BA1A-F32F-064E-9033-AAFC7156500D}" dt="2022-02-02T00:16:37.288" v="20838" actId="255"/>
          <ac:spMkLst>
            <pc:docMk/>
            <pc:sldMk cId="1769696484" sldId="1101"/>
            <ac:spMk id="3" creationId="{9C0EBCE0-9E54-D441-BC84-2C6D31B62B1D}"/>
          </ac:spMkLst>
        </pc:spChg>
        <pc:spChg chg="add mod">
          <ac:chgData name="Mariah Helgeson" userId="51b1bd1c-374c-4333-91a8-ada6f1cc33a2" providerId="ADAL" clId="{2561BA1A-F32F-064E-9033-AAFC7156500D}" dt="2022-01-25T19:24:20.412" v="3143"/>
          <ac:spMkLst>
            <pc:docMk/>
            <pc:sldMk cId="1769696484" sldId="1101"/>
            <ac:spMk id="4" creationId="{818691E4-1A75-FE49-BE62-6E23ACA850DF}"/>
          </ac:spMkLst>
        </pc:spChg>
        <pc:spChg chg="add mod">
          <ac:chgData name="Mariah Helgeson" userId="51b1bd1c-374c-4333-91a8-ada6f1cc33a2" providerId="ADAL" clId="{2561BA1A-F32F-064E-9033-AAFC7156500D}" dt="2022-01-25T19:24:20.412" v="3143"/>
          <ac:spMkLst>
            <pc:docMk/>
            <pc:sldMk cId="1769696484" sldId="1101"/>
            <ac:spMk id="5" creationId="{52923291-5943-8A45-A2F9-42A3D66019A8}"/>
          </ac:spMkLst>
        </pc:spChg>
        <pc:spChg chg="add mod">
          <ac:chgData name="Mariah Helgeson" userId="51b1bd1c-374c-4333-91a8-ada6f1cc33a2" providerId="ADAL" clId="{2561BA1A-F32F-064E-9033-AAFC7156500D}" dt="2022-01-25T19:24:20.412" v="3143"/>
          <ac:spMkLst>
            <pc:docMk/>
            <pc:sldMk cId="1769696484" sldId="1101"/>
            <ac:spMk id="6" creationId="{1D0B71F6-E41A-3841-A3FF-E5D4732F495D}"/>
          </ac:spMkLst>
        </pc:spChg>
        <pc:spChg chg="add mod">
          <ac:chgData name="Mariah Helgeson" userId="51b1bd1c-374c-4333-91a8-ada6f1cc33a2" providerId="ADAL" clId="{2561BA1A-F32F-064E-9033-AAFC7156500D}" dt="2022-01-25T19:24:20.412" v="3143"/>
          <ac:spMkLst>
            <pc:docMk/>
            <pc:sldMk cId="1769696484" sldId="1101"/>
            <ac:spMk id="7" creationId="{15A31193-9A2E-9B40-9D75-EC6851B69C06}"/>
          </ac:spMkLst>
        </pc:spChg>
        <pc:spChg chg="add mod">
          <ac:chgData name="Mariah Helgeson" userId="51b1bd1c-374c-4333-91a8-ada6f1cc33a2" providerId="ADAL" clId="{2561BA1A-F32F-064E-9033-AAFC7156500D}" dt="2022-01-25T19:24:20.412" v="3143"/>
          <ac:spMkLst>
            <pc:docMk/>
            <pc:sldMk cId="1769696484" sldId="1101"/>
            <ac:spMk id="8" creationId="{9494D48F-A09E-CC4D-A5ED-26B5E8A92FC4}"/>
          </ac:spMkLst>
        </pc:spChg>
        <pc:spChg chg="add mod">
          <ac:chgData name="Mariah Helgeson" userId="51b1bd1c-374c-4333-91a8-ada6f1cc33a2" providerId="ADAL" clId="{2561BA1A-F32F-064E-9033-AAFC7156500D}" dt="2022-01-25T19:24:20.412" v="3143"/>
          <ac:spMkLst>
            <pc:docMk/>
            <pc:sldMk cId="1769696484" sldId="1101"/>
            <ac:spMk id="9" creationId="{94A07561-F9AE-9348-8DFC-11C6DCB5607C}"/>
          </ac:spMkLst>
        </pc:spChg>
        <pc:spChg chg="add mod">
          <ac:chgData name="Mariah Helgeson" userId="51b1bd1c-374c-4333-91a8-ada6f1cc33a2" providerId="ADAL" clId="{2561BA1A-F32F-064E-9033-AAFC7156500D}" dt="2022-01-25T19:24:20.412" v="3143"/>
          <ac:spMkLst>
            <pc:docMk/>
            <pc:sldMk cId="1769696484" sldId="1101"/>
            <ac:spMk id="10" creationId="{8F4F0781-8B57-2940-A201-3209B8E327B1}"/>
          </ac:spMkLst>
        </pc:spChg>
        <pc:spChg chg="add mod">
          <ac:chgData name="Mariah Helgeson" userId="51b1bd1c-374c-4333-91a8-ada6f1cc33a2" providerId="ADAL" clId="{2561BA1A-F32F-064E-9033-AAFC7156500D}" dt="2022-01-25T19:24:20.412" v="3143"/>
          <ac:spMkLst>
            <pc:docMk/>
            <pc:sldMk cId="1769696484" sldId="1101"/>
            <ac:spMk id="11" creationId="{84B94F08-310B-0445-956B-60319037148F}"/>
          </ac:spMkLst>
        </pc:spChg>
        <pc:spChg chg="add mod">
          <ac:chgData name="Mariah Helgeson" userId="51b1bd1c-374c-4333-91a8-ada6f1cc33a2" providerId="ADAL" clId="{2561BA1A-F32F-064E-9033-AAFC7156500D}" dt="2022-01-25T19:24:20.412" v="3143"/>
          <ac:spMkLst>
            <pc:docMk/>
            <pc:sldMk cId="1769696484" sldId="1101"/>
            <ac:spMk id="12" creationId="{6752FCA3-BAE1-B644-BC6E-9B8DDD231660}"/>
          </ac:spMkLst>
        </pc:spChg>
        <pc:spChg chg="add mod">
          <ac:chgData name="Mariah Helgeson" userId="51b1bd1c-374c-4333-91a8-ada6f1cc33a2" providerId="ADAL" clId="{2561BA1A-F32F-064E-9033-AAFC7156500D}" dt="2022-01-25T19:24:20.412" v="3143"/>
          <ac:spMkLst>
            <pc:docMk/>
            <pc:sldMk cId="1769696484" sldId="1101"/>
            <ac:spMk id="13" creationId="{C4703979-6F35-2944-A7D4-BEF527550EB1}"/>
          </ac:spMkLst>
        </pc:spChg>
        <pc:spChg chg="add mod">
          <ac:chgData name="Mariah Helgeson" userId="51b1bd1c-374c-4333-91a8-ada6f1cc33a2" providerId="ADAL" clId="{2561BA1A-F32F-064E-9033-AAFC7156500D}" dt="2022-01-25T19:24:20.412" v="3143"/>
          <ac:spMkLst>
            <pc:docMk/>
            <pc:sldMk cId="1769696484" sldId="1101"/>
            <ac:spMk id="14" creationId="{ED2713A1-5CF0-DE48-975B-2D0D6FDACB4B}"/>
          </ac:spMkLst>
        </pc:spChg>
        <pc:spChg chg="add mod">
          <ac:chgData name="Mariah Helgeson" userId="51b1bd1c-374c-4333-91a8-ada6f1cc33a2" providerId="ADAL" clId="{2561BA1A-F32F-064E-9033-AAFC7156500D}" dt="2022-01-25T19:24:20.412" v="3143"/>
          <ac:spMkLst>
            <pc:docMk/>
            <pc:sldMk cId="1769696484" sldId="1101"/>
            <ac:spMk id="15" creationId="{CA0ADB19-3469-C24F-B018-DD1A912DD26D}"/>
          </ac:spMkLst>
        </pc:spChg>
        <pc:spChg chg="add mod">
          <ac:chgData name="Mariah Helgeson" userId="51b1bd1c-374c-4333-91a8-ada6f1cc33a2" providerId="ADAL" clId="{2561BA1A-F32F-064E-9033-AAFC7156500D}" dt="2022-01-25T19:24:20.412" v="3143"/>
          <ac:spMkLst>
            <pc:docMk/>
            <pc:sldMk cId="1769696484" sldId="1101"/>
            <ac:spMk id="16" creationId="{BC417F26-EBF4-6F4B-BB2C-286FB97280EA}"/>
          </ac:spMkLst>
        </pc:spChg>
        <pc:spChg chg="add mod">
          <ac:chgData name="Mariah Helgeson" userId="51b1bd1c-374c-4333-91a8-ada6f1cc33a2" providerId="ADAL" clId="{2561BA1A-F32F-064E-9033-AAFC7156500D}" dt="2022-01-25T19:24:20.412" v="3143"/>
          <ac:spMkLst>
            <pc:docMk/>
            <pc:sldMk cId="1769696484" sldId="1101"/>
            <ac:spMk id="17" creationId="{FF0339E4-529A-FD42-8F0D-5932BD3384CA}"/>
          </ac:spMkLst>
        </pc:spChg>
        <pc:spChg chg="add mod">
          <ac:chgData name="Mariah Helgeson" userId="51b1bd1c-374c-4333-91a8-ada6f1cc33a2" providerId="ADAL" clId="{2561BA1A-F32F-064E-9033-AAFC7156500D}" dt="2022-01-25T19:24:20.412" v="3143"/>
          <ac:spMkLst>
            <pc:docMk/>
            <pc:sldMk cId="1769696484" sldId="1101"/>
            <ac:spMk id="18" creationId="{E40C32E5-D0F9-AC43-A32D-9F6846786EA0}"/>
          </ac:spMkLst>
        </pc:spChg>
        <pc:spChg chg="add mod">
          <ac:chgData name="Mariah Helgeson" userId="51b1bd1c-374c-4333-91a8-ada6f1cc33a2" providerId="ADAL" clId="{2561BA1A-F32F-064E-9033-AAFC7156500D}" dt="2022-01-25T19:24:20.412" v="3143"/>
          <ac:spMkLst>
            <pc:docMk/>
            <pc:sldMk cId="1769696484" sldId="1101"/>
            <ac:spMk id="19" creationId="{F85F956B-3CEC-2D4B-BBB1-2819BE25696D}"/>
          </ac:spMkLst>
        </pc:spChg>
        <pc:spChg chg="add mod">
          <ac:chgData name="Mariah Helgeson" userId="51b1bd1c-374c-4333-91a8-ada6f1cc33a2" providerId="ADAL" clId="{2561BA1A-F32F-064E-9033-AAFC7156500D}" dt="2022-01-25T19:24:20.412" v="3143"/>
          <ac:spMkLst>
            <pc:docMk/>
            <pc:sldMk cId="1769696484" sldId="1101"/>
            <ac:spMk id="20" creationId="{6C824A9A-1619-9B43-97B5-CAD3A5A07170}"/>
          </ac:spMkLst>
        </pc:spChg>
        <pc:spChg chg="add mod">
          <ac:chgData name="Mariah Helgeson" userId="51b1bd1c-374c-4333-91a8-ada6f1cc33a2" providerId="ADAL" clId="{2561BA1A-F32F-064E-9033-AAFC7156500D}" dt="2022-01-25T19:24:20.412" v="3143"/>
          <ac:spMkLst>
            <pc:docMk/>
            <pc:sldMk cId="1769696484" sldId="1101"/>
            <ac:spMk id="21" creationId="{AF15D732-CCCD-464D-8DDC-86D343461A6F}"/>
          </ac:spMkLst>
        </pc:spChg>
        <pc:spChg chg="add mod">
          <ac:chgData name="Mariah Helgeson" userId="51b1bd1c-374c-4333-91a8-ada6f1cc33a2" providerId="ADAL" clId="{2561BA1A-F32F-064E-9033-AAFC7156500D}" dt="2022-01-25T19:24:20.412" v="3143"/>
          <ac:spMkLst>
            <pc:docMk/>
            <pc:sldMk cId="1769696484" sldId="1101"/>
            <ac:spMk id="22" creationId="{FF23EDFF-CF46-904C-A352-573F52D92DA6}"/>
          </ac:spMkLst>
        </pc:spChg>
        <pc:spChg chg="add mod">
          <ac:chgData name="Mariah Helgeson" userId="51b1bd1c-374c-4333-91a8-ada6f1cc33a2" providerId="ADAL" clId="{2561BA1A-F32F-064E-9033-AAFC7156500D}" dt="2022-01-25T19:24:20.412" v="3143"/>
          <ac:spMkLst>
            <pc:docMk/>
            <pc:sldMk cId="1769696484" sldId="1101"/>
            <ac:spMk id="23" creationId="{5B9CCA7E-7895-9048-9478-573C00CD9CED}"/>
          </ac:spMkLst>
        </pc:spChg>
        <pc:spChg chg="add del mod ord">
          <ac:chgData name="Mariah Helgeson" userId="51b1bd1c-374c-4333-91a8-ada6f1cc33a2" providerId="ADAL" clId="{2561BA1A-F32F-064E-9033-AAFC7156500D}" dt="2022-02-02T00:16:17.257" v="20834" actId="478"/>
          <ac:spMkLst>
            <pc:docMk/>
            <pc:sldMk cId="1769696484" sldId="1101"/>
            <ac:spMk id="24" creationId="{A5A1CF05-060E-D642-8B60-6DFA35AAE1E2}"/>
          </ac:spMkLst>
        </pc:spChg>
        <pc:picChg chg="add del mod">
          <ac:chgData name="Mariah Helgeson" userId="51b1bd1c-374c-4333-91a8-ada6f1cc33a2" providerId="ADAL" clId="{2561BA1A-F32F-064E-9033-AAFC7156500D}" dt="2022-02-02T00:16:42.229" v="20839" actId="1076"/>
          <ac:picMkLst>
            <pc:docMk/>
            <pc:sldMk cId="1769696484" sldId="1101"/>
            <ac:picMk id="240642" creationId="{E1806679-C70B-4A20-91B8-65144E72EF40}"/>
          </ac:picMkLst>
        </pc:picChg>
      </pc:sldChg>
      <pc:sldChg chg="addSp delSp modSp mod chgLayout">
        <pc:chgData name="Mariah Helgeson" userId="51b1bd1c-374c-4333-91a8-ada6f1cc33a2" providerId="ADAL" clId="{2561BA1A-F32F-064E-9033-AAFC7156500D}" dt="2022-01-25T20:35:34.336" v="4112" actId="20577"/>
        <pc:sldMkLst>
          <pc:docMk/>
          <pc:sldMk cId="987682124" sldId="1102"/>
        </pc:sldMkLst>
        <pc:spChg chg="add mod ord">
          <ac:chgData name="Mariah Helgeson" userId="51b1bd1c-374c-4333-91a8-ada6f1cc33a2" providerId="ADAL" clId="{2561BA1A-F32F-064E-9033-AAFC7156500D}" dt="2022-01-25T20:02:29.854" v="3648" actId="700"/>
          <ac:spMkLst>
            <pc:docMk/>
            <pc:sldMk cId="987682124" sldId="1102"/>
            <ac:spMk id="2" creationId="{EA858113-8376-C449-BC07-F0440DFA97F2}"/>
          </ac:spMkLst>
        </pc:spChg>
        <pc:spChg chg="del">
          <ac:chgData name="Mariah Helgeson" userId="51b1bd1c-374c-4333-91a8-ada6f1cc33a2" providerId="ADAL" clId="{2561BA1A-F32F-064E-9033-AAFC7156500D}" dt="2022-01-25T20:35:33.189" v="4111" actId="478"/>
          <ac:spMkLst>
            <pc:docMk/>
            <pc:sldMk cId="987682124" sldId="1102"/>
            <ac:spMk id="3" creationId="{18EB4EAD-D97A-4206-A1D3-E0CDABB964AF}"/>
          </ac:spMkLst>
        </pc:spChg>
        <pc:spChg chg="mod ord">
          <ac:chgData name="Mariah Helgeson" userId="51b1bd1c-374c-4333-91a8-ada6f1cc33a2" providerId="ADAL" clId="{2561BA1A-F32F-064E-9033-AAFC7156500D}" dt="2022-01-25T20:02:29.854" v="3648" actId="700"/>
          <ac:spMkLst>
            <pc:docMk/>
            <pc:sldMk cId="987682124" sldId="1102"/>
            <ac:spMk id="4" creationId="{7E552CBA-E63D-4BDC-974D-8EEEBC8806B8}"/>
          </ac:spMkLst>
        </pc:spChg>
        <pc:spChg chg="mod ord">
          <ac:chgData name="Mariah Helgeson" userId="51b1bd1c-374c-4333-91a8-ada6f1cc33a2" providerId="ADAL" clId="{2561BA1A-F32F-064E-9033-AAFC7156500D}" dt="2022-01-25T20:35:34.336" v="4112" actId="20577"/>
          <ac:spMkLst>
            <pc:docMk/>
            <pc:sldMk cId="987682124" sldId="1102"/>
            <ac:spMk id="5" creationId="{228A02B1-6B9B-F740-AB4F-E861771F8266}"/>
          </ac:spMkLst>
        </pc:spChg>
        <pc:spChg chg="add mod">
          <ac:chgData name="Mariah Helgeson" userId="51b1bd1c-374c-4333-91a8-ada6f1cc33a2" providerId="ADAL" clId="{2561BA1A-F32F-064E-9033-AAFC7156500D}" dt="2022-01-25T19:16:29.500" v="3010"/>
          <ac:spMkLst>
            <pc:docMk/>
            <pc:sldMk cId="987682124" sldId="1102"/>
            <ac:spMk id="9" creationId="{D2DF281D-86F1-5848-B396-CECFF0979877}"/>
          </ac:spMkLst>
        </pc:spChg>
        <pc:spChg chg="add mod">
          <ac:chgData name="Mariah Helgeson" userId="51b1bd1c-374c-4333-91a8-ada6f1cc33a2" providerId="ADAL" clId="{2561BA1A-F32F-064E-9033-AAFC7156500D}" dt="2022-01-25T19:16:29.500" v="3010"/>
          <ac:spMkLst>
            <pc:docMk/>
            <pc:sldMk cId="987682124" sldId="1102"/>
            <ac:spMk id="10" creationId="{338D973C-92DA-DD4B-BE72-1D31805C9239}"/>
          </ac:spMkLst>
        </pc:spChg>
        <pc:spChg chg="add mod">
          <ac:chgData name="Mariah Helgeson" userId="51b1bd1c-374c-4333-91a8-ada6f1cc33a2" providerId="ADAL" clId="{2561BA1A-F32F-064E-9033-AAFC7156500D}" dt="2022-01-25T19:16:29.500" v="3010"/>
          <ac:spMkLst>
            <pc:docMk/>
            <pc:sldMk cId="987682124" sldId="1102"/>
            <ac:spMk id="14" creationId="{1B4C6A1B-0AF5-5F4D-99C4-6DCB9718521F}"/>
          </ac:spMkLst>
        </pc:spChg>
        <pc:spChg chg="add mod">
          <ac:chgData name="Mariah Helgeson" userId="51b1bd1c-374c-4333-91a8-ada6f1cc33a2" providerId="ADAL" clId="{2561BA1A-F32F-064E-9033-AAFC7156500D}" dt="2022-01-25T19:16:29.500" v="3010"/>
          <ac:spMkLst>
            <pc:docMk/>
            <pc:sldMk cId="987682124" sldId="1102"/>
            <ac:spMk id="15" creationId="{2655480C-52DD-F34D-9B64-0AA397F5262E}"/>
          </ac:spMkLst>
        </pc:spChg>
        <pc:spChg chg="add mod">
          <ac:chgData name="Mariah Helgeson" userId="51b1bd1c-374c-4333-91a8-ada6f1cc33a2" providerId="ADAL" clId="{2561BA1A-F32F-064E-9033-AAFC7156500D}" dt="2022-01-25T19:16:29.500" v="3010"/>
          <ac:spMkLst>
            <pc:docMk/>
            <pc:sldMk cId="987682124" sldId="1102"/>
            <ac:spMk id="16" creationId="{96E7D1DB-6D00-8242-A96B-1C81544CCD64}"/>
          </ac:spMkLst>
        </pc:spChg>
        <pc:spChg chg="add mod">
          <ac:chgData name="Mariah Helgeson" userId="51b1bd1c-374c-4333-91a8-ada6f1cc33a2" providerId="ADAL" clId="{2561BA1A-F32F-064E-9033-AAFC7156500D}" dt="2022-01-25T19:16:29.500" v="3010"/>
          <ac:spMkLst>
            <pc:docMk/>
            <pc:sldMk cId="987682124" sldId="1102"/>
            <ac:spMk id="17" creationId="{1B9355C3-18DC-1C40-B92D-F6B93582C5F5}"/>
          </ac:spMkLst>
        </pc:spChg>
        <pc:spChg chg="add mod">
          <ac:chgData name="Mariah Helgeson" userId="51b1bd1c-374c-4333-91a8-ada6f1cc33a2" providerId="ADAL" clId="{2561BA1A-F32F-064E-9033-AAFC7156500D}" dt="2022-01-25T19:16:29.500" v="3010"/>
          <ac:spMkLst>
            <pc:docMk/>
            <pc:sldMk cId="987682124" sldId="1102"/>
            <ac:spMk id="18" creationId="{9B6201AF-800D-5641-9625-FE022347139A}"/>
          </ac:spMkLst>
        </pc:spChg>
        <pc:spChg chg="add mod">
          <ac:chgData name="Mariah Helgeson" userId="51b1bd1c-374c-4333-91a8-ada6f1cc33a2" providerId="ADAL" clId="{2561BA1A-F32F-064E-9033-AAFC7156500D}" dt="2022-01-25T19:16:29.500" v="3010"/>
          <ac:spMkLst>
            <pc:docMk/>
            <pc:sldMk cId="987682124" sldId="1102"/>
            <ac:spMk id="19" creationId="{A39BD070-97BB-1C4C-882E-3E2310045040}"/>
          </ac:spMkLst>
        </pc:spChg>
        <pc:spChg chg="add mod">
          <ac:chgData name="Mariah Helgeson" userId="51b1bd1c-374c-4333-91a8-ada6f1cc33a2" providerId="ADAL" clId="{2561BA1A-F32F-064E-9033-AAFC7156500D}" dt="2022-01-25T19:16:29.500" v="3010"/>
          <ac:spMkLst>
            <pc:docMk/>
            <pc:sldMk cId="987682124" sldId="1102"/>
            <ac:spMk id="20" creationId="{C4465C13-5B7C-5E48-8488-16D76B0A007D}"/>
          </ac:spMkLst>
        </pc:spChg>
        <pc:spChg chg="add mod">
          <ac:chgData name="Mariah Helgeson" userId="51b1bd1c-374c-4333-91a8-ada6f1cc33a2" providerId="ADAL" clId="{2561BA1A-F32F-064E-9033-AAFC7156500D}" dt="2022-01-25T19:16:29.500" v="3010"/>
          <ac:spMkLst>
            <pc:docMk/>
            <pc:sldMk cId="987682124" sldId="1102"/>
            <ac:spMk id="21" creationId="{5BDC324B-2913-0747-9EFC-02467F363552}"/>
          </ac:spMkLst>
        </pc:spChg>
        <pc:spChg chg="add mod">
          <ac:chgData name="Mariah Helgeson" userId="51b1bd1c-374c-4333-91a8-ada6f1cc33a2" providerId="ADAL" clId="{2561BA1A-F32F-064E-9033-AAFC7156500D}" dt="2022-01-25T19:16:29.500" v="3010"/>
          <ac:spMkLst>
            <pc:docMk/>
            <pc:sldMk cId="987682124" sldId="1102"/>
            <ac:spMk id="22" creationId="{5B0D5D74-C61A-BA40-AB51-7C0A6C1F46D8}"/>
          </ac:spMkLst>
        </pc:spChg>
        <pc:spChg chg="add mod">
          <ac:chgData name="Mariah Helgeson" userId="51b1bd1c-374c-4333-91a8-ada6f1cc33a2" providerId="ADAL" clId="{2561BA1A-F32F-064E-9033-AAFC7156500D}" dt="2022-01-25T19:16:29.500" v="3010"/>
          <ac:spMkLst>
            <pc:docMk/>
            <pc:sldMk cId="987682124" sldId="1102"/>
            <ac:spMk id="23" creationId="{0CA196DB-1A2B-F34C-B2DF-75114AB85334}"/>
          </ac:spMkLst>
        </pc:spChg>
        <pc:spChg chg="add mod">
          <ac:chgData name="Mariah Helgeson" userId="51b1bd1c-374c-4333-91a8-ada6f1cc33a2" providerId="ADAL" clId="{2561BA1A-F32F-064E-9033-AAFC7156500D}" dt="2022-01-25T19:16:29.500" v="3010"/>
          <ac:spMkLst>
            <pc:docMk/>
            <pc:sldMk cId="987682124" sldId="1102"/>
            <ac:spMk id="24" creationId="{D059A728-6511-FD40-A22F-E98341349ED2}"/>
          </ac:spMkLst>
        </pc:spChg>
        <pc:spChg chg="add mod">
          <ac:chgData name="Mariah Helgeson" userId="51b1bd1c-374c-4333-91a8-ada6f1cc33a2" providerId="ADAL" clId="{2561BA1A-F32F-064E-9033-AAFC7156500D}" dt="2022-01-25T19:16:29.500" v="3010"/>
          <ac:spMkLst>
            <pc:docMk/>
            <pc:sldMk cId="987682124" sldId="1102"/>
            <ac:spMk id="25" creationId="{764DDAAD-66DC-CD4F-91CC-542FE2EB5B6A}"/>
          </ac:spMkLst>
        </pc:spChg>
        <pc:spChg chg="add mod">
          <ac:chgData name="Mariah Helgeson" userId="51b1bd1c-374c-4333-91a8-ada6f1cc33a2" providerId="ADAL" clId="{2561BA1A-F32F-064E-9033-AAFC7156500D}" dt="2022-01-25T19:16:29.500" v="3010"/>
          <ac:spMkLst>
            <pc:docMk/>
            <pc:sldMk cId="987682124" sldId="1102"/>
            <ac:spMk id="26" creationId="{63CDFCB6-FCEB-5A4E-BBDA-7C3C0601DA40}"/>
          </ac:spMkLst>
        </pc:spChg>
        <pc:spChg chg="add mod">
          <ac:chgData name="Mariah Helgeson" userId="51b1bd1c-374c-4333-91a8-ada6f1cc33a2" providerId="ADAL" clId="{2561BA1A-F32F-064E-9033-AAFC7156500D}" dt="2022-01-25T19:16:29.500" v="3010"/>
          <ac:spMkLst>
            <pc:docMk/>
            <pc:sldMk cId="987682124" sldId="1102"/>
            <ac:spMk id="27" creationId="{F3317515-28EB-2C46-A8D3-7C9F539F7B08}"/>
          </ac:spMkLst>
        </pc:spChg>
        <pc:spChg chg="add mod">
          <ac:chgData name="Mariah Helgeson" userId="51b1bd1c-374c-4333-91a8-ada6f1cc33a2" providerId="ADAL" clId="{2561BA1A-F32F-064E-9033-AAFC7156500D}" dt="2022-01-25T19:16:29.500" v="3010"/>
          <ac:spMkLst>
            <pc:docMk/>
            <pc:sldMk cId="987682124" sldId="1102"/>
            <ac:spMk id="28" creationId="{51615344-1F08-3D40-B433-15BFE37F4862}"/>
          </ac:spMkLst>
        </pc:spChg>
        <pc:spChg chg="add mod">
          <ac:chgData name="Mariah Helgeson" userId="51b1bd1c-374c-4333-91a8-ada6f1cc33a2" providerId="ADAL" clId="{2561BA1A-F32F-064E-9033-AAFC7156500D}" dt="2022-01-25T19:16:29.500" v="3010"/>
          <ac:spMkLst>
            <pc:docMk/>
            <pc:sldMk cId="987682124" sldId="1102"/>
            <ac:spMk id="29" creationId="{D23A573E-B763-4A43-9579-DAB8C8D5C719}"/>
          </ac:spMkLst>
        </pc:spChg>
      </pc:sldChg>
      <pc:sldChg chg="addSp delSp modSp mod chgLayout">
        <pc:chgData name="Mariah Helgeson" userId="51b1bd1c-374c-4333-91a8-ada6f1cc33a2" providerId="ADAL" clId="{2561BA1A-F32F-064E-9033-AAFC7156500D}" dt="2022-01-25T20:35:37.510" v="4113" actId="478"/>
        <pc:sldMkLst>
          <pc:docMk/>
          <pc:sldMk cId="2937364442" sldId="1103"/>
        </pc:sldMkLst>
        <pc:spChg chg="add mod ord">
          <ac:chgData name="Mariah Helgeson" userId="51b1bd1c-374c-4333-91a8-ada6f1cc33a2" providerId="ADAL" clId="{2561BA1A-F32F-064E-9033-AAFC7156500D}" dt="2022-01-25T20:02:29.854" v="3648" actId="700"/>
          <ac:spMkLst>
            <pc:docMk/>
            <pc:sldMk cId="2937364442" sldId="1103"/>
            <ac:spMk id="2" creationId="{E9FA09F3-0467-9B4A-975E-7F0ECF95224F}"/>
          </ac:spMkLst>
        </pc:spChg>
        <pc:spChg chg="del">
          <ac:chgData name="Mariah Helgeson" userId="51b1bd1c-374c-4333-91a8-ada6f1cc33a2" providerId="ADAL" clId="{2561BA1A-F32F-064E-9033-AAFC7156500D}" dt="2022-01-25T20:35:37.510" v="4113" actId="478"/>
          <ac:spMkLst>
            <pc:docMk/>
            <pc:sldMk cId="2937364442" sldId="1103"/>
            <ac:spMk id="3" creationId="{18EB4EAD-D97A-4206-A1D3-E0CDABB964AF}"/>
          </ac:spMkLst>
        </pc:spChg>
        <pc:spChg chg="mod ord">
          <ac:chgData name="Mariah Helgeson" userId="51b1bd1c-374c-4333-91a8-ada6f1cc33a2" providerId="ADAL" clId="{2561BA1A-F32F-064E-9033-AAFC7156500D}" dt="2022-01-25T20:02:29.854" v="3648" actId="700"/>
          <ac:spMkLst>
            <pc:docMk/>
            <pc:sldMk cId="2937364442" sldId="1103"/>
            <ac:spMk id="4" creationId="{7E552CBA-E63D-4BDC-974D-8EEEBC8806B8}"/>
          </ac:spMkLst>
        </pc:spChg>
        <pc:spChg chg="mod ord">
          <ac:chgData name="Mariah Helgeson" userId="51b1bd1c-374c-4333-91a8-ada6f1cc33a2" providerId="ADAL" clId="{2561BA1A-F32F-064E-9033-AAFC7156500D}" dt="2022-01-25T20:02:29.854" v="3648" actId="700"/>
          <ac:spMkLst>
            <pc:docMk/>
            <pc:sldMk cId="2937364442" sldId="1103"/>
            <ac:spMk id="5" creationId="{228A02B1-6B9B-F740-AB4F-E861771F8266}"/>
          </ac:spMkLst>
        </pc:spChg>
        <pc:spChg chg="add mod">
          <ac:chgData name="Mariah Helgeson" userId="51b1bd1c-374c-4333-91a8-ada6f1cc33a2" providerId="ADAL" clId="{2561BA1A-F32F-064E-9033-AAFC7156500D}" dt="2022-01-25T19:16:32.387" v="3011"/>
          <ac:spMkLst>
            <pc:docMk/>
            <pc:sldMk cId="2937364442" sldId="1103"/>
            <ac:spMk id="9" creationId="{D786025D-CC5F-2D47-8CD6-9E8220E0EA6B}"/>
          </ac:spMkLst>
        </pc:spChg>
        <pc:spChg chg="add mod">
          <ac:chgData name="Mariah Helgeson" userId="51b1bd1c-374c-4333-91a8-ada6f1cc33a2" providerId="ADAL" clId="{2561BA1A-F32F-064E-9033-AAFC7156500D}" dt="2022-01-25T19:16:32.387" v="3011"/>
          <ac:spMkLst>
            <pc:docMk/>
            <pc:sldMk cId="2937364442" sldId="1103"/>
            <ac:spMk id="10" creationId="{20342C6B-4F94-FE48-8000-AEE60363ECBF}"/>
          </ac:spMkLst>
        </pc:spChg>
        <pc:spChg chg="add mod">
          <ac:chgData name="Mariah Helgeson" userId="51b1bd1c-374c-4333-91a8-ada6f1cc33a2" providerId="ADAL" clId="{2561BA1A-F32F-064E-9033-AAFC7156500D}" dt="2022-01-25T19:16:32.387" v="3011"/>
          <ac:spMkLst>
            <pc:docMk/>
            <pc:sldMk cId="2937364442" sldId="1103"/>
            <ac:spMk id="14" creationId="{27AE5BAE-8199-B646-BCD8-5E526A2FA891}"/>
          </ac:spMkLst>
        </pc:spChg>
        <pc:spChg chg="add mod">
          <ac:chgData name="Mariah Helgeson" userId="51b1bd1c-374c-4333-91a8-ada6f1cc33a2" providerId="ADAL" clId="{2561BA1A-F32F-064E-9033-AAFC7156500D}" dt="2022-01-25T19:16:32.387" v="3011"/>
          <ac:spMkLst>
            <pc:docMk/>
            <pc:sldMk cId="2937364442" sldId="1103"/>
            <ac:spMk id="15" creationId="{09A9DF90-6D13-D149-9E68-93007D063DFD}"/>
          </ac:spMkLst>
        </pc:spChg>
        <pc:spChg chg="add mod">
          <ac:chgData name="Mariah Helgeson" userId="51b1bd1c-374c-4333-91a8-ada6f1cc33a2" providerId="ADAL" clId="{2561BA1A-F32F-064E-9033-AAFC7156500D}" dt="2022-01-25T19:16:32.387" v="3011"/>
          <ac:spMkLst>
            <pc:docMk/>
            <pc:sldMk cId="2937364442" sldId="1103"/>
            <ac:spMk id="16" creationId="{3A29EA79-0883-9A42-97A9-C747BE74F0F7}"/>
          </ac:spMkLst>
        </pc:spChg>
        <pc:spChg chg="add mod">
          <ac:chgData name="Mariah Helgeson" userId="51b1bd1c-374c-4333-91a8-ada6f1cc33a2" providerId="ADAL" clId="{2561BA1A-F32F-064E-9033-AAFC7156500D}" dt="2022-01-25T19:16:32.387" v="3011"/>
          <ac:spMkLst>
            <pc:docMk/>
            <pc:sldMk cId="2937364442" sldId="1103"/>
            <ac:spMk id="17" creationId="{F8637182-BC26-3C49-ADEA-9F7125B4F77C}"/>
          </ac:spMkLst>
        </pc:spChg>
        <pc:spChg chg="add mod">
          <ac:chgData name="Mariah Helgeson" userId="51b1bd1c-374c-4333-91a8-ada6f1cc33a2" providerId="ADAL" clId="{2561BA1A-F32F-064E-9033-AAFC7156500D}" dt="2022-01-25T19:16:32.387" v="3011"/>
          <ac:spMkLst>
            <pc:docMk/>
            <pc:sldMk cId="2937364442" sldId="1103"/>
            <ac:spMk id="18" creationId="{355C3723-41E0-B04F-AD83-951B7BA337E9}"/>
          </ac:spMkLst>
        </pc:spChg>
        <pc:spChg chg="add mod">
          <ac:chgData name="Mariah Helgeson" userId="51b1bd1c-374c-4333-91a8-ada6f1cc33a2" providerId="ADAL" clId="{2561BA1A-F32F-064E-9033-AAFC7156500D}" dt="2022-01-25T19:16:32.387" v="3011"/>
          <ac:spMkLst>
            <pc:docMk/>
            <pc:sldMk cId="2937364442" sldId="1103"/>
            <ac:spMk id="19" creationId="{D831C3E3-9B40-FB4F-962C-980514A8FC76}"/>
          </ac:spMkLst>
        </pc:spChg>
        <pc:spChg chg="add mod">
          <ac:chgData name="Mariah Helgeson" userId="51b1bd1c-374c-4333-91a8-ada6f1cc33a2" providerId="ADAL" clId="{2561BA1A-F32F-064E-9033-AAFC7156500D}" dt="2022-01-25T19:16:32.387" v="3011"/>
          <ac:spMkLst>
            <pc:docMk/>
            <pc:sldMk cId="2937364442" sldId="1103"/>
            <ac:spMk id="20" creationId="{8BE4C9F8-2EA4-1643-B99E-E2E8164D29D6}"/>
          </ac:spMkLst>
        </pc:spChg>
        <pc:spChg chg="add mod">
          <ac:chgData name="Mariah Helgeson" userId="51b1bd1c-374c-4333-91a8-ada6f1cc33a2" providerId="ADAL" clId="{2561BA1A-F32F-064E-9033-AAFC7156500D}" dt="2022-01-25T19:16:32.387" v="3011"/>
          <ac:spMkLst>
            <pc:docMk/>
            <pc:sldMk cId="2937364442" sldId="1103"/>
            <ac:spMk id="21" creationId="{81176E75-D40D-BB49-948C-C1BC4590EFF3}"/>
          </ac:spMkLst>
        </pc:spChg>
        <pc:spChg chg="add mod">
          <ac:chgData name="Mariah Helgeson" userId="51b1bd1c-374c-4333-91a8-ada6f1cc33a2" providerId="ADAL" clId="{2561BA1A-F32F-064E-9033-AAFC7156500D}" dt="2022-01-25T19:16:32.387" v="3011"/>
          <ac:spMkLst>
            <pc:docMk/>
            <pc:sldMk cId="2937364442" sldId="1103"/>
            <ac:spMk id="22" creationId="{23643C76-8F5C-D74F-9E8E-C9EF5BBAC4E2}"/>
          </ac:spMkLst>
        </pc:spChg>
        <pc:spChg chg="add mod">
          <ac:chgData name="Mariah Helgeson" userId="51b1bd1c-374c-4333-91a8-ada6f1cc33a2" providerId="ADAL" clId="{2561BA1A-F32F-064E-9033-AAFC7156500D}" dt="2022-01-25T19:16:32.387" v="3011"/>
          <ac:spMkLst>
            <pc:docMk/>
            <pc:sldMk cId="2937364442" sldId="1103"/>
            <ac:spMk id="23" creationId="{9456731F-3C07-6F46-B205-702649285294}"/>
          </ac:spMkLst>
        </pc:spChg>
        <pc:spChg chg="add mod">
          <ac:chgData name="Mariah Helgeson" userId="51b1bd1c-374c-4333-91a8-ada6f1cc33a2" providerId="ADAL" clId="{2561BA1A-F32F-064E-9033-AAFC7156500D}" dt="2022-01-25T19:16:32.387" v="3011"/>
          <ac:spMkLst>
            <pc:docMk/>
            <pc:sldMk cId="2937364442" sldId="1103"/>
            <ac:spMk id="24" creationId="{924038D8-1683-3941-89AA-230FE5792D5A}"/>
          </ac:spMkLst>
        </pc:spChg>
        <pc:spChg chg="add mod">
          <ac:chgData name="Mariah Helgeson" userId="51b1bd1c-374c-4333-91a8-ada6f1cc33a2" providerId="ADAL" clId="{2561BA1A-F32F-064E-9033-AAFC7156500D}" dt="2022-01-25T19:16:32.387" v="3011"/>
          <ac:spMkLst>
            <pc:docMk/>
            <pc:sldMk cId="2937364442" sldId="1103"/>
            <ac:spMk id="25" creationId="{34A7EEE9-B028-9945-B9DE-CC011636F31A}"/>
          </ac:spMkLst>
        </pc:spChg>
        <pc:spChg chg="add mod">
          <ac:chgData name="Mariah Helgeson" userId="51b1bd1c-374c-4333-91a8-ada6f1cc33a2" providerId="ADAL" clId="{2561BA1A-F32F-064E-9033-AAFC7156500D}" dt="2022-01-25T19:16:32.387" v="3011"/>
          <ac:spMkLst>
            <pc:docMk/>
            <pc:sldMk cId="2937364442" sldId="1103"/>
            <ac:spMk id="26" creationId="{1A6E563D-E1DD-9642-8F55-DEFD549BB5A7}"/>
          </ac:spMkLst>
        </pc:spChg>
        <pc:spChg chg="add mod">
          <ac:chgData name="Mariah Helgeson" userId="51b1bd1c-374c-4333-91a8-ada6f1cc33a2" providerId="ADAL" clId="{2561BA1A-F32F-064E-9033-AAFC7156500D}" dt="2022-01-25T19:16:32.387" v="3011"/>
          <ac:spMkLst>
            <pc:docMk/>
            <pc:sldMk cId="2937364442" sldId="1103"/>
            <ac:spMk id="27" creationId="{99666E7A-959A-934C-96A3-C5981DF99B8E}"/>
          </ac:spMkLst>
        </pc:spChg>
        <pc:spChg chg="add mod">
          <ac:chgData name="Mariah Helgeson" userId="51b1bd1c-374c-4333-91a8-ada6f1cc33a2" providerId="ADAL" clId="{2561BA1A-F32F-064E-9033-AAFC7156500D}" dt="2022-01-25T19:16:32.387" v="3011"/>
          <ac:spMkLst>
            <pc:docMk/>
            <pc:sldMk cId="2937364442" sldId="1103"/>
            <ac:spMk id="28" creationId="{B7084ADB-D0E6-FA4A-BE3F-6719517F0372}"/>
          </ac:spMkLst>
        </pc:spChg>
        <pc:spChg chg="add mod">
          <ac:chgData name="Mariah Helgeson" userId="51b1bd1c-374c-4333-91a8-ada6f1cc33a2" providerId="ADAL" clId="{2561BA1A-F32F-064E-9033-AAFC7156500D}" dt="2022-01-25T19:16:32.387" v="3011"/>
          <ac:spMkLst>
            <pc:docMk/>
            <pc:sldMk cId="2937364442" sldId="1103"/>
            <ac:spMk id="29" creationId="{6E9FBDFA-6677-D44C-A94E-49783B682D4D}"/>
          </ac:spMkLst>
        </pc:spChg>
      </pc:sldChg>
      <pc:sldChg chg="addSp delSp modSp mod chgLayout">
        <pc:chgData name="Mariah Helgeson" userId="51b1bd1c-374c-4333-91a8-ada6f1cc33a2" providerId="ADAL" clId="{2561BA1A-F32F-064E-9033-AAFC7156500D}" dt="2022-01-25T20:35:48.558" v="4115" actId="255"/>
        <pc:sldMkLst>
          <pc:docMk/>
          <pc:sldMk cId="1597765104" sldId="1104"/>
        </pc:sldMkLst>
        <pc:spChg chg="add mod ord">
          <ac:chgData name="Mariah Helgeson" userId="51b1bd1c-374c-4333-91a8-ada6f1cc33a2" providerId="ADAL" clId="{2561BA1A-F32F-064E-9033-AAFC7156500D}" dt="2022-01-25T20:02:29.854" v="3648" actId="700"/>
          <ac:spMkLst>
            <pc:docMk/>
            <pc:sldMk cId="1597765104" sldId="1104"/>
            <ac:spMk id="2" creationId="{8B88E0E8-03C4-C547-9071-72FF28E4799C}"/>
          </ac:spMkLst>
        </pc:spChg>
        <pc:spChg chg="del">
          <ac:chgData name="Mariah Helgeson" userId="51b1bd1c-374c-4333-91a8-ada6f1cc33a2" providerId="ADAL" clId="{2561BA1A-F32F-064E-9033-AAFC7156500D}" dt="2022-01-25T20:35:41.477" v="4114" actId="478"/>
          <ac:spMkLst>
            <pc:docMk/>
            <pc:sldMk cId="1597765104" sldId="1104"/>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97765104" sldId="1104"/>
            <ac:spMk id="4" creationId="{7E552CBA-E63D-4BDC-974D-8EEEBC8806B8}"/>
          </ac:spMkLst>
        </pc:spChg>
        <pc:spChg chg="mod ord">
          <ac:chgData name="Mariah Helgeson" userId="51b1bd1c-374c-4333-91a8-ada6f1cc33a2" providerId="ADAL" clId="{2561BA1A-F32F-064E-9033-AAFC7156500D}" dt="2022-01-25T20:35:48.558" v="4115" actId="255"/>
          <ac:spMkLst>
            <pc:docMk/>
            <pc:sldMk cId="1597765104" sldId="1104"/>
            <ac:spMk id="5" creationId="{228A02B1-6B9B-F740-AB4F-E861771F8266}"/>
          </ac:spMkLst>
        </pc:spChg>
        <pc:spChg chg="add mod">
          <ac:chgData name="Mariah Helgeson" userId="51b1bd1c-374c-4333-91a8-ada6f1cc33a2" providerId="ADAL" clId="{2561BA1A-F32F-064E-9033-AAFC7156500D}" dt="2022-01-25T19:16:33.690" v="3012"/>
          <ac:spMkLst>
            <pc:docMk/>
            <pc:sldMk cId="1597765104" sldId="1104"/>
            <ac:spMk id="9" creationId="{D2D59750-F0FF-D541-B846-8EA1FF5B9CFD}"/>
          </ac:spMkLst>
        </pc:spChg>
        <pc:spChg chg="add mod">
          <ac:chgData name="Mariah Helgeson" userId="51b1bd1c-374c-4333-91a8-ada6f1cc33a2" providerId="ADAL" clId="{2561BA1A-F32F-064E-9033-AAFC7156500D}" dt="2022-01-25T19:16:33.690" v="3012"/>
          <ac:spMkLst>
            <pc:docMk/>
            <pc:sldMk cId="1597765104" sldId="1104"/>
            <ac:spMk id="10" creationId="{4CF896E3-B1F2-7743-BC2C-63919375263E}"/>
          </ac:spMkLst>
        </pc:spChg>
        <pc:spChg chg="add mod">
          <ac:chgData name="Mariah Helgeson" userId="51b1bd1c-374c-4333-91a8-ada6f1cc33a2" providerId="ADAL" clId="{2561BA1A-F32F-064E-9033-AAFC7156500D}" dt="2022-01-25T19:16:33.690" v="3012"/>
          <ac:spMkLst>
            <pc:docMk/>
            <pc:sldMk cId="1597765104" sldId="1104"/>
            <ac:spMk id="14" creationId="{5FD0D7CC-CF74-FD44-BAF5-FF21CF4DE5B6}"/>
          </ac:spMkLst>
        </pc:spChg>
        <pc:spChg chg="add mod">
          <ac:chgData name="Mariah Helgeson" userId="51b1bd1c-374c-4333-91a8-ada6f1cc33a2" providerId="ADAL" clId="{2561BA1A-F32F-064E-9033-AAFC7156500D}" dt="2022-01-25T19:16:33.690" v="3012"/>
          <ac:spMkLst>
            <pc:docMk/>
            <pc:sldMk cId="1597765104" sldId="1104"/>
            <ac:spMk id="15" creationId="{12E202C4-1106-2C41-8D4F-4EE9A9DF8C45}"/>
          </ac:spMkLst>
        </pc:spChg>
        <pc:spChg chg="add mod">
          <ac:chgData name="Mariah Helgeson" userId="51b1bd1c-374c-4333-91a8-ada6f1cc33a2" providerId="ADAL" clId="{2561BA1A-F32F-064E-9033-AAFC7156500D}" dt="2022-01-25T19:16:33.690" v="3012"/>
          <ac:spMkLst>
            <pc:docMk/>
            <pc:sldMk cId="1597765104" sldId="1104"/>
            <ac:spMk id="16" creationId="{8D9BFCB1-2D24-0941-8BDA-1D89F3897696}"/>
          </ac:spMkLst>
        </pc:spChg>
        <pc:spChg chg="add mod">
          <ac:chgData name="Mariah Helgeson" userId="51b1bd1c-374c-4333-91a8-ada6f1cc33a2" providerId="ADAL" clId="{2561BA1A-F32F-064E-9033-AAFC7156500D}" dt="2022-01-25T19:16:33.690" v="3012"/>
          <ac:spMkLst>
            <pc:docMk/>
            <pc:sldMk cId="1597765104" sldId="1104"/>
            <ac:spMk id="17" creationId="{D42214B9-B914-6B47-8502-658819522496}"/>
          </ac:spMkLst>
        </pc:spChg>
        <pc:spChg chg="add mod">
          <ac:chgData name="Mariah Helgeson" userId="51b1bd1c-374c-4333-91a8-ada6f1cc33a2" providerId="ADAL" clId="{2561BA1A-F32F-064E-9033-AAFC7156500D}" dt="2022-01-25T19:16:33.690" v="3012"/>
          <ac:spMkLst>
            <pc:docMk/>
            <pc:sldMk cId="1597765104" sldId="1104"/>
            <ac:spMk id="18" creationId="{64E35972-E837-0647-8111-B4C628096A64}"/>
          </ac:spMkLst>
        </pc:spChg>
        <pc:spChg chg="add mod">
          <ac:chgData name="Mariah Helgeson" userId="51b1bd1c-374c-4333-91a8-ada6f1cc33a2" providerId="ADAL" clId="{2561BA1A-F32F-064E-9033-AAFC7156500D}" dt="2022-01-25T19:16:33.690" v="3012"/>
          <ac:spMkLst>
            <pc:docMk/>
            <pc:sldMk cId="1597765104" sldId="1104"/>
            <ac:spMk id="19" creationId="{F300EA84-78CD-3544-A333-922292EDD55B}"/>
          </ac:spMkLst>
        </pc:spChg>
        <pc:spChg chg="add mod">
          <ac:chgData name="Mariah Helgeson" userId="51b1bd1c-374c-4333-91a8-ada6f1cc33a2" providerId="ADAL" clId="{2561BA1A-F32F-064E-9033-AAFC7156500D}" dt="2022-01-25T19:16:33.690" v="3012"/>
          <ac:spMkLst>
            <pc:docMk/>
            <pc:sldMk cId="1597765104" sldId="1104"/>
            <ac:spMk id="20" creationId="{FE0037B6-88AE-DD48-A39A-3C42FE101F6B}"/>
          </ac:spMkLst>
        </pc:spChg>
        <pc:spChg chg="add mod">
          <ac:chgData name="Mariah Helgeson" userId="51b1bd1c-374c-4333-91a8-ada6f1cc33a2" providerId="ADAL" clId="{2561BA1A-F32F-064E-9033-AAFC7156500D}" dt="2022-01-25T19:16:33.690" v="3012"/>
          <ac:spMkLst>
            <pc:docMk/>
            <pc:sldMk cId="1597765104" sldId="1104"/>
            <ac:spMk id="21" creationId="{842D8B06-8740-2C46-81B3-BDAA5D25EDF0}"/>
          </ac:spMkLst>
        </pc:spChg>
        <pc:spChg chg="add mod">
          <ac:chgData name="Mariah Helgeson" userId="51b1bd1c-374c-4333-91a8-ada6f1cc33a2" providerId="ADAL" clId="{2561BA1A-F32F-064E-9033-AAFC7156500D}" dt="2022-01-25T19:16:33.690" v="3012"/>
          <ac:spMkLst>
            <pc:docMk/>
            <pc:sldMk cId="1597765104" sldId="1104"/>
            <ac:spMk id="22" creationId="{66803D43-F09D-8A49-9093-634CA88758AA}"/>
          </ac:spMkLst>
        </pc:spChg>
        <pc:spChg chg="add mod">
          <ac:chgData name="Mariah Helgeson" userId="51b1bd1c-374c-4333-91a8-ada6f1cc33a2" providerId="ADAL" clId="{2561BA1A-F32F-064E-9033-AAFC7156500D}" dt="2022-01-25T19:16:33.690" v="3012"/>
          <ac:spMkLst>
            <pc:docMk/>
            <pc:sldMk cId="1597765104" sldId="1104"/>
            <ac:spMk id="23" creationId="{B47D83EC-025D-B443-B5AB-531EA5A763A4}"/>
          </ac:spMkLst>
        </pc:spChg>
        <pc:spChg chg="add mod">
          <ac:chgData name="Mariah Helgeson" userId="51b1bd1c-374c-4333-91a8-ada6f1cc33a2" providerId="ADAL" clId="{2561BA1A-F32F-064E-9033-AAFC7156500D}" dt="2022-01-25T19:16:33.690" v="3012"/>
          <ac:spMkLst>
            <pc:docMk/>
            <pc:sldMk cId="1597765104" sldId="1104"/>
            <ac:spMk id="24" creationId="{2D8171C5-26C8-3B44-9075-46DA3BB3C87B}"/>
          </ac:spMkLst>
        </pc:spChg>
        <pc:spChg chg="add mod">
          <ac:chgData name="Mariah Helgeson" userId="51b1bd1c-374c-4333-91a8-ada6f1cc33a2" providerId="ADAL" clId="{2561BA1A-F32F-064E-9033-AAFC7156500D}" dt="2022-01-25T19:16:33.690" v="3012"/>
          <ac:spMkLst>
            <pc:docMk/>
            <pc:sldMk cId="1597765104" sldId="1104"/>
            <ac:spMk id="25" creationId="{A253CE20-971F-EF46-A8AD-564AD6495876}"/>
          </ac:spMkLst>
        </pc:spChg>
        <pc:spChg chg="add mod">
          <ac:chgData name="Mariah Helgeson" userId="51b1bd1c-374c-4333-91a8-ada6f1cc33a2" providerId="ADAL" clId="{2561BA1A-F32F-064E-9033-AAFC7156500D}" dt="2022-01-25T19:16:33.690" v="3012"/>
          <ac:spMkLst>
            <pc:docMk/>
            <pc:sldMk cId="1597765104" sldId="1104"/>
            <ac:spMk id="26" creationId="{599CAE01-5C00-054B-911E-7D7643FBF479}"/>
          </ac:spMkLst>
        </pc:spChg>
        <pc:spChg chg="add mod">
          <ac:chgData name="Mariah Helgeson" userId="51b1bd1c-374c-4333-91a8-ada6f1cc33a2" providerId="ADAL" clId="{2561BA1A-F32F-064E-9033-AAFC7156500D}" dt="2022-01-25T19:16:33.690" v="3012"/>
          <ac:spMkLst>
            <pc:docMk/>
            <pc:sldMk cId="1597765104" sldId="1104"/>
            <ac:spMk id="27" creationId="{CCBCFC19-48E0-0946-BD0A-2B298515BB28}"/>
          </ac:spMkLst>
        </pc:spChg>
        <pc:spChg chg="add mod">
          <ac:chgData name="Mariah Helgeson" userId="51b1bd1c-374c-4333-91a8-ada6f1cc33a2" providerId="ADAL" clId="{2561BA1A-F32F-064E-9033-AAFC7156500D}" dt="2022-01-25T19:16:33.690" v="3012"/>
          <ac:spMkLst>
            <pc:docMk/>
            <pc:sldMk cId="1597765104" sldId="1104"/>
            <ac:spMk id="28" creationId="{F945A190-6514-3346-8D08-4078A2F88A00}"/>
          </ac:spMkLst>
        </pc:spChg>
        <pc:spChg chg="add mod">
          <ac:chgData name="Mariah Helgeson" userId="51b1bd1c-374c-4333-91a8-ada6f1cc33a2" providerId="ADAL" clId="{2561BA1A-F32F-064E-9033-AAFC7156500D}" dt="2022-01-25T19:16:33.690" v="3012"/>
          <ac:spMkLst>
            <pc:docMk/>
            <pc:sldMk cId="1597765104" sldId="1104"/>
            <ac:spMk id="29" creationId="{7EFC2864-A365-0143-89A5-A95CB86E2803}"/>
          </ac:spMkLst>
        </pc:spChg>
      </pc:sldChg>
      <pc:sldChg chg="addSp delSp modSp mod chgLayout">
        <pc:chgData name="Mariah Helgeson" userId="51b1bd1c-374c-4333-91a8-ada6f1cc33a2" providerId="ADAL" clId="{2561BA1A-F32F-064E-9033-AAFC7156500D}" dt="2022-01-25T20:36:02.913" v="4119" actId="478"/>
        <pc:sldMkLst>
          <pc:docMk/>
          <pc:sldMk cId="2591028037" sldId="1105"/>
        </pc:sldMkLst>
        <pc:spChg chg="add mod ord">
          <ac:chgData name="Mariah Helgeson" userId="51b1bd1c-374c-4333-91a8-ada6f1cc33a2" providerId="ADAL" clId="{2561BA1A-F32F-064E-9033-AAFC7156500D}" dt="2022-01-25T20:02:29.854" v="3648" actId="700"/>
          <ac:spMkLst>
            <pc:docMk/>
            <pc:sldMk cId="2591028037" sldId="1105"/>
            <ac:spMk id="2" creationId="{FC1B4308-E074-504D-9D31-225A7F31E193}"/>
          </ac:spMkLst>
        </pc:spChg>
        <pc:spChg chg="del">
          <ac:chgData name="Mariah Helgeson" userId="51b1bd1c-374c-4333-91a8-ada6f1cc33a2" providerId="ADAL" clId="{2561BA1A-F32F-064E-9033-AAFC7156500D}" dt="2022-01-25T20:36:02.913" v="4119" actId="478"/>
          <ac:spMkLst>
            <pc:docMk/>
            <pc:sldMk cId="2591028037" sldId="1105"/>
            <ac:spMk id="3" creationId="{18EB4EAD-D97A-4206-A1D3-E0CDABB964AF}"/>
          </ac:spMkLst>
        </pc:spChg>
        <pc:spChg chg="mod ord">
          <ac:chgData name="Mariah Helgeson" userId="51b1bd1c-374c-4333-91a8-ada6f1cc33a2" providerId="ADAL" clId="{2561BA1A-F32F-064E-9033-AAFC7156500D}" dt="2022-01-25T20:02:29.854" v="3648" actId="700"/>
          <ac:spMkLst>
            <pc:docMk/>
            <pc:sldMk cId="2591028037" sldId="1105"/>
            <ac:spMk id="4" creationId="{7E552CBA-E63D-4BDC-974D-8EEEBC8806B8}"/>
          </ac:spMkLst>
        </pc:spChg>
        <pc:spChg chg="mod ord">
          <ac:chgData name="Mariah Helgeson" userId="51b1bd1c-374c-4333-91a8-ada6f1cc33a2" providerId="ADAL" clId="{2561BA1A-F32F-064E-9033-AAFC7156500D}" dt="2022-01-25T20:02:29.854" v="3648" actId="700"/>
          <ac:spMkLst>
            <pc:docMk/>
            <pc:sldMk cId="2591028037" sldId="1105"/>
            <ac:spMk id="5" creationId="{228A02B1-6B9B-F740-AB4F-E861771F8266}"/>
          </ac:spMkLst>
        </pc:spChg>
        <pc:spChg chg="add mod">
          <ac:chgData name="Mariah Helgeson" userId="51b1bd1c-374c-4333-91a8-ada6f1cc33a2" providerId="ADAL" clId="{2561BA1A-F32F-064E-9033-AAFC7156500D}" dt="2022-01-25T19:17:57.349" v="3021"/>
          <ac:spMkLst>
            <pc:docMk/>
            <pc:sldMk cId="2591028037" sldId="1105"/>
            <ac:spMk id="9" creationId="{A79F8DF2-D4F8-EB4D-962B-B6DFACA9D365}"/>
          </ac:spMkLst>
        </pc:spChg>
        <pc:spChg chg="add mod">
          <ac:chgData name="Mariah Helgeson" userId="51b1bd1c-374c-4333-91a8-ada6f1cc33a2" providerId="ADAL" clId="{2561BA1A-F32F-064E-9033-AAFC7156500D}" dt="2022-01-25T19:17:57.349" v="3021"/>
          <ac:spMkLst>
            <pc:docMk/>
            <pc:sldMk cId="2591028037" sldId="1105"/>
            <ac:spMk id="10" creationId="{DB5C9E87-09AC-A049-A26B-639AF507AC57}"/>
          </ac:spMkLst>
        </pc:spChg>
        <pc:spChg chg="add mod">
          <ac:chgData name="Mariah Helgeson" userId="51b1bd1c-374c-4333-91a8-ada6f1cc33a2" providerId="ADAL" clId="{2561BA1A-F32F-064E-9033-AAFC7156500D}" dt="2022-01-25T19:17:57.349" v="3021"/>
          <ac:spMkLst>
            <pc:docMk/>
            <pc:sldMk cId="2591028037" sldId="1105"/>
            <ac:spMk id="14" creationId="{1DA488FF-E9E9-8A45-811C-CEF4F1484349}"/>
          </ac:spMkLst>
        </pc:spChg>
        <pc:spChg chg="add mod">
          <ac:chgData name="Mariah Helgeson" userId="51b1bd1c-374c-4333-91a8-ada6f1cc33a2" providerId="ADAL" clId="{2561BA1A-F32F-064E-9033-AAFC7156500D}" dt="2022-01-25T19:17:57.349" v="3021"/>
          <ac:spMkLst>
            <pc:docMk/>
            <pc:sldMk cId="2591028037" sldId="1105"/>
            <ac:spMk id="15" creationId="{A035EC6A-C612-6B4A-8268-AE6493C174F7}"/>
          </ac:spMkLst>
        </pc:spChg>
        <pc:spChg chg="add mod">
          <ac:chgData name="Mariah Helgeson" userId="51b1bd1c-374c-4333-91a8-ada6f1cc33a2" providerId="ADAL" clId="{2561BA1A-F32F-064E-9033-AAFC7156500D}" dt="2022-01-25T19:17:57.349" v="3021"/>
          <ac:spMkLst>
            <pc:docMk/>
            <pc:sldMk cId="2591028037" sldId="1105"/>
            <ac:spMk id="16" creationId="{448328F4-4418-4B41-B60F-41F5DBDB949D}"/>
          </ac:spMkLst>
        </pc:spChg>
        <pc:spChg chg="add mod">
          <ac:chgData name="Mariah Helgeson" userId="51b1bd1c-374c-4333-91a8-ada6f1cc33a2" providerId="ADAL" clId="{2561BA1A-F32F-064E-9033-AAFC7156500D}" dt="2022-01-25T19:17:57.349" v="3021"/>
          <ac:spMkLst>
            <pc:docMk/>
            <pc:sldMk cId="2591028037" sldId="1105"/>
            <ac:spMk id="17" creationId="{0BB589F6-07C3-CE44-89D3-DE289D80D8CF}"/>
          </ac:spMkLst>
        </pc:spChg>
        <pc:spChg chg="add mod">
          <ac:chgData name="Mariah Helgeson" userId="51b1bd1c-374c-4333-91a8-ada6f1cc33a2" providerId="ADAL" clId="{2561BA1A-F32F-064E-9033-AAFC7156500D}" dt="2022-01-25T19:17:57.349" v="3021"/>
          <ac:spMkLst>
            <pc:docMk/>
            <pc:sldMk cId="2591028037" sldId="1105"/>
            <ac:spMk id="18" creationId="{4AD665E4-D71A-3049-85C9-18FA4DFEFCC8}"/>
          </ac:spMkLst>
        </pc:spChg>
        <pc:spChg chg="add mod">
          <ac:chgData name="Mariah Helgeson" userId="51b1bd1c-374c-4333-91a8-ada6f1cc33a2" providerId="ADAL" clId="{2561BA1A-F32F-064E-9033-AAFC7156500D}" dt="2022-01-25T19:17:57.349" v="3021"/>
          <ac:spMkLst>
            <pc:docMk/>
            <pc:sldMk cId="2591028037" sldId="1105"/>
            <ac:spMk id="19" creationId="{24D579DE-6995-C644-A473-60472FE07D29}"/>
          </ac:spMkLst>
        </pc:spChg>
        <pc:spChg chg="add mod">
          <ac:chgData name="Mariah Helgeson" userId="51b1bd1c-374c-4333-91a8-ada6f1cc33a2" providerId="ADAL" clId="{2561BA1A-F32F-064E-9033-AAFC7156500D}" dt="2022-01-25T19:17:57.349" v="3021"/>
          <ac:spMkLst>
            <pc:docMk/>
            <pc:sldMk cId="2591028037" sldId="1105"/>
            <ac:spMk id="20" creationId="{02FBE60D-5D10-4D41-B4A4-069EFA0E8463}"/>
          </ac:spMkLst>
        </pc:spChg>
        <pc:spChg chg="add mod">
          <ac:chgData name="Mariah Helgeson" userId="51b1bd1c-374c-4333-91a8-ada6f1cc33a2" providerId="ADAL" clId="{2561BA1A-F32F-064E-9033-AAFC7156500D}" dt="2022-01-25T19:17:57.349" v="3021"/>
          <ac:spMkLst>
            <pc:docMk/>
            <pc:sldMk cId="2591028037" sldId="1105"/>
            <ac:spMk id="21" creationId="{584D75DD-69A6-0B41-A4BB-B66B6CCC041D}"/>
          </ac:spMkLst>
        </pc:spChg>
        <pc:spChg chg="add mod">
          <ac:chgData name="Mariah Helgeson" userId="51b1bd1c-374c-4333-91a8-ada6f1cc33a2" providerId="ADAL" clId="{2561BA1A-F32F-064E-9033-AAFC7156500D}" dt="2022-01-25T19:17:57.349" v="3021"/>
          <ac:spMkLst>
            <pc:docMk/>
            <pc:sldMk cId="2591028037" sldId="1105"/>
            <ac:spMk id="22" creationId="{0DF5F051-F284-474D-8ECE-14F079D97BCF}"/>
          </ac:spMkLst>
        </pc:spChg>
        <pc:spChg chg="add mod">
          <ac:chgData name="Mariah Helgeson" userId="51b1bd1c-374c-4333-91a8-ada6f1cc33a2" providerId="ADAL" clId="{2561BA1A-F32F-064E-9033-AAFC7156500D}" dt="2022-01-25T19:17:57.349" v="3021"/>
          <ac:spMkLst>
            <pc:docMk/>
            <pc:sldMk cId="2591028037" sldId="1105"/>
            <ac:spMk id="23" creationId="{3F891DA7-C1EC-194B-9940-C2DBB3D5527E}"/>
          </ac:spMkLst>
        </pc:spChg>
        <pc:spChg chg="add mod">
          <ac:chgData name="Mariah Helgeson" userId="51b1bd1c-374c-4333-91a8-ada6f1cc33a2" providerId="ADAL" clId="{2561BA1A-F32F-064E-9033-AAFC7156500D}" dt="2022-01-25T19:17:57.349" v="3021"/>
          <ac:spMkLst>
            <pc:docMk/>
            <pc:sldMk cId="2591028037" sldId="1105"/>
            <ac:spMk id="24" creationId="{B68E5ADA-7FA2-7543-8D8A-7CDB578698C7}"/>
          </ac:spMkLst>
        </pc:spChg>
        <pc:spChg chg="add mod">
          <ac:chgData name="Mariah Helgeson" userId="51b1bd1c-374c-4333-91a8-ada6f1cc33a2" providerId="ADAL" clId="{2561BA1A-F32F-064E-9033-AAFC7156500D}" dt="2022-01-25T19:17:57.349" v="3021"/>
          <ac:spMkLst>
            <pc:docMk/>
            <pc:sldMk cId="2591028037" sldId="1105"/>
            <ac:spMk id="25" creationId="{241BC86C-95EA-B149-8F40-D434C80AC1EB}"/>
          </ac:spMkLst>
        </pc:spChg>
        <pc:spChg chg="add mod">
          <ac:chgData name="Mariah Helgeson" userId="51b1bd1c-374c-4333-91a8-ada6f1cc33a2" providerId="ADAL" clId="{2561BA1A-F32F-064E-9033-AAFC7156500D}" dt="2022-01-25T19:17:57.349" v="3021"/>
          <ac:spMkLst>
            <pc:docMk/>
            <pc:sldMk cId="2591028037" sldId="1105"/>
            <ac:spMk id="26" creationId="{4389B715-1759-D24E-B9FD-61EC9D4A433F}"/>
          </ac:spMkLst>
        </pc:spChg>
        <pc:spChg chg="add mod">
          <ac:chgData name="Mariah Helgeson" userId="51b1bd1c-374c-4333-91a8-ada6f1cc33a2" providerId="ADAL" clId="{2561BA1A-F32F-064E-9033-AAFC7156500D}" dt="2022-01-25T19:17:57.349" v="3021"/>
          <ac:spMkLst>
            <pc:docMk/>
            <pc:sldMk cId="2591028037" sldId="1105"/>
            <ac:spMk id="27" creationId="{A390CD6F-C753-8844-9A6E-8C157D7BB322}"/>
          </ac:spMkLst>
        </pc:spChg>
        <pc:spChg chg="add mod">
          <ac:chgData name="Mariah Helgeson" userId="51b1bd1c-374c-4333-91a8-ada6f1cc33a2" providerId="ADAL" clId="{2561BA1A-F32F-064E-9033-AAFC7156500D}" dt="2022-01-25T19:17:57.349" v="3021"/>
          <ac:spMkLst>
            <pc:docMk/>
            <pc:sldMk cId="2591028037" sldId="1105"/>
            <ac:spMk id="28" creationId="{575B18D9-9C5E-BD48-BF86-2C9FD2C82C60}"/>
          </ac:spMkLst>
        </pc:spChg>
        <pc:spChg chg="add mod">
          <ac:chgData name="Mariah Helgeson" userId="51b1bd1c-374c-4333-91a8-ada6f1cc33a2" providerId="ADAL" clId="{2561BA1A-F32F-064E-9033-AAFC7156500D}" dt="2022-01-25T19:17:57.349" v="3021"/>
          <ac:spMkLst>
            <pc:docMk/>
            <pc:sldMk cId="2591028037" sldId="1105"/>
            <ac:spMk id="29" creationId="{C0E7DD64-00CD-CC45-9D81-B7781FB8002B}"/>
          </ac:spMkLst>
        </pc:spChg>
        <pc:spChg chg="add mod">
          <ac:chgData name="Mariah Helgeson" userId="51b1bd1c-374c-4333-91a8-ada6f1cc33a2" providerId="ADAL" clId="{2561BA1A-F32F-064E-9033-AAFC7156500D}" dt="2022-01-25T19:17:57.349" v="3021"/>
          <ac:spMkLst>
            <pc:docMk/>
            <pc:sldMk cId="2591028037" sldId="1105"/>
            <ac:spMk id="30" creationId="{C1A4B16D-F1EA-2244-8915-2AE22DB7CCB1}"/>
          </ac:spMkLst>
        </pc:spChg>
        <pc:spChg chg="add mod">
          <ac:chgData name="Mariah Helgeson" userId="51b1bd1c-374c-4333-91a8-ada6f1cc33a2" providerId="ADAL" clId="{2561BA1A-F32F-064E-9033-AAFC7156500D}" dt="2022-01-25T19:17:57.349" v="3021"/>
          <ac:spMkLst>
            <pc:docMk/>
            <pc:sldMk cId="2591028037" sldId="1105"/>
            <ac:spMk id="31" creationId="{F2E91B4D-89F0-5245-8FAD-F186198DB95D}"/>
          </ac:spMkLst>
        </pc:spChg>
      </pc:sldChg>
      <pc:sldChg chg="addSp delSp modSp mod chgLayout">
        <pc:chgData name="Mariah Helgeson" userId="51b1bd1c-374c-4333-91a8-ada6f1cc33a2" providerId="ADAL" clId="{2561BA1A-F32F-064E-9033-AAFC7156500D}" dt="2022-01-25T20:35:58.288" v="4118" actId="20577"/>
        <pc:sldMkLst>
          <pc:docMk/>
          <pc:sldMk cId="1069817232" sldId="1106"/>
        </pc:sldMkLst>
        <pc:spChg chg="add mod ord">
          <ac:chgData name="Mariah Helgeson" userId="51b1bd1c-374c-4333-91a8-ada6f1cc33a2" providerId="ADAL" clId="{2561BA1A-F32F-064E-9033-AAFC7156500D}" dt="2022-01-25T20:02:29.854" v="3648" actId="700"/>
          <ac:spMkLst>
            <pc:docMk/>
            <pc:sldMk cId="1069817232" sldId="1106"/>
            <ac:spMk id="2" creationId="{FFC0389B-5C1D-1D46-9DDF-46406A0C83AA}"/>
          </ac:spMkLst>
        </pc:spChg>
        <pc:spChg chg="del mod">
          <ac:chgData name="Mariah Helgeson" userId="51b1bd1c-374c-4333-91a8-ada6f1cc33a2" providerId="ADAL" clId="{2561BA1A-F32F-064E-9033-AAFC7156500D}" dt="2022-01-25T20:35:56.327" v="4117" actId="478"/>
          <ac:spMkLst>
            <pc:docMk/>
            <pc:sldMk cId="1069817232" sldId="1106"/>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69817232" sldId="1106"/>
            <ac:spMk id="4" creationId="{7E552CBA-E63D-4BDC-974D-8EEEBC8806B8}"/>
          </ac:spMkLst>
        </pc:spChg>
        <pc:spChg chg="mod ord">
          <ac:chgData name="Mariah Helgeson" userId="51b1bd1c-374c-4333-91a8-ada6f1cc33a2" providerId="ADAL" clId="{2561BA1A-F32F-064E-9033-AAFC7156500D}" dt="2022-01-25T20:35:58.288" v="4118" actId="20577"/>
          <ac:spMkLst>
            <pc:docMk/>
            <pc:sldMk cId="1069817232" sldId="1106"/>
            <ac:spMk id="5" creationId="{228A02B1-6B9B-F740-AB4F-E861771F8266}"/>
          </ac:spMkLst>
        </pc:spChg>
        <pc:spChg chg="add mod">
          <ac:chgData name="Mariah Helgeson" userId="51b1bd1c-374c-4333-91a8-ada6f1cc33a2" providerId="ADAL" clId="{2561BA1A-F32F-064E-9033-AAFC7156500D}" dt="2022-01-25T19:17:55.824" v="3020"/>
          <ac:spMkLst>
            <pc:docMk/>
            <pc:sldMk cId="1069817232" sldId="1106"/>
            <ac:spMk id="9" creationId="{7BCC93FC-A2BB-4A43-8FB5-03552999AF65}"/>
          </ac:spMkLst>
        </pc:spChg>
        <pc:spChg chg="add mod">
          <ac:chgData name="Mariah Helgeson" userId="51b1bd1c-374c-4333-91a8-ada6f1cc33a2" providerId="ADAL" clId="{2561BA1A-F32F-064E-9033-AAFC7156500D}" dt="2022-01-25T19:17:55.824" v="3020"/>
          <ac:spMkLst>
            <pc:docMk/>
            <pc:sldMk cId="1069817232" sldId="1106"/>
            <ac:spMk id="10" creationId="{F79EBFE2-A605-3F47-9D0C-2B8E52A45F74}"/>
          </ac:spMkLst>
        </pc:spChg>
        <pc:spChg chg="add mod">
          <ac:chgData name="Mariah Helgeson" userId="51b1bd1c-374c-4333-91a8-ada6f1cc33a2" providerId="ADAL" clId="{2561BA1A-F32F-064E-9033-AAFC7156500D}" dt="2022-01-25T19:17:55.824" v="3020"/>
          <ac:spMkLst>
            <pc:docMk/>
            <pc:sldMk cId="1069817232" sldId="1106"/>
            <ac:spMk id="14" creationId="{E8126D1D-D8A3-F944-A95C-652453492B52}"/>
          </ac:spMkLst>
        </pc:spChg>
        <pc:spChg chg="add mod">
          <ac:chgData name="Mariah Helgeson" userId="51b1bd1c-374c-4333-91a8-ada6f1cc33a2" providerId="ADAL" clId="{2561BA1A-F32F-064E-9033-AAFC7156500D}" dt="2022-01-25T19:17:55.824" v="3020"/>
          <ac:spMkLst>
            <pc:docMk/>
            <pc:sldMk cId="1069817232" sldId="1106"/>
            <ac:spMk id="15" creationId="{3D449457-0E73-7446-8AF3-E63B000A6242}"/>
          </ac:spMkLst>
        </pc:spChg>
        <pc:spChg chg="add mod">
          <ac:chgData name="Mariah Helgeson" userId="51b1bd1c-374c-4333-91a8-ada6f1cc33a2" providerId="ADAL" clId="{2561BA1A-F32F-064E-9033-AAFC7156500D}" dt="2022-01-25T19:17:55.824" v="3020"/>
          <ac:spMkLst>
            <pc:docMk/>
            <pc:sldMk cId="1069817232" sldId="1106"/>
            <ac:spMk id="16" creationId="{8DE3055D-83A8-CD47-B6D2-C97927E59F80}"/>
          </ac:spMkLst>
        </pc:spChg>
        <pc:spChg chg="add mod">
          <ac:chgData name="Mariah Helgeson" userId="51b1bd1c-374c-4333-91a8-ada6f1cc33a2" providerId="ADAL" clId="{2561BA1A-F32F-064E-9033-AAFC7156500D}" dt="2022-01-25T19:17:55.824" v="3020"/>
          <ac:spMkLst>
            <pc:docMk/>
            <pc:sldMk cId="1069817232" sldId="1106"/>
            <ac:spMk id="17" creationId="{03551A5A-602A-3146-ADF6-2326114A3A59}"/>
          </ac:spMkLst>
        </pc:spChg>
        <pc:spChg chg="add mod">
          <ac:chgData name="Mariah Helgeson" userId="51b1bd1c-374c-4333-91a8-ada6f1cc33a2" providerId="ADAL" clId="{2561BA1A-F32F-064E-9033-AAFC7156500D}" dt="2022-01-25T19:17:55.824" v="3020"/>
          <ac:spMkLst>
            <pc:docMk/>
            <pc:sldMk cId="1069817232" sldId="1106"/>
            <ac:spMk id="18" creationId="{D4337997-3882-0140-A89F-4F6F0E32D2A0}"/>
          </ac:spMkLst>
        </pc:spChg>
        <pc:spChg chg="add mod">
          <ac:chgData name="Mariah Helgeson" userId="51b1bd1c-374c-4333-91a8-ada6f1cc33a2" providerId="ADAL" clId="{2561BA1A-F32F-064E-9033-AAFC7156500D}" dt="2022-01-25T19:17:55.824" v="3020"/>
          <ac:spMkLst>
            <pc:docMk/>
            <pc:sldMk cId="1069817232" sldId="1106"/>
            <ac:spMk id="19" creationId="{2324C6B2-21CE-5642-93E9-E27E667E1291}"/>
          </ac:spMkLst>
        </pc:spChg>
        <pc:spChg chg="add mod">
          <ac:chgData name="Mariah Helgeson" userId="51b1bd1c-374c-4333-91a8-ada6f1cc33a2" providerId="ADAL" clId="{2561BA1A-F32F-064E-9033-AAFC7156500D}" dt="2022-01-25T19:17:55.824" v="3020"/>
          <ac:spMkLst>
            <pc:docMk/>
            <pc:sldMk cId="1069817232" sldId="1106"/>
            <ac:spMk id="20" creationId="{DC8A572E-BB25-9349-A37C-FB6CBDF99A81}"/>
          </ac:spMkLst>
        </pc:spChg>
        <pc:spChg chg="add mod">
          <ac:chgData name="Mariah Helgeson" userId="51b1bd1c-374c-4333-91a8-ada6f1cc33a2" providerId="ADAL" clId="{2561BA1A-F32F-064E-9033-AAFC7156500D}" dt="2022-01-25T19:17:55.824" v="3020"/>
          <ac:spMkLst>
            <pc:docMk/>
            <pc:sldMk cId="1069817232" sldId="1106"/>
            <ac:spMk id="21" creationId="{A7B22125-D12B-BA4C-9BFC-33DD60067701}"/>
          </ac:spMkLst>
        </pc:spChg>
        <pc:spChg chg="add mod">
          <ac:chgData name="Mariah Helgeson" userId="51b1bd1c-374c-4333-91a8-ada6f1cc33a2" providerId="ADAL" clId="{2561BA1A-F32F-064E-9033-AAFC7156500D}" dt="2022-01-25T19:17:55.824" v="3020"/>
          <ac:spMkLst>
            <pc:docMk/>
            <pc:sldMk cId="1069817232" sldId="1106"/>
            <ac:spMk id="22" creationId="{CB273746-7F47-8C4C-9A5F-1422F954FBBF}"/>
          </ac:spMkLst>
        </pc:spChg>
        <pc:spChg chg="add mod">
          <ac:chgData name="Mariah Helgeson" userId="51b1bd1c-374c-4333-91a8-ada6f1cc33a2" providerId="ADAL" clId="{2561BA1A-F32F-064E-9033-AAFC7156500D}" dt="2022-01-25T19:17:55.824" v="3020"/>
          <ac:spMkLst>
            <pc:docMk/>
            <pc:sldMk cId="1069817232" sldId="1106"/>
            <ac:spMk id="23" creationId="{21286434-3CF5-4C43-81AC-AD7187ABF66C}"/>
          </ac:spMkLst>
        </pc:spChg>
        <pc:spChg chg="add mod">
          <ac:chgData name="Mariah Helgeson" userId="51b1bd1c-374c-4333-91a8-ada6f1cc33a2" providerId="ADAL" clId="{2561BA1A-F32F-064E-9033-AAFC7156500D}" dt="2022-01-25T19:17:55.824" v="3020"/>
          <ac:spMkLst>
            <pc:docMk/>
            <pc:sldMk cId="1069817232" sldId="1106"/>
            <ac:spMk id="24" creationId="{C51FEDBD-575F-0644-AA9B-E6EC2CC57543}"/>
          </ac:spMkLst>
        </pc:spChg>
        <pc:spChg chg="add mod">
          <ac:chgData name="Mariah Helgeson" userId="51b1bd1c-374c-4333-91a8-ada6f1cc33a2" providerId="ADAL" clId="{2561BA1A-F32F-064E-9033-AAFC7156500D}" dt="2022-01-25T19:17:55.824" v="3020"/>
          <ac:spMkLst>
            <pc:docMk/>
            <pc:sldMk cId="1069817232" sldId="1106"/>
            <ac:spMk id="25" creationId="{A93864D7-092E-B044-9F56-0B8591528B52}"/>
          </ac:spMkLst>
        </pc:spChg>
        <pc:spChg chg="add mod">
          <ac:chgData name="Mariah Helgeson" userId="51b1bd1c-374c-4333-91a8-ada6f1cc33a2" providerId="ADAL" clId="{2561BA1A-F32F-064E-9033-AAFC7156500D}" dt="2022-01-25T19:17:55.824" v="3020"/>
          <ac:spMkLst>
            <pc:docMk/>
            <pc:sldMk cId="1069817232" sldId="1106"/>
            <ac:spMk id="26" creationId="{1808CB8C-770B-5A42-852A-1693EF0242D8}"/>
          </ac:spMkLst>
        </pc:spChg>
        <pc:spChg chg="add mod">
          <ac:chgData name="Mariah Helgeson" userId="51b1bd1c-374c-4333-91a8-ada6f1cc33a2" providerId="ADAL" clId="{2561BA1A-F32F-064E-9033-AAFC7156500D}" dt="2022-01-25T19:17:55.824" v="3020"/>
          <ac:spMkLst>
            <pc:docMk/>
            <pc:sldMk cId="1069817232" sldId="1106"/>
            <ac:spMk id="27" creationId="{345FB0FF-9EDD-D64D-96D0-8949E6352071}"/>
          </ac:spMkLst>
        </pc:spChg>
        <pc:spChg chg="add mod">
          <ac:chgData name="Mariah Helgeson" userId="51b1bd1c-374c-4333-91a8-ada6f1cc33a2" providerId="ADAL" clId="{2561BA1A-F32F-064E-9033-AAFC7156500D}" dt="2022-01-25T19:17:55.824" v="3020"/>
          <ac:spMkLst>
            <pc:docMk/>
            <pc:sldMk cId="1069817232" sldId="1106"/>
            <ac:spMk id="28" creationId="{AEB13C79-8A9B-5A47-8CAF-C4F389B007D0}"/>
          </ac:spMkLst>
        </pc:spChg>
        <pc:spChg chg="add mod">
          <ac:chgData name="Mariah Helgeson" userId="51b1bd1c-374c-4333-91a8-ada6f1cc33a2" providerId="ADAL" clId="{2561BA1A-F32F-064E-9033-AAFC7156500D}" dt="2022-01-25T19:17:55.824" v="3020"/>
          <ac:spMkLst>
            <pc:docMk/>
            <pc:sldMk cId="1069817232" sldId="1106"/>
            <ac:spMk id="29" creationId="{774344DF-8C79-D04A-8C93-B2B4BB5444A4}"/>
          </ac:spMkLst>
        </pc:spChg>
        <pc:spChg chg="add mod">
          <ac:chgData name="Mariah Helgeson" userId="51b1bd1c-374c-4333-91a8-ada6f1cc33a2" providerId="ADAL" clId="{2561BA1A-F32F-064E-9033-AAFC7156500D}" dt="2022-01-25T19:17:55.824" v="3020"/>
          <ac:spMkLst>
            <pc:docMk/>
            <pc:sldMk cId="1069817232" sldId="1106"/>
            <ac:spMk id="30" creationId="{531F5EB4-587F-6149-8C20-A35B125D5148}"/>
          </ac:spMkLst>
        </pc:spChg>
        <pc:spChg chg="add mod">
          <ac:chgData name="Mariah Helgeson" userId="51b1bd1c-374c-4333-91a8-ada6f1cc33a2" providerId="ADAL" clId="{2561BA1A-F32F-064E-9033-AAFC7156500D}" dt="2022-01-25T19:17:55.824" v="3020"/>
          <ac:spMkLst>
            <pc:docMk/>
            <pc:sldMk cId="1069817232" sldId="1106"/>
            <ac:spMk id="31" creationId="{BEB95AF2-826F-9849-9BA6-D25F63626470}"/>
          </ac:spMkLst>
        </pc:spChg>
      </pc:sldChg>
      <pc:sldChg chg="addSp delSp modSp mod modClrScheme chgLayout">
        <pc:chgData name="Mariah Helgeson" userId="51b1bd1c-374c-4333-91a8-ada6f1cc33a2" providerId="ADAL" clId="{2561BA1A-F32F-064E-9033-AAFC7156500D}" dt="2022-01-27T18:00:47.540" v="4484" actId="478"/>
        <pc:sldMkLst>
          <pc:docMk/>
          <pc:sldMk cId="3699232125" sldId="1107"/>
        </pc:sldMkLst>
        <pc:spChg chg="add mod ord">
          <ac:chgData name="Mariah Helgeson" userId="51b1bd1c-374c-4333-91a8-ada6f1cc33a2" providerId="ADAL" clId="{2561BA1A-F32F-064E-9033-AAFC7156500D}" dt="2022-01-27T18:00:32.055" v="4482" actId="20577"/>
          <ac:spMkLst>
            <pc:docMk/>
            <pc:sldMk cId="3699232125" sldId="1107"/>
            <ac:spMk id="2" creationId="{39C60C6B-9527-1B40-B7E9-DF1AEA58ECEE}"/>
          </ac:spMkLst>
        </pc:spChg>
        <pc:spChg chg="del">
          <ac:chgData name="Mariah Helgeson" userId="51b1bd1c-374c-4333-91a8-ada6f1cc33a2" providerId="ADAL" clId="{2561BA1A-F32F-064E-9033-AAFC7156500D}" dt="2022-01-27T18:00:47.540" v="4484" actId="478"/>
          <ac:spMkLst>
            <pc:docMk/>
            <pc:sldMk cId="3699232125" sldId="1107"/>
            <ac:spMk id="3" creationId="{18EB4EAD-D97A-4206-A1D3-E0CDABB964AF}"/>
          </ac:spMkLst>
        </pc:spChg>
        <pc:spChg chg="add del mod ord">
          <ac:chgData name="Mariah Helgeson" userId="51b1bd1c-374c-4333-91a8-ada6f1cc33a2" providerId="ADAL" clId="{2561BA1A-F32F-064E-9033-AAFC7156500D}" dt="2022-01-27T18:00:34.905" v="4483" actId="478"/>
          <ac:spMkLst>
            <pc:docMk/>
            <pc:sldMk cId="3699232125" sldId="1107"/>
            <ac:spMk id="4" creationId="{993FB3BE-5ABA-C049-8B52-248A4646CD9E}"/>
          </ac:spMkLst>
        </pc:spChg>
        <pc:spChg chg="add mod">
          <ac:chgData name="Mariah Helgeson" userId="51b1bd1c-374c-4333-91a8-ada6f1cc33a2" providerId="ADAL" clId="{2561BA1A-F32F-064E-9033-AAFC7156500D}" dt="2022-01-25T19:26:32.161" v="3172"/>
          <ac:spMkLst>
            <pc:docMk/>
            <pc:sldMk cId="3699232125" sldId="1107"/>
            <ac:spMk id="12" creationId="{9BE30D88-D444-9347-A3FE-55E0EC91E4A3}"/>
          </ac:spMkLst>
        </pc:spChg>
        <pc:spChg chg="add mod">
          <ac:chgData name="Mariah Helgeson" userId="51b1bd1c-374c-4333-91a8-ada6f1cc33a2" providerId="ADAL" clId="{2561BA1A-F32F-064E-9033-AAFC7156500D}" dt="2022-01-25T19:26:32.161" v="3172"/>
          <ac:spMkLst>
            <pc:docMk/>
            <pc:sldMk cId="3699232125" sldId="1107"/>
            <ac:spMk id="13" creationId="{E91349E6-1CCE-1944-A6EB-0FB8C39B7B8F}"/>
          </ac:spMkLst>
        </pc:spChg>
        <pc:spChg chg="add mod">
          <ac:chgData name="Mariah Helgeson" userId="51b1bd1c-374c-4333-91a8-ada6f1cc33a2" providerId="ADAL" clId="{2561BA1A-F32F-064E-9033-AAFC7156500D}" dt="2022-01-25T19:26:32.161" v="3172"/>
          <ac:spMkLst>
            <pc:docMk/>
            <pc:sldMk cId="3699232125" sldId="1107"/>
            <ac:spMk id="14" creationId="{98208C56-066A-6942-A3DD-BA4B94CD6649}"/>
          </ac:spMkLst>
        </pc:spChg>
        <pc:spChg chg="add mod">
          <ac:chgData name="Mariah Helgeson" userId="51b1bd1c-374c-4333-91a8-ada6f1cc33a2" providerId="ADAL" clId="{2561BA1A-F32F-064E-9033-AAFC7156500D}" dt="2022-01-25T19:26:32.161" v="3172"/>
          <ac:spMkLst>
            <pc:docMk/>
            <pc:sldMk cId="3699232125" sldId="1107"/>
            <ac:spMk id="15" creationId="{833F65C8-97FA-E549-A387-320C2E32D947}"/>
          </ac:spMkLst>
        </pc:spChg>
        <pc:spChg chg="add mod">
          <ac:chgData name="Mariah Helgeson" userId="51b1bd1c-374c-4333-91a8-ada6f1cc33a2" providerId="ADAL" clId="{2561BA1A-F32F-064E-9033-AAFC7156500D}" dt="2022-01-25T19:26:32.161" v="3172"/>
          <ac:spMkLst>
            <pc:docMk/>
            <pc:sldMk cId="3699232125" sldId="1107"/>
            <ac:spMk id="16" creationId="{557DAC25-0569-0645-A905-4E6F22336846}"/>
          </ac:spMkLst>
        </pc:spChg>
        <pc:spChg chg="add mod">
          <ac:chgData name="Mariah Helgeson" userId="51b1bd1c-374c-4333-91a8-ada6f1cc33a2" providerId="ADAL" clId="{2561BA1A-F32F-064E-9033-AAFC7156500D}" dt="2022-01-25T19:26:32.161" v="3172"/>
          <ac:spMkLst>
            <pc:docMk/>
            <pc:sldMk cId="3699232125" sldId="1107"/>
            <ac:spMk id="17" creationId="{8A0ED6EF-9CD6-1E43-BC93-E7014DB575EF}"/>
          </ac:spMkLst>
        </pc:spChg>
        <pc:spChg chg="add mod">
          <ac:chgData name="Mariah Helgeson" userId="51b1bd1c-374c-4333-91a8-ada6f1cc33a2" providerId="ADAL" clId="{2561BA1A-F32F-064E-9033-AAFC7156500D}" dt="2022-01-25T19:26:32.161" v="3172"/>
          <ac:spMkLst>
            <pc:docMk/>
            <pc:sldMk cId="3699232125" sldId="1107"/>
            <ac:spMk id="18" creationId="{C8C9EE5F-F6BC-C546-B5ED-69DD0E19C6C0}"/>
          </ac:spMkLst>
        </pc:spChg>
        <pc:spChg chg="add mod">
          <ac:chgData name="Mariah Helgeson" userId="51b1bd1c-374c-4333-91a8-ada6f1cc33a2" providerId="ADAL" clId="{2561BA1A-F32F-064E-9033-AAFC7156500D}" dt="2022-01-25T19:26:32.161" v="3172"/>
          <ac:spMkLst>
            <pc:docMk/>
            <pc:sldMk cId="3699232125" sldId="1107"/>
            <ac:spMk id="19" creationId="{115D3344-14A4-F34A-8997-73AE206311EB}"/>
          </ac:spMkLst>
        </pc:spChg>
        <pc:spChg chg="add mod">
          <ac:chgData name="Mariah Helgeson" userId="51b1bd1c-374c-4333-91a8-ada6f1cc33a2" providerId="ADAL" clId="{2561BA1A-F32F-064E-9033-AAFC7156500D}" dt="2022-01-25T19:26:32.161" v="3172"/>
          <ac:spMkLst>
            <pc:docMk/>
            <pc:sldMk cId="3699232125" sldId="1107"/>
            <ac:spMk id="20" creationId="{958C5FAB-6114-3E48-886E-E03A694ED1BC}"/>
          </ac:spMkLst>
        </pc:spChg>
        <pc:spChg chg="add mod">
          <ac:chgData name="Mariah Helgeson" userId="51b1bd1c-374c-4333-91a8-ada6f1cc33a2" providerId="ADAL" clId="{2561BA1A-F32F-064E-9033-AAFC7156500D}" dt="2022-01-25T19:26:32.161" v="3172"/>
          <ac:spMkLst>
            <pc:docMk/>
            <pc:sldMk cId="3699232125" sldId="1107"/>
            <ac:spMk id="21" creationId="{B9DEB2EE-692B-D349-9D25-D80B52F4DA85}"/>
          </ac:spMkLst>
        </pc:spChg>
        <pc:spChg chg="add mod">
          <ac:chgData name="Mariah Helgeson" userId="51b1bd1c-374c-4333-91a8-ada6f1cc33a2" providerId="ADAL" clId="{2561BA1A-F32F-064E-9033-AAFC7156500D}" dt="2022-01-25T19:26:32.161" v="3172"/>
          <ac:spMkLst>
            <pc:docMk/>
            <pc:sldMk cId="3699232125" sldId="1107"/>
            <ac:spMk id="22" creationId="{7C9A9892-04ED-B74F-8ECB-D894C954B5B6}"/>
          </ac:spMkLst>
        </pc:spChg>
        <pc:spChg chg="add mod">
          <ac:chgData name="Mariah Helgeson" userId="51b1bd1c-374c-4333-91a8-ada6f1cc33a2" providerId="ADAL" clId="{2561BA1A-F32F-064E-9033-AAFC7156500D}" dt="2022-01-25T19:26:32.161" v="3172"/>
          <ac:spMkLst>
            <pc:docMk/>
            <pc:sldMk cId="3699232125" sldId="1107"/>
            <ac:spMk id="23" creationId="{A03E539F-189F-254B-861E-7FF93B49BD0D}"/>
          </ac:spMkLst>
        </pc:spChg>
        <pc:spChg chg="add mod">
          <ac:chgData name="Mariah Helgeson" userId="51b1bd1c-374c-4333-91a8-ada6f1cc33a2" providerId="ADAL" clId="{2561BA1A-F32F-064E-9033-AAFC7156500D}" dt="2022-01-25T19:26:32.161" v="3172"/>
          <ac:spMkLst>
            <pc:docMk/>
            <pc:sldMk cId="3699232125" sldId="1107"/>
            <ac:spMk id="24" creationId="{29C8E9EC-77EE-A94A-B86E-7F1F33873578}"/>
          </ac:spMkLst>
        </pc:spChg>
        <pc:spChg chg="add mod">
          <ac:chgData name="Mariah Helgeson" userId="51b1bd1c-374c-4333-91a8-ada6f1cc33a2" providerId="ADAL" clId="{2561BA1A-F32F-064E-9033-AAFC7156500D}" dt="2022-01-25T19:26:32.161" v="3172"/>
          <ac:spMkLst>
            <pc:docMk/>
            <pc:sldMk cId="3699232125" sldId="1107"/>
            <ac:spMk id="25" creationId="{1BE8263F-F128-094C-AD27-419F19AD1D23}"/>
          </ac:spMkLst>
        </pc:spChg>
        <pc:spChg chg="add mod">
          <ac:chgData name="Mariah Helgeson" userId="51b1bd1c-374c-4333-91a8-ada6f1cc33a2" providerId="ADAL" clId="{2561BA1A-F32F-064E-9033-AAFC7156500D}" dt="2022-01-25T19:26:32.161" v="3172"/>
          <ac:spMkLst>
            <pc:docMk/>
            <pc:sldMk cId="3699232125" sldId="1107"/>
            <ac:spMk id="26" creationId="{2C9D1787-87F8-0341-AA1F-C0D60BBDB0A7}"/>
          </ac:spMkLst>
        </pc:spChg>
        <pc:spChg chg="add mod">
          <ac:chgData name="Mariah Helgeson" userId="51b1bd1c-374c-4333-91a8-ada6f1cc33a2" providerId="ADAL" clId="{2561BA1A-F32F-064E-9033-AAFC7156500D}" dt="2022-01-25T19:26:32.161" v="3172"/>
          <ac:spMkLst>
            <pc:docMk/>
            <pc:sldMk cId="3699232125" sldId="1107"/>
            <ac:spMk id="27" creationId="{07874A1F-2F37-CE48-8DDE-1815C6EFBA4D}"/>
          </ac:spMkLst>
        </pc:spChg>
        <pc:spChg chg="add mod">
          <ac:chgData name="Mariah Helgeson" userId="51b1bd1c-374c-4333-91a8-ada6f1cc33a2" providerId="ADAL" clId="{2561BA1A-F32F-064E-9033-AAFC7156500D}" dt="2022-01-25T19:26:32.161" v="3172"/>
          <ac:spMkLst>
            <pc:docMk/>
            <pc:sldMk cId="3699232125" sldId="1107"/>
            <ac:spMk id="28" creationId="{2F043028-5249-224C-9A80-89F8F9304E1A}"/>
          </ac:spMkLst>
        </pc:spChg>
        <pc:spChg chg="add mod">
          <ac:chgData name="Mariah Helgeson" userId="51b1bd1c-374c-4333-91a8-ada6f1cc33a2" providerId="ADAL" clId="{2561BA1A-F32F-064E-9033-AAFC7156500D}" dt="2022-01-25T19:26:32.161" v="3172"/>
          <ac:spMkLst>
            <pc:docMk/>
            <pc:sldMk cId="3699232125" sldId="1107"/>
            <ac:spMk id="29" creationId="{971863F6-6279-0840-A293-5864FEE0B2E0}"/>
          </ac:spMkLst>
        </pc:spChg>
        <pc:spChg chg="add mod">
          <ac:chgData name="Mariah Helgeson" userId="51b1bd1c-374c-4333-91a8-ada6f1cc33a2" providerId="ADAL" clId="{2561BA1A-F32F-064E-9033-AAFC7156500D}" dt="2022-01-25T19:26:32.161" v="3172"/>
          <ac:spMkLst>
            <pc:docMk/>
            <pc:sldMk cId="3699232125" sldId="1107"/>
            <ac:spMk id="30" creationId="{63AB64CB-5FD6-CE40-8AD0-348A8E491790}"/>
          </ac:spMkLst>
        </pc:spChg>
        <pc:spChg chg="add mod">
          <ac:chgData name="Mariah Helgeson" userId="51b1bd1c-374c-4333-91a8-ada6f1cc33a2" providerId="ADAL" clId="{2561BA1A-F32F-064E-9033-AAFC7156500D}" dt="2022-01-25T19:26:32.161" v="3172"/>
          <ac:spMkLst>
            <pc:docMk/>
            <pc:sldMk cId="3699232125" sldId="1107"/>
            <ac:spMk id="31" creationId="{052610E9-0897-5648-B679-A3972625E156}"/>
          </ac:spMkLst>
        </pc:spChg>
        <pc:spChg chg="add mod">
          <ac:chgData name="Mariah Helgeson" userId="51b1bd1c-374c-4333-91a8-ada6f1cc33a2" providerId="ADAL" clId="{2561BA1A-F32F-064E-9033-AAFC7156500D}" dt="2022-01-25T19:26:32.161" v="3172"/>
          <ac:spMkLst>
            <pc:docMk/>
            <pc:sldMk cId="3699232125" sldId="1107"/>
            <ac:spMk id="32" creationId="{7B92241C-7894-3A49-A5FB-19C4C658CBAA}"/>
          </ac:spMkLst>
        </pc:spChg>
        <pc:spChg chg="add mod">
          <ac:chgData name="Mariah Helgeson" userId="51b1bd1c-374c-4333-91a8-ada6f1cc33a2" providerId="ADAL" clId="{2561BA1A-F32F-064E-9033-AAFC7156500D}" dt="2022-01-25T19:26:32.161" v="3172"/>
          <ac:spMkLst>
            <pc:docMk/>
            <pc:sldMk cId="3699232125" sldId="1107"/>
            <ac:spMk id="33" creationId="{9F3B1D0C-4CBB-9042-9B78-33FA3619711F}"/>
          </ac:spMkLst>
        </pc:spChg>
        <pc:spChg chg="add mod">
          <ac:chgData name="Mariah Helgeson" userId="51b1bd1c-374c-4333-91a8-ada6f1cc33a2" providerId="ADAL" clId="{2561BA1A-F32F-064E-9033-AAFC7156500D}" dt="2022-01-25T19:26:32.161" v="3172"/>
          <ac:spMkLst>
            <pc:docMk/>
            <pc:sldMk cId="3699232125" sldId="1107"/>
            <ac:spMk id="34" creationId="{DA01E092-6E66-FA48-9FEE-45F64DA4E1CB}"/>
          </ac:spMkLst>
        </pc:spChg>
        <pc:spChg chg="add mod">
          <ac:chgData name="Mariah Helgeson" userId="51b1bd1c-374c-4333-91a8-ada6f1cc33a2" providerId="ADAL" clId="{2561BA1A-F32F-064E-9033-AAFC7156500D}" dt="2022-01-25T19:26:32.161" v="3172"/>
          <ac:spMkLst>
            <pc:docMk/>
            <pc:sldMk cId="3699232125" sldId="1107"/>
            <ac:spMk id="35" creationId="{2250DB8F-A772-3B49-86FC-4EDD5C3DEFB4}"/>
          </ac:spMkLst>
        </pc:spChg>
        <pc:spChg chg="add mod">
          <ac:chgData name="Mariah Helgeson" userId="51b1bd1c-374c-4333-91a8-ada6f1cc33a2" providerId="ADAL" clId="{2561BA1A-F32F-064E-9033-AAFC7156500D}" dt="2022-01-25T19:26:32.161" v="3172"/>
          <ac:spMkLst>
            <pc:docMk/>
            <pc:sldMk cId="3699232125" sldId="1107"/>
            <ac:spMk id="36" creationId="{BA54045E-9EED-D548-ADC0-E0365F50F00D}"/>
          </ac:spMkLst>
        </pc:spChg>
        <pc:spChg chg="add mod">
          <ac:chgData name="Mariah Helgeson" userId="51b1bd1c-374c-4333-91a8-ada6f1cc33a2" providerId="ADAL" clId="{2561BA1A-F32F-064E-9033-AAFC7156500D}" dt="2022-01-25T19:43:08.948" v="3412"/>
          <ac:spMkLst>
            <pc:docMk/>
            <pc:sldMk cId="3699232125" sldId="1107"/>
            <ac:spMk id="37" creationId="{4CB87D19-58D0-D047-BACE-A118744906A5}"/>
          </ac:spMkLst>
        </pc:spChg>
      </pc:sldChg>
      <pc:sldChg chg="addSp modSp mod chgLayout">
        <pc:chgData name="Mariah Helgeson" userId="51b1bd1c-374c-4333-91a8-ada6f1cc33a2" providerId="ADAL" clId="{2561BA1A-F32F-064E-9033-AAFC7156500D}" dt="2022-01-25T20:02:29.854" v="3648" actId="700"/>
        <pc:sldMkLst>
          <pc:docMk/>
          <pc:sldMk cId="1959767802" sldId="1109"/>
        </pc:sldMkLst>
        <pc:spChg chg="mod ord">
          <ac:chgData name="Mariah Helgeson" userId="51b1bd1c-374c-4333-91a8-ada6f1cc33a2" providerId="ADAL" clId="{2561BA1A-F32F-064E-9033-AAFC7156500D}" dt="2022-01-25T20:02:29.854" v="3648" actId="700"/>
          <ac:spMkLst>
            <pc:docMk/>
            <pc:sldMk cId="1959767802" sldId="110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59767802" sldId="1109"/>
            <ac:spMk id="4" creationId="{00000000-0000-0000-0000-000000000000}"/>
          </ac:spMkLst>
        </pc:spChg>
        <pc:spChg chg="add mod">
          <ac:chgData name="Mariah Helgeson" userId="51b1bd1c-374c-4333-91a8-ada6f1cc33a2" providerId="ADAL" clId="{2561BA1A-F32F-064E-9033-AAFC7156500D}" dt="2022-01-25T18:26:24.427" v="1602"/>
          <ac:spMkLst>
            <pc:docMk/>
            <pc:sldMk cId="1959767802" sldId="1109"/>
            <ac:spMk id="8" creationId="{F1139A12-2E3B-554A-9772-644B5E47E0E2}"/>
          </ac:spMkLst>
        </pc:spChg>
        <pc:spChg chg="add mod">
          <ac:chgData name="Mariah Helgeson" userId="51b1bd1c-374c-4333-91a8-ada6f1cc33a2" providerId="ADAL" clId="{2561BA1A-F32F-064E-9033-AAFC7156500D}" dt="2022-01-25T18:26:24.427" v="1602"/>
          <ac:spMkLst>
            <pc:docMk/>
            <pc:sldMk cId="1959767802" sldId="1109"/>
            <ac:spMk id="10" creationId="{8BF30EC6-CE31-E24D-82C9-16EBA8BD9F10}"/>
          </ac:spMkLst>
        </pc:spChg>
        <pc:spChg chg="add mod">
          <ac:chgData name="Mariah Helgeson" userId="51b1bd1c-374c-4333-91a8-ada6f1cc33a2" providerId="ADAL" clId="{2561BA1A-F32F-064E-9033-AAFC7156500D}" dt="2022-01-25T18:26:24.427" v="1602"/>
          <ac:spMkLst>
            <pc:docMk/>
            <pc:sldMk cId="1959767802" sldId="1109"/>
            <ac:spMk id="11" creationId="{CC8DE1B7-1452-524C-96DE-C0BE2548005E}"/>
          </ac:spMkLst>
        </pc:spChg>
        <pc:spChg chg="add mod">
          <ac:chgData name="Mariah Helgeson" userId="51b1bd1c-374c-4333-91a8-ada6f1cc33a2" providerId="ADAL" clId="{2561BA1A-F32F-064E-9033-AAFC7156500D}" dt="2022-01-25T18:26:24.427" v="1602"/>
          <ac:spMkLst>
            <pc:docMk/>
            <pc:sldMk cId="1959767802" sldId="1109"/>
            <ac:spMk id="12" creationId="{B2A13D21-56D5-264A-8A54-44866AD37A7D}"/>
          </ac:spMkLst>
        </pc:spChg>
        <pc:spChg chg="add mod">
          <ac:chgData name="Mariah Helgeson" userId="51b1bd1c-374c-4333-91a8-ada6f1cc33a2" providerId="ADAL" clId="{2561BA1A-F32F-064E-9033-AAFC7156500D}" dt="2022-01-25T18:26:24.427" v="1602"/>
          <ac:spMkLst>
            <pc:docMk/>
            <pc:sldMk cId="1959767802" sldId="1109"/>
            <ac:spMk id="13" creationId="{6C738AD6-E2B9-3E4F-959E-A2D8CA9AD4E0}"/>
          </ac:spMkLst>
        </pc:spChg>
        <pc:spChg chg="add mod">
          <ac:chgData name="Mariah Helgeson" userId="51b1bd1c-374c-4333-91a8-ada6f1cc33a2" providerId="ADAL" clId="{2561BA1A-F32F-064E-9033-AAFC7156500D}" dt="2022-01-25T18:26:24.427" v="1602"/>
          <ac:spMkLst>
            <pc:docMk/>
            <pc:sldMk cId="1959767802" sldId="1109"/>
            <ac:spMk id="14" creationId="{8C9C24EF-43D2-D74D-A2BF-CF4729AE4256}"/>
          </ac:spMkLst>
        </pc:spChg>
        <pc:spChg chg="add mod">
          <ac:chgData name="Mariah Helgeson" userId="51b1bd1c-374c-4333-91a8-ada6f1cc33a2" providerId="ADAL" clId="{2561BA1A-F32F-064E-9033-AAFC7156500D}" dt="2022-01-25T18:26:24.427" v="1602"/>
          <ac:spMkLst>
            <pc:docMk/>
            <pc:sldMk cId="1959767802" sldId="1109"/>
            <ac:spMk id="15" creationId="{C1F6CFF0-BD14-EF47-B41B-7271CC3A99A0}"/>
          </ac:spMkLst>
        </pc:spChg>
        <pc:spChg chg="add mod">
          <ac:chgData name="Mariah Helgeson" userId="51b1bd1c-374c-4333-91a8-ada6f1cc33a2" providerId="ADAL" clId="{2561BA1A-F32F-064E-9033-AAFC7156500D}" dt="2022-01-25T18:26:24.427" v="1602"/>
          <ac:spMkLst>
            <pc:docMk/>
            <pc:sldMk cId="1959767802" sldId="1109"/>
            <ac:spMk id="16" creationId="{AEDDC2CE-DC88-7E4C-A193-D6EE20290E5E}"/>
          </ac:spMkLst>
        </pc:spChg>
        <pc:spChg chg="add mod">
          <ac:chgData name="Mariah Helgeson" userId="51b1bd1c-374c-4333-91a8-ada6f1cc33a2" providerId="ADAL" clId="{2561BA1A-F32F-064E-9033-AAFC7156500D}" dt="2022-01-25T18:26:24.427" v="1602"/>
          <ac:spMkLst>
            <pc:docMk/>
            <pc:sldMk cId="1959767802" sldId="1109"/>
            <ac:spMk id="17" creationId="{E7E3082E-8BCC-5C46-A318-192AB63E1BEB}"/>
          </ac:spMkLst>
        </pc:spChg>
        <pc:spChg chg="add mod">
          <ac:chgData name="Mariah Helgeson" userId="51b1bd1c-374c-4333-91a8-ada6f1cc33a2" providerId="ADAL" clId="{2561BA1A-F32F-064E-9033-AAFC7156500D}" dt="2022-01-25T18:26:24.427" v="1602"/>
          <ac:spMkLst>
            <pc:docMk/>
            <pc:sldMk cId="1959767802" sldId="1109"/>
            <ac:spMk id="18" creationId="{EBADC646-21E6-764A-8420-4A60900B3BF9}"/>
          </ac:spMkLst>
        </pc:spChg>
        <pc:spChg chg="add mod">
          <ac:chgData name="Mariah Helgeson" userId="51b1bd1c-374c-4333-91a8-ada6f1cc33a2" providerId="ADAL" clId="{2561BA1A-F32F-064E-9033-AAFC7156500D}" dt="2022-01-25T18:26:24.427" v="1602"/>
          <ac:spMkLst>
            <pc:docMk/>
            <pc:sldMk cId="1959767802" sldId="1109"/>
            <ac:spMk id="19" creationId="{E2E50172-51CF-3A4C-B12D-38B3886C6A21}"/>
          </ac:spMkLst>
        </pc:spChg>
        <pc:spChg chg="add mod">
          <ac:chgData name="Mariah Helgeson" userId="51b1bd1c-374c-4333-91a8-ada6f1cc33a2" providerId="ADAL" clId="{2561BA1A-F32F-064E-9033-AAFC7156500D}" dt="2022-01-25T18:26:24.427" v="1602"/>
          <ac:spMkLst>
            <pc:docMk/>
            <pc:sldMk cId="1959767802" sldId="1109"/>
            <ac:spMk id="20" creationId="{22689B17-E85A-DF47-9193-A1DAD3FBABFC}"/>
          </ac:spMkLst>
        </pc:spChg>
        <pc:spChg chg="add mod">
          <ac:chgData name="Mariah Helgeson" userId="51b1bd1c-374c-4333-91a8-ada6f1cc33a2" providerId="ADAL" clId="{2561BA1A-F32F-064E-9033-AAFC7156500D}" dt="2022-01-25T18:26:24.427" v="1602"/>
          <ac:spMkLst>
            <pc:docMk/>
            <pc:sldMk cId="1959767802" sldId="1109"/>
            <ac:spMk id="21" creationId="{E1E287F1-54F2-3B41-8A70-9783BB38F6A5}"/>
          </ac:spMkLst>
        </pc:spChg>
        <pc:spChg chg="add mod">
          <ac:chgData name="Mariah Helgeson" userId="51b1bd1c-374c-4333-91a8-ada6f1cc33a2" providerId="ADAL" clId="{2561BA1A-F32F-064E-9033-AAFC7156500D}" dt="2022-01-25T18:26:24.427" v="1602"/>
          <ac:spMkLst>
            <pc:docMk/>
            <pc:sldMk cId="1959767802" sldId="1109"/>
            <ac:spMk id="22" creationId="{2A2A9AB2-F15A-A247-9BB3-2551705ED460}"/>
          </ac:spMkLst>
        </pc:spChg>
        <pc:spChg chg="add mod">
          <ac:chgData name="Mariah Helgeson" userId="51b1bd1c-374c-4333-91a8-ada6f1cc33a2" providerId="ADAL" clId="{2561BA1A-F32F-064E-9033-AAFC7156500D}" dt="2022-01-25T18:26:24.427" v="1602"/>
          <ac:spMkLst>
            <pc:docMk/>
            <pc:sldMk cId="1959767802" sldId="1109"/>
            <ac:spMk id="23" creationId="{A4A5C334-A093-2847-9D7E-C7BF86658857}"/>
          </ac:spMkLst>
        </pc:spChg>
        <pc:spChg chg="add mod">
          <ac:chgData name="Mariah Helgeson" userId="51b1bd1c-374c-4333-91a8-ada6f1cc33a2" providerId="ADAL" clId="{2561BA1A-F32F-064E-9033-AAFC7156500D}" dt="2022-01-25T18:26:24.427" v="1602"/>
          <ac:spMkLst>
            <pc:docMk/>
            <pc:sldMk cId="1959767802" sldId="1109"/>
            <ac:spMk id="24" creationId="{50177F0C-C8DB-3646-BE37-78DA086C4CD2}"/>
          </ac:spMkLst>
        </pc:spChg>
        <pc:spChg chg="add mod">
          <ac:chgData name="Mariah Helgeson" userId="51b1bd1c-374c-4333-91a8-ada6f1cc33a2" providerId="ADAL" clId="{2561BA1A-F32F-064E-9033-AAFC7156500D}" dt="2022-01-25T18:26:24.427" v="1602"/>
          <ac:spMkLst>
            <pc:docMk/>
            <pc:sldMk cId="1959767802" sldId="1109"/>
            <ac:spMk id="25" creationId="{FFE5601C-6001-A242-A63A-5581FF4A2494}"/>
          </ac:spMkLst>
        </pc:spChg>
        <pc:picChg chg="mod ord">
          <ac:chgData name="Mariah Helgeson" userId="51b1bd1c-374c-4333-91a8-ada6f1cc33a2" providerId="ADAL" clId="{2561BA1A-F32F-064E-9033-AAFC7156500D}" dt="2022-01-25T20:02:29.854" v="3648" actId="700"/>
          <ac:picMkLst>
            <pc:docMk/>
            <pc:sldMk cId="1959767802" sldId="1109"/>
            <ac:picMk id="9" creationId="{8DB3CFC2-55EF-4418-93C4-3A7822ED42E3}"/>
          </ac:picMkLst>
        </pc:picChg>
      </pc:sldChg>
      <pc:sldChg chg="addSp modSp mod chgLayout">
        <pc:chgData name="Mariah Helgeson" userId="51b1bd1c-374c-4333-91a8-ada6f1cc33a2" providerId="ADAL" clId="{2561BA1A-F32F-064E-9033-AAFC7156500D}" dt="2022-01-25T20:02:29.854" v="3648" actId="700"/>
        <pc:sldMkLst>
          <pc:docMk/>
          <pc:sldMk cId="2157071974" sldId="1110"/>
        </pc:sldMkLst>
        <pc:spChg chg="mod ord">
          <ac:chgData name="Mariah Helgeson" userId="51b1bd1c-374c-4333-91a8-ada6f1cc33a2" providerId="ADAL" clId="{2561BA1A-F32F-064E-9033-AAFC7156500D}" dt="2022-01-25T20:02:29.854" v="3648" actId="700"/>
          <ac:spMkLst>
            <pc:docMk/>
            <pc:sldMk cId="2157071974" sldId="1110"/>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57071974" sldId="1110"/>
            <ac:spMk id="4" creationId="{00000000-0000-0000-0000-000000000000}"/>
          </ac:spMkLst>
        </pc:spChg>
        <pc:spChg chg="add mod">
          <ac:chgData name="Mariah Helgeson" userId="51b1bd1c-374c-4333-91a8-ada6f1cc33a2" providerId="ADAL" clId="{2561BA1A-F32F-064E-9033-AAFC7156500D}" dt="2022-01-25T18:26:35.748" v="1603"/>
          <ac:spMkLst>
            <pc:docMk/>
            <pc:sldMk cId="2157071974" sldId="1110"/>
            <ac:spMk id="8" creationId="{2F7406A0-B3D9-9643-9225-CFC7F438AA5F}"/>
          </ac:spMkLst>
        </pc:spChg>
        <pc:spChg chg="add mod">
          <ac:chgData name="Mariah Helgeson" userId="51b1bd1c-374c-4333-91a8-ada6f1cc33a2" providerId="ADAL" clId="{2561BA1A-F32F-064E-9033-AAFC7156500D}" dt="2022-01-25T18:26:35.748" v="1603"/>
          <ac:spMkLst>
            <pc:docMk/>
            <pc:sldMk cId="2157071974" sldId="1110"/>
            <ac:spMk id="9" creationId="{9F96E967-FEA0-3D44-BB39-38761D6EF159}"/>
          </ac:spMkLst>
        </pc:spChg>
        <pc:spChg chg="add mod">
          <ac:chgData name="Mariah Helgeson" userId="51b1bd1c-374c-4333-91a8-ada6f1cc33a2" providerId="ADAL" clId="{2561BA1A-F32F-064E-9033-AAFC7156500D}" dt="2022-01-25T18:26:35.748" v="1603"/>
          <ac:spMkLst>
            <pc:docMk/>
            <pc:sldMk cId="2157071974" sldId="1110"/>
            <ac:spMk id="11" creationId="{5B0F9345-7011-FC44-B577-64C7F0D42C60}"/>
          </ac:spMkLst>
        </pc:spChg>
        <pc:spChg chg="add mod">
          <ac:chgData name="Mariah Helgeson" userId="51b1bd1c-374c-4333-91a8-ada6f1cc33a2" providerId="ADAL" clId="{2561BA1A-F32F-064E-9033-AAFC7156500D}" dt="2022-01-25T18:26:35.748" v="1603"/>
          <ac:spMkLst>
            <pc:docMk/>
            <pc:sldMk cId="2157071974" sldId="1110"/>
            <ac:spMk id="12" creationId="{FF7D96C2-D647-7A43-A762-6880D50D6CAD}"/>
          </ac:spMkLst>
        </pc:spChg>
        <pc:spChg chg="add mod">
          <ac:chgData name="Mariah Helgeson" userId="51b1bd1c-374c-4333-91a8-ada6f1cc33a2" providerId="ADAL" clId="{2561BA1A-F32F-064E-9033-AAFC7156500D}" dt="2022-01-25T18:26:35.748" v="1603"/>
          <ac:spMkLst>
            <pc:docMk/>
            <pc:sldMk cId="2157071974" sldId="1110"/>
            <ac:spMk id="13" creationId="{E7AF7DB8-E195-FA4F-83E3-E0776383F9A5}"/>
          </ac:spMkLst>
        </pc:spChg>
        <pc:spChg chg="add mod">
          <ac:chgData name="Mariah Helgeson" userId="51b1bd1c-374c-4333-91a8-ada6f1cc33a2" providerId="ADAL" clId="{2561BA1A-F32F-064E-9033-AAFC7156500D}" dt="2022-01-25T18:26:35.748" v="1603"/>
          <ac:spMkLst>
            <pc:docMk/>
            <pc:sldMk cId="2157071974" sldId="1110"/>
            <ac:spMk id="14" creationId="{54FB4C44-BFFB-9345-8D18-1AD48B92E07A}"/>
          </ac:spMkLst>
        </pc:spChg>
        <pc:spChg chg="add mod">
          <ac:chgData name="Mariah Helgeson" userId="51b1bd1c-374c-4333-91a8-ada6f1cc33a2" providerId="ADAL" clId="{2561BA1A-F32F-064E-9033-AAFC7156500D}" dt="2022-01-25T18:26:35.748" v="1603"/>
          <ac:spMkLst>
            <pc:docMk/>
            <pc:sldMk cId="2157071974" sldId="1110"/>
            <ac:spMk id="15" creationId="{0BE3D6D0-FBE1-574B-B185-141A9DF1FE97}"/>
          </ac:spMkLst>
        </pc:spChg>
        <pc:spChg chg="add mod">
          <ac:chgData name="Mariah Helgeson" userId="51b1bd1c-374c-4333-91a8-ada6f1cc33a2" providerId="ADAL" clId="{2561BA1A-F32F-064E-9033-AAFC7156500D}" dt="2022-01-25T18:26:35.748" v="1603"/>
          <ac:spMkLst>
            <pc:docMk/>
            <pc:sldMk cId="2157071974" sldId="1110"/>
            <ac:spMk id="16" creationId="{728151B3-EF5E-CE42-985F-AA3AD106CF9B}"/>
          </ac:spMkLst>
        </pc:spChg>
        <pc:spChg chg="add mod">
          <ac:chgData name="Mariah Helgeson" userId="51b1bd1c-374c-4333-91a8-ada6f1cc33a2" providerId="ADAL" clId="{2561BA1A-F32F-064E-9033-AAFC7156500D}" dt="2022-01-25T18:26:35.748" v="1603"/>
          <ac:spMkLst>
            <pc:docMk/>
            <pc:sldMk cId="2157071974" sldId="1110"/>
            <ac:spMk id="17" creationId="{3B92B43D-6BA7-3E4D-9AF9-FC74B5309635}"/>
          </ac:spMkLst>
        </pc:spChg>
        <pc:spChg chg="add mod">
          <ac:chgData name="Mariah Helgeson" userId="51b1bd1c-374c-4333-91a8-ada6f1cc33a2" providerId="ADAL" clId="{2561BA1A-F32F-064E-9033-AAFC7156500D}" dt="2022-01-25T18:26:35.748" v="1603"/>
          <ac:spMkLst>
            <pc:docMk/>
            <pc:sldMk cId="2157071974" sldId="1110"/>
            <ac:spMk id="18" creationId="{4B1FEF03-E83A-2941-A740-1E9987E82D1D}"/>
          </ac:spMkLst>
        </pc:spChg>
        <pc:spChg chg="add mod">
          <ac:chgData name="Mariah Helgeson" userId="51b1bd1c-374c-4333-91a8-ada6f1cc33a2" providerId="ADAL" clId="{2561BA1A-F32F-064E-9033-AAFC7156500D}" dt="2022-01-25T18:26:35.748" v="1603"/>
          <ac:spMkLst>
            <pc:docMk/>
            <pc:sldMk cId="2157071974" sldId="1110"/>
            <ac:spMk id="19" creationId="{BDD9CEAD-3241-294D-991C-E443E44FF5A4}"/>
          </ac:spMkLst>
        </pc:spChg>
        <pc:spChg chg="add mod">
          <ac:chgData name="Mariah Helgeson" userId="51b1bd1c-374c-4333-91a8-ada6f1cc33a2" providerId="ADAL" clId="{2561BA1A-F32F-064E-9033-AAFC7156500D}" dt="2022-01-25T18:26:35.748" v="1603"/>
          <ac:spMkLst>
            <pc:docMk/>
            <pc:sldMk cId="2157071974" sldId="1110"/>
            <ac:spMk id="20" creationId="{3B56D10D-9F2C-264C-AC30-AC55E864C6FD}"/>
          </ac:spMkLst>
        </pc:spChg>
        <pc:spChg chg="add mod">
          <ac:chgData name="Mariah Helgeson" userId="51b1bd1c-374c-4333-91a8-ada6f1cc33a2" providerId="ADAL" clId="{2561BA1A-F32F-064E-9033-AAFC7156500D}" dt="2022-01-25T18:26:35.748" v="1603"/>
          <ac:spMkLst>
            <pc:docMk/>
            <pc:sldMk cId="2157071974" sldId="1110"/>
            <ac:spMk id="21" creationId="{823AF431-C5A3-524A-B37D-892E545604B5}"/>
          </ac:spMkLst>
        </pc:spChg>
        <pc:spChg chg="add mod">
          <ac:chgData name="Mariah Helgeson" userId="51b1bd1c-374c-4333-91a8-ada6f1cc33a2" providerId="ADAL" clId="{2561BA1A-F32F-064E-9033-AAFC7156500D}" dt="2022-01-25T18:26:35.748" v="1603"/>
          <ac:spMkLst>
            <pc:docMk/>
            <pc:sldMk cId="2157071974" sldId="1110"/>
            <ac:spMk id="22" creationId="{CFA9C051-049F-8B43-82E6-CE52774DDB03}"/>
          </ac:spMkLst>
        </pc:spChg>
        <pc:spChg chg="add mod">
          <ac:chgData name="Mariah Helgeson" userId="51b1bd1c-374c-4333-91a8-ada6f1cc33a2" providerId="ADAL" clId="{2561BA1A-F32F-064E-9033-AAFC7156500D}" dt="2022-01-25T18:26:35.748" v="1603"/>
          <ac:spMkLst>
            <pc:docMk/>
            <pc:sldMk cId="2157071974" sldId="1110"/>
            <ac:spMk id="23" creationId="{61DF1D67-C503-614B-BAC2-0CF3D0FDCBF2}"/>
          </ac:spMkLst>
        </pc:spChg>
        <pc:spChg chg="add mod">
          <ac:chgData name="Mariah Helgeson" userId="51b1bd1c-374c-4333-91a8-ada6f1cc33a2" providerId="ADAL" clId="{2561BA1A-F32F-064E-9033-AAFC7156500D}" dt="2022-01-25T18:26:35.748" v="1603"/>
          <ac:spMkLst>
            <pc:docMk/>
            <pc:sldMk cId="2157071974" sldId="1110"/>
            <ac:spMk id="24" creationId="{8FBEAF02-2C39-4B49-A0AC-8316D8E3E39A}"/>
          </ac:spMkLst>
        </pc:spChg>
        <pc:spChg chg="add mod">
          <ac:chgData name="Mariah Helgeson" userId="51b1bd1c-374c-4333-91a8-ada6f1cc33a2" providerId="ADAL" clId="{2561BA1A-F32F-064E-9033-AAFC7156500D}" dt="2022-01-25T18:26:35.748" v="1603"/>
          <ac:spMkLst>
            <pc:docMk/>
            <pc:sldMk cId="2157071974" sldId="1110"/>
            <ac:spMk id="25" creationId="{CA9EB681-D046-0F42-B540-4854177802EC}"/>
          </ac:spMkLst>
        </pc:spChg>
        <pc:picChg chg="mod ord">
          <ac:chgData name="Mariah Helgeson" userId="51b1bd1c-374c-4333-91a8-ada6f1cc33a2" providerId="ADAL" clId="{2561BA1A-F32F-064E-9033-AAFC7156500D}" dt="2022-01-25T20:02:29.854" v="3648" actId="700"/>
          <ac:picMkLst>
            <pc:docMk/>
            <pc:sldMk cId="2157071974" sldId="1110"/>
            <ac:picMk id="10" creationId="{616A264B-0D7F-446C-82A6-A46E2D4C3B49}"/>
          </ac:picMkLst>
        </pc:picChg>
      </pc:sldChg>
      <pc:sldChg chg="addSp modSp mod chgLayout">
        <pc:chgData name="Mariah Helgeson" userId="51b1bd1c-374c-4333-91a8-ada6f1cc33a2" providerId="ADAL" clId="{2561BA1A-F32F-064E-9033-AAFC7156500D}" dt="2022-01-25T20:02:29.854" v="3648" actId="700"/>
        <pc:sldMkLst>
          <pc:docMk/>
          <pc:sldMk cId="2355201603" sldId="1111"/>
        </pc:sldMkLst>
        <pc:spChg chg="mod ord">
          <ac:chgData name="Mariah Helgeson" userId="51b1bd1c-374c-4333-91a8-ada6f1cc33a2" providerId="ADAL" clId="{2561BA1A-F32F-064E-9033-AAFC7156500D}" dt="2022-01-25T20:02:29.854" v="3648" actId="700"/>
          <ac:spMkLst>
            <pc:docMk/>
            <pc:sldMk cId="2355201603" sldId="1111"/>
            <ac:spMk id="2" creationId="{00000000-0000-0000-0000-000000000000}"/>
          </ac:spMkLst>
        </pc:spChg>
        <pc:spChg chg="mod ord">
          <ac:chgData name="Mariah Helgeson" userId="51b1bd1c-374c-4333-91a8-ada6f1cc33a2" providerId="ADAL" clId="{2561BA1A-F32F-064E-9033-AAFC7156500D}" dt="2022-01-25T20:02:29.854" v="3648" actId="700"/>
          <ac:spMkLst>
            <pc:docMk/>
            <pc:sldMk cId="2355201603" sldId="1111"/>
            <ac:spMk id="4" creationId="{00000000-0000-0000-0000-000000000000}"/>
          </ac:spMkLst>
        </pc:spChg>
        <pc:spChg chg="add mod">
          <ac:chgData name="Mariah Helgeson" userId="51b1bd1c-374c-4333-91a8-ada6f1cc33a2" providerId="ADAL" clId="{2561BA1A-F32F-064E-9033-AAFC7156500D}" dt="2022-01-25T18:26:49.554" v="1604"/>
          <ac:spMkLst>
            <pc:docMk/>
            <pc:sldMk cId="2355201603" sldId="1111"/>
            <ac:spMk id="8" creationId="{B85590E5-CBCB-2841-BEA1-F5C16B5B5DB5}"/>
          </ac:spMkLst>
        </pc:spChg>
        <pc:spChg chg="add mod">
          <ac:chgData name="Mariah Helgeson" userId="51b1bd1c-374c-4333-91a8-ada6f1cc33a2" providerId="ADAL" clId="{2561BA1A-F32F-064E-9033-AAFC7156500D}" dt="2022-01-25T18:26:49.554" v="1604"/>
          <ac:spMkLst>
            <pc:docMk/>
            <pc:sldMk cId="2355201603" sldId="1111"/>
            <ac:spMk id="10" creationId="{D80B2C81-1EDD-2741-9D39-8F733FC6B615}"/>
          </ac:spMkLst>
        </pc:spChg>
        <pc:spChg chg="add mod">
          <ac:chgData name="Mariah Helgeson" userId="51b1bd1c-374c-4333-91a8-ada6f1cc33a2" providerId="ADAL" clId="{2561BA1A-F32F-064E-9033-AAFC7156500D}" dt="2022-01-25T18:26:49.554" v="1604"/>
          <ac:spMkLst>
            <pc:docMk/>
            <pc:sldMk cId="2355201603" sldId="1111"/>
            <ac:spMk id="11" creationId="{C40D131F-59D8-DE4B-B07C-8ECBDF056AC4}"/>
          </ac:spMkLst>
        </pc:spChg>
        <pc:spChg chg="add mod">
          <ac:chgData name="Mariah Helgeson" userId="51b1bd1c-374c-4333-91a8-ada6f1cc33a2" providerId="ADAL" clId="{2561BA1A-F32F-064E-9033-AAFC7156500D}" dt="2022-01-25T18:26:49.554" v="1604"/>
          <ac:spMkLst>
            <pc:docMk/>
            <pc:sldMk cId="2355201603" sldId="1111"/>
            <ac:spMk id="12" creationId="{40E6AFC7-B8D0-8141-A64E-A38A59074B1E}"/>
          </ac:spMkLst>
        </pc:spChg>
        <pc:spChg chg="add mod">
          <ac:chgData name="Mariah Helgeson" userId="51b1bd1c-374c-4333-91a8-ada6f1cc33a2" providerId="ADAL" clId="{2561BA1A-F32F-064E-9033-AAFC7156500D}" dt="2022-01-25T18:26:49.554" v="1604"/>
          <ac:spMkLst>
            <pc:docMk/>
            <pc:sldMk cId="2355201603" sldId="1111"/>
            <ac:spMk id="13" creationId="{E1C7106B-B691-C54B-B9DD-6C2119CFA683}"/>
          </ac:spMkLst>
        </pc:spChg>
        <pc:spChg chg="add mod">
          <ac:chgData name="Mariah Helgeson" userId="51b1bd1c-374c-4333-91a8-ada6f1cc33a2" providerId="ADAL" clId="{2561BA1A-F32F-064E-9033-AAFC7156500D}" dt="2022-01-25T18:26:49.554" v="1604"/>
          <ac:spMkLst>
            <pc:docMk/>
            <pc:sldMk cId="2355201603" sldId="1111"/>
            <ac:spMk id="14" creationId="{83A8A9B3-D7CA-9F43-A1E5-EC3D5AF470BC}"/>
          </ac:spMkLst>
        </pc:spChg>
        <pc:spChg chg="add mod">
          <ac:chgData name="Mariah Helgeson" userId="51b1bd1c-374c-4333-91a8-ada6f1cc33a2" providerId="ADAL" clId="{2561BA1A-F32F-064E-9033-AAFC7156500D}" dt="2022-01-25T18:26:49.554" v="1604"/>
          <ac:spMkLst>
            <pc:docMk/>
            <pc:sldMk cId="2355201603" sldId="1111"/>
            <ac:spMk id="15" creationId="{42FA083C-6BB8-C541-95C8-ED142A5CC8D7}"/>
          </ac:spMkLst>
        </pc:spChg>
        <pc:spChg chg="add mod">
          <ac:chgData name="Mariah Helgeson" userId="51b1bd1c-374c-4333-91a8-ada6f1cc33a2" providerId="ADAL" clId="{2561BA1A-F32F-064E-9033-AAFC7156500D}" dt="2022-01-25T18:26:49.554" v="1604"/>
          <ac:spMkLst>
            <pc:docMk/>
            <pc:sldMk cId="2355201603" sldId="1111"/>
            <ac:spMk id="16" creationId="{7577AB0D-BD7F-1342-B464-DA3E16E35860}"/>
          </ac:spMkLst>
        </pc:spChg>
        <pc:spChg chg="add mod">
          <ac:chgData name="Mariah Helgeson" userId="51b1bd1c-374c-4333-91a8-ada6f1cc33a2" providerId="ADAL" clId="{2561BA1A-F32F-064E-9033-AAFC7156500D}" dt="2022-01-25T18:26:49.554" v="1604"/>
          <ac:spMkLst>
            <pc:docMk/>
            <pc:sldMk cId="2355201603" sldId="1111"/>
            <ac:spMk id="17" creationId="{5FEBC672-EE20-9C47-8032-70A7E762F334}"/>
          </ac:spMkLst>
        </pc:spChg>
        <pc:spChg chg="add mod">
          <ac:chgData name="Mariah Helgeson" userId="51b1bd1c-374c-4333-91a8-ada6f1cc33a2" providerId="ADAL" clId="{2561BA1A-F32F-064E-9033-AAFC7156500D}" dt="2022-01-25T18:26:49.554" v="1604"/>
          <ac:spMkLst>
            <pc:docMk/>
            <pc:sldMk cId="2355201603" sldId="1111"/>
            <ac:spMk id="18" creationId="{AA955E3C-76D5-A14A-8E88-EC4DEE5EC76B}"/>
          </ac:spMkLst>
        </pc:spChg>
        <pc:spChg chg="add mod">
          <ac:chgData name="Mariah Helgeson" userId="51b1bd1c-374c-4333-91a8-ada6f1cc33a2" providerId="ADAL" clId="{2561BA1A-F32F-064E-9033-AAFC7156500D}" dt="2022-01-25T18:26:49.554" v="1604"/>
          <ac:spMkLst>
            <pc:docMk/>
            <pc:sldMk cId="2355201603" sldId="1111"/>
            <ac:spMk id="19" creationId="{260E0B89-1B0B-2845-9DA8-CE381967249E}"/>
          </ac:spMkLst>
        </pc:spChg>
        <pc:spChg chg="add mod">
          <ac:chgData name="Mariah Helgeson" userId="51b1bd1c-374c-4333-91a8-ada6f1cc33a2" providerId="ADAL" clId="{2561BA1A-F32F-064E-9033-AAFC7156500D}" dt="2022-01-25T18:26:49.554" v="1604"/>
          <ac:spMkLst>
            <pc:docMk/>
            <pc:sldMk cId="2355201603" sldId="1111"/>
            <ac:spMk id="20" creationId="{31CE2B84-B877-AF4F-9189-BE51B4A163E6}"/>
          </ac:spMkLst>
        </pc:spChg>
        <pc:spChg chg="add mod">
          <ac:chgData name="Mariah Helgeson" userId="51b1bd1c-374c-4333-91a8-ada6f1cc33a2" providerId="ADAL" clId="{2561BA1A-F32F-064E-9033-AAFC7156500D}" dt="2022-01-25T18:26:49.554" v="1604"/>
          <ac:spMkLst>
            <pc:docMk/>
            <pc:sldMk cId="2355201603" sldId="1111"/>
            <ac:spMk id="21" creationId="{8E14C707-082D-D14F-949E-FBBFBC03B50B}"/>
          </ac:spMkLst>
        </pc:spChg>
        <pc:spChg chg="add mod">
          <ac:chgData name="Mariah Helgeson" userId="51b1bd1c-374c-4333-91a8-ada6f1cc33a2" providerId="ADAL" clId="{2561BA1A-F32F-064E-9033-AAFC7156500D}" dt="2022-01-25T18:26:49.554" v="1604"/>
          <ac:spMkLst>
            <pc:docMk/>
            <pc:sldMk cId="2355201603" sldId="1111"/>
            <ac:spMk id="22" creationId="{79F1EA9C-19F1-9B4E-B974-320D813AF1C6}"/>
          </ac:spMkLst>
        </pc:spChg>
        <pc:spChg chg="add mod">
          <ac:chgData name="Mariah Helgeson" userId="51b1bd1c-374c-4333-91a8-ada6f1cc33a2" providerId="ADAL" clId="{2561BA1A-F32F-064E-9033-AAFC7156500D}" dt="2022-01-25T18:26:49.554" v="1604"/>
          <ac:spMkLst>
            <pc:docMk/>
            <pc:sldMk cId="2355201603" sldId="1111"/>
            <ac:spMk id="23" creationId="{46935554-01F9-8D4D-B72F-B24D212C9751}"/>
          </ac:spMkLst>
        </pc:spChg>
        <pc:spChg chg="add mod">
          <ac:chgData name="Mariah Helgeson" userId="51b1bd1c-374c-4333-91a8-ada6f1cc33a2" providerId="ADAL" clId="{2561BA1A-F32F-064E-9033-AAFC7156500D}" dt="2022-01-25T18:26:49.554" v="1604"/>
          <ac:spMkLst>
            <pc:docMk/>
            <pc:sldMk cId="2355201603" sldId="1111"/>
            <ac:spMk id="24" creationId="{38EEE5B1-3FD4-9B4A-97F5-A6C3E771DB94}"/>
          </ac:spMkLst>
        </pc:spChg>
        <pc:spChg chg="add mod">
          <ac:chgData name="Mariah Helgeson" userId="51b1bd1c-374c-4333-91a8-ada6f1cc33a2" providerId="ADAL" clId="{2561BA1A-F32F-064E-9033-AAFC7156500D}" dt="2022-01-25T18:26:49.554" v="1604"/>
          <ac:spMkLst>
            <pc:docMk/>
            <pc:sldMk cId="2355201603" sldId="1111"/>
            <ac:spMk id="25" creationId="{AFCAC567-C805-2C49-889F-B43B2062E05F}"/>
          </ac:spMkLst>
        </pc:spChg>
        <pc:picChg chg="mod ord">
          <ac:chgData name="Mariah Helgeson" userId="51b1bd1c-374c-4333-91a8-ada6f1cc33a2" providerId="ADAL" clId="{2561BA1A-F32F-064E-9033-AAFC7156500D}" dt="2022-01-25T20:02:29.854" v="3648" actId="700"/>
          <ac:picMkLst>
            <pc:docMk/>
            <pc:sldMk cId="2355201603" sldId="1111"/>
            <ac:picMk id="9" creationId="{310389D4-F278-4E96-9C8F-6331F10D9659}"/>
          </ac:picMkLst>
        </pc:picChg>
      </pc:sldChg>
      <pc:sldChg chg="addSp modSp mod modClrScheme chgLayout">
        <pc:chgData name="Mariah Helgeson" userId="51b1bd1c-374c-4333-91a8-ada6f1cc33a2" providerId="ADAL" clId="{2561BA1A-F32F-064E-9033-AAFC7156500D}" dt="2022-01-25T20:02:29.854" v="3648" actId="700"/>
        <pc:sldMkLst>
          <pc:docMk/>
          <pc:sldMk cId="3333344729" sldId="1112"/>
        </pc:sldMkLst>
        <pc:spChg chg="mod ord">
          <ac:chgData name="Mariah Helgeson" userId="51b1bd1c-374c-4333-91a8-ada6f1cc33a2" providerId="ADAL" clId="{2561BA1A-F32F-064E-9033-AAFC7156500D}" dt="2022-01-25T20:02:29.854" v="3648" actId="700"/>
          <ac:spMkLst>
            <pc:docMk/>
            <pc:sldMk cId="3333344729" sldId="1112"/>
            <ac:spMk id="2" creationId="{6884A5C1-D371-4BDD-A991-5631C473D8AF}"/>
          </ac:spMkLst>
        </pc:spChg>
        <pc:spChg chg="mod ord">
          <ac:chgData name="Mariah Helgeson" userId="51b1bd1c-374c-4333-91a8-ada6f1cc33a2" providerId="ADAL" clId="{2561BA1A-F32F-064E-9033-AAFC7156500D}" dt="2022-01-25T20:02:29.854" v="3648" actId="700"/>
          <ac:spMkLst>
            <pc:docMk/>
            <pc:sldMk cId="3333344729" sldId="1112"/>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3333344729" sldId="1112"/>
            <ac:spMk id="4" creationId="{A4431AA9-D61A-9441-BF2E-D63E984F99EB}"/>
          </ac:spMkLst>
        </pc:spChg>
        <pc:spChg chg="add mod">
          <ac:chgData name="Mariah Helgeson" userId="51b1bd1c-374c-4333-91a8-ada6f1cc33a2" providerId="ADAL" clId="{2561BA1A-F32F-064E-9033-AAFC7156500D}" dt="2022-01-25T19:21:00.193" v="3087"/>
          <ac:spMkLst>
            <pc:docMk/>
            <pc:sldMk cId="3333344729" sldId="1112"/>
            <ac:spMk id="8" creationId="{16153718-28AE-954B-87E3-FA66D5832BE3}"/>
          </ac:spMkLst>
        </pc:spChg>
        <pc:spChg chg="add mod">
          <ac:chgData name="Mariah Helgeson" userId="51b1bd1c-374c-4333-91a8-ada6f1cc33a2" providerId="ADAL" clId="{2561BA1A-F32F-064E-9033-AAFC7156500D}" dt="2022-01-25T19:21:00.193" v="3087"/>
          <ac:spMkLst>
            <pc:docMk/>
            <pc:sldMk cId="3333344729" sldId="1112"/>
            <ac:spMk id="9" creationId="{C660A5D6-9242-9646-888C-5AB54C243BBA}"/>
          </ac:spMkLst>
        </pc:spChg>
        <pc:spChg chg="add mod">
          <ac:chgData name="Mariah Helgeson" userId="51b1bd1c-374c-4333-91a8-ada6f1cc33a2" providerId="ADAL" clId="{2561BA1A-F32F-064E-9033-AAFC7156500D}" dt="2022-01-25T19:21:00.193" v="3087"/>
          <ac:spMkLst>
            <pc:docMk/>
            <pc:sldMk cId="3333344729" sldId="1112"/>
            <ac:spMk id="10" creationId="{FFEC53FF-D902-2745-A43E-947620394607}"/>
          </ac:spMkLst>
        </pc:spChg>
        <pc:spChg chg="add mod">
          <ac:chgData name="Mariah Helgeson" userId="51b1bd1c-374c-4333-91a8-ada6f1cc33a2" providerId="ADAL" clId="{2561BA1A-F32F-064E-9033-AAFC7156500D}" dt="2022-01-25T19:21:00.193" v="3087"/>
          <ac:spMkLst>
            <pc:docMk/>
            <pc:sldMk cId="3333344729" sldId="1112"/>
            <ac:spMk id="11" creationId="{7BDE4E02-20E9-1341-B11C-28921052571D}"/>
          </ac:spMkLst>
        </pc:spChg>
        <pc:spChg chg="add mod">
          <ac:chgData name="Mariah Helgeson" userId="51b1bd1c-374c-4333-91a8-ada6f1cc33a2" providerId="ADAL" clId="{2561BA1A-F32F-064E-9033-AAFC7156500D}" dt="2022-01-25T19:21:00.193" v="3087"/>
          <ac:spMkLst>
            <pc:docMk/>
            <pc:sldMk cId="3333344729" sldId="1112"/>
            <ac:spMk id="12" creationId="{35D8E87B-6342-D54D-A26E-24BE69A16FAD}"/>
          </ac:spMkLst>
        </pc:spChg>
        <pc:spChg chg="add mod">
          <ac:chgData name="Mariah Helgeson" userId="51b1bd1c-374c-4333-91a8-ada6f1cc33a2" providerId="ADAL" clId="{2561BA1A-F32F-064E-9033-AAFC7156500D}" dt="2022-01-25T19:21:00.193" v="3087"/>
          <ac:spMkLst>
            <pc:docMk/>
            <pc:sldMk cId="3333344729" sldId="1112"/>
            <ac:spMk id="13" creationId="{B616CBA5-1E27-934C-830C-6C390703D38D}"/>
          </ac:spMkLst>
        </pc:spChg>
        <pc:spChg chg="add mod">
          <ac:chgData name="Mariah Helgeson" userId="51b1bd1c-374c-4333-91a8-ada6f1cc33a2" providerId="ADAL" clId="{2561BA1A-F32F-064E-9033-AAFC7156500D}" dt="2022-01-25T19:21:00.193" v="3087"/>
          <ac:spMkLst>
            <pc:docMk/>
            <pc:sldMk cId="3333344729" sldId="1112"/>
            <ac:spMk id="14" creationId="{AF55D2E1-BD9F-9642-9A40-908BBA3E674A}"/>
          </ac:spMkLst>
        </pc:spChg>
        <pc:spChg chg="add mod">
          <ac:chgData name="Mariah Helgeson" userId="51b1bd1c-374c-4333-91a8-ada6f1cc33a2" providerId="ADAL" clId="{2561BA1A-F32F-064E-9033-AAFC7156500D}" dt="2022-01-25T19:21:00.193" v="3087"/>
          <ac:spMkLst>
            <pc:docMk/>
            <pc:sldMk cId="3333344729" sldId="1112"/>
            <ac:spMk id="15" creationId="{77706269-CD4A-4B4E-ABC5-26DF26ACBE67}"/>
          </ac:spMkLst>
        </pc:spChg>
        <pc:spChg chg="add mod">
          <ac:chgData name="Mariah Helgeson" userId="51b1bd1c-374c-4333-91a8-ada6f1cc33a2" providerId="ADAL" clId="{2561BA1A-F32F-064E-9033-AAFC7156500D}" dt="2022-01-25T19:21:00.193" v="3087"/>
          <ac:spMkLst>
            <pc:docMk/>
            <pc:sldMk cId="3333344729" sldId="1112"/>
            <ac:spMk id="16" creationId="{7A42FB87-B7AC-624D-B3E9-2DDE77EBA5DA}"/>
          </ac:spMkLst>
        </pc:spChg>
        <pc:spChg chg="add mod">
          <ac:chgData name="Mariah Helgeson" userId="51b1bd1c-374c-4333-91a8-ada6f1cc33a2" providerId="ADAL" clId="{2561BA1A-F32F-064E-9033-AAFC7156500D}" dt="2022-01-25T19:21:00.193" v="3087"/>
          <ac:spMkLst>
            <pc:docMk/>
            <pc:sldMk cId="3333344729" sldId="1112"/>
            <ac:spMk id="17" creationId="{99D09B40-DA12-6441-91CE-B58A31A12DC0}"/>
          </ac:spMkLst>
        </pc:spChg>
        <pc:spChg chg="add mod">
          <ac:chgData name="Mariah Helgeson" userId="51b1bd1c-374c-4333-91a8-ada6f1cc33a2" providerId="ADAL" clId="{2561BA1A-F32F-064E-9033-AAFC7156500D}" dt="2022-01-25T19:21:00.193" v="3087"/>
          <ac:spMkLst>
            <pc:docMk/>
            <pc:sldMk cId="3333344729" sldId="1112"/>
            <ac:spMk id="18" creationId="{BEDD4E1A-160A-C74A-B828-FC1188389C36}"/>
          </ac:spMkLst>
        </pc:spChg>
        <pc:spChg chg="add mod">
          <ac:chgData name="Mariah Helgeson" userId="51b1bd1c-374c-4333-91a8-ada6f1cc33a2" providerId="ADAL" clId="{2561BA1A-F32F-064E-9033-AAFC7156500D}" dt="2022-01-25T19:21:00.193" v="3087"/>
          <ac:spMkLst>
            <pc:docMk/>
            <pc:sldMk cId="3333344729" sldId="1112"/>
            <ac:spMk id="19" creationId="{6F6DB5B5-345E-A848-A863-7004BEF7C1EC}"/>
          </ac:spMkLst>
        </pc:spChg>
        <pc:spChg chg="add mod">
          <ac:chgData name="Mariah Helgeson" userId="51b1bd1c-374c-4333-91a8-ada6f1cc33a2" providerId="ADAL" clId="{2561BA1A-F32F-064E-9033-AAFC7156500D}" dt="2022-01-25T19:21:00.193" v="3087"/>
          <ac:spMkLst>
            <pc:docMk/>
            <pc:sldMk cId="3333344729" sldId="1112"/>
            <ac:spMk id="20" creationId="{F5ED203F-840A-DE4C-940E-05F4089C352F}"/>
          </ac:spMkLst>
        </pc:spChg>
        <pc:spChg chg="add mod">
          <ac:chgData name="Mariah Helgeson" userId="51b1bd1c-374c-4333-91a8-ada6f1cc33a2" providerId="ADAL" clId="{2561BA1A-F32F-064E-9033-AAFC7156500D}" dt="2022-01-25T19:21:00.193" v="3087"/>
          <ac:spMkLst>
            <pc:docMk/>
            <pc:sldMk cId="3333344729" sldId="1112"/>
            <ac:spMk id="21" creationId="{C0A80272-8035-5841-838B-0D2D37708072}"/>
          </ac:spMkLst>
        </pc:spChg>
        <pc:spChg chg="add mod">
          <ac:chgData name="Mariah Helgeson" userId="51b1bd1c-374c-4333-91a8-ada6f1cc33a2" providerId="ADAL" clId="{2561BA1A-F32F-064E-9033-AAFC7156500D}" dt="2022-01-25T19:21:00.193" v="3087"/>
          <ac:spMkLst>
            <pc:docMk/>
            <pc:sldMk cId="3333344729" sldId="1112"/>
            <ac:spMk id="22" creationId="{206C9CF4-B470-934C-812E-604015A3E8A5}"/>
          </ac:spMkLst>
        </pc:spChg>
        <pc:spChg chg="add mod">
          <ac:chgData name="Mariah Helgeson" userId="51b1bd1c-374c-4333-91a8-ada6f1cc33a2" providerId="ADAL" clId="{2561BA1A-F32F-064E-9033-AAFC7156500D}" dt="2022-01-25T19:21:00.193" v="3087"/>
          <ac:spMkLst>
            <pc:docMk/>
            <pc:sldMk cId="3333344729" sldId="1112"/>
            <ac:spMk id="23" creationId="{A1169C83-8E1C-F346-BF4F-81492D164DED}"/>
          </ac:spMkLst>
        </pc:spChg>
        <pc:spChg chg="add mod">
          <ac:chgData name="Mariah Helgeson" userId="51b1bd1c-374c-4333-91a8-ada6f1cc33a2" providerId="ADAL" clId="{2561BA1A-F32F-064E-9033-AAFC7156500D}" dt="2022-01-25T19:21:00.193" v="3087"/>
          <ac:spMkLst>
            <pc:docMk/>
            <pc:sldMk cId="3333344729" sldId="1112"/>
            <ac:spMk id="24" creationId="{F3A7B2FD-1F0C-3144-91F2-40AB9E157B29}"/>
          </ac:spMkLst>
        </pc:spChg>
        <pc:spChg chg="add mod">
          <ac:chgData name="Mariah Helgeson" userId="51b1bd1c-374c-4333-91a8-ada6f1cc33a2" providerId="ADAL" clId="{2561BA1A-F32F-064E-9033-AAFC7156500D}" dt="2022-01-25T19:21:00.193" v="3087"/>
          <ac:spMkLst>
            <pc:docMk/>
            <pc:sldMk cId="3333344729" sldId="1112"/>
            <ac:spMk id="25" creationId="{0F710755-73A5-D64D-AB11-B446E6D9F315}"/>
          </ac:spMkLst>
        </pc:spChg>
        <pc:spChg chg="add mod">
          <ac:chgData name="Mariah Helgeson" userId="51b1bd1c-374c-4333-91a8-ada6f1cc33a2" providerId="ADAL" clId="{2561BA1A-F32F-064E-9033-AAFC7156500D}" dt="2022-01-25T19:21:00.193" v="3087"/>
          <ac:spMkLst>
            <pc:docMk/>
            <pc:sldMk cId="3333344729" sldId="1112"/>
            <ac:spMk id="26" creationId="{1A44DA1A-E09A-F949-B1B0-B474BB309BBE}"/>
          </ac:spMkLst>
        </pc:spChg>
        <pc:spChg chg="add mod">
          <ac:chgData name="Mariah Helgeson" userId="51b1bd1c-374c-4333-91a8-ada6f1cc33a2" providerId="ADAL" clId="{2561BA1A-F32F-064E-9033-AAFC7156500D}" dt="2022-01-25T19:21:00.193" v="3087"/>
          <ac:spMkLst>
            <pc:docMk/>
            <pc:sldMk cId="3333344729" sldId="1112"/>
            <ac:spMk id="27" creationId="{D2A64EE7-F33E-584B-B06D-C8342F168FA9}"/>
          </ac:spMkLst>
        </pc:spChg>
        <pc:spChg chg="add mod">
          <ac:chgData name="Mariah Helgeson" userId="51b1bd1c-374c-4333-91a8-ada6f1cc33a2" providerId="ADAL" clId="{2561BA1A-F32F-064E-9033-AAFC7156500D}" dt="2022-01-25T19:21:00.193" v="3087"/>
          <ac:spMkLst>
            <pc:docMk/>
            <pc:sldMk cId="3333344729" sldId="1112"/>
            <ac:spMk id="28" creationId="{F3D9F6D5-7347-6542-B81F-03F98AC3D892}"/>
          </ac:spMkLst>
        </pc:spChg>
      </pc:sldChg>
      <pc:sldChg chg="addSp modSp mod modClrScheme chgLayout">
        <pc:chgData name="Mariah Helgeson" userId="51b1bd1c-374c-4333-91a8-ada6f1cc33a2" providerId="ADAL" clId="{2561BA1A-F32F-064E-9033-AAFC7156500D}" dt="2022-01-25T20:02:29.854" v="3648" actId="700"/>
        <pc:sldMkLst>
          <pc:docMk/>
          <pc:sldMk cId="50423756" sldId="1113"/>
        </pc:sldMkLst>
        <pc:spChg chg="mod ord">
          <ac:chgData name="Mariah Helgeson" userId="51b1bd1c-374c-4333-91a8-ada6f1cc33a2" providerId="ADAL" clId="{2561BA1A-F32F-064E-9033-AAFC7156500D}" dt="2022-01-25T20:02:29.854" v="3648" actId="700"/>
          <ac:spMkLst>
            <pc:docMk/>
            <pc:sldMk cId="50423756" sldId="1113"/>
            <ac:spMk id="2" creationId="{A624FFD3-4627-43B0-991F-ADAA03CEF456}"/>
          </ac:spMkLst>
        </pc:spChg>
        <pc:spChg chg="add mod">
          <ac:chgData name="Mariah Helgeson" userId="51b1bd1c-374c-4333-91a8-ada6f1cc33a2" providerId="ADAL" clId="{2561BA1A-F32F-064E-9033-AAFC7156500D}" dt="2022-01-25T19:37:26.555" v="3285"/>
          <ac:spMkLst>
            <pc:docMk/>
            <pc:sldMk cId="50423756" sldId="1113"/>
            <ac:spMk id="6" creationId="{64287994-A795-9B43-9992-EFFF614A1B66}"/>
          </ac:spMkLst>
        </pc:spChg>
        <pc:spChg chg="add mod">
          <ac:chgData name="Mariah Helgeson" userId="51b1bd1c-374c-4333-91a8-ada6f1cc33a2" providerId="ADAL" clId="{2561BA1A-F32F-064E-9033-AAFC7156500D}" dt="2022-01-25T19:37:26.555" v="3285"/>
          <ac:spMkLst>
            <pc:docMk/>
            <pc:sldMk cId="50423756" sldId="1113"/>
            <ac:spMk id="7" creationId="{D58F14A5-52CE-1D44-8E78-837D520FA7B4}"/>
          </ac:spMkLst>
        </pc:spChg>
        <pc:spChg chg="add mod">
          <ac:chgData name="Mariah Helgeson" userId="51b1bd1c-374c-4333-91a8-ada6f1cc33a2" providerId="ADAL" clId="{2561BA1A-F32F-064E-9033-AAFC7156500D}" dt="2022-01-25T19:37:26.555" v="3285"/>
          <ac:spMkLst>
            <pc:docMk/>
            <pc:sldMk cId="50423756" sldId="1113"/>
            <ac:spMk id="8" creationId="{7ACBD86F-8E68-9941-8839-192D5562C0BA}"/>
          </ac:spMkLst>
        </pc:spChg>
        <pc:spChg chg="add mod">
          <ac:chgData name="Mariah Helgeson" userId="51b1bd1c-374c-4333-91a8-ada6f1cc33a2" providerId="ADAL" clId="{2561BA1A-F32F-064E-9033-AAFC7156500D}" dt="2022-01-25T19:37:26.555" v="3285"/>
          <ac:spMkLst>
            <pc:docMk/>
            <pc:sldMk cId="50423756" sldId="1113"/>
            <ac:spMk id="9" creationId="{3F36F36C-542A-A041-902C-B73D753A0BFC}"/>
          </ac:spMkLst>
        </pc:spChg>
        <pc:spChg chg="add mod">
          <ac:chgData name="Mariah Helgeson" userId="51b1bd1c-374c-4333-91a8-ada6f1cc33a2" providerId="ADAL" clId="{2561BA1A-F32F-064E-9033-AAFC7156500D}" dt="2022-01-25T19:37:26.555" v="3285"/>
          <ac:spMkLst>
            <pc:docMk/>
            <pc:sldMk cId="50423756" sldId="1113"/>
            <ac:spMk id="10" creationId="{80FC20D4-EECC-D84E-94F3-DA52B19EFAE8}"/>
          </ac:spMkLst>
        </pc:spChg>
        <pc:spChg chg="add mod">
          <ac:chgData name="Mariah Helgeson" userId="51b1bd1c-374c-4333-91a8-ada6f1cc33a2" providerId="ADAL" clId="{2561BA1A-F32F-064E-9033-AAFC7156500D}" dt="2022-01-25T19:37:26.555" v="3285"/>
          <ac:spMkLst>
            <pc:docMk/>
            <pc:sldMk cId="50423756" sldId="1113"/>
            <ac:spMk id="11" creationId="{B89F7B98-465B-664A-951C-B763E4AA6774}"/>
          </ac:spMkLst>
        </pc:spChg>
        <pc:spChg chg="add mod">
          <ac:chgData name="Mariah Helgeson" userId="51b1bd1c-374c-4333-91a8-ada6f1cc33a2" providerId="ADAL" clId="{2561BA1A-F32F-064E-9033-AAFC7156500D}" dt="2022-01-25T19:37:26.555" v="3285"/>
          <ac:spMkLst>
            <pc:docMk/>
            <pc:sldMk cId="50423756" sldId="1113"/>
            <ac:spMk id="12" creationId="{922D4D39-015C-5442-8943-FDAD18AB45EC}"/>
          </ac:spMkLst>
        </pc:spChg>
        <pc:spChg chg="add mod">
          <ac:chgData name="Mariah Helgeson" userId="51b1bd1c-374c-4333-91a8-ada6f1cc33a2" providerId="ADAL" clId="{2561BA1A-F32F-064E-9033-AAFC7156500D}" dt="2022-01-25T19:37:26.555" v="3285"/>
          <ac:spMkLst>
            <pc:docMk/>
            <pc:sldMk cId="50423756" sldId="1113"/>
            <ac:spMk id="13" creationId="{725DCC2C-46A7-5C42-99CA-047D7FE085FE}"/>
          </ac:spMkLst>
        </pc:spChg>
        <pc:spChg chg="add mod">
          <ac:chgData name="Mariah Helgeson" userId="51b1bd1c-374c-4333-91a8-ada6f1cc33a2" providerId="ADAL" clId="{2561BA1A-F32F-064E-9033-AAFC7156500D}" dt="2022-01-25T19:37:26.555" v="3285"/>
          <ac:spMkLst>
            <pc:docMk/>
            <pc:sldMk cId="50423756" sldId="1113"/>
            <ac:spMk id="14" creationId="{94416900-FFD5-FF4C-BB3D-3D91398430A3}"/>
          </ac:spMkLst>
        </pc:spChg>
        <pc:spChg chg="add mod">
          <ac:chgData name="Mariah Helgeson" userId="51b1bd1c-374c-4333-91a8-ada6f1cc33a2" providerId="ADAL" clId="{2561BA1A-F32F-064E-9033-AAFC7156500D}" dt="2022-01-25T19:37:26.555" v="3285"/>
          <ac:spMkLst>
            <pc:docMk/>
            <pc:sldMk cId="50423756" sldId="1113"/>
            <ac:spMk id="15" creationId="{A740CA6D-2418-8B41-83D4-30196230F0D6}"/>
          </ac:spMkLst>
        </pc:spChg>
        <pc:spChg chg="add mod">
          <ac:chgData name="Mariah Helgeson" userId="51b1bd1c-374c-4333-91a8-ada6f1cc33a2" providerId="ADAL" clId="{2561BA1A-F32F-064E-9033-AAFC7156500D}" dt="2022-01-25T19:37:26.555" v="3285"/>
          <ac:spMkLst>
            <pc:docMk/>
            <pc:sldMk cId="50423756" sldId="1113"/>
            <ac:spMk id="16" creationId="{CCDD41EF-8252-2741-BA05-5C075FF8BAB8}"/>
          </ac:spMkLst>
        </pc:spChg>
        <pc:spChg chg="add mod">
          <ac:chgData name="Mariah Helgeson" userId="51b1bd1c-374c-4333-91a8-ada6f1cc33a2" providerId="ADAL" clId="{2561BA1A-F32F-064E-9033-AAFC7156500D}" dt="2022-01-25T19:37:26.555" v="3285"/>
          <ac:spMkLst>
            <pc:docMk/>
            <pc:sldMk cId="50423756" sldId="1113"/>
            <ac:spMk id="17" creationId="{AFDB4800-8FC0-014B-8AC7-114E3390FB3A}"/>
          </ac:spMkLst>
        </pc:spChg>
        <pc:spChg chg="add mod">
          <ac:chgData name="Mariah Helgeson" userId="51b1bd1c-374c-4333-91a8-ada6f1cc33a2" providerId="ADAL" clId="{2561BA1A-F32F-064E-9033-AAFC7156500D}" dt="2022-01-25T19:37:26.555" v="3285"/>
          <ac:spMkLst>
            <pc:docMk/>
            <pc:sldMk cId="50423756" sldId="1113"/>
            <ac:spMk id="18" creationId="{4F76776A-EEC9-9244-86EB-F57698CEAEDC}"/>
          </ac:spMkLst>
        </pc:spChg>
        <pc:spChg chg="add mod">
          <ac:chgData name="Mariah Helgeson" userId="51b1bd1c-374c-4333-91a8-ada6f1cc33a2" providerId="ADAL" clId="{2561BA1A-F32F-064E-9033-AAFC7156500D}" dt="2022-01-25T19:37:26.555" v="3285"/>
          <ac:spMkLst>
            <pc:docMk/>
            <pc:sldMk cId="50423756" sldId="1113"/>
            <ac:spMk id="19" creationId="{217DB003-99E8-AC4F-8E9D-1282E9CEC0A4}"/>
          </ac:spMkLst>
        </pc:spChg>
        <pc:spChg chg="add mod ord">
          <ac:chgData name="Mariah Helgeson" userId="51b1bd1c-374c-4333-91a8-ada6f1cc33a2" providerId="ADAL" clId="{2561BA1A-F32F-064E-9033-AAFC7156500D}" dt="2022-01-25T20:02:29.854" v="3648" actId="700"/>
          <ac:spMkLst>
            <pc:docMk/>
            <pc:sldMk cId="50423756" sldId="1113"/>
            <ac:spMk id="20" creationId="{7AD7AAF3-2251-154B-966B-3FDAA2FA7C4B}"/>
          </ac:spMkLst>
        </pc:spChg>
      </pc:sldChg>
      <pc:sldChg chg="addSp modSp mod modClrScheme chgLayout">
        <pc:chgData name="Mariah Helgeson" userId="51b1bd1c-374c-4333-91a8-ada6f1cc33a2" providerId="ADAL" clId="{2561BA1A-F32F-064E-9033-AAFC7156500D}" dt="2022-01-25T20:38:43.817" v="4196" actId="20577"/>
        <pc:sldMkLst>
          <pc:docMk/>
          <pc:sldMk cId="1892754028" sldId="1115"/>
        </pc:sldMkLst>
        <pc:spChg chg="mod ord">
          <ac:chgData name="Mariah Helgeson" userId="51b1bd1c-374c-4333-91a8-ada6f1cc33a2" providerId="ADAL" clId="{2561BA1A-F32F-064E-9033-AAFC7156500D}" dt="2022-01-25T20:38:43.817" v="4196" actId="20577"/>
          <ac:spMkLst>
            <pc:docMk/>
            <pc:sldMk cId="1892754028" sldId="1115"/>
            <ac:spMk id="2" creationId="{0DCDE7DD-173F-418D-82D2-A2702100D5CB}"/>
          </ac:spMkLst>
        </pc:spChg>
        <pc:spChg chg="mod ord">
          <ac:chgData name="Mariah Helgeson" userId="51b1bd1c-374c-4333-91a8-ada6f1cc33a2" providerId="ADAL" clId="{2561BA1A-F32F-064E-9033-AAFC7156500D}" dt="2022-01-25T20:38:35.577" v="4164" actId="20577"/>
          <ac:spMkLst>
            <pc:docMk/>
            <pc:sldMk cId="1892754028" sldId="1115"/>
            <ac:spMk id="3" creationId="{E6C37079-F251-4916-8768-BDBFFA897542}"/>
          </ac:spMkLst>
        </pc:spChg>
        <pc:spChg chg="mod ord">
          <ac:chgData name="Mariah Helgeson" userId="51b1bd1c-374c-4333-91a8-ada6f1cc33a2" providerId="ADAL" clId="{2561BA1A-F32F-064E-9033-AAFC7156500D}" dt="2022-01-25T20:02:29.854" v="3648" actId="700"/>
          <ac:spMkLst>
            <pc:docMk/>
            <pc:sldMk cId="1892754028" sldId="1115"/>
            <ac:spMk id="4" creationId="{DFE28E02-4EF9-4589-AB61-F8CA02C9A973}"/>
          </ac:spMkLst>
        </pc:spChg>
        <pc:spChg chg="add mod">
          <ac:chgData name="Mariah Helgeson" userId="51b1bd1c-374c-4333-91a8-ada6f1cc33a2" providerId="ADAL" clId="{2561BA1A-F32F-064E-9033-AAFC7156500D}" dt="2022-01-25T19:20:24.623" v="3069"/>
          <ac:spMkLst>
            <pc:docMk/>
            <pc:sldMk cId="1892754028" sldId="1115"/>
            <ac:spMk id="5" creationId="{565351C7-B4A9-5E4E-8543-9CBDE8B70D86}"/>
          </ac:spMkLst>
        </pc:spChg>
        <pc:spChg chg="add mod">
          <ac:chgData name="Mariah Helgeson" userId="51b1bd1c-374c-4333-91a8-ada6f1cc33a2" providerId="ADAL" clId="{2561BA1A-F32F-064E-9033-AAFC7156500D}" dt="2022-01-25T19:20:24.623" v="3069"/>
          <ac:spMkLst>
            <pc:docMk/>
            <pc:sldMk cId="1892754028" sldId="1115"/>
            <ac:spMk id="6" creationId="{A7B21ED5-85D4-3543-A155-56BB7DCF5715}"/>
          </ac:spMkLst>
        </pc:spChg>
        <pc:spChg chg="add mod">
          <ac:chgData name="Mariah Helgeson" userId="51b1bd1c-374c-4333-91a8-ada6f1cc33a2" providerId="ADAL" clId="{2561BA1A-F32F-064E-9033-AAFC7156500D}" dt="2022-01-25T19:20:24.623" v="3069"/>
          <ac:spMkLst>
            <pc:docMk/>
            <pc:sldMk cId="1892754028" sldId="1115"/>
            <ac:spMk id="7" creationId="{1D256A26-A053-D44E-AC41-DE2A5AF33B45}"/>
          </ac:spMkLst>
        </pc:spChg>
        <pc:spChg chg="add mod">
          <ac:chgData name="Mariah Helgeson" userId="51b1bd1c-374c-4333-91a8-ada6f1cc33a2" providerId="ADAL" clId="{2561BA1A-F32F-064E-9033-AAFC7156500D}" dt="2022-01-25T19:20:24.623" v="3069"/>
          <ac:spMkLst>
            <pc:docMk/>
            <pc:sldMk cId="1892754028" sldId="1115"/>
            <ac:spMk id="8" creationId="{207F258E-4C0E-1940-80BE-C9CE7608B183}"/>
          </ac:spMkLst>
        </pc:spChg>
        <pc:spChg chg="add mod">
          <ac:chgData name="Mariah Helgeson" userId="51b1bd1c-374c-4333-91a8-ada6f1cc33a2" providerId="ADAL" clId="{2561BA1A-F32F-064E-9033-AAFC7156500D}" dt="2022-01-25T19:20:24.623" v="3069"/>
          <ac:spMkLst>
            <pc:docMk/>
            <pc:sldMk cId="1892754028" sldId="1115"/>
            <ac:spMk id="9" creationId="{194CA19E-7151-D047-924C-D871D1BE796A}"/>
          </ac:spMkLst>
        </pc:spChg>
        <pc:spChg chg="add mod">
          <ac:chgData name="Mariah Helgeson" userId="51b1bd1c-374c-4333-91a8-ada6f1cc33a2" providerId="ADAL" clId="{2561BA1A-F32F-064E-9033-AAFC7156500D}" dt="2022-01-25T19:20:24.623" v="3069"/>
          <ac:spMkLst>
            <pc:docMk/>
            <pc:sldMk cId="1892754028" sldId="1115"/>
            <ac:spMk id="10" creationId="{F4280831-EB33-8649-ABEE-47D3D56C5411}"/>
          </ac:spMkLst>
        </pc:spChg>
        <pc:spChg chg="add mod">
          <ac:chgData name="Mariah Helgeson" userId="51b1bd1c-374c-4333-91a8-ada6f1cc33a2" providerId="ADAL" clId="{2561BA1A-F32F-064E-9033-AAFC7156500D}" dt="2022-01-25T19:20:24.623" v="3069"/>
          <ac:spMkLst>
            <pc:docMk/>
            <pc:sldMk cId="1892754028" sldId="1115"/>
            <ac:spMk id="11" creationId="{A3992AC5-7503-5641-9846-C5B73736BAD5}"/>
          </ac:spMkLst>
        </pc:spChg>
        <pc:spChg chg="add mod">
          <ac:chgData name="Mariah Helgeson" userId="51b1bd1c-374c-4333-91a8-ada6f1cc33a2" providerId="ADAL" clId="{2561BA1A-F32F-064E-9033-AAFC7156500D}" dt="2022-01-25T19:20:24.623" v="3069"/>
          <ac:spMkLst>
            <pc:docMk/>
            <pc:sldMk cId="1892754028" sldId="1115"/>
            <ac:spMk id="12" creationId="{E6F368DE-32B1-964D-8E40-57D5408D0441}"/>
          </ac:spMkLst>
        </pc:spChg>
        <pc:spChg chg="add mod">
          <ac:chgData name="Mariah Helgeson" userId="51b1bd1c-374c-4333-91a8-ada6f1cc33a2" providerId="ADAL" clId="{2561BA1A-F32F-064E-9033-AAFC7156500D}" dt="2022-01-25T19:20:24.623" v="3069"/>
          <ac:spMkLst>
            <pc:docMk/>
            <pc:sldMk cId="1892754028" sldId="1115"/>
            <ac:spMk id="13" creationId="{D9B665B8-ED47-B242-ABDD-AB29DAE12BC4}"/>
          </ac:spMkLst>
        </pc:spChg>
        <pc:spChg chg="add mod">
          <ac:chgData name="Mariah Helgeson" userId="51b1bd1c-374c-4333-91a8-ada6f1cc33a2" providerId="ADAL" clId="{2561BA1A-F32F-064E-9033-AAFC7156500D}" dt="2022-01-25T19:20:24.623" v="3069"/>
          <ac:spMkLst>
            <pc:docMk/>
            <pc:sldMk cId="1892754028" sldId="1115"/>
            <ac:spMk id="14" creationId="{22D24149-D7A2-E942-A646-33EBC4549BEC}"/>
          </ac:spMkLst>
        </pc:spChg>
        <pc:spChg chg="add mod">
          <ac:chgData name="Mariah Helgeson" userId="51b1bd1c-374c-4333-91a8-ada6f1cc33a2" providerId="ADAL" clId="{2561BA1A-F32F-064E-9033-AAFC7156500D}" dt="2022-01-25T19:20:24.623" v="3069"/>
          <ac:spMkLst>
            <pc:docMk/>
            <pc:sldMk cId="1892754028" sldId="1115"/>
            <ac:spMk id="15" creationId="{11867846-B76B-274C-84D2-4CE8D2AADC57}"/>
          </ac:spMkLst>
        </pc:spChg>
        <pc:spChg chg="add mod">
          <ac:chgData name="Mariah Helgeson" userId="51b1bd1c-374c-4333-91a8-ada6f1cc33a2" providerId="ADAL" clId="{2561BA1A-F32F-064E-9033-AAFC7156500D}" dt="2022-01-25T19:20:24.623" v="3069"/>
          <ac:spMkLst>
            <pc:docMk/>
            <pc:sldMk cId="1892754028" sldId="1115"/>
            <ac:spMk id="16" creationId="{8286C294-D74E-9442-B69F-8BEF309904E3}"/>
          </ac:spMkLst>
        </pc:spChg>
        <pc:spChg chg="add mod">
          <ac:chgData name="Mariah Helgeson" userId="51b1bd1c-374c-4333-91a8-ada6f1cc33a2" providerId="ADAL" clId="{2561BA1A-F32F-064E-9033-AAFC7156500D}" dt="2022-01-25T19:20:24.623" v="3069"/>
          <ac:spMkLst>
            <pc:docMk/>
            <pc:sldMk cId="1892754028" sldId="1115"/>
            <ac:spMk id="17" creationId="{9B778544-8CF2-0046-AC07-82020365E488}"/>
          </ac:spMkLst>
        </pc:spChg>
        <pc:spChg chg="add mod">
          <ac:chgData name="Mariah Helgeson" userId="51b1bd1c-374c-4333-91a8-ada6f1cc33a2" providerId="ADAL" clId="{2561BA1A-F32F-064E-9033-AAFC7156500D}" dt="2022-01-25T19:20:24.623" v="3069"/>
          <ac:spMkLst>
            <pc:docMk/>
            <pc:sldMk cId="1892754028" sldId="1115"/>
            <ac:spMk id="18" creationId="{F5D317D2-0D7B-7542-98DE-C23A43E63E36}"/>
          </ac:spMkLst>
        </pc:spChg>
        <pc:spChg chg="add mod">
          <ac:chgData name="Mariah Helgeson" userId="51b1bd1c-374c-4333-91a8-ada6f1cc33a2" providerId="ADAL" clId="{2561BA1A-F32F-064E-9033-AAFC7156500D}" dt="2022-01-25T19:20:24.623" v="3069"/>
          <ac:spMkLst>
            <pc:docMk/>
            <pc:sldMk cId="1892754028" sldId="1115"/>
            <ac:spMk id="19" creationId="{26CBBC09-8B3A-CE43-B844-B1E5B2E2C99C}"/>
          </ac:spMkLst>
        </pc:spChg>
        <pc:spChg chg="add mod">
          <ac:chgData name="Mariah Helgeson" userId="51b1bd1c-374c-4333-91a8-ada6f1cc33a2" providerId="ADAL" clId="{2561BA1A-F32F-064E-9033-AAFC7156500D}" dt="2022-01-25T19:20:24.623" v="3069"/>
          <ac:spMkLst>
            <pc:docMk/>
            <pc:sldMk cId="1892754028" sldId="1115"/>
            <ac:spMk id="20" creationId="{48CDC6CA-8621-0041-BF18-8D2D02DF69C2}"/>
          </ac:spMkLst>
        </pc:spChg>
        <pc:spChg chg="add mod">
          <ac:chgData name="Mariah Helgeson" userId="51b1bd1c-374c-4333-91a8-ada6f1cc33a2" providerId="ADAL" clId="{2561BA1A-F32F-064E-9033-AAFC7156500D}" dt="2022-01-25T19:20:24.623" v="3069"/>
          <ac:spMkLst>
            <pc:docMk/>
            <pc:sldMk cId="1892754028" sldId="1115"/>
            <ac:spMk id="21" creationId="{0C79F901-E0E8-1342-B3DF-AE04C6A04A63}"/>
          </ac:spMkLst>
        </pc:spChg>
        <pc:spChg chg="add mod">
          <ac:chgData name="Mariah Helgeson" userId="51b1bd1c-374c-4333-91a8-ada6f1cc33a2" providerId="ADAL" clId="{2561BA1A-F32F-064E-9033-AAFC7156500D}" dt="2022-01-25T19:20:24.623" v="3069"/>
          <ac:spMkLst>
            <pc:docMk/>
            <pc:sldMk cId="1892754028" sldId="1115"/>
            <ac:spMk id="22" creationId="{5A25B7D2-2AD9-0A46-A3A8-71998E57DDF7}"/>
          </ac:spMkLst>
        </pc:spChg>
        <pc:spChg chg="add mod">
          <ac:chgData name="Mariah Helgeson" userId="51b1bd1c-374c-4333-91a8-ada6f1cc33a2" providerId="ADAL" clId="{2561BA1A-F32F-064E-9033-AAFC7156500D}" dt="2022-01-25T19:20:24.623" v="3069"/>
          <ac:spMkLst>
            <pc:docMk/>
            <pc:sldMk cId="1892754028" sldId="1115"/>
            <ac:spMk id="23" creationId="{870508C7-9647-5A41-9E64-46C290733FAA}"/>
          </ac:spMkLst>
        </pc:spChg>
        <pc:spChg chg="add mod">
          <ac:chgData name="Mariah Helgeson" userId="51b1bd1c-374c-4333-91a8-ada6f1cc33a2" providerId="ADAL" clId="{2561BA1A-F32F-064E-9033-AAFC7156500D}" dt="2022-01-25T19:20:24.623" v="3069"/>
          <ac:spMkLst>
            <pc:docMk/>
            <pc:sldMk cId="1892754028" sldId="1115"/>
            <ac:spMk id="24" creationId="{9341857B-DCCB-814A-B251-ADE0E1365900}"/>
          </ac:spMkLst>
        </pc:spChg>
        <pc:spChg chg="add mod">
          <ac:chgData name="Mariah Helgeson" userId="51b1bd1c-374c-4333-91a8-ada6f1cc33a2" providerId="ADAL" clId="{2561BA1A-F32F-064E-9033-AAFC7156500D}" dt="2022-01-25T19:20:24.623" v="3069"/>
          <ac:spMkLst>
            <pc:docMk/>
            <pc:sldMk cId="1892754028" sldId="1115"/>
            <ac:spMk id="25" creationId="{A298178D-4ADE-B64C-BD82-5ABD3E9AEEBE}"/>
          </ac:spMkLst>
        </pc:spChg>
      </pc:sldChg>
      <pc:sldChg chg="addSp delSp modSp mod modClrScheme chgLayout">
        <pc:chgData name="Mariah Helgeson" userId="51b1bd1c-374c-4333-91a8-ada6f1cc33a2" providerId="ADAL" clId="{2561BA1A-F32F-064E-9033-AAFC7156500D}" dt="2022-01-25T20:52:56.588" v="4298" actId="478"/>
        <pc:sldMkLst>
          <pc:docMk/>
          <pc:sldMk cId="1661029475" sldId="1116"/>
        </pc:sldMkLst>
        <pc:spChg chg="del">
          <ac:chgData name="Mariah Helgeson" userId="51b1bd1c-374c-4333-91a8-ada6f1cc33a2" providerId="ADAL" clId="{2561BA1A-F32F-064E-9033-AAFC7156500D}" dt="2022-01-25T19:40:23.960" v="3361" actId="478"/>
          <ac:spMkLst>
            <pc:docMk/>
            <pc:sldMk cId="1661029475" sldId="1116"/>
            <ac:spMk id="2" creationId="{B03AC15D-7112-4708-8CC2-2A15AA12A77D}"/>
          </ac:spMkLst>
        </pc:spChg>
        <pc:spChg chg="del">
          <ac:chgData name="Mariah Helgeson" userId="51b1bd1c-374c-4333-91a8-ada6f1cc33a2" providerId="ADAL" clId="{2561BA1A-F32F-064E-9033-AAFC7156500D}" dt="2022-01-25T20:52:56.588" v="4298" actId="478"/>
          <ac:spMkLst>
            <pc:docMk/>
            <pc:sldMk cId="1661029475" sldId="1116"/>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661029475" sldId="1116"/>
            <ac:spMk id="4" creationId="{B582A82B-DD21-B14D-8261-E4DD84AD4B52}"/>
          </ac:spMkLst>
        </pc:spChg>
        <pc:spChg chg="del">
          <ac:chgData name="Mariah Helgeson" userId="51b1bd1c-374c-4333-91a8-ada6f1cc33a2" providerId="ADAL" clId="{2561BA1A-F32F-064E-9033-AAFC7156500D}" dt="2022-01-25T19:45:12.416" v="3478" actId="478"/>
          <ac:spMkLst>
            <pc:docMk/>
            <pc:sldMk cId="1661029475" sldId="1116"/>
            <ac:spMk id="6" creationId="{B63EAF39-8F94-ED43-B0B5-2E7ED2787A1B}"/>
          </ac:spMkLst>
        </pc:spChg>
        <pc:spChg chg="add mod">
          <ac:chgData name="Mariah Helgeson" userId="51b1bd1c-374c-4333-91a8-ada6f1cc33a2" providerId="ADAL" clId="{2561BA1A-F32F-064E-9033-AAFC7156500D}" dt="2022-01-25T19:40:18.969" v="3360"/>
          <ac:spMkLst>
            <pc:docMk/>
            <pc:sldMk cId="1661029475" sldId="1116"/>
            <ac:spMk id="8" creationId="{CE28C380-10C8-EA4A-9D86-C128D86E3033}"/>
          </ac:spMkLst>
        </pc:spChg>
        <pc:spChg chg="mod ord">
          <ac:chgData name="Mariah Helgeson" userId="51b1bd1c-374c-4333-91a8-ada6f1cc33a2" providerId="ADAL" clId="{2561BA1A-F32F-064E-9033-AAFC7156500D}" dt="2022-01-25T20:02:29.854" v="3648" actId="700"/>
          <ac:spMkLst>
            <pc:docMk/>
            <pc:sldMk cId="1661029475" sldId="1116"/>
            <ac:spMk id="9" creationId="{45F5A59F-B60D-465D-B12E-4FA358D641A5}"/>
          </ac:spMkLst>
        </pc:spChg>
        <pc:spChg chg="add mod">
          <ac:chgData name="Mariah Helgeson" userId="51b1bd1c-374c-4333-91a8-ada6f1cc33a2" providerId="ADAL" clId="{2561BA1A-F32F-064E-9033-AAFC7156500D}" dt="2022-01-25T19:40:18.969" v="3360"/>
          <ac:spMkLst>
            <pc:docMk/>
            <pc:sldMk cId="1661029475" sldId="1116"/>
            <ac:spMk id="10" creationId="{BC5CCD8B-EE89-D646-9A05-AC0DF4D4AB3F}"/>
          </ac:spMkLst>
        </pc:spChg>
        <pc:spChg chg="mod ord">
          <ac:chgData name="Mariah Helgeson" userId="51b1bd1c-374c-4333-91a8-ada6f1cc33a2" providerId="ADAL" clId="{2561BA1A-F32F-064E-9033-AAFC7156500D}" dt="2022-01-25T20:02:29.854" v="3648" actId="700"/>
          <ac:spMkLst>
            <pc:docMk/>
            <pc:sldMk cId="1661029475" sldId="1116"/>
            <ac:spMk id="11" creationId="{5D49E709-5ED2-402A-86EE-209FB9882ABB}"/>
          </ac:spMkLst>
        </pc:spChg>
      </pc:sldChg>
      <pc:sldChg chg="addSp delSp modSp mod modClrScheme chgLayout">
        <pc:chgData name="Mariah Helgeson" userId="51b1bd1c-374c-4333-91a8-ada6f1cc33a2" providerId="ADAL" clId="{2561BA1A-F32F-064E-9033-AAFC7156500D}" dt="2022-01-25T20:52:44.424" v="4286" actId="5793"/>
        <pc:sldMkLst>
          <pc:docMk/>
          <pc:sldMk cId="3632392273" sldId="1117"/>
        </pc:sldMkLst>
        <pc:spChg chg="del">
          <ac:chgData name="Mariah Helgeson" userId="51b1bd1c-374c-4333-91a8-ada6f1cc33a2" providerId="ADAL" clId="{2561BA1A-F32F-064E-9033-AAFC7156500D}" dt="2022-01-25T19:40:28.309" v="3363" actId="478"/>
          <ac:spMkLst>
            <pc:docMk/>
            <pc:sldMk cId="3632392273" sldId="1117"/>
            <ac:spMk id="2" creationId="{B03AC15D-7112-4708-8CC2-2A15AA12A77D}"/>
          </ac:spMkLst>
        </pc:spChg>
        <pc:spChg chg="del">
          <ac:chgData name="Mariah Helgeson" userId="51b1bd1c-374c-4333-91a8-ada6f1cc33a2" providerId="ADAL" clId="{2561BA1A-F32F-064E-9033-AAFC7156500D}" dt="2022-01-25T20:52:10.730" v="4279" actId="478"/>
          <ac:spMkLst>
            <pc:docMk/>
            <pc:sldMk cId="3632392273" sldId="111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3632392273" sldId="1117"/>
            <ac:spMk id="4" creationId="{9D09D8AE-F2F2-EE46-8742-4B08DF29DDED}"/>
          </ac:spMkLst>
        </pc:spChg>
        <pc:spChg chg="del">
          <ac:chgData name="Mariah Helgeson" userId="51b1bd1c-374c-4333-91a8-ada6f1cc33a2" providerId="ADAL" clId="{2561BA1A-F32F-064E-9033-AAFC7156500D}" dt="2022-01-25T19:45:15.889" v="3479" actId="478"/>
          <ac:spMkLst>
            <pc:docMk/>
            <pc:sldMk cId="3632392273" sldId="1117"/>
            <ac:spMk id="6" creationId="{B63EAF39-8F94-ED43-B0B5-2E7ED2787A1B}"/>
          </ac:spMkLst>
        </pc:spChg>
        <pc:spChg chg="add mod">
          <ac:chgData name="Mariah Helgeson" userId="51b1bd1c-374c-4333-91a8-ada6f1cc33a2" providerId="ADAL" clId="{2561BA1A-F32F-064E-9033-AAFC7156500D}" dt="2022-01-25T19:40:26.983" v="3362"/>
          <ac:spMkLst>
            <pc:docMk/>
            <pc:sldMk cId="3632392273" sldId="1117"/>
            <ac:spMk id="8" creationId="{CC22211B-0CFD-334D-B6CA-913E765149D6}"/>
          </ac:spMkLst>
        </pc:spChg>
        <pc:spChg chg="mod ord">
          <ac:chgData name="Mariah Helgeson" userId="51b1bd1c-374c-4333-91a8-ada6f1cc33a2" providerId="ADAL" clId="{2561BA1A-F32F-064E-9033-AAFC7156500D}" dt="2022-01-25T20:02:29.854" v="3648" actId="700"/>
          <ac:spMkLst>
            <pc:docMk/>
            <pc:sldMk cId="3632392273" sldId="1117"/>
            <ac:spMk id="9" creationId="{45F5A59F-B60D-465D-B12E-4FA358D641A5}"/>
          </ac:spMkLst>
        </pc:spChg>
        <pc:spChg chg="add mod">
          <ac:chgData name="Mariah Helgeson" userId="51b1bd1c-374c-4333-91a8-ada6f1cc33a2" providerId="ADAL" clId="{2561BA1A-F32F-064E-9033-AAFC7156500D}" dt="2022-01-25T19:40:26.983" v="3362"/>
          <ac:spMkLst>
            <pc:docMk/>
            <pc:sldMk cId="3632392273" sldId="1117"/>
            <ac:spMk id="10" creationId="{227AE66C-E501-B847-BF82-21BD8D130690}"/>
          </ac:spMkLst>
        </pc:spChg>
        <pc:spChg chg="mod ord">
          <ac:chgData name="Mariah Helgeson" userId="51b1bd1c-374c-4333-91a8-ada6f1cc33a2" providerId="ADAL" clId="{2561BA1A-F32F-064E-9033-AAFC7156500D}" dt="2022-01-25T20:52:44.424" v="4286" actId="5793"/>
          <ac:spMkLst>
            <pc:docMk/>
            <pc:sldMk cId="3632392273" sldId="1117"/>
            <ac:spMk id="11" creationId="{5D49E709-5ED2-402A-86EE-209FB9882ABB}"/>
          </ac:spMkLst>
        </pc:spChg>
      </pc:sldChg>
      <pc:sldChg chg="addSp delSp modSp mod modClrScheme chgLayout">
        <pc:chgData name="Mariah Helgeson" userId="51b1bd1c-374c-4333-91a8-ada6f1cc33a2" providerId="ADAL" clId="{2561BA1A-F32F-064E-9033-AAFC7156500D}" dt="2022-01-25T20:52:52.230" v="4297" actId="20577"/>
        <pc:sldMkLst>
          <pc:docMk/>
          <pc:sldMk cId="2117717305" sldId="1118"/>
        </pc:sldMkLst>
        <pc:spChg chg="del">
          <ac:chgData name="Mariah Helgeson" userId="51b1bd1c-374c-4333-91a8-ada6f1cc33a2" providerId="ADAL" clId="{2561BA1A-F32F-064E-9033-AAFC7156500D}" dt="2022-01-25T19:48:52.733" v="3493" actId="478"/>
          <ac:spMkLst>
            <pc:docMk/>
            <pc:sldMk cId="2117717305" sldId="1118"/>
            <ac:spMk id="2" creationId="{B03AC15D-7112-4708-8CC2-2A15AA12A77D}"/>
          </ac:spMkLst>
        </pc:spChg>
        <pc:spChg chg="del">
          <ac:chgData name="Mariah Helgeson" userId="51b1bd1c-374c-4333-91a8-ada6f1cc33a2" providerId="ADAL" clId="{2561BA1A-F32F-064E-9033-AAFC7156500D}" dt="2022-01-25T20:51:42.493" v="4269" actId="478"/>
          <ac:spMkLst>
            <pc:docMk/>
            <pc:sldMk cId="2117717305" sldId="1118"/>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117717305" sldId="1118"/>
            <ac:spMk id="4" creationId="{58522E4A-6216-A944-85DE-FA20C04EFD0C}"/>
          </ac:spMkLst>
        </pc:spChg>
        <pc:spChg chg="del">
          <ac:chgData name="Mariah Helgeson" userId="51b1bd1c-374c-4333-91a8-ada6f1cc33a2" providerId="ADAL" clId="{2561BA1A-F32F-064E-9033-AAFC7156500D}" dt="2022-01-25T19:45:05.422" v="3476" actId="478"/>
          <ac:spMkLst>
            <pc:docMk/>
            <pc:sldMk cId="2117717305" sldId="1118"/>
            <ac:spMk id="6" creationId="{B63EAF39-8F94-ED43-B0B5-2E7ED2787A1B}"/>
          </ac:spMkLst>
        </pc:spChg>
        <pc:spChg chg="add mod">
          <ac:chgData name="Mariah Helgeson" userId="51b1bd1c-374c-4333-91a8-ada6f1cc33a2" providerId="ADAL" clId="{2561BA1A-F32F-064E-9033-AAFC7156500D}" dt="2022-01-25T19:48:51.062" v="3492"/>
          <ac:spMkLst>
            <pc:docMk/>
            <pc:sldMk cId="2117717305" sldId="1118"/>
            <ac:spMk id="8" creationId="{C992D72E-C252-174A-9F3C-BB230B301454}"/>
          </ac:spMkLst>
        </pc:spChg>
        <pc:spChg chg="mod ord">
          <ac:chgData name="Mariah Helgeson" userId="51b1bd1c-374c-4333-91a8-ada6f1cc33a2" providerId="ADAL" clId="{2561BA1A-F32F-064E-9033-AAFC7156500D}" dt="2022-01-25T20:02:29.854" v="3648" actId="700"/>
          <ac:spMkLst>
            <pc:docMk/>
            <pc:sldMk cId="2117717305" sldId="1118"/>
            <ac:spMk id="9" creationId="{45F5A59F-B60D-465D-B12E-4FA358D641A5}"/>
          </ac:spMkLst>
        </pc:spChg>
        <pc:spChg chg="add mod">
          <ac:chgData name="Mariah Helgeson" userId="51b1bd1c-374c-4333-91a8-ada6f1cc33a2" providerId="ADAL" clId="{2561BA1A-F32F-064E-9033-AAFC7156500D}" dt="2022-01-25T19:48:51.062" v="3492"/>
          <ac:spMkLst>
            <pc:docMk/>
            <pc:sldMk cId="2117717305" sldId="1118"/>
            <ac:spMk id="10" creationId="{5F2C3BDC-BBA0-CE42-9010-D74EED1B39F0}"/>
          </ac:spMkLst>
        </pc:spChg>
        <pc:spChg chg="mod ord">
          <ac:chgData name="Mariah Helgeson" userId="51b1bd1c-374c-4333-91a8-ada6f1cc33a2" providerId="ADAL" clId="{2561BA1A-F32F-064E-9033-AAFC7156500D}" dt="2022-01-25T20:52:52.230" v="4297" actId="20577"/>
          <ac:spMkLst>
            <pc:docMk/>
            <pc:sldMk cId="2117717305" sldId="1118"/>
            <ac:spMk id="11" creationId="{5D49E709-5ED2-402A-86EE-209FB9882ABB}"/>
          </ac:spMkLst>
        </pc:spChg>
      </pc:sldChg>
      <pc:sldChg chg="addSp delSp modSp mod modClrScheme chgLayout">
        <pc:chgData name="Mariah Helgeson" userId="51b1bd1c-374c-4333-91a8-ada6f1cc33a2" providerId="ADAL" clId="{2561BA1A-F32F-064E-9033-AAFC7156500D}" dt="2022-01-25T20:51:33.737" v="4268" actId="255"/>
        <pc:sldMkLst>
          <pc:docMk/>
          <pc:sldMk cId="1877134348" sldId="1119"/>
        </pc:sldMkLst>
        <pc:spChg chg="del">
          <ac:chgData name="Mariah Helgeson" userId="51b1bd1c-374c-4333-91a8-ada6f1cc33a2" providerId="ADAL" clId="{2561BA1A-F32F-064E-9033-AAFC7156500D}" dt="2022-01-25T19:40:32.543" v="3365" actId="478"/>
          <ac:spMkLst>
            <pc:docMk/>
            <pc:sldMk cId="1877134348" sldId="1119"/>
            <ac:spMk id="2" creationId="{B03AC15D-7112-4708-8CC2-2A15AA12A77D}"/>
          </ac:spMkLst>
        </pc:spChg>
        <pc:spChg chg="del">
          <ac:chgData name="Mariah Helgeson" userId="51b1bd1c-374c-4333-91a8-ada6f1cc33a2" providerId="ADAL" clId="{2561BA1A-F32F-064E-9033-AAFC7156500D}" dt="2022-01-25T20:51:28.824" v="4267" actId="478"/>
          <ac:spMkLst>
            <pc:docMk/>
            <pc:sldMk cId="1877134348" sldId="1119"/>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877134348" sldId="1119"/>
            <ac:spMk id="4" creationId="{80E43E42-9A35-2B45-976B-A33328682A90}"/>
          </ac:spMkLst>
        </pc:spChg>
        <pc:spChg chg="del">
          <ac:chgData name="Mariah Helgeson" userId="51b1bd1c-374c-4333-91a8-ada6f1cc33a2" providerId="ADAL" clId="{2561BA1A-F32F-064E-9033-AAFC7156500D}" dt="2022-01-25T19:45:21.766" v="3480" actId="478"/>
          <ac:spMkLst>
            <pc:docMk/>
            <pc:sldMk cId="1877134348" sldId="1119"/>
            <ac:spMk id="6" creationId="{B63EAF39-8F94-ED43-B0B5-2E7ED2787A1B}"/>
          </ac:spMkLst>
        </pc:spChg>
        <pc:spChg chg="add mod">
          <ac:chgData name="Mariah Helgeson" userId="51b1bd1c-374c-4333-91a8-ada6f1cc33a2" providerId="ADAL" clId="{2561BA1A-F32F-064E-9033-AAFC7156500D}" dt="2022-01-25T19:40:30.709" v="3364"/>
          <ac:spMkLst>
            <pc:docMk/>
            <pc:sldMk cId="1877134348" sldId="1119"/>
            <ac:spMk id="8" creationId="{F6F12B21-BE0D-7047-A926-158F84F99F4A}"/>
          </ac:spMkLst>
        </pc:spChg>
        <pc:spChg chg="mod ord">
          <ac:chgData name="Mariah Helgeson" userId="51b1bd1c-374c-4333-91a8-ada6f1cc33a2" providerId="ADAL" clId="{2561BA1A-F32F-064E-9033-AAFC7156500D}" dt="2022-01-25T20:02:29.854" v="3648" actId="700"/>
          <ac:spMkLst>
            <pc:docMk/>
            <pc:sldMk cId="1877134348" sldId="1119"/>
            <ac:spMk id="9" creationId="{45F5A59F-B60D-465D-B12E-4FA358D641A5}"/>
          </ac:spMkLst>
        </pc:spChg>
        <pc:spChg chg="add mod">
          <ac:chgData name="Mariah Helgeson" userId="51b1bd1c-374c-4333-91a8-ada6f1cc33a2" providerId="ADAL" clId="{2561BA1A-F32F-064E-9033-AAFC7156500D}" dt="2022-01-25T19:40:30.709" v="3364"/>
          <ac:spMkLst>
            <pc:docMk/>
            <pc:sldMk cId="1877134348" sldId="1119"/>
            <ac:spMk id="10" creationId="{5CB42480-6A04-2646-92E6-08AFDAC5760F}"/>
          </ac:spMkLst>
        </pc:spChg>
        <pc:spChg chg="mod ord">
          <ac:chgData name="Mariah Helgeson" userId="51b1bd1c-374c-4333-91a8-ada6f1cc33a2" providerId="ADAL" clId="{2561BA1A-F32F-064E-9033-AAFC7156500D}" dt="2022-01-25T20:51:33.737" v="4268" actId="255"/>
          <ac:spMkLst>
            <pc:docMk/>
            <pc:sldMk cId="1877134348" sldId="1119"/>
            <ac:spMk id="11" creationId="{5D49E709-5ED2-402A-86EE-209FB9882ABB}"/>
          </ac:spMkLst>
        </pc:spChg>
      </pc:sldChg>
      <pc:sldChg chg="addSp delSp modSp mod chgLayout">
        <pc:chgData name="Mariah Helgeson" userId="51b1bd1c-374c-4333-91a8-ada6f1cc33a2" providerId="ADAL" clId="{2561BA1A-F32F-064E-9033-AAFC7156500D}" dt="2022-01-27T18:05:57.359" v="4526" actId="478"/>
        <pc:sldMkLst>
          <pc:docMk/>
          <pc:sldMk cId="2967367260" sldId="1120"/>
        </pc:sldMkLst>
        <pc:spChg chg="mod ord">
          <ac:chgData name="Mariah Helgeson" userId="51b1bd1c-374c-4333-91a8-ada6f1cc33a2" providerId="ADAL" clId="{2561BA1A-F32F-064E-9033-AAFC7156500D}" dt="2022-01-25T20:02:29.854" v="3648" actId="700"/>
          <ac:spMkLst>
            <pc:docMk/>
            <pc:sldMk cId="2967367260" sldId="1120"/>
            <ac:spMk id="2" creationId="{1FD643FD-58DC-442C-BCA2-F71CC6E91025}"/>
          </ac:spMkLst>
        </pc:spChg>
        <pc:spChg chg="mod ord">
          <ac:chgData name="Mariah Helgeson" userId="51b1bd1c-374c-4333-91a8-ada6f1cc33a2" providerId="ADAL" clId="{2561BA1A-F32F-064E-9033-AAFC7156500D}" dt="2022-01-25T20:02:29.854" v="3648" actId="700"/>
          <ac:spMkLst>
            <pc:docMk/>
            <pc:sldMk cId="2967367260" sldId="112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967367260" sldId="1120"/>
            <ac:spMk id="5" creationId="{DE8299B8-36E6-4930-AF06-BF05E9D01782}"/>
          </ac:spMkLst>
        </pc:spChg>
        <pc:spChg chg="del">
          <ac:chgData name="Mariah Helgeson" userId="51b1bd1c-374c-4333-91a8-ada6f1cc33a2" providerId="ADAL" clId="{2561BA1A-F32F-064E-9033-AAFC7156500D}" dt="2022-01-27T18:05:57.359" v="4526" actId="478"/>
          <ac:spMkLst>
            <pc:docMk/>
            <pc:sldMk cId="2967367260" sldId="1120"/>
            <ac:spMk id="10" creationId="{68FA4037-985E-469F-9E01-E29134B2F9BC}"/>
          </ac:spMkLst>
        </pc:spChg>
        <pc:spChg chg="add mod">
          <ac:chgData name="Mariah Helgeson" userId="51b1bd1c-374c-4333-91a8-ada6f1cc33a2" providerId="ADAL" clId="{2561BA1A-F32F-064E-9033-AAFC7156500D}" dt="2022-01-25T19:36:46.178" v="3273"/>
          <ac:spMkLst>
            <pc:docMk/>
            <pc:sldMk cId="2967367260" sldId="1120"/>
            <ac:spMk id="11" creationId="{39F8538A-47DF-B74B-8DAF-604705909356}"/>
          </ac:spMkLst>
        </pc:spChg>
        <pc:spChg chg="add mod">
          <ac:chgData name="Mariah Helgeson" userId="51b1bd1c-374c-4333-91a8-ada6f1cc33a2" providerId="ADAL" clId="{2561BA1A-F32F-064E-9033-AAFC7156500D}" dt="2022-01-25T19:36:46.178" v="3273"/>
          <ac:spMkLst>
            <pc:docMk/>
            <pc:sldMk cId="2967367260" sldId="1120"/>
            <ac:spMk id="12" creationId="{E8F234EF-D129-424C-82E7-0D0025B0ED2E}"/>
          </ac:spMkLst>
        </pc:spChg>
        <pc:spChg chg="add mod">
          <ac:chgData name="Mariah Helgeson" userId="51b1bd1c-374c-4333-91a8-ada6f1cc33a2" providerId="ADAL" clId="{2561BA1A-F32F-064E-9033-AAFC7156500D}" dt="2022-01-25T19:36:46.178" v="3273"/>
          <ac:spMkLst>
            <pc:docMk/>
            <pc:sldMk cId="2967367260" sldId="1120"/>
            <ac:spMk id="13" creationId="{3E38AD14-A0F6-7B4A-806B-1A25F7F9FC4F}"/>
          </ac:spMkLst>
        </pc:spChg>
        <pc:spChg chg="add mod">
          <ac:chgData name="Mariah Helgeson" userId="51b1bd1c-374c-4333-91a8-ada6f1cc33a2" providerId="ADAL" clId="{2561BA1A-F32F-064E-9033-AAFC7156500D}" dt="2022-01-25T19:36:46.178" v="3273"/>
          <ac:spMkLst>
            <pc:docMk/>
            <pc:sldMk cId="2967367260" sldId="1120"/>
            <ac:spMk id="14" creationId="{7720899F-B047-CB48-B805-47037DAAF945}"/>
          </ac:spMkLst>
        </pc:spChg>
        <pc:spChg chg="add mod">
          <ac:chgData name="Mariah Helgeson" userId="51b1bd1c-374c-4333-91a8-ada6f1cc33a2" providerId="ADAL" clId="{2561BA1A-F32F-064E-9033-AAFC7156500D}" dt="2022-01-25T19:36:46.178" v="3273"/>
          <ac:spMkLst>
            <pc:docMk/>
            <pc:sldMk cId="2967367260" sldId="1120"/>
            <ac:spMk id="15" creationId="{893169E0-36EA-9641-BC87-BEDA822FAAE1}"/>
          </ac:spMkLst>
        </pc:spChg>
        <pc:spChg chg="add mod">
          <ac:chgData name="Mariah Helgeson" userId="51b1bd1c-374c-4333-91a8-ada6f1cc33a2" providerId="ADAL" clId="{2561BA1A-F32F-064E-9033-AAFC7156500D}" dt="2022-01-25T19:36:46.178" v="3273"/>
          <ac:spMkLst>
            <pc:docMk/>
            <pc:sldMk cId="2967367260" sldId="1120"/>
            <ac:spMk id="16" creationId="{4586C88D-C047-A34E-9DE7-627DB8C0505F}"/>
          </ac:spMkLst>
        </pc:spChg>
        <pc:spChg chg="add mod">
          <ac:chgData name="Mariah Helgeson" userId="51b1bd1c-374c-4333-91a8-ada6f1cc33a2" providerId="ADAL" clId="{2561BA1A-F32F-064E-9033-AAFC7156500D}" dt="2022-01-25T19:36:46.178" v="3273"/>
          <ac:spMkLst>
            <pc:docMk/>
            <pc:sldMk cId="2967367260" sldId="1120"/>
            <ac:spMk id="17" creationId="{E1EC004C-3ECC-DE4E-8398-AB05B5CEC33E}"/>
          </ac:spMkLst>
        </pc:spChg>
        <pc:spChg chg="add mod">
          <ac:chgData name="Mariah Helgeson" userId="51b1bd1c-374c-4333-91a8-ada6f1cc33a2" providerId="ADAL" clId="{2561BA1A-F32F-064E-9033-AAFC7156500D}" dt="2022-01-25T19:36:46.178" v="3273"/>
          <ac:spMkLst>
            <pc:docMk/>
            <pc:sldMk cId="2967367260" sldId="1120"/>
            <ac:spMk id="18" creationId="{E3A5C97C-3022-0141-BC52-D4003862049F}"/>
          </ac:spMkLst>
        </pc:spChg>
        <pc:spChg chg="add mod">
          <ac:chgData name="Mariah Helgeson" userId="51b1bd1c-374c-4333-91a8-ada6f1cc33a2" providerId="ADAL" clId="{2561BA1A-F32F-064E-9033-AAFC7156500D}" dt="2022-01-25T19:36:46.178" v="3273"/>
          <ac:spMkLst>
            <pc:docMk/>
            <pc:sldMk cId="2967367260" sldId="1120"/>
            <ac:spMk id="19" creationId="{E7AB081C-BB93-7949-9733-4B23563B6DB5}"/>
          </ac:spMkLst>
        </pc:spChg>
        <pc:spChg chg="add mod">
          <ac:chgData name="Mariah Helgeson" userId="51b1bd1c-374c-4333-91a8-ada6f1cc33a2" providerId="ADAL" clId="{2561BA1A-F32F-064E-9033-AAFC7156500D}" dt="2022-01-25T19:36:46.178" v="3273"/>
          <ac:spMkLst>
            <pc:docMk/>
            <pc:sldMk cId="2967367260" sldId="1120"/>
            <ac:spMk id="20" creationId="{C96C5A6F-9AFE-C44A-A869-43C11F24E128}"/>
          </ac:spMkLst>
        </pc:spChg>
        <pc:spChg chg="add mod">
          <ac:chgData name="Mariah Helgeson" userId="51b1bd1c-374c-4333-91a8-ada6f1cc33a2" providerId="ADAL" clId="{2561BA1A-F32F-064E-9033-AAFC7156500D}" dt="2022-01-25T19:36:46.178" v="3273"/>
          <ac:spMkLst>
            <pc:docMk/>
            <pc:sldMk cId="2967367260" sldId="1120"/>
            <ac:spMk id="21" creationId="{4359F37F-1F52-8348-87FC-4BB54AEC3BDB}"/>
          </ac:spMkLst>
        </pc:spChg>
        <pc:spChg chg="add mod">
          <ac:chgData name="Mariah Helgeson" userId="51b1bd1c-374c-4333-91a8-ada6f1cc33a2" providerId="ADAL" clId="{2561BA1A-F32F-064E-9033-AAFC7156500D}" dt="2022-01-25T19:36:46.178" v="3273"/>
          <ac:spMkLst>
            <pc:docMk/>
            <pc:sldMk cId="2967367260" sldId="1120"/>
            <ac:spMk id="22" creationId="{FFE59BA6-A88E-6F4E-8629-271CACB82C18}"/>
          </ac:spMkLst>
        </pc:spChg>
        <pc:spChg chg="add mod">
          <ac:chgData name="Mariah Helgeson" userId="51b1bd1c-374c-4333-91a8-ada6f1cc33a2" providerId="ADAL" clId="{2561BA1A-F32F-064E-9033-AAFC7156500D}" dt="2022-01-25T19:36:46.178" v="3273"/>
          <ac:spMkLst>
            <pc:docMk/>
            <pc:sldMk cId="2967367260" sldId="1120"/>
            <ac:spMk id="23" creationId="{5B5EDB55-6B5D-7D4E-BDE1-73AAC08E6079}"/>
          </ac:spMkLst>
        </pc:spChg>
        <pc:spChg chg="add mod">
          <ac:chgData name="Mariah Helgeson" userId="51b1bd1c-374c-4333-91a8-ada6f1cc33a2" providerId="ADAL" clId="{2561BA1A-F32F-064E-9033-AAFC7156500D}" dt="2022-01-25T19:36:46.178" v="3273"/>
          <ac:spMkLst>
            <pc:docMk/>
            <pc:sldMk cId="2967367260" sldId="1120"/>
            <ac:spMk id="24" creationId="{7B8F8AF8-73AE-DE4C-B12F-4E99716551CE}"/>
          </ac:spMkLst>
        </pc:spChg>
        <pc:spChg chg="add mod">
          <ac:chgData name="Mariah Helgeson" userId="51b1bd1c-374c-4333-91a8-ada6f1cc33a2" providerId="ADAL" clId="{2561BA1A-F32F-064E-9033-AAFC7156500D}" dt="2022-01-25T19:44:11.184" v="3450"/>
          <ac:spMkLst>
            <pc:docMk/>
            <pc:sldMk cId="2967367260" sldId="1120"/>
            <ac:spMk id="25" creationId="{4D64C2B9-B2EF-ED4D-8BEB-52427760A5FD}"/>
          </ac:spMkLst>
        </pc:spChg>
      </pc:sldChg>
      <pc:sldChg chg="addSp delSp modSp mod chgLayout">
        <pc:chgData name="Mariah Helgeson" userId="51b1bd1c-374c-4333-91a8-ada6f1cc33a2" providerId="ADAL" clId="{2561BA1A-F32F-064E-9033-AAFC7156500D}" dt="2022-01-27T18:06:00.665" v="4527" actId="478"/>
        <pc:sldMkLst>
          <pc:docMk/>
          <pc:sldMk cId="1618397875" sldId="1121"/>
        </pc:sldMkLst>
        <pc:spChg chg="mod ord">
          <ac:chgData name="Mariah Helgeson" userId="51b1bd1c-374c-4333-91a8-ada6f1cc33a2" providerId="ADAL" clId="{2561BA1A-F32F-064E-9033-AAFC7156500D}" dt="2022-01-25T20:02:29.854" v="3648" actId="700"/>
          <ac:spMkLst>
            <pc:docMk/>
            <pc:sldMk cId="1618397875" sldId="1121"/>
            <ac:spMk id="2" creationId="{1FD643FD-58DC-442C-BCA2-F71CC6E91025}"/>
          </ac:spMkLst>
        </pc:spChg>
        <pc:spChg chg="mod ord">
          <ac:chgData name="Mariah Helgeson" userId="51b1bd1c-374c-4333-91a8-ada6f1cc33a2" providerId="ADAL" clId="{2561BA1A-F32F-064E-9033-AAFC7156500D}" dt="2022-01-25T20:02:29.854" v="3648" actId="700"/>
          <ac:spMkLst>
            <pc:docMk/>
            <pc:sldMk cId="1618397875" sldId="1121"/>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18397875" sldId="1121"/>
            <ac:spMk id="5" creationId="{DE8299B8-36E6-4930-AF06-BF05E9D01782}"/>
          </ac:spMkLst>
        </pc:spChg>
        <pc:spChg chg="del">
          <ac:chgData name="Mariah Helgeson" userId="51b1bd1c-374c-4333-91a8-ada6f1cc33a2" providerId="ADAL" clId="{2561BA1A-F32F-064E-9033-AAFC7156500D}" dt="2022-01-27T18:06:00.665" v="4527" actId="478"/>
          <ac:spMkLst>
            <pc:docMk/>
            <pc:sldMk cId="1618397875" sldId="1121"/>
            <ac:spMk id="10" creationId="{AA76F4C4-3F07-4B18-9E23-8EFB7063876D}"/>
          </ac:spMkLst>
        </pc:spChg>
        <pc:spChg chg="add mod">
          <ac:chgData name="Mariah Helgeson" userId="51b1bd1c-374c-4333-91a8-ada6f1cc33a2" providerId="ADAL" clId="{2561BA1A-F32F-064E-9033-AAFC7156500D}" dt="2022-01-25T19:36:47.891" v="3274"/>
          <ac:spMkLst>
            <pc:docMk/>
            <pc:sldMk cId="1618397875" sldId="1121"/>
            <ac:spMk id="11" creationId="{2E9CCD66-5798-CE44-AE8F-EE1FE8E6E2B8}"/>
          </ac:spMkLst>
        </pc:spChg>
        <pc:spChg chg="add mod">
          <ac:chgData name="Mariah Helgeson" userId="51b1bd1c-374c-4333-91a8-ada6f1cc33a2" providerId="ADAL" clId="{2561BA1A-F32F-064E-9033-AAFC7156500D}" dt="2022-01-25T19:36:47.891" v="3274"/>
          <ac:spMkLst>
            <pc:docMk/>
            <pc:sldMk cId="1618397875" sldId="1121"/>
            <ac:spMk id="12" creationId="{E6F1A884-F869-724A-9C11-5D9EB9BB5B0D}"/>
          </ac:spMkLst>
        </pc:spChg>
        <pc:spChg chg="add mod">
          <ac:chgData name="Mariah Helgeson" userId="51b1bd1c-374c-4333-91a8-ada6f1cc33a2" providerId="ADAL" clId="{2561BA1A-F32F-064E-9033-AAFC7156500D}" dt="2022-01-25T19:36:47.891" v="3274"/>
          <ac:spMkLst>
            <pc:docMk/>
            <pc:sldMk cId="1618397875" sldId="1121"/>
            <ac:spMk id="13" creationId="{CA88B3E8-377B-694E-B5BD-0D734984F40C}"/>
          </ac:spMkLst>
        </pc:spChg>
        <pc:spChg chg="add mod">
          <ac:chgData name="Mariah Helgeson" userId="51b1bd1c-374c-4333-91a8-ada6f1cc33a2" providerId="ADAL" clId="{2561BA1A-F32F-064E-9033-AAFC7156500D}" dt="2022-01-25T19:36:47.891" v="3274"/>
          <ac:spMkLst>
            <pc:docMk/>
            <pc:sldMk cId="1618397875" sldId="1121"/>
            <ac:spMk id="14" creationId="{8585BB27-EB13-E345-8CB6-399CA911B83B}"/>
          </ac:spMkLst>
        </pc:spChg>
        <pc:spChg chg="add mod">
          <ac:chgData name="Mariah Helgeson" userId="51b1bd1c-374c-4333-91a8-ada6f1cc33a2" providerId="ADAL" clId="{2561BA1A-F32F-064E-9033-AAFC7156500D}" dt="2022-01-25T19:36:47.891" v="3274"/>
          <ac:spMkLst>
            <pc:docMk/>
            <pc:sldMk cId="1618397875" sldId="1121"/>
            <ac:spMk id="15" creationId="{227E46C7-4DD4-D74B-8DE1-C27B28D2C780}"/>
          </ac:spMkLst>
        </pc:spChg>
        <pc:spChg chg="add mod">
          <ac:chgData name="Mariah Helgeson" userId="51b1bd1c-374c-4333-91a8-ada6f1cc33a2" providerId="ADAL" clId="{2561BA1A-F32F-064E-9033-AAFC7156500D}" dt="2022-01-25T19:36:47.891" v="3274"/>
          <ac:spMkLst>
            <pc:docMk/>
            <pc:sldMk cId="1618397875" sldId="1121"/>
            <ac:spMk id="16" creationId="{5C8DFCDA-D375-3A43-BFF2-AE60CE620CD9}"/>
          </ac:spMkLst>
        </pc:spChg>
        <pc:spChg chg="add mod">
          <ac:chgData name="Mariah Helgeson" userId="51b1bd1c-374c-4333-91a8-ada6f1cc33a2" providerId="ADAL" clId="{2561BA1A-F32F-064E-9033-AAFC7156500D}" dt="2022-01-25T19:36:47.891" v="3274"/>
          <ac:spMkLst>
            <pc:docMk/>
            <pc:sldMk cId="1618397875" sldId="1121"/>
            <ac:spMk id="17" creationId="{1CB08DF5-CE79-5849-BA3B-88B8DEBAF158}"/>
          </ac:spMkLst>
        </pc:spChg>
        <pc:spChg chg="add mod">
          <ac:chgData name="Mariah Helgeson" userId="51b1bd1c-374c-4333-91a8-ada6f1cc33a2" providerId="ADAL" clId="{2561BA1A-F32F-064E-9033-AAFC7156500D}" dt="2022-01-25T19:36:47.891" v="3274"/>
          <ac:spMkLst>
            <pc:docMk/>
            <pc:sldMk cId="1618397875" sldId="1121"/>
            <ac:spMk id="18" creationId="{8AC74F1F-79E1-AA42-845A-F729DF8AF3E6}"/>
          </ac:spMkLst>
        </pc:spChg>
        <pc:spChg chg="add mod">
          <ac:chgData name="Mariah Helgeson" userId="51b1bd1c-374c-4333-91a8-ada6f1cc33a2" providerId="ADAL" clId="{2561BA1A-F32F-064E-9033-AAFC7156500D}" dt="2022-01-25T19:36:47.891" v="3274"/>
          <ac:spMkLst>
            <pc:docMk/>
            <pc:sldMk cId="1618397875" sldId="1121"/>
            <ac:spMk id="19" creationId="{47BFCAA4-FE3B-B643-871B-DB6DAB624499}"/>
          </ac:spMkLst>
        </pc:spChg>
        <pc:spChg chg="add mod">
          <ac:chgData name="Mariah Helgeson" userId="51b1bd1c-374c-4333-91a8-ada6f1cc33a2" providerId="ADAL" clId="{2561BA1A-F32F-064E-9033-AAFC7156500D}" dt="2022-01-25T19:36:47.891" v="3274"/>
          <ac:spMkLst>
            <pc:docMk/>
            <pc:sldMk cId="1618397875" sldId="1121"/>
            <ac:spMk id="20" creationId="{4D052CA6-C21D-3245-AF87-2E6136BCF461}"/>
          </ac:spMkLst>
        </pc:spChg>
        <pc:spChg chg="add mod">
          <ac:chgData name="Mariah Helgeson" userId="51b1bd1c-374c-4333-91a8-ada6f1cc33a2" providerId="ADAL" clId="{2561BA1A-F32F-064E-9033-AAFC7156500D}" dt="2022-01-25T19:36:47.891" v="3274"/>
          <ac:spMkLst>
            <pc:docMk/>
            <pc:sldMk cId="1618397875" sldId="1121"/>
            <ac:spMk id="21" creationId="{A0CCB8AD-E034-6F44-8CBA-87B96A917BA2}"/>
          </ac:spMkLst>
        </pc:spChg>
        <pc:spChg chg="add mod">
          <ac:chgData name="Mariah Helgeson" userId="51b1bd1c-374c-4333-91a8-ada6f1cc33a2" providerId="ADAL" clId="{2561BA1A-F32F-064E-9033-AAFC7156500D}" dt="2022-01-25T19:36:47.891" v="3274"/>
          <ac:spMkLst>
            <pc:docMk/>
            <pc:sldMk cId="1618397875" sldId="1121"/>
            <ac:spMk id="22" creationId="{976B68CC-6D18-E34E-A01F-1BC408227403}"/>
          </ac:spMkLst>
        </pc:spChg>
        <pc:spChg chg="add mod">
          <ac:chgData name="Mariah Helgeson" userId="51b1bd1c-374c-4333-91a8-ada6f1cc33a2" providerId="ADAL" clId="{2561BA1A-F32F-064E-9033-AAFC7156500D}" dt="2022-01-25T19:36:47.891" v="3274"/>
          <ac:spMkLst>
            <pc:docMk/>
            <pc:sldMk cId="1618397875" sldId="1121"/>
            <ac:spMk id="23" creationId="{B7A59F24-3662-4546-810A-4366FED32700}"/>
          </ac:spMkLst>
        </pc:spChg>
        <pc:spChg chg="add mod">
          <ac:chgData name="Mariah Helgeson" userId="51b1bd1c-374c-4333-91a8-ada6f1cc33a2" providerId="ADAL" clId="{2561BA1A-F32F-064E-9033-AAFC7156500D}" dt="2022-01-25T19:36:47.891" v="3274"/>
          <ac:spMkLst>
            <pc:docMk/>
            <pc:sldMk cId="1618397875" sldId="1121"/>
            <ac:spMk id="24" creationId="{DAB0A549-2A47-3946-B7B8-49289A8D1A03}"/>
          </ac:spMkLst>
        </pc:spChg>
        <pc:spChg chg="add mod">
          <ac:chgData name="Mariah Helgeson" userId="51b1bd1c-374c-4333-91a8-ada6f1cc33a2" providerId="ADAL" clId="{2561BA1A-F32F-064E-9033-AAFC7156500D}" dt="2022-01-25T19:44:11.999" v="3451"/>
          <ac:spMkLst>
            <pc:docMk/>
            <pc:sldMk cId="1618397875" sldId="1121"/>
            <ac:spMk id="25" creationId="{50A9FA05-C03B-444A-8B39-FB629C27768A}"/>
          </ac:spMkLst>
        </pc:spChg>
      </pc:sldChg>
      <pc:sldChg chg="addSp delSp modSp mod chgLayout">
        <pc:chgData name="Mariah Helgeson" userId="51b1bd1c-374c-4333-91a8-ada6f1cc33a2" providerId="ADAL" clId="{2561BA1A-F32F-064E-9033-AAFC7156500D}" dt="2022-01-27T18:06:03.726" v="4528" actId="478"/>
        <pc:sldMkLst>
          <pc:docMk/>
          <pc:sldMk cId="2149789074" sldId="1122"/>
        </pc:sldMkLst>
        <pc:spChg chg="mod ord">
          <ac:chgData name="Mariah Helgeson" userId="51b1bd1c-374c-4333-91a8-ada6f1cc33a2" providerId="ADAL" clId="{2561BA1A-F32F-064E-9033-AAFC7156500D}" dt="2022-01-25T20:02:29.854" v="3648" actId="700"/>
          <ac:spMkLst>
            <pc:docMk/>
            <pc:sldMk cId="2149789074" sldId="1122"/>
            <ac:spMk id="2" creationId="{1FD643FD-58DC-442C-BCA2-F71CC6E91025}"/>
          </ac:spMkLst>
        </pc:spChg>
        <pc:spChg chg="mod ord">
          <ac:chgData name="Mariah Helgeson" userId="51b1bd1c-374c-4333-91a8-ada6f1cc33a2" providerId="ADAL" clId="{2561BA1A-F32F-064E-9033-AAFC7156500D}" dt="2022-01-25T20:02:29.854" v="3648" actId="700"/>
          <ac:spMkLst>
            <pc:docMk/>
            <pc:sldMk cId="2149789074" sldId="1122"/>
            <ac:spMk id="3" creationId="{00000000-0000-0000-0000-000000000000}"/>
          </ac:spMkLst>
        </pc:spChg>
        <pc:spChg chg="mod ord">
          <ac:chgData name="Mariah Helgeson" userId="51b1bd1c-374c-4333-91a8-ada6f1cc33a2" providerId="ADAL" clId="{2561BA1A-F32F-064E-9033-AAFC7156500D}" dt="2022-01-25T20:02:29.854" v="3648" actId="700"/>
          <ac:spMkLst>
            <pc:docMk/>
            <pc:sldMk cId="2149789074" sldId="1122"/>
            <ac:spMk id="5" creationId="{DE8299B8-36E6-4930-AF06-BF05E9D01782}"/>
          </ac:spMkLst>
        </pc:spChg>
        <pc:spChg chg="del">
          <ac:chgData name="Mariah Helgeson" userId="51b1bd1c-374c-4333-91a8-ada6f1cc33a2" providerId="ADAL" clId="{2561BA1A-F32F-064E-9033-AAFC7156500D}" dt="2022-01-27T18:06:03.726" v="4528" actId="478"/>
          <ac:spMkLst>
            <pc:docMk/>
            <pc:sldMk cId="2149789074" sldId="1122"/>
            <ac:spMk id="10" creationId="{C5DE6D6E-C119-469D-A86C-ED87FAAA05FA}"/>
          </ac:spMkLst>
        </pc:spChg>
        <pc:spChg chg="add mod">
          <ac:chgData name="Mariah Helgeson" userId="51b1bd1c-374c-4333-91a8-ada6f1cc33a2" providerId="ADAL" clId="{2561BA1A-F32F-064E-9033-AAFC7156500D}" dt="2022-01-25T19:36:49.431" v="3275"/>
          <ac:spMkLst>
            <pc:docMk/>
            <pc:sldMk cId="2149789074" sldId="1122"/>
            <ac:spMk id="11" creationId="{FB080EC1-32F2-5448-8B56-78B6532F7BE6}"/>
          </ac:spMkLst>
        </pc:spChg>
        <pc:spChg chg="add mod">
          <ac:chgData name="Mariah Helgeson" userId="51b1bd1c-374c-4333-91a8-ada6f1cc33a2" providerId="ADAL" clId="{2561BA1A-F32F-064E-9033-AAFC7156500D}" dt="2022-01-25T19:36:49.431" v="3275"/>
          <ac:spMkLst>
            <pc:docMk/>
            <pc:sldMk cId="2149789074" sldId="1122"/>
            <ac:spMk id="12" creationId="{3B80236E-5D6F-1746-9352-0E9DE1AE3112}"/>
          </ac:spMkLst>
        </pc:spChg>
        <pc:spChg chg="add mod">
          <ac:chgData name="Mariah Helgeson" userId="51b1bd1c-374c-4333-91a8-ada6f1cc33a2" providerId="ADAL" clId="{2561BA1A-F32F-064E-9033-AAFC7156500D}" dt="2022-01-25T19:36:49.431" v="3275"/>
          <ac:spMkLst>
            <pc:docMk/>
            <pc:sldMk cId="2149789074" sldId="1122"/>
            <ac:spMk id="13" creationId="{115AB774-EF8C-7C4F-B4F9-31215C393843}"/>
          </ac:spMkLst>
        </pc:spChg>
        <pc:spChg chg="add mod">
          <ac:chgData name="Mariah Helgeson" userId="51b1bd1c-374c-4333-91a8-ada6f1cc33a2" providerId="ADAL" clId="{2561BA1A-F32F-064E-9033-AAFC7156500D}" dt="2022-01-25T19:36:49.431" v="3275"/>
          <ac:spMkLst>
            <pc:docMk/>
            <pc:sldMk cId="2149789074" sldId="1122"/>
            <ac:spMk id="14" creationId="{08704FCC-37FE-E54E-B9DF-E39B0D8BBC76}"/>
          </ac:spMkLst>
        </pc:spChg>
        <pc:spChg chg="add mod">
          <ac:chgData name="Mariah Helgeson" userId="51b1bd1c-374c-4333-91a8-ada6f1cc33a2" providerId="ADAL" clId="{2561BA1A-F32F-064E-9033-AAFC7156500D}" dt="2022-01-25T19:36:49.431" v="3275"/>
          <ac:spMkLst>
            <pc:docMk/>
            <pc:sldMk cId="2149789074" sldId="1122"/>
            <ac:spMk id="15" creationId="{1E6D78B0-1767-3845-ABA9-0B044A8E30AC}"/>
          </ac:spMkLst>
        </pc:spChg>
        <pc:spChg chg="add mod">
          <ac:chgData name="Mariah Helgeson" userId="51b1bd1c-374c-4333-91a8-ada6f1cc33a2" providerId="ADAL" clId="{2561BA1A-F32F-064E-9033-AAFC7156500D}" dt="2022-01-25T19:36:49.431" v="3275"/>
          <ac:spMkLst>
            <pc:docMk/>
            <pc:sldMk cId="2149789074" sldId="1122"/>
            <ac:spMk id="16" creationId="{4860A49D-5A97-CB4D-AD1F-EBD7A8E4D926}"/>
          </ac:spMkLst>
        </pc:spChg>
        <pc:spChg chg="add mod">
          <ac:chgData name="Mariah Helgeson" userId="51b1bd1c-374c-4333-91a8-ada6f1cc33a2" providerId="ADAL" clId="{2561BA1A-F32F-064E-9033-AAFC7156500D}" dt="2022-01-25T19:36:49.431" v="3275"/>
          <ac:spMkLst>
            <pc:docMk/>
            <pc:sldMk cId="2149789074" sldId="1122"/>
            <ac:spMk id="17" creationId="{4CF26DC7-7090-1B41-8A38-A4326E4D10A9}"/>
          </ac:spMkLst>
        </pc:spChg>
        <pc:spChg chg="add mod">
          <ac:chgData name="Mariah Helgeson" userId="51b1bd1c-374c-4333-91a8-ada6f1cc33a2" providerId="ADAL" clId="{2561BA1A-F32F-064E-9033-AAFC7156500D}" dt="2022-01-25T19:36:49.431" v="3275"/>
          <ac:spMkLst>
            <pc:docMk/>
            <pc:sldMk cId="2149789074" sldId="1122"/>
            <ac:spMk id="18" creationId="{D1113B9E-6119-8F46-9468-87C128D40F67}"/>
          </ac:spMkLst>
        </pc:spChg>
        <pc:spChg chg="add mod">
          <ac:chgData name="Mariah Helgeson" userId="51b1bd1c-374c-4333-91a8-ada6f1cc33a2" providerId="ADAL" clId="{2561BA1A-F32F-064E-9033-AAFC7156500D}" dt="2022-01-25T19:36:49.431" v="3275"/>
          <ac:spMkLst>
            <pc:docMk/>
            <pc:sldMk cId="2149789074" sldId="1122"/>
            <ac:spMk id="19" creationId="{E824F2AD-B000-A349-9928-306F9BEF0602}"/>
          </ac:spMkLst>
        </pc:spChg>
        <pc:spChg chg="add mod">
          <ac:chgData name="Mariah Helgeson" userId="51b1bd1c-374c-4333-91a8-ada6f1cc33a2" providerId="ADAL" clId="{2561BA1A-F32F-064E-9033-AAFC7156500D}" dt="2022-01-25T19:36:49.431" v="3275"/>
          <ac:spMkLst>
            <pc:docMk/>
            <pc:sldMk cId="2149789074" sldId="1122"/>
            <ac:spMk id="20" creationId="{8FADFD37-4D71-BF45-A4FF-B77018C84A01}"/>
          </ac:spMkLst>
        </pc:spChg>
        <pc:spChg chg="add mod">
          <ac:chgData name="Mariah Helgeson" userId="51b1bd1c-374c-4333-91a8-ada6f1cc33a2" providerId="ADAL" clId="{2561BA1A-F32F-064E-9033-AAFC7156500D}" dt="2022-01-25T19:36:49.431" v="3275"/>
          <ac:spMkLst>
            <pc:docMk/>
            <pc:sldMk cId="2149789074" sldId="1122"/>
            <ac:spMk id="21" creationId="{535F534A-4EE5-FC44-9807-1D8943120065}"/>
          </ac:spMkLst>
        </pc:spChg>
        <pc:spChg chg="add mod">
          <ac:chgData name="Mariah Helgeson" userId="51b1bd1c-374c-4333-91a8-ada6f1cc33a2" providerId="ADAL" clId="{2561BA1A-F32F-064E-9033-AAFC7156500D}" dt="2022-01-25T19:36:49.431" v="3275"/>
          <ac:spMkLst>
            <pc:docMk/>
            <pc:sldMk cId="2149789074" sldId="1122"/>
            <ac:spMk id="22" creationId="{D568EC87-5722-6146-A8B6-009127DDA5CF}"/>
          </ac:spMkLst>
        </pc:spChg>
        <pc:spChg chg="add mod">
          <ac:chgData name="Mariah Helgeson" userId="51b1bd1c-374c-4333-91a8-ada6f1cc33a2" providerId="ADAL" clId="{2561BA1A-F32F-064E-9033-AAFC7156500D}" dt="2022-01-25T19:36:49.431" v="3275"/>
          <ac:spMkLst>
            <pc:docMk/>
            <pc:sldMk cId="2149789074" sldId="1122"/>
            <ac:spMk id="23" creationId="{B51B4FA2-CA22-FD40-A1DD-61CD111C83DC}"/>
          </ac:spMkLst>
        </pc:spChg>
        <pc:spChg chg="add mod">
          <ac:chgData name="Mariah Helgeson" userId="51b1bd1c-374c-4333-91a8-ada6f1cc33a2" providerId="ADAL" clId="{2561BA1A-F32F-064E-9033-AAFC7156500D}" dt="2022-01-25T19:36:49.431" v="3275"/>
          <ac:spMkLst>
            <pc:docMk/>
            <pc:sldMk cId="2149789074" sldId="1122"/>
            <ac:spMk id="24" creationId="{432EEF49-FA99-8646-A56E-B1DDC0D363F8}"/>
          </ac:spMkLst>
        </pc:spChg>
        <pc:spChg chg="add mod">
          <ac:chgData name="Mariah Helgeson" userId="51b1bd1c-374c-4333-91a8-ada6f1cc33a2" providerId="ADAL" clId="{2561BA1A-F32F-064E-9033-AAFC7156500D}" dt="2022-01-25T19:44:13.392" v="3452"/>
          <ac:spMkLst>
            <pc:docMk/>
            <pc:sldMk cId="2149789074" sldId="1122"/>
            <ac:spMk id="25" creationId="{575B4D6F-F087-DA42-A76F-1FD328ECA34E}"/>
          </ac:spMkLst>
        </pc:spChg>
      </pc:sldChg>
      <pc:sldChg chg="addSp delSp modSp mod chgLayout">
        <pc:chgData name="Mariah Helgeson" userId="51b1bd1c-374c-4333-91a8-ada6f1cc33a2" providerId="ADAL" clId="{2561BA1A-F32F-064E-9033-AAFC7156500D}" dt="2022-01-27T18:06:06.843" v="4529" actId="478"/>
        <pc:sldMkLst>
          <pc:docMk/>
          <pc:sldMk cId="1802659776" sldId="1123"/>
        </pc:sldMkLst>
        <pc:spChg chg="mod ord">
          <ac:chgData name="Mariah Helgeson" userId="51b1bd1c-374c-4333-91a8-ada6f1cc33a2" providerId="ADAL" clId="{2561BA1A-F32F-064E-9033-AAFC7156500D}" dt="2022-01-25T20:02:29.854" v="3648" actId="700"/>
          <ac:spMkLst>
            <pc:docMk/>
            <pc:sldMk cId="1802659776" sldId="1123"/>
            <ac:spMk id="2" creationId="{1FD643FD-58DC-442C-BCA2-F71CC6E91025}"/>
          </ac:spMkLst>
        </pc:spChg>
        <pc:spChg chg="mod ord">
          <ac:chgData name="Mariah Helgeson" userId="51b1bd1c-374c-4333-91a8-ada6f1cc33a2" providerId="ADAL" clId="{2561BA1A-F32F-064E-9033-AAFC7156500D}" dt="2022-01-25T20:02:29.854" v="3648" actId="700"/>
          <ac:spMkLst>
            <pc:docMk/>
            <pc:sldMk cId="1802659776" sldId="1123"/>
            <ac:spMk id="3" creationId="{00000000-0000-0000-0000-000000000000}"/>
          </ac:spMkLst>
        </pc:spChg>
        <pc:spChg chg="mod ord">
          <ac:chgData name="Mariah Helgeson" userId="51b1bd1c-374c-4333-91a8-ada6f1cc33a2" providerId="ADAL" clId="{2561BA1A-F32F-064E-9033-AAFC7156500D}" dt="2022-01-25T20:02:29.854" v="3648" actId="700"/>
          <ac:spMkLst>
            <pc:docMk/>
            <pc:sldMk cId="1802659776" sldId="1123"/>
            <ac:spMk id="5" creationId="{DE8299B8-36E6-4930-AF06-BF05E9D01782}"/>
          </ac:spMkLst>
        </pc:spChg>
        <pc:spChg chg="del">
          <ac:chgData name="Mariah Helgeson" userId="51b1bd1c-374c-4333-91a8-ada6f1cc33a2" providerId="ADAL" clId="{2561BA1A-F32F-064E-9033-AAFC7156500D}" dt="2022-01-27T18:06:06.843" v="4529" actId="478"/>
          <ac:spMkLst>
            <pc:docMk/>
            <pc:sldMk cId="1802659776" sldId="1123"/>
            <ac:spMk id="10" creationId="{9702D20D-50D4-4C57-B1E8-C5D2358C56AB}"/>
          </ac:spMkLst>
        </pc:spChg>
        <pc:spChg chg="add mod">
          <ac:chgData name="Mariah Helgeson" userId="51b1bd1c-374c-4333-91a8-ada6f1cc33a2" providerId="ADAL" clId="{2561BA1A-F32F-064E-9033-AAFC7156500D}" dt="2022-01-25T19:36:50.830" v="3276"/>
          <ac:spMkLst>
            <pc:docMk/>
            <pc:sldMk cId="1802659776" sldId="1123"/>
            <ac:spMk id="11" creationId="{EAC1DBFB-BDB4-6044-AC8C-6502C1A91415}"/>
          </ac:spMkLst>
        </pc:spChg>
        <pc:spChg chg="add mod">
          <ac:chgData name="Mariah Helgeson" userId="51b1bd1c-374c-4333-91a8-ada6f1cc33a2" providerId="ADAL" clId="{2561BA1A-F32F-064E-9033-AAFC7156500D}" dt="2022-01-25T19:36:50.830" v="3276"/>
          <ac:spMkLst>
            <pc:docMk/>
            <pc:sldMk cId="1802659776" sldId="1123"/>
            <ac:spMk id="12" creationId="{E7C614E4-882F-8D4D-9FE6-54A609A44090}"/>
          </ac:spMkLst>
        </pc:spChg>
        <pc:spChg chg="add mod">
          <ac:chgData name="Mariah Helgeson" userId="51b1bd1c-374c-4333-91a8-ada6f1cc33a2" providerId="ADAL" clId="{2561BA1A-F32F-064E-9033-AAFC7156500D}" dt="2022-01-25T19:36:50.830" v="3276"/>
          <ac:spMkLst>
            <pc:docMk/>
            <pc:sldMk cId="1802659776" sldId="1123"/>
            <ac:spMk id="13" creationId="{BF128089-385C-1543-991C-B622DB564530}"/>
          </ac:spMkLst>
        </pc:spChg>
        <pc:spChg chg="add mod">
          <ac:chgData name="Mariah Helgeson" userId="51b1bd1c-374c-4333-91a8-ada6f1cc33a2" providerId="ADAL" clId="{2561BA1A-F32F-064E-9033-AAFC7156500D}" dt="2022-01-25T19:36:50.830" v="3276"/>
          <ac:spMkLst>
            <pc:docMk/>
            <pc:sldMk cId="1802659776" sldId="1123"/>
            <ac:spMk id="14" creationId="{E96C644B-8B63-BF46-BD2E-52357F6A1B77}"/>
          </ac:spMkLst>
        </pc:spChg>
        <pc:spChg chg="add mod">
          <ac:chgData name="Mariah Helgeson" userId="51b1bd1c-374c-4333-91a8-ada6f1cc33a2" providerId="ADAL" clId="{2561BA1A-F32F-064E-9033-AAFC7156500D}" dt="2022-01-25T19:36:50.830" v="3276"/>
          <ac:spMkLst>
            <pc:docMk/>
            <pc:sldMk cId="1802659776" sldId="1123"/>
            <ac:spMk id="15" creationId="{707D3B44-EDC5-2742-BF13-4A75BB45F41F}"/>
          </ac:spMkLst>
        </pc:spChg>
        <pc:spChg chg="add mod">
          <ac:chgData name="Mariah Helgeson" userId="51b1bd1c-374c-4333-91a8-ada6f1cc33a2" providerId="ADAL" clId="{2561BA1A-F32F-064E-9033-AAFC7156500D}" dt="2022-01-25T19:36:50.830" v="3276"/>
          <ac:spMkLst>
            <pc:docMk/>
            <pc:sldMk cId="1802659776" sldId="1123"/>
            <ac:spMk id="16" creationId="{04247A45-14CF-4047-A4C2-97CAE2635808}"/>
          </ac:spMkLst>
        </pc:spChg>
        <pc:spChg chg="add mod">
          <ac:chgData name="Mariah Helgeson" userId="51b1bd1c-374c-4333-91a8-ada6f1cc33a2" providerId="ADAL" clId="{2561BA1A-F32F-064E-9033-AAFC7156500D}" dt="2022-01-25T19:36:50.830" v="3276"/>
          <ac:spMkLst>
            <pc:docMk/>
            <pc:sldMk cId="1802659776" sldId="1123"/>
            <ac:spMk id="17" creationId="{9C34AB30-F74F-6D4E-B0AD-9A01F8ABD2EB}"/>
          </ac:spMkLst>
        </pc:spChg>
        <pc:spChg chg="add mod">
          <ac:chgData name="Mariah Helgeson" userId="51b1bd1c-374c-4333-91a8-ada6f1cc33a2" providerId="ADAL" clId="{2561BA1A-F32F-064E-9033-AAFC7156500D}" dt="2022-01-25T19:36:50.830" v="3276"/>
          <ac:spMkLst>
            <pc:docMk/>
            <pc:sldMk cId="1802659776" sldId="1123"/>
            <ac:spMk id="18" creationId="{5EAD939B-0D7D-0642-B297-2CD808F2AA31}"/>
          </ac:spMkLst>
        </pc:spChg>
        <pc:spChg chg="add mod">
          <ac:chgData name="Mariah Helgeson" userId="51b1bd1c-374c-4333-91a8-ada6f1cc33a2" providerId="ADAL" clId="{2561BA1A-F32F-064E-9033-AAFC7156500D}" dt="2022-01-25T19:36:50.830" v="3276"/>
          <ac:spMkLst>
            <pc:docMk/>
            <pc:sldMk cId="1802659776" sldId="1123"/>
            <ac:spMk id="19" creationId="{33314BA1-BDAB-5F4F-9219-F81CBB669704}"/>
          </ac:spMkLst>
        </pc:spChg>
        <pc:spChg chg="add mod">
          <ac:chgData name="Mariah Helgeson" userId="51b1bd1c-374c-4333-91a8-ada6f1cc33a2" providerId="ADAL" clId="{2561BA1A-F32F-064E-9033-AAFC7156500D}" dt="2022-01-25T19:36:50.830" v="3276"/>
          <ac:spMkLst>
            <pc:docMk/>
            <pc:sldMk cId="1802659776" sldId="1123"/>
            <ac:spMk id="20" creationId="{D41E1CCC-A9C8-B945-9623-84C501488562}"/>
          </ac:spMkLst>
        </pc:spChg>
        <pc:spChg chg="add mod">
          <ac:chgData name="Mariah Helgeson" userId="51b1bd1c-374c-4333-91a8-ada6f1cc33a2" providerId="ADAL" clId="{2561BA1A-F32F-064E-9033-AAFC7156500D}" dt="2022-01-25T19:36:50.830" v="3276"/>
          <ac:spMkLst>
            <pc:docMk/>
            <pc:sldMk cId="1802659776" sldId="1123"/>
            <ac:spMk id="21" creationId="{EF72A3FF-6CF0-DA49-803D-255443049F0A}"/>
          </ac:spMkLst>
        </pc:spChg>
        <pc:spChg chg="add mod">
          <ac:chgData name="Mariah Helgeson" userId="51b1bd1c-374c-4333-91a8-ada6f1cc33a2" providerId="ADAL" clId="{2561BA1A-F32F-064E-9033-AAFC7156500D}" dt="2022-01-25T19:36:50.830" v="3276"/>
          <ac:spMkLst>
            <pc:docMk/>
            <pc:sldMk cId="1802659776" sldId="1123"/>
            <ac:spMk id="22" creationId="{2D980E61-ED3B-4845-AAAE-323CE2810DD1}"/>
          </ac:spMkLst>
        </pc:spChg>
        <pc:spChg chg="add mod">
          <ac:chgData name="Mariah Helgeson" userId="51b1bd1c-374c-4333-91a8-ada6f1cc33a2" providerId="ADAL" clId="{2561BA1A-F32F-064E-9033-AAFC7156500D}" dt="2022-01-25T19:36:50.830" v="3276"/>
          <ac:spMkLst>
            <pc:docMk/>
            <pc:sldMk cId="1802659776" sldId="1123"/>
            <ac:spMk id="23" creationId="{7BEF3A10-CD3C-C94A-91BA-EC056CC94929}"/>
          </ac:spMkLst>
        </pc:spChg>
        <pc:spChg chg="add mod">
          <ac:chgData name="Mariah Helgeson" userId="51b1bd1c-374c-4333-91a8-ada6f1cc33a2" providerId="ADAL" clId="{2561BA1A-F32F-064E-9033-AAFC7156500D}" dt="2022-01-25T19:36:50.830" v="3276"/>
          <ac:spMkLst>
            <pc:docMk/>
            <pc:sldMk cId="1802659776" sldId="1123"/>
            <ac:spMk id="24" creationId="{4FC27CDE-ACE1-214B-ADDB-572FCF9F4124}"/>
          </ac:spMkLst>
        </pc:spChg>
        <pc:spChg chg="add mod">
          <ac:chgData name="Mariah Helgeson" userId="51b1bd1c-374c-4333-91a8-ada6f1cc33a2" providerId="ADAL" clId="{2561BA1A-F32F-064E-9033-AAFC7156500D}" dt="2022-01-25T19:44:14.707" v="3453"/>
          <ac:spMkLst>
            <pc:docMk/>
            <pc:sldMk cId="1802659776" sldId="1123"/>
            <ac:spMk id="25" creationId="{6EF209E8-7D5D-AA4D-9CC8-8F67A2B28566}"/>
          </ac:spMkLst>
        </pc:spChg>
      </pc:sldChg>
      <pc:sldChg chg="addSp delSp modSp mod chgLayout">
        <pc:chgData name="Mariah Helgeson" userId="51b1bd1c-374c-4333-91a8-ada6f1cc33a2" providerId="ADAL" clId="{2561BA1A-F32F-064E-9033-AAFC7156500D}" dt="2022-01-27T18:06:09.955" v="4530" actId="478"/>
        <pc:sldMkLst>
          <pc:docMk/>
          <pc:sldMk cId="2896497391" sldId="1124"/>
        </pc:sldMkLst>
        <pc:spChg chg="mod ord">
          <ac:chgData name="Mariah Helgeson" userId="51b1bd1c-374c-4333-91a8-ada6f1cc33a2" providerId="ADAL" clId="{2561BA1A-F32F-064E-9033-AAFC7156500D}" dt="2022-01-25T20:02:29.854" v="3648" actId="700"/>
          <ac:spMkLst>
            <pc:docMk/>
            <pc:sldMk cId="2896497391" sldId="1124"/>
            <ac:spMk id="2" creationId="{1FD643FD-58DC-442C-BCA2-F71CC6E91025}"/>
          </ac:spMkLst>
        </pc:spChg>
        <pc:spChg chg="mod ord">
          <ac:chgData name="Mariah Helgeson" userId="51b1bd1c-374c-4333-91a8-ada6f1cc33a2" providerId="ADAL" clId="{2561BA1A-F32F-064E-9033-AAFC7156500D}" dt="2022-01-25T20:02:29.854" v="3648" actId="700"/>
          <ac:spMkLst>
            <pc:docMk/>
            <pc:sldMk cId="2896497391" sldId="1124"/>
            <ac:spMk id="3" creationId="{00000000-0000-0000-0000-000000000000}"/>
          </ac:spMkLst>
        </pc:spChg>
        <pc:spChg chg="mod ord">
          <ac:chgData name="Mariah Helgeson" userId="51b1bd1c-374c-4333-91a8-ada6f1cc33a2" providerId="ADAL" clId="{2561BA1A-F32F-064E-9033-AAFC7156500D}" dt="2022-01-25T20:02:29.854" v="3648" actId="700"/>
          <ac:spMkLst>
            <pc:docMk/>
            <pc:sldMk cId="2896497391" sldId="1124"/>
            <ac:spMk id="5" creationId="{DE8299B8-36E6-4930-AF06-BF05E9D01782}"/>
          </ac:spMkLst>
        </pc:spChg>
        <pc:spChg chg="del">
          <ac:chgData name="Mariah Helgeson" userId="51b1bd1c-374c-4333-91a8-ada6f1cc33a2" providerId="ADAL" clId="{2561BA1A-F32F-064E-9033-AAFC7156500D}" dt="2022-01-27T18:06:09.955" v="4530" actId="478"/>
          <ac:spMkLst>
            <pc:docMk/>
            <pc:sldMk cId="2896497391" sldId="1124"/>
            <ac:spMk id="10" creationId="{DBA0FA24-F8F7-496A-A597-32436EA71628}"/>
          </ac:spMkLst>
        </pc:spChg>
        <pc:spChg chg="add mod">
          <ac:chgData name="Mariah Helgeson" userId="51b1bd1c-374c-4333-91a8-ada6f1cc33a2" providerId="ADAL" clId="{2561BA1A-F32F-064E-9033-AAFC7156500D}" dt="2022-01-25T19:36:52.402" v="3277"/>
          <ac:spMkLst>
            <pc:docMk/>
            <pc:sldMk cId="2896497391" sldId="1124"/>
            <ac:spMk id="11" creationId="{DDEF76BC-3781-D04A-83FE-F1CD785C7572}"/>
          </ac:spMkLst>
        </pc:spChg>
        <pc:spChg chg="add mod">
          <ac:chgData name="Mariah Helgeson" userId="51b1bd1c-374c-4333-91a8-ada6f1cc33a2" providerId="ADAL" clId="{2561BA1A-F32F-064E-9033-AAFC7156500D}" dt="2022-01-25T19:36:52.402" v="3277"/>
          <ac:spMkLst>
            <pc:docMk/>
            <pc:sldMk cId="2896497391" sldId="1124"/>
            <ac:spMk id="12" creationId="{023589A6-3C1C-6F42-8AA3-E0D9D1D5F7B3}"/>
          </ac:spMkLst>
        </pc:spChg>
        <pc:spChg chg="add mod">
          <ac:chgData name="Mariah Helgeson" userId="51b1bd1c-374c-4333-91a8-ada6f1cc33a2" providerId="ADAL" clId="{2561BA1A-F32F-064E-9033-AAFC7156500D}" dt="2022-01-25T19:36:52.402" v="3277"/>
          <ac:spMkLst>
            <pc:docMk/>
            <pc:sldMk cId="2896497391" sldId="1124"/>
            <ac:spMk id="13" creationId="{2D7E97CC-AF41-DD43-8F6C-15FFC749955D}"/>
          </ac:spMkLst>
        </pc:spChg>
        <pc:spChg chg="add mod">
          <ac:chgData name="Mariah Helgeson" userId="51b1bd1c-374c-4333-91a8-ada6f1cc33a2" providerId="ADAL" clId="{2561BA1A-F32F-064E-9033-AAFC7156500D}" dt="2022-01-25T19:36:52.402" v="3277"/>
          <ac:spMkLst>
            <pc:docMk/>
            <pc:sldMk cId="2896497391" sldId="1124"/>
            <ac:spMk id="14" creationId="{12EC4CEA-2334-E548-B378-670E974F674A}"/>
          </ac:spMkLst>
        </pc:spChg>
        <pc:spChg chg="add mod">
          <ac:chgData name="Mariah Helgeson" userId="51b1bd1c-374c-4333-91a8-ada6f1cc33a2" providerId="ADAL" clId="{2561BA1A-F32F-064E-9033-AAFC7156500D}" dt="2022-01-25T19:36:52.402" v="3277"/>
          <ac:spMkLst>
            <pc:docMk/>
            <pc:sldMk cId="2896497391" sldId="1124"/>
            <ac:spMk id="15" creationId="{45E90560-0470-7F42-B2F2-23EDACBD06A3}"/>
          </ac:spMkLst>
        </pc:spChg>
        <pc:spChg chg="add mod">
          <ac:chgData name="Mariah Helgeson" userId="51b1bd1c-374c-4333-91a8-ada6f1cc33a2" providerId="ADAL" clId="{2561BA1A-F32F-064E-9033-AAFC7156500D}" dt="2022-01-25T19:36:52.402" v="3277"/>
          <ac:spMkLst>
            <pc:docMk/>
            <pc:sldMk cId="2896497391" sldId="1124"/>
            <ac:spMk id="16" creationId="{A88A6835-BDA3-6444-9F57-6E098DA52DE0}"/>
          </ac:spMkLst>
        </pc:spChg>
        <pc:spChg chg="add mod">
          <ac:chgData name="Mariah Helgeson" userId="51b1bd1c-374c-4333-91a8-ada6f1cc33a2" providerId="ADAL" clId="{2561BA1A-F32F-064E-9033-AAFC7156500D}" dt="2022-01-25T19:36:52.402" v="3277"/>
          <ac:spMkLst>
            <pc:docMk/>
            <pc:sldMk cId="2896497391" sldId="1124"/>
            <ac:spMk id="17" creationId="{4F4236A9-E50B-1442-B7EB-C81A01B595F2}"/>
          </ac:spMkLst>
        </pc:spChg>
        <pc:spChg chg="add mod">
          <ac:chgData name="Mariah Helgeson" userId="51b1bd1c-374c-4333-91a8-ada6f1cc33a2" providerId="ADAL" clId="{2561BA1A-F32F-064E-9033-AAFC7156500D}" dt="2022-01-25T19:36:52.402" v="3277"/>
          <ac:spMkLst>
            <pc:docMk/>
            <pc:sldMk cId="2896497391" sldId="1124"/>
            <ac:spMk id="18" creationId="{DC5ED00E-1840-7B40-813A-AF2BB5F0CAD2}"/>
          </ac:spMkLst>
        </pc:spChg>
        <pc:spChg chg="add mod">
          <ac:chgData name="Mariah Helgeson" userId="51b1bd1c-374c-4333-91a8-ada6f1cc33a2" providerId="ADAL" clId="{2561BA1A-F32F-064E-9033-AAFC7156500D}" dt="2022-01-25T19:36:52.402" v="3277"/>
          <ac:spMkLst>
            <pc:docMk/>
            <pc:sldMk cId="2896497391" sldId="1124"/>
            <ac:spMk id="19" creationId="{857FBD45-4651-264A-8EC2-ACB9E3220AF5}"/>
          </ac:spMkLst>
        </pc:spChg>
        <pc:spChg chg="add mod">
          <ac:chgData name="Mariah Helgeson" userId="51b1bd1c-374c-4333-91a8-ada6f1cc33a2" providerId="ADAL" clId="{2561BA1A-F32F-064E-9033-AAFC7156500D}" dt="2022-01-25T19:36:52.402" v="3277"/>
          <ac:spMkLst>
            <pc:docMk/>
            <pc:sldMk cId="2896497391" sldId="1124"/>
            <ac:spMk id="20" creationId="{FEB643D5-B855-0042-B73F-BDBCEEB4262C}"/>
          </ac:spMkLst>
        </pc:spChg>
        <pc:spChg chg="add mod">
          <ac:chgData name="Mariah Helgeson" userId="51b1bd1c-374c-4333-91a8-ada6f1cc33a2" providerId="ADAL" clId="{2561BA1A-F32F-064E-9033-AAFC7156500D}" dt="2022-01-25T19:36:52.402" v="3277"/>
          <ac:spMkLst>
            <pc:docMk/>
            <pc:sldMk cId="2896497391" sldId="1124"/>
            <ac:spMk id="21" creationId="{867FAEA7-AEAD-994E-9DD9-0DE21946DBA2}"/>
          </ac:spMkLst>
        </pc:spChg>
        <pc:spChg chg="add mod">
          <ac:chgData name="Mariah Helgeson" userId="51b1bd1c-374c-4333-91a8-ada6f1cc33a2" providerId="ADAL" clId="{2561BA1A-F32F-064E-9033-AAFC7156500D}" dt="2022-01-25T19:36:52.402" v="3277"/>
          <ac:spMkLst>
            <pc:docMk/>
            <pc:sldMk cId="2896497391" sldId="1124"/>
            <ac:spMk id="22" creationId="{B35CABF8-329C-1F4D-BF8C-F1179862032F}"/>
          </ac:spMkLst>
        </pc:spChg>
        <pc:spChg chg="add mod">
          <ac:chgData name="Mariah Helgeson" userId="51b1bd1c-374c-4333-91a8-ada6f1cc33a2" providerId="ADAL" clId="{2561BA1A-F32F-064E-9033-AAFC7156500D}" dt="2022-01-25T19:36:52.402" v="3277"/>
          <ac:spMkLst>
            <pc:docMk/>
            <pc:sldMk cId="2896497391" sldId="1124"/>
            <ac:spMk id="23" creationId="{AE1F8A26-FBA9-AE48-BA7E-8E05DFF1E10C}"/>
          </ac:spMkLst>
        </pc:spChg>
        <pc:spChg chg="add mod">
          <ac:chgData name="Mariah Helgeson" userId="51b1bd1c-374c-4333-91a8-ada6f1cc33a2" providerId="ADAL" clId="{2561BA1A-F32F-064E-9033-AAFC7156500D}" dt="2022-01-25T19:36:52.402" v="3277"/>
          <ac:spMkLst>
            <pc:docMk/>
            <pc:sldMk cId="2896497391" sldId="1124"/>
            <ac:spMk id="24" creationId="{A9511510-E479-B743-9C44-A074277B281F}"/>
          </ac:spMkLst>
        </pc:spChg>
        <pc:spChg chg="add mod">
          <ac:chgData name="Mariah Helgeson" userId="51b1bd1c-374c-4333-91a8-ada6f1cc33a2" providerId="ADAL" clId="{2561BA1A-F32F-064E-9033-AAFC7156500D}" dt="2022-01-25T19:44:16.001" v="3454"/>
          <ac:spMkLst>
            <pc:docMk/>
            <pc:sldMk cId="2896497391" sldId="1124"/>
            <ac:spMk id="25" creationId="{1891C6EE-67E5-4642-BD4D-C5E54003545C}"/>
          </ac:spMkLst>
        </pc:spChg>
      </pc:sldChg>
      <pc:sldChg chg="addSp delSp modSp mod chgLayout">
        <pc:chgData name="Mariah Helgeson" userId="51b1bd1c-374c-4333-91a8-ada6f1cc33a2" providerId="ADAL" clId="{2561BA1A-F32F-064E-9033-AAFC7156500D}" dt="2022-01-27T18:06:17.785" v="4532" actId="478"/>
        <pc:sldMkLst>
          <pc:docMk/>
          <pc:sldMk cId="3420764900" sldId="1125"/>
        </pc:sldMkLst>
        <pc:spChg chg="mod ord">
          <ac:chgData name="Mariah Helgeson" userId="51b1bd1c-374c-4333-91a8-ada6f1cc33a2" providerId="ADAL" clId="{2561BA1A-F32F-064E-9033-AAFC7156500D}" dt="2022-01-25T20:02:29.854" v="3648" actId="700"/>
          <ac:spMkLst>
            <pc:docMk/>
            <pc:sldMk cId="3420764900" sldId="1125"/>
            <ac:spMk id="2" creationId="{1FD643FD-58DC-442C-BCA2-F71CC6E91025}"/>
          </ac:spMkLst>
        </pc:spChg>
        <pc:spChg chg="mod ord">
          <ac:chgData name="Mariah Helgeson" userId="51b1bd1c-374c-4333-91a8-ada6f1cc33a2" providerId="ADAL" clId="{2561BA1A-F32F-064E-9033-AAFC7156500D}" dt="2022-01-25T20:02:29.854" v="3648" actId="700"/>
          <ac:spMkLst>
            <pc:docMk/>
            <pc:sldMk cId="3420764900" sldId="1125"/>
            <ac:spMk id="5" creationId="{DE8299B8-36E6-4930-AF06-BF05E9D01782}"/>
          </ac:spMkLst>
        </pc:spChg>
        <pc:spChg chg="del">
          <ac:chgData name="Mariah Helgeson" userId="51b1bd1c-374c-4333-91a8-ada6f1cc33a2" providerId="ADAL" clId="{2561BA1A-F32F-064E-9033-AAFC7156500D}" dt="2022-01-27T18:06:17.785" v="4532" actId="478"/>
          <ac:spMkLst>
            <pc:docMk/>
            <pc:sldMk cId="3420764900" sldId="1125"/>
            <ac:spMk id="11" creationId="{2A83F262-958D-43A4-962E-BFC9A70DB795}"/>
          </ac:spMkLst>
        </pc:spChg>
        <pc:spChg chg="add mod">
          <ac:chgData name="Mariah Helgeson" userId="51b1bd1c-374c-4333-91a8-ada6f1cc33a2" providerId="ADAL" clId="{2561BA1A-F32F-064E-9033-AAFC7156500D}" dt="2022-01-25T19:36:55.107" v="3279"/>
          <ac:spMkLst>
            <pc:docMk/>
            <pc:sldMk cId="3420764900" sldId="1125"/>
            <ac:spMk id="12" creationId="{A4FBB34B-62A5-224C-9EB1-2CFAEFD88CC4}"/>
          </ac:spMkLst>
        </pc:spChg>
        <pc:spChg chg="add mod">
          <ac:chgData name="Mariah Helgeson" userId="51b1bd1c-374c-4333-91a8-ada6f1cc33a2" providerId="ADAL" clId="{2561BA1A-F32F-064E-9033-AAFC7156500D}" dt="2022-01-25T19:36:55.107" v="3279"/>
          <ac:spMkLst>
            <pc:docMk/>
            <pc:sldMk cId="3420764900" sldId="1125"/>
            <ac:spMk id="13" creationId="{B0229A52-D299-F947-92A5-13DC459DC6A2}"/>
          </ac:spMkLst>
        </pc:spChg>
        <pc:spChg chg="add mod">
          <ac:chgData name="Mariah Helgeson" userId="51b1bd1c-374c-4333-91a8-ada6f1cc33a2" providerId="ADAL" clId="{2561BA1A-F32F-064E-9033-AAFC7156500D}" dt="2022-01-25T19:36:55.107" v="3279"/>
          <ac:spMkLst>
            <pc:docMk/>
            <pc:sldMk cId="3420764900" sldId="1125"/>
            <ac:spMk id="14" creationId="{6DA75209-4447-1640-BEE1-6155A2CE5AB3}"/>
          </ac:spMkLst>
        </pc:spChg>
        <pc:spChg chg="add mod">
          <ac:chgData name="Mariah Helgeson" userId="51b1bd1c-374c-4333-91a8-ada6f1cc33a2" providerId="ADAL" clId="{2561BA1A-F32F-064E-9033-AAFC7156500D}" dt="2022-01-25T19:36:55.107" v="3279"/>
          <ac:spMkLst>
            <pc:docMk/>
            <pc:sldMk cId="3420764900" sldId="1125"/>
            <ac:spMk id="15" creationId="{DD26F259-78C9-3642-9098-09C0D841B40C}"/>
          </ac:spMkLst>
        </pc:spChg>
        <pc:spChg chg="add mod">
          <ac:chgData name="Mariah Helgeson" userId="51b1bd1c-374c-4333-91a8-ada6f1cc33a2" providerId="ADAL" clId="{2561BA1A-F32F-064E-9033-AAFC7156500D}" dt="2022-01-25T19:36:55.107" v="3279"/>
          <ac:spMkLst>
            <pc:docMk/>
            <pc:sldMk cId="3420764900" sldId="1125"/>
            <ac:spMk id="16" creationId="{8D7BD9CB-ED79-7E49-8A34-9782EB0B9459}"/>
          </ac:spMkLst>
        </pc:spChg>
        <pc:spChg chg="add mod">
          <ac:chgData name="Mariah Helgeson" userId="51b1bd1c-374c-4333-91a8-ada6f1cc33a2" providerId="ADAL" clId="{2561BA1A-F32F-064E-9033-AAFC7156500D}" dt="2022-01-25T19:36:55.107" v="3279"/>
          <ac:spMkLst>
            <pc:docMk/>
            <pc:sldMk cId="3420764900" sldId="1125"/>
            <ac:spMk id="17" creationId="{3388244E-3738-054C-AD29-90B404FCBAB6}"/>
          </ac:spMkLst>
        </pc:spChg>
        <pc:spChg chg="add mod">
          <ac:chgData name="Mariah Helgeson" userId="51b1bd1c-374c-4333-91a8-ada6f1cc33a2" providerId="ADAL" clId="{2561BA1A-F32F-064E-9033-AAFC7156500D}" dt="2022-01-25T19:36:55.107" v="3279"/>
          <ac:spMkLst>
            <pc:docMk/>
            <pc:sldMk cId="3420764900" sldId="1125"/>
            <ac:spMk id="18" creationId="{FBBAA2A1-0BD1-0A40-B909-965278A5867F}"/>
          </ac:spMkLst>
        </pc:spChg>
        <pc:spChg chg="add mod">
          <ac:chgData name="Mariah Helgeson" userId="51b1bd1c-374c-4333-91a8-ada6f1cc33a2" providerId="ADAL" clId="{2561BA1A-F32F-064E-9033-AAFC7156500D}" dt="2022-01-25T19:36:55.107" v="3279"/>
          <ac:spMkLst>
            <pc:docMk/>
            <pc:sldMk cId="3420764900" sldId="1125"/>
            <ac:spMk id="19" creationId="{C15D4AAB-ABDF-A44A-864E-1678842AC9D5}"/>
          </ac:spMkLst>
        </pc:spChg>
        <pc:spChg chg="add mod">
          <ac:chgData name="Mariah Helgeson" userId="51b1bd1c-374c-4333-91a8-ada6f1cc33a2" providerId="ADAL" clId="{2561BA1A-F32F-064E-9033-AAFC7156500D}" dt="2022-01-25T19:36:55.107" v="3279"/>
          <ac:spMkLst>
            <pc:docMk/>
            <pc:sldMk cId="3420764900" sldId="1125"/>
            <ac:spMk id="20" creationId="{FBA92609-1DE6-B448-80EB-BC12007FD39B}"/>
          </ac:spMkLst>
        </pc:spChg>
        <pc:spChg chg="add mod">
          <ac:chgData name="Mariah Helgeson" userId="51b1bd1c-374c-4333-91a8-ada6f1cc33a2" providerId="ADAL" clId="{2561BA1A-F32F-064E-9033-AAFC7156500D}" dt="2022-01-25T19:36:55.107" v="3279"/>
          <ac:spMkLst>
            <pc:docMk/>
            <pc:sldMk cId="3420764900" sldId="1125"/>
            <ac:spMk id="21" creationId="{53145872-BD82-224D-9884-139643D9CAD6}"/>
          </ac:spMkLst>
        </pc:spChg>
        <pc:spChg chg="add mod">
          <ac:chgData name="Mariah Helgeson" userId="51b1bd1c-374c-4333-91a8-ada6f1cc33a2" providerId="ADAL" clId="{2561BA1A-F32F-064E-9033-AAFC7156500D}" dt="2022-01-25T19:36:55.107" v="3279"/>
          <ac:spMkLst>
            <pc:docMk/>
            <pc:sldMk cId="3420764900" sldId="1125"/>
            <ac:spMk id="22" creationId="{80A02242-B91D-B84B-8D81-A438338B64E0}"/>
          </ac:spMkLst>
        </pc:spChg>
        <pc:spChg chg="add mod">
          <ac:chgData name="Mariah Helgeson" userId="51b1bd1c-374c-4333-91a8-ada6f1cc33a2" providerId="ADAL" clId="{2561BA1A-F32F-064E-9033-AAFC7156500D}" dt="2022-01-25T19:36:55.107" v="3279"/>
          <ac:spMkLst>
            <pc:docMk/>
            <pc:sldMk cId="3420764900" sldId="1125"/>
            <ac:spMk id="23" creationId="{6C4D7168-B258-D24E-9A34-76B93DFA6960}"/>
          </ac:spMkLst>
        </pc:spChg>
        <pc:spChg chg="add mod">
          <ac:chgData name="Mariah Helgeson" userId="51b1bd1c-374c-4333-91a8-ada6f1cc33a2" providerId="ADAL" clId="{2561BA1A-F32F-064E-9033-AAFC7156500D}" dt="2022-01-25T19:36:55.107" v="3279"/>
          <ac:spMkLst>
            <pc:docMk/>
            <pc:sldMk cId="3420764900" sldId="1125"/>
            <ac:spMk id="24" creationId="{5599A27F-EB0F-BD4F-B80B-9A0D540ABA6D}"/>
          </ac:spMkLst>
        </pc:spChg>
        <pc:spChg chg="add mod">
          <ac:chgData name="Mariah Helgeson" userId="51b1bd1c-374c-4333-91a8-ada6f1cc33a2" providerId="ADAL" clId="{2561BA1A-F32F-064E-9033-AAFC7156500D}" dt="2022-01-25T19:36:55.107" v="3279"/>
          <ac:spMkLst>
            <pc:docMk/>
            <pc:sldMk cId="3420764900" sldId="1125"/>
            <ac:spMk id="25" creationId="{85006DA8-DCA3-AD4E-8DD6-7844B3FDBCA7}"/>
          </ac:spMkLst>
        </pc:spChg>
        <pc:spChg chg="add mod">
          <ac:chgData name="Mariah Helgeson" userId="51b1bd1c-374c-4333-91a8-ada6f1cc33a2" providerId="ADAL" clId="{2561BA1A-F32F-064E-9033-AAFC7156500D}" dt="2022-01-25T19:44:18.634" v="3456"/>
          <ac:spMkLst>
            <pc:docMk/>
            <pc:sldMk cId="3420764900" sldId="1125"/>
            <ac:spMk id="26" creationId="{E5950C01-ECB1-B146-99F5-425DFC4C5D34}"/>
          </ac:spMkLst>
        </pc:spChg>
        <pc:picChg chg="mod ord">
          <ac:chgData name="Mariah Helgeson" userId="51b1bd1c-374c-4333-91a8-ada6f1cc33a2" providerId="ADAL" clId="{2561BA1A-F32F-064E-9033-AAFC7156500D}" dt="2022-01-25T20:02:29.854" v="3648" actId="700"/>
          <ac:picMkLst>
            <pc:docMk/>
            <pc:sldMk cId="3420764900" sldId="1125"/>
            <ac:picMk id="10" creationId="{1FC80DF3-CE04-4EA1-9F51-778AA4DCD602}"/>
          </ac:picMkLst>
        </pc:picChg>
      </pc:sldChg>
      <pc:sldChg chg="addSp delSp modSp mod modClrScheme chgLayout">
        <pc:chgData name="Mariah Helgeson" userId="51b1bd1c-374c-4333-91a8-ada6f1cc33a2" providerId="ADAL" clId="{2561BA1A-F32F-064E-9033-AAFC7156500D}" dt="2022-01-27T18:07:14.785" v="4542" actId="478"/>
        <pc:sldMkLst>
          <pc:docMk/>
          <pc:sldMk cId="1008230745" sldId="1126"/>
        </pc:sldMkLst>
        <pc:spChg chg="mod ord">
          <ac:chgData name="Mariah Helgeson" userId="51b1bd1c-374c-4333-91a8-ada6f1cc33a2" providerId="ADAL" clId="{2561BA1A-F32F-064E-9033-AAFC7156500D}" dt="2022-01-25T20:02:29.854" v="3648" actId="700"/>
          <ac:spMkLst>
            <pc:docMk/>
            <pc:sldMk cId="1008230745" sldId="1126"/>
            <ac:spMk id="2" creationId="{B450C3F8-C601-4C60-9545-2287BECB287C}"/>
          </ac:spMkLst>
        </pc:spChg>
        <pc:spChg chg="del mod">
          <ac:chgData name="Mariah Helgeson" userId="51b1bd1c-374c-4333-91a8-ada6f1cc33a2" providerId="ADAL" clId="{2561BA1A-F32F-064E-9033-AAFC7156500D}" dt="2022-01-27T18:07:14.785" v="4542" actId="478"/>
          <ac:spMkLst>
            <pc:docMk/>
            <pc:sldMk cId="1008230745" sldId="1126"/>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08230745" sldId="1126"/>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008230745" sldId="1126"/>
            <ac:spMk id="5" creationId="{0DE4ABA6-1C29-1249-9173-946AA0B442D7}"/>
          </ac:spMkLst>
        </pc:spChg>
        <pc:spChg chg="add mod">
          <ac:chgData name="Mariah Helgeson" userId="51b1bd1c-374c-4333-91a8-ada6f1cc33a2" providerId="ADAL" clId="{2561BA1A-F32F-064E-9033-AAFC7156500D}" dt="2022-01-25T19:38:37.794" v="3301"/>
          <ac:spMkLst>
            <pc:docMk/>
            <pc:sldMk cId="1008230745" sldId="1126"/>
            <ac:spMk id="7" creationId="{53934034-3417-DF49-938D-C6E9153302B0}"/>
          </ac:spMkLst>
        </pc:spChg>
        <pc:spChg chg="add mod">
          <ac:chgData name="Mariah Helgeson" userId="51b1bd1c-374c-4333-91a8-ada6f1cc33a2" providerId="ADAL" clId="{2561BA1A-F32F-064E-9033-AAFC7156500D}" dt="2022-01-25T19:38:37.794" v="3301"/>
          <ac:spMkLst>
            <pc:docMk/>
            <pc:sldMk cId="1008230745" sldId="1126"/>
            <ac:spMk id="8" creationId="{8190169D-7FA1-B74A-9055-180E4281859C}"/>
          </ac:spMkLst>
        </pc:spChg>
      </pc:sldChg>
      <pc:sldChg chg="addSp delSp modSp mod modClrScheme chgLayout">
        <pc:chgData name="Mariah Helgeson" userId="51b1bd1c-374c-4333-91a8-ada6f1cc33a2" providerId="ADAL" clId="{2561BA1A-F32F-064E-9033-AAFC7156500D}" dt="2022-01-27T18:07:18.315" v="4543" actId="478"/>
        <pc:sldMkLst>
          <pc:docMk/>
          <pc:sldMk cId="3139194017" sldId="1127"/>
        </pc:sldMkLst>
        <pc:spChg chg="mod ord">
          <ac:chgData name="Mariah Helgeson" userId="51b1bd1c-374c-4333-91a8-ada6f1cc33a2" providerId="ADAL" clId="{2561BA1A-F32F-064E-9033-AAFC7156500D}" dt="2022-01-25T20:02:29.854" v="3648" actId="700"/>
          <ac:spMkLst>
            <pc:docMk/>
            <pc:sldMk cId="3139194017" sldId="1127"/>
            <ac:spMk id="2" creationId="{B450C3F8-C601-4C60-9545-2287BECB287C}"/>
          </ac:spMkLst>
        </pc:spChg>
        <pc:spChg chg="del mod">
          <ac:chgData name="Mariah Helgeson" userId="51b1bd1c-374c-4333-91a8-ada6f1cc33a2" providerId="ADAL" clId="{2561BA1A-F32F-064E-9033-AAFC7156500D}" dt="2022-01-27T18:07:18.315" v="4543" actId="478"/>
          <ac:spMkLst>
            <pc:docMk/>
            <pc:sldMk cId="3139194017" sldId="1127"/>
            <ac:spMk id="3" creationId="{18EB4EAD-D97A-4206-A1D3-E0CDABB964AF}"/>
          </ac:spMkLst>
        </pc:spChg>
        <pc:spChg chg="mod ord">
          <ac:chgData name="Mariah Helgeson" userId="51b1bd1c-374c-4333-91a8-ada6f1cc33a2" providerId="ADAL" clId="{2561BA1A-F32F-064E-9033-AAFC7156500D}" dt="2022-01-25T20:02:29.854" v="3648" actId="700"/>
          <ac:spMkLst>
            <pc:docMk/>
            <pc:sldMk cId="3139194017" sldId="1127"/>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139194017" sldId="1127"/>
            <ac:spMk id="5" creationId="{BD64C7E2-9411-074D-B0BC-1428B13DDD0D}"/>
          </ac:spMkLst>
        </pc:spChg>
        <pc:spChg chg="add mod">
          <ac:chgData name="Mariah Helgeson" userId="51b1bd1c-374c-4333-91a8-ada6f1cc33a2" providerId="ADAL" clId="{2561BA1A-F32F-064E-9033-AAFC7156500D}" dt="2022-01-25T19:38:39.060" v="3302"/>
          <ac:spMkLst>
            <pc:docMk/>
            <pc:sldMk cId="3139194017" sldId="1127"/>
            <ac:spMk id="7" creationId="{6D9700EC-69F3-F54F-9895-110601150870}"/>
          </ac:spMkLst>
        </pc:spChg>
        <pc:spChg chg="add mod">
          <ac:chgData name="Mariah Helgeson" userId="51b1bd1c-374c-4333-91a8-ada6f1cc33a2" providerId="ADAL" clId="{2561BA1A-F32F-064E-9033-AAFC7156500D}" dt="2022-01-25T19:38:39.060" v="3302"/>
          <ac:spMkLst>
            <pc:docMk/>
            <pc:sldMk cId="3139194017" sldId="1127"/>
            <ac:spMk id="8" creationId="{855D0EB4-F58D-F243-A02B-F5CE4FA13663}"/>
          </ac:spMkLst>
        </pc:spChg>
      </pc:sldChg>
      <pc:sldChg chg="addSp delSp modSp mod modClrScheme chgLayout">
        <pc:chgData name="Mariah Helgeson" userId="51b1bd1c-374c-4333-91a8-ada6f1cc33a2" providerId="ADAL" clId="{2561BA1A-F32F-064E-9033-AAFC7156500D}" dt="2022-01-27T18:07:25.884" v="4544" actId="478"/>
        <pc:sldMkLst>
          <pc:docMk/>
          <pc:sldMk cId="3000294788" sldId="1128"/>
        </pc:sldMkLst>
        <pc:spChg chg="mod ord">
          <ac:chgData name="Mariah Helgeson" userId="51b1bd1c-374c-4333-91a8-ada6f1cc33a2" providerId="ADAL" clId="{2561BA1A-F32F-064E-9033-AAFC7156500D}" dt="2022-01-25T20:02:29.854" v="3648" actId="700"/>
          <ac:spMkLst>
            <pc:docMk/>
            <pc:sldMk cId="3000294788" sldId="1128"/>
            <ac:spMk id="2" creationId="{B450C3F8-C601-4C60-9545-2287BECB287C}"/>
          </ac:spMkLst>
        </pc:spChg>
        <pc:spChg chg="del mod">
          <ac:chgData name="Mariah Helgeson" userId="51b1bd1c-374c-4333-91a8-ada6f1cc33a2" providerId="ADAL" clId="{2561BA1A-F32F-064E-9033-AAFC7156500D}" dt="2022-01-27T18:07:25.884" v="4544" actId="478"/>
          <ac:spMkLst>
            <pc:docMk/>
            <pc:sldMk cId="3000294788" sldId="1128"/>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00294788" sldId="1128"/>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000294788" sldId="1128"/>
            <ac:spMk id="5" creationId="{A4E680B4-03C2-C34A-860D-54EC309F5D0F}"/>
          </ac:spMkLst>
        </pc:spChg>
        <pc:spChg chg="add mod">
          <ac:chgData name="Mariah Helgeson" userId="51b1bd1c-374c-4333-91a8-ada6f1cc33a2" providerId="ADAL" clId="{2561BA1A-F32F-064E-9033-AAFC7156500D}" dt="2022-01-25T19:38:40.569" v="3303"/>
          <ac:spMkLst>
            <pc:docMk/>
            <pc:sldMk cId="3000294788" sldId="1128"/>
            <ac:spMk id="7" creationId="{2D4B66B5-E8DE-FD43-8DBF-81F9EC8F26FE}"/>
          </ac:spMkLst>
        </pc:spChg>
        <pc:spChg chg="add mod">
          <ac:chgData name="Mariah Helgeson" userId="51b1bd1c-374c-4333-91a8-ada6f1cc33a2" providerId="ADAL" clId="{2561BA1A-F32F-064E-9033-AAFC7156500D}" dt="2022-01-25T19:38:40.569" v="3303"/>
          <ac:spMkLst>
            <pc:docMk/>
            <pc:sldMk cId="3000294788" sldId="1128"/>
            <ac:spMk id="8" creationId="{8D8A3B23-8F8B-0348-AEAD-54DCCE9B7283}"/>
          </ac:spMkLst>
        </pc:spChg>
      </pc:sldChg>
      <pc:sldChg chg="addSp delSp modSp mod modClrScheme chgLayout">
        <pc:chgData name="Mariah Helgeson" userId="51b1bd1c-374c-4333-91a8-ada6f1cc33a2" providerId="ADAL" clId="{2561BA1A-F32F-064E-9033-AAFC7156500D}" dt="2022-01-27T18:07:37.604" v="4547" actId="478"/>
        <pc:sldMkLst>
          <pc:docMk/>
          <pc:sldMk cId="3930538371" sldId="1130"/>
        </pc:sldMkLst>
        <pc:spChg chg="mod ord">
          <ac:chgData name="Mariah Helgeson" userId="51b1bd1c-374c-4333-91a8-ada6f1cc33a2" providerId="ADAL" clId="{2561BA1A-F32F-064E-9033-AAFC7156500D}" dt="2022-01-25T20:02:29.854" v="3648" actId="700"/>
          <ac:spMkLst>
            <pc:docMk/>
            <pc:sldMk cId="3930538371" sldId="1130"/>
            <ac:spMk id="2" creationId="{B450C3F8-C601-4C60-9545-2287BECB287C}"/>
          </ac:spMkLst>
        </pc:spChg>
        <pc:spChg chg="del mod">
          <ac:chgData name="Mariah Helgeson" userId="51b1bd1c-374c-4333-91a8-ada6f1cc33a2" providerId="ADAL" clId="{2561BA1A-F32F-064E-9033-AAFC7156500D}" dt="2022-01-27T18:07:37.604" v="4547" actId="478"/>
          <ac:spMkLst>
            <pc:docMk/>
            <pc:sldMk cId="3930538371" sldId="1130"/>
            <ac:spMk id="3" creationId="{18EB4EAD-D97A-4206-A1D3-E0CDABB964AF}"/>
          </ac:spMkLst>
        </pc:spChg>
        <pc:spChg chg="mod ord">
          <ac:chgData name="Mariah Helgeson" userId="51b1bd1c-374c-4333-91a8-ada6f1cc33a2" providerId="ADAL" clId="{2561BA1A-F32F-064E-9033-AAFC7156500D}" dt="2022-01-25T20:02:29.854" v="3648" actId="700"/>
          <ac:spMkLst>
            <pc:docMk/>
            <pc:sldMk cId="3930538371" sldId="1130"/>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930538371" sldId="1130"/>
            <ac:spMk id="5" creationId="{77C03FD5-8B7F-3147-B78A-14E469925088}"/>
          </ac:spMkLst>
        </pc:spChg>
        <pc:spChg chg="add mod">
          <ac:chgData name="Mariah Helgeson" userId="51b1bd1c-374c-4333-91a8-ada6f1cc33a2" providerId="ADAL" clId="{2561BA1A-F32F-064E-9033-AAFC7156500D}" dt="2022-01-25T19:38:44.626" v="3306"/>
          <ac:spMkLst>
            <pc:docMk/>
            <pc:sldMk cId="3930538371" sldId="1130"/>
            <ac:spMk id="7" creationId="{D7190158-DAA6-C140-825F-00402B8B888C}"/>
          </ac:spMkLst>
        </pc:spChg>
        <pc:spChg chg="add mod">
          <ac:chgData name="Mariah Helgeson" userId="51b1bd1c-374c-4333-91a8-ada6f1cc33a2" providerId="ADAL" clId="{2561BA1A-F32F-064E-9033-AAFC7156500D}" dt="2022-01-25T19:38:44.626" v="3306"/>
          <ac:spMkLst>
            <pc:docMk/>
            <pc:sldMk cId="3930538371" sldId="1130"/>
            <ac:spMk id="8" creationId="{9890D44A-2DC1-E242-9AB1-410CFB1D37EC}"/>
          </ac:spMkLst>
        </pc:spChg>
      </pc:sldChg>
      <pc:sldChg chg="addSp delSp modSp mod modClrScheme chgLayout">
        <pc:chgData name="Mariah Helgeson" userId="51b1bd1c-374c-4333-91a8-ada6f1cc33a2" providerId="ADAL" clId="{2561BA1A-F32F-064E-9033-AAFC7156500D}" dt="2022-01-27T18:07:41.490" v="4548" actId="478"/>
        <pc:sldMkLst>
          <pc:docMk/>
          <pc:sldMk cId="3255955408" sldId="1131"/>
        </pc:sldMkLst>
        <pc:spChg chg="mod ord">
          <ac:chgData name="Mariah Helgeson" userId="51b1bd1c-374c-4333-91a8-ada6f1cc33a2" providerId="ADAL" clId="{2561BA1A-F32F-064E-9033-AAFC7156500D}" dt="2022-01-25T20:02:29.854" v="3648" actId="700"/>
          <ac:spMkLst>
            <pc:docMk/>
            <pc:sldMk cId="3255955408" sldId="1131"/>
            <ac:spMk id="2" creationId="{B450C3F8-C601-4C60-9545-2287BECB287C}"/>
          </ac:spMkLst>
        </pc:spChg>
        <pc:spChg chg="del mod">
          <ac:chgData name="Mariah Helgeson" userId="51b1bd1c-374c-4333-91a8-ada6f1cc33a2" providerId="ADAL" clId="{2561BA1A-F32F-064E-9033-AAFC7156500D}" dt="2022-01-27T18:07:41.490" v="4548" actId="478"/>
          <ac:spMkLst>
            <pc:docMk/>
            <pc:sldMk cId="3255955408" sldId="1131"/>
            <ac:spMk id="3" creationId="{18EB4EAD-D97A-4206-A1D3-E0CDABB964AF}"/>
          </ac:spMkLst>
        </pc:spChg>
        <pc:spChg chg="mod ord">
          <ac:chgData name="Mariah Helgeson" userId="51b1bd1c-374c-4333-91a8-ada6f1cc33a2" providerId="ADAL" clId="{2561BA1A-F32F-064E-9033-AAFC7156500D}" dt="2022-01-25T20:02:29.854" v="3648" actId="700"/>
          <ac:spMkLst>
            <pc:docMk/>
            <pc:sldMk cId="3255955408" sldId="1131"/>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255955408" sldId="1131"/>
            <ac:spMk id="5" creationId="{76A95503-315B-2648-9146-69B81C7C23FB}"/>
          </ac:spMkLst>
        </pc:spChg>
        <pc:spChg chg="add mod">
          <ac:chgData name="Mariah Helgeson" userId="51b1bd1c-374c-4333-91a8-ada6f1cc33a2" providerId="ADAL" clId="{2561BA1A-F32F-064E-9033-AAFC7156500D}" dt="2022-01-25T19:38:45.965" v="3307"/>
          <ac:spMkLst>
            <pc:docMk/>
            <pc:sldMk cId="3255955408" sldId="1131"/>
            <ac:spMk id="7" creationId="{5DAB4E38-0740-C741-9747-423876F662C6}"/>
          </ac:spMkLst>
        </pc:spChg>
        <pc:spChg chg="add mod">
          <ac:chgData name="Mariah Helgeson" userId="51b1bd1c-374c-4333-91a8-ada6f1cc33a2" providerId="ADAL" clId="{2561BA1A-F32F-064E-9033-AAFC7156500D}" dt="2022-01-25T19:38:45.965" v="3307"/>
          <ac:spMkLst>
            <pc:docMk/>
            <pc:sldMk cId="3255955408" sldId="1131"/>
            <ac:spMk id="8" creationId="{461E9661-6953-1849-BBFF-8E344640639C}"/>
          </ac:spMkLst>
        </pc:spChg>
      </pc:sldChg>
      <pc:sldChg chg="addSp delSp modSp mod modClrScheme chgLayout">
        <pc:chgData name="Mariah Helgeson" userId="51b1bd1c-374c-4333-91a8-ada6f1cc33a2" providerId="ADAL" clId="{2561BA1A-F32F-064E-9033-AAFC7156500D}" dt="2022-01-27T18:07:32.374" v="4546" actId="478"/>
        <pc:sldMkLst>
          <pc:docMk/>
          <pc:sldMk cId="3405968368" sldId="1132"/>
        </pc:sldMkLst>
        <pc:spChg chg="mod ord">
          <ac:chgData name="Mariah Helgeson" userId="51b1bd1c-374c-4333-91a8-ada6f1cc33a2" providerId="ADAL" clId="{2561BA1A-F32F-064E-9033-AAFC7156500D}" dt="2022-01-25T20:02:29.854" v="3648" actId="700"/>
          <ac:spMkLst>
            <pc:docMk/>
            <pc:sldMk cId="3405968368" sldId="1132"/>
            <ac:spMk id="2" creationId="{B450C3F8-C601-4C60-9545-2287BECB287C}"/>
          </ac:spMkLst>
        </pc:spChg>
        <pc:spChg chg="del mod">
          <ac:chgData name="Mariah Helgeson" userId="51b1bd1c-374c-4333-91a8-ada6f1cc33a2" providerId="ADAL" clId="{2561BA1A-F32F-064E-9033-AAFC7156500D}" dt="2022-01-27T18:07:32.374" v="4546" actId="478"/>
          <ac:spMkLst>
            <pc:docMk/>
            <pc:sldMk cId="3405968368" sldId="1132"/>
            <ac:spMk id="3" creationId="{18EB4EAD-D97A-4206-A1D3-E0CDABB964AF}"/>
          </ac:spMkLst>
        </pc:spChg>
        <pc:spChg chg="mod ord">
          <ac:chgData name="Mariah Helgeson" userId="51b1bd1c-374c-4333-91a8-ada6f1cc33a2" providerId="ADAL" clId="{2561BA1A-F32F-064E-9033-AAFC7156500D}" dt="2022-01-25T20:02:29.854" v="3648" actId="700"/>
          <ac:spMkLst>
            <pc:docMk/>
            <pc:sldMk cId="3405968368" sldId="1132"/>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405968368" sldId="1132"/>
            <ac:spMk id="5" creationId="{AB3E67CD-109F-494A-8589-7061A491996E}"/>
          </ac:spMkLst>
        </pc:spChg>
        <pc:spChg chg="add mod">
          <ac:chgData name="Mariah Helgeson" userId="51b1bd1c-374c-4333-91a8-ada6f1cc33a2" providerId="ADAL" clId="{2561BA1A-F32F-064E-9033-AAFC7156500D}" dt="2022-01-25T19:38:43.239" v="3305"/>
          <ac:spMkLst>
            <pc:docMk/>
            <pc:sldMk cId="3405968368" sldId="1132"/>
            <ac:spMk id="7" creationId="{D36B6A27-27BF-0F4B-95FA-812987991901}"/>
          </ac:spMkLst>
        </pc:spChg>
        <pc:spChg chg="add mod">
          <ac:chgData name="Mariah Helgeson" userId="51b1bd1c-374c-4333-91a8-ada6f1cc33a2" providerId="ADAL" clId="{2561BA1A-F32F-064E-9033-AAFC7156500D}" dt="2022-01-25T19:38:43.239" v="3305"/>
          <ac:spMkLst>
            <pc:docMk/>
            <pc:sldMk cId="3405968368" sldId="1132"/>
            <ac:spMk id="8" creationId="{67F5DD36-1744-B546-A3CA-327CCEDE8AF3}"/>
          </ac:spMkLst>
        </pc:spChg>
      </pc:sldChg>
      <pc:sldChg chg="addSp delSp modSp mod modClrScheme chgLayout">
        <pc:chgData name="Mariah Helgeson" userId="51b1bd1c-374c-4333-91a8-ada6f1cc33a2" providerId="ADAL" clId="{2561BA1A-F32F-064E-9033-AAFC7156500D}" dt="2022-01-27T18:08:08.075" v="4552" actId="478"/>
        <pc:sldMkLst>
          <pc:docMk/>
          <pc:sldMk cId="1566086987" sldId="1133"/>
        </pc:sldMkLst>
        <pc:spChg chg="mod ord">
          <ac:chgData name="Mariah Helgeson" userId="51b1bd1c-374c-4333-91a8-ada6f1cc33a2" providerId="ADAL" clId="{2561BA1A-F32F-064E-9033-AAFC7156500D}" dt="2022-01-25T20:02:29.854" v="3648" actId="700"/>
          <ac:spMkLst>
            <pc:docMk/>
            <pc:sldMk cId="1566086987" sldId="1133"/>
            <ac:spMk id="2" creationId="{B450C3F8-C601-4C60-9545-2287BECB287C}"/>
          </ac:spMkLst>
        </pc:spChg>
        <pc:spChg chg="del mod">
          <ac:chgData name="Mariah Helgeson" userId="51b1bd1c-374c-4333-91a8-ada6f1cc33a2" providerId="ADAL" clId="{2561BA1A-F32F-064E-9033-AAFC7156500D}" dt="2022-01-27T18:08:08.075" v="4552" actId="478"/>
          <ac:spMkLst>
            <pc:docMk/>
            <pc:sldMk cId="1566086987" sldId="1133"/>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66086987" sldId="1133"/>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566086987" sldId="1133"/>
            <ac:spMk id="5" creationId="{3919C2D9-CE44-8E4D-B1B5-80B49A798941}"/>
          </ac:spMkLst>
        </pc:spChg>
        <pc:spChg chg="add mod">
          <ac:chgData name="Mariah Helgeson" userId="51b1bd1c-374c-4333-91a8-ada6f1cc33a2" providerId="ADAL" clId="{2561BA1A-F32F-064E-9033-AAFC7156500D}" dt="2022-01-25T19:38:52.612" v="3312"/>
          <ac:spMkLst>
            <pc:docMk/>
            <pc:sldMk cId="1566086987" sldId="1133"/>
            <ac:spMk id="7" creationId="{867C37E6-7CB2-4240-9B72-AEE4ABEDE03C}"/>
          </ac:spMkLst>
        </pc:spChg>
        <pc:spChg chg="add mod">
          <ac:chgData name="Mariah Helgeson" userId="51b1bd1c-374c-4333-91a8-ada6f1cc33a2" providerId="ADAL" clId="{2561BA1A-F32F-064E-9033-AAFC7156500D}" dt="2022-01-25T19:38:52.612" v="3312"/>
          <ac:spMkLst>
            <pc:docMk/>
            <pc:sldMk cId="1566086987" sldId="1133"/>
            <ac:spMk id="8" creationId="{E3803792-43FF-7344-95BE-14F1F419A8CC}"/>
          </ac:spMkLst>
        </pc:spChg>
      </pc:sldChg>
      <pc:sldChg chg="addSp delSp modSp mod modClrScheme chgLayout">
        <pc:chgData name="Mariah Helgeson" userId="51b1bd1c-374c-4333-91a8-ada6f1cc33a2" providerId="ADAL" clId="{2561BA1A-F32F-064E-9033-AAFC7156500D}" dt="2022-01-27T18:07:58.222" v="4550" actId="478"/>
        <pc:sldMkLst>
          <pc:docMk/>
          <pc:sldMk cId="11790102" sldId="1134"/>
        </pc:sldMkLst>
        <pc:spChg chg="mod ord">
          <ac:chgData name="Mariah Helgeson" userId="51b1bd1c-374c-4333-91a8-ada6f1cc33a2" providerId="ADAL" clId="{2561BA1A-F32F-064E-9033-AAFC7156500D}" dt="2022-01-25T20:02:29.854" v="3648" actId="700"/>
          <ac:spMkLst>
            <pc:docMk/>
            <pc:sldMk cId="11790102" sldId="1134"/>
            <ac:spMk id="2" creationId="{B450C3F8-C601-4C60-9545-2287BECB287C}"/>
          </ac:spMkLst>
        </pc:spChg>
        <pc:spChg chg="del mod">
          <ac:chgData name="Mariah Helgeson" userId="51b1bd1c-374c-4333-91a8-ada6f1cc33a2" providerId="ADAL" clId="{2561BA1A-F32F-064E-9033-AAFC7156500D}" dt="2022-01-27T18:07:58.222" v="4550" actId="478"/>
          <ac:spMkLst>
            <pc:docMk/>
            <pc:sldMk cId="11790102" sldId="1134"/>
            <ac:spMk id="3" creationId="{18EB4EAD-D97A-4206-A1D3-E0CDABB964AF}"/>
          </ac:spMkLst>
        </pc:spChg>
        <pc:spChg chg="mod ord">
          <ac:chgData name="Mariah Helgeson" userId="51b1bd1c-374c-4333-91a8-ada6f1cc33a2" providerId="ADAL" clId="{2561BA1A-F32F-064E-9033-AAFC7156500D}" dt="2022-01-25T20:02:29.854" v="3648" actId="700"/>
          <ac:spMkLst>
            <pc:docMk/>
            <pc:sldMk cId="11790102" sldId="1134"/>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1790102" sldId="1134"/>
            <ac:spMk id="5" creationId="{CBA04690-A9CC-B04A-A12C-456364B4FE9F}"/>
          </ac:spMkLst>
        </pc:spChg>
        <pc:spChg chg="add mod">
          <ac:chgData name="Mariah Helgeson" userId="51b1bd1c-374c-4333-91a8-ada6f1cc33a2" providerId="ADAL" clId="{2561BA1A-F32F-064E-9033-AAFC7156500D}" dt="2022-01-25T19:38:50.161" v="3310"/>
          <ac:spMkLst>
            <pc:docMk/>
            <pc:sldMk cId="11790102" sldId="1134"/>
            <ac:spMk id="7" creationId="{FACA7013-C083-374A-95CF-817C9665C30C}"/>
          </ac:spMkLst>
        </pc:spChg>
        <pc:spChg chg="add mod">
          <ac:chgData name="Mariah Helgeson" userId="51b1bd1c-374c-4333-91a8-ada6f1cc33a2" providerId="ADAL" clId="{2561BA1A-F32F-064E-9033-AAFC7156500D}" dt="2022-01-25T19:38:50.161" v="3310"/>
          <ac:spMkLst>
            <pc:docMk/>
            <pc:sldMk cId="11790102" sldId="1134"/>
            <ac:spMk id="8" creationId="{0ED73219-703A-584B-BED0-268025AF48F7}"/>
          </ac:spMkLst>
        </pc:spChg>
      </pc:sldChg>
      <pc:sldChg chg="addSp delSp modSp mod modClrScheme chgLayout">
        <pc:chgData name="Mariah Helgeson" userId="51b1bd1c-374c-4333-91a8-ada6f1cc33a2" providerId="ADAL" clId="{2561BA1A-F32F-064E-9033-AAFC7156500D}" dt="2022-01-27T18:07:54.242" v="4549" actId="478"/>
        <pc:sldMkLst>
          <pc:docMk/>
          <pc:sldMk cId="1464454593" sldId="1135"/>
        </pc:sldMkLst>
        <pc:spChg chg="mod ord">
          <ac:chgData name="Mariah Helgeson" userId="51b1bd1c-374c-4333-91a8-ada6f1cc33a2" providerId="ADAL" clId="{2561BA1A-F32F-064E-9033-AAFC7156500D}" dt="2022-01-25T20:02:29.854" v="3648" actId="700"/>
          <ac:spMkLst>
            <pc:docMk/>
            <pc:sldMk cId="1464454593" sldId="1135"/>
            <ac:spMk id="2" creationId="{B450C3F8-C601-4C60-9545-2287BECB287C}"/>
          </ac:spMkLst>
        </pc:spChg>
        <pc:spChg chg="del mod">
          <ac:chgData name="Mariah Helgeson" userId="51b1bd1c-374c-4333-91a8-ada6f1cc33a2" providerId="ADAL" clId="{2561BA1A-F32F-064E-9033-AAFC7156500D}" dt="2022-01-27T18:07:54.242" v="4549" actId="478"/>
          <ac:spMkLst>
            <pc:docMk/>
            <pc:sldMk cId="1464454593" sldId="1135"/>
            <ac:spMk id="3" creationId="{18EB4EAD-D97A-4206-A1D3-E0CDABB964AF}"/>
          </ac:spMkLst>
        </pc:spChg>
        <pc:spChg chg="mod ord">
          <ac:chgData name="Mariah Helgeson" userId="51b1bd1c-374c-4333-91a8-ada6f1cc33a2" providerId="ADAL" clId="{2561BA1A-F32F-064E-9033-AAFC7156500D}" dt="2022-01-25T20:02:29.854" v="3648" actId="700"/>
          <ac:spMkLst>
            <pc:docMk/>
            <pc:sldMk cId="1464454593" sldId="1135"/>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1464454593" sldId="1135"/>
            <ac:spMk id="5" creationId="{4C3424C3-C5AD-404C-A0C0-B4E23C2167DB}"/>
          </ac:spMkLst>
        </pc:spChg>
        <pc:spChg chg="add mod">
          <ac:chgData name="Mariah Helgeson" userId="51b1bd1c-374c-4333-91a8-ada6f1cc33a2" providerId="ADAL" clId="{2561BA1A-F32F-064E-9033-AAFC7156500D}" dt="2022-01-25T19:38:48.748" v="3309"/>
          <ac:spMkLst>
            <pc:docMk/>
            <pc:sldMk cId="1464454593" sldId="1135"/>
            <ac:spMk id="7" creationId="{6728184F-2062-4442-8112-AB98305BA88B}"/>
          </ac:spMkLst>
        </pc:spChg>
        <pc:spChg chg="add mod">
          <ac:chgData name="Mariah Helgeson" userId="51b1bd1c-374c-4333-91a8-ada6f1cc33a2" providerId="ADAL" clId="{2561BA1A-F32F-064E-9033-AAFC7156500D}" dt="2022-01-25T19:38:48.748" v="3309"/>
          <ac:spMkLst>
            <pc:docMk/>
            <pc:sldMk cId="1464454593" sldId="1135"/>
            <ac:spMk id="8" creationId="{6A985B3E-4DFA-BE41-B529-8C08A5BA4CEA}"/>
          </ac:spMkLst>
        </pc:spChg>
      </pc:sldChg>
      <pc:sldChg chg="addSp delSp modSp mod modClrScheme chgLayout">
        <pc:chgData name="Mariah Helgeson" userId="51b1bd1c-374c-4333-91a8-ada6f1cc33a2" providerId="ADAL" clId="{2561BA1A-F32F-064E-9033-AAFC7156500D}" dt="2022-01-27T18:08:03.099" v="4551" actId="478"/>
        <pc:sldMkLst>
          <pc:docMk/>
          <pc:sldMk cId="3071452905" sldId="1136"/>
        </pc:sldMkLst>
        <pc:spChg chg="mod ord">
          <ac:chgData name="Mariah Helgeson" userId="51b1bd1c-374c-4333-91a8-ada6f1cc33a2" providerId="ADAL" clId="{2561BA1A-F32F-064E-9033-AAFC7156500D}" dt="2022-01-25T20:02:29.854" v="3648" actId="700"/>
          <ac:spMkLst>
            <pc:docMk/>
            <pc:sldMk cId="3071452905" sldId="1136"/>
            <ac:spMk id="2" creationId="{B450C3F8-C601-4C60-9545-2287BECB287C}"/>
          </ac:spMkLst>
        </pc:spChg>
        <pc:spChg chg="del mod">
          <ac:chgData name="Mariah Helgeson" userId="51b1bd1c-374c-4333-91a8-ada6f1cc33a2" providerId="ADAL" clId="{2561BA1A-F32F-064E-9033-AAFC7156500D}" dt="2022-01-27T18:08:03.099" v="4551" actId="478"/>
          <ac:spMkLst>
            <pc:docMk/>
            <pc:sldMk cId="3071452905" sldId="1136"/>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71452905" sldId="1136"/>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3071452905" sldId="1136"/>
            <ac:spMk id="5" creationId="{24844E39-BA4B-2048-9BDC-FA3FD7EC0648}"/>
          </ac:spMkLst>
        </pc:spChg>
        <pc:spChg chg="add mod">
          <ac:chgData name="Mariah Helgeson" userId="51b1bd1c-374c-4333-91a8-ada6f1cc33a2" providerId="ADAL" clId="{2561BA1A-F32F-064E-9033-AAFC7156500D}" dt="2022-01-25T19:38:51.465" v="3311"/>
          <ac:spMkLst>
            <pc:docMk/>
            <pc:sldMk cId="3071452905" sldId="1136"/>
            <ac:spMk id="7" creationId="{9FA8BFF2-DB39-494D-98C0-35F486E8634D}"/>
          </ac:spMkLst>
        </pc:spChg>
        <pc:spChg chg="add mod">
          <ac:chgData name="Mariah Helgeson" userId="51b1bd1c-374c-4333-91a8-ada6f1cc33a2" providerId="ADAL" clId="{2561BA1A-F32F-064E-9033-AAFC7156500D}" dt="2022-01-25T19:38:51.465" v="3311"/>
          <ac:spMkLst>
            <pc:docMk/>
            <pc:sldMk cId="3071452905" sldId="1136"/>
            <ac:spMk id="8" creationId="{5FFCBEC0-BB9F-6140-B6E3-3F31798EE2F8}"/>
          </ac:spMkLst>
        </pc:spChg>
      </pc:sldChg>
      <pc:sldChg chg="addSp modSp mod modClrScheme chgLayout">
        <pc:chgData name="Mariah Helgeson" userId="51b1bd1c-374c-4333-91a8-ada6f1cc33a2" providerId="ADAL" clId="{2561BA1A-F32F-064E-9033-AAFC7156500D}" dt="2022-01-25T20:02:29.854" v="3648" actId="700"/>
        <pc:sldMkLst>
          <pc:docMk/>
          <pc:sldMk cId="2883397029" sldId="1137"/>
        </pc:sldMkLst>
        <pc:spChg chg="mod ord">
          <ac:chgData name="Mariah Helgeson" userId="51b1bd1c-374c-4333-91a8-ada6f1cc33a2" providerId="ADAL" clId="{2561BA1A-F32F-064E-9033-AAFC7156500D}" dt="2022-01-25T20:02:29.854" v="3648" actId="700"/>
          <ac:spMkLst>
            <pc:docMk/>
            <pc:sldMk cId="2883397029" sldId="1137"/>
            <ac:spMk id="2" creationId="{B450C3F8-C601-4C60-9545-2287BECB287C}"/>
          </ac:spMkLst>
        </pc:spChg>
        <pc:spChg chg="mod">
          <ac:chgData name="Mariah Helgeson" userId="51b1bd1c-374c-4333-91a8-ada6f1cc33a2" providerId="ADAL" clId="{2561BA1A-F32F-064E-9033-AAFC7156500D}" dt="2022-01-25T19:52:45.096" v="3555" actId="2"/>
          <ac:spMkLst>
            <pc:docMk/>
            <pc:sldMk cId="2883397029" sldId="1137"/>
            <ac:spMk id="3" creationId="{18EB4EAD-D97A-4206-A1D3-E0CDABB964AF}"/>
          </ac:spMkLst>
        </pc:spChg>
        <pc:spChg chg="mod ord">
          <ac:chgData name="Mariah Helgeson" userId="51b1bd1c-374c-4333-91a8-ada6f1cc33a2" providerId="ADAL" clId="{2561BA1A-F32F-064E-9033-AAFC7156500D}" dt="2022-01-25T20:02:29.854" v="3648" actId="700"/>
          <ac:spMkLst>
            <pc:docMk/>
            <pc:sldMk cId="2883397029" sldId="1137"/>
            <ac:spMk id="4" creationId="{42A430B6-778F-445E-81F3-0FC1033971D1}"/>
          </ac:spMkLst>
        </pc:spChg>
        <pc:spChg chg="add mod ord">
          <ac:chgData name="Mariah Helgeson" userId="51b1bd1c-374c-4333-91a8-ada6f1cc33a2" providerId="ADAL" clId="{2561BA1A-F32F-064E-9033-AAFC7156500D}" dt="2022-01-25T20:02:29.854" v="3648" actId="700"/>
          <ac:spMkLst>
            <pc:docMk/>
            <pc:sldMk cId="2883397029" sldId="1137"/>
            <ac:spMk id="5" creationId="{CCD46D98-78BE-C544-9C8A-3600C9CB22AD}"/>
          </ac:spMkLst>
        </pc:spChg>
        <pc:spChg chg="add mod">
          <ac:chgData name="Mariah Helgeson" userId="51b1bd1c-374c-4333-91a8-ada6f1cc33a2" providerId="ADAL" clId="{2561BA1A-F32F-064E-9033-AAFC7156500D}" dt="2022-01-25T19:38:53.897" v="3313"/>
          <ac:spMkLst>
            <pc:docMk/>
            <pc:sldMk cId="2883397029" sldId="1137"/>
            <ac:spMk id="7" creationId="{05E40509-6FA8-0748-9EC0-A7CC5F834331}"/>
          </ac:spMkLst>
        </pc:spChg>
        <pc:spChg chg="add mod">
          <ac:chgData name="Mariah Helgeson" userId="51b1bd1c-374c-4333-91a8-ada6f1cc33a2" providerId="ADAL" clId="{2561BA1A-F32F-064E-9033-AAFC7156500D}" dt="2022-01-25T19:38:53.897" v="3313"/>
          <ac:spMkLst>
            <pc:docMk/>
            <pc:sldMk cId="2883397029" sldId="1137"/>
            <ac:spMk id="8" creationId="{1839F9C9-BA9D-7A42-97FF-A08F7CF2E78B}"/>
          </ac:spMkLst>
        </pc:spChg>
      </pc:sldChg>
      <pc:sldChg chg="addSp modSp mod modClrScheme chgLayout">
        <pc:chgData name="Mariah Helgeson" userId="51b1bd1c-374c-4333-91a8-ada6f1cc33a2" providerId="ADAL" clId="{2561BA1A-F32F-064E-9033-AAFC7156500D}" dt="2022-01-25T20:02:29.854" v="3648" actId="700"/>
        <pc:sldMkLst>
          <pc:docMk/>
          <pc:sldMk cId="852023922" sldId="1138"/>
        </pc:sldMkLst>
        <pc:spChg chg="mod ord">
          <ac:chgData name="Mariah Helgeson" userId="51b1bd1c-374c-4333-91a8-ada6f1cc33a2" providerId="ADAL" clId="{2561BA1A-F32F-064E-9033-AAFC7156500D}" dt="2022-01-25T20:02:29.854" v="3648" actId="700"/>
          <ac:spMkLst>
            <pc:docMk/>
            <pc:sldMk cId="852023922" sldId="1138"/>
            <ac:spMk id="2" creationId="{00000000-0000-0000-0000-000000000000}"/>
          </ac:spMkLst>
        </pc:spChg>
        <pc:spChg chg="mod ord">
          <ac:chgData name="Mariah Helgeson" userId="51b1bd1c-374c-4333-91a8-ada6f1cc33a2" providerId="ADAL" clId="{2561BA1A-F32F-064E-9033-AAFC7156500D}" dt="2022-01-25T20:02:29.854" v="3648" actId="700"/>
          <ac:spMkLst>
            <pc:docMk/>
            <pc:sldMk cId="852023922" sldId="1138"/>
            <ac:spMk id="3" creationId="{00000000-0000-0000-0000-000000000000}"/>
          </ac:spMkLst>
        </pc:spChg>
        <pc:spChg chg="mod ord">
          <ac:chgData name="Mariah Helgeson" userId="51b1bd1c-374c-4333-91a8-ada6f1cc33a2" providerId="ADAL" clId="{2561BA1A-F32F-064E-9033-AAFC7156500D}" dt="2022-01-25T20:02:29.854" v="3648" actId="700"/>
          <ac:spMkLst>
            <pc:docMk/>
            <pc:sldMk cId="852023922" sldId="1138"/>
            <ac:spMk id="5" creationId="{00000000-0000-0000-0000-000000000000}"/>
          </ac:spMkLst>
        </pc:spChg>
        <pc:spChg chg="add mod">
          <ac:chgData name="Mariah Helgeson" userId="51b1bd1c-374c-4333-91a8-ada6f1cc33a2" providerId="ADAL" clId="{2561BA1A-F32F-064E-9033-AAFC7156500D}" dt="2022-01-25T19:39:24.282" v="3336"/>
          <ac:spMkLst>
            <pc:docMk/>
            <pc:sldMk cId="852023922" sldId="1138"/>
            <ac:spMk id="7" creationId="{7A2AE79A-FE10-724F-ACF1-1B811A2547D9}"/>
          </ac:spMkLst>
        </pc:spChg>
        <pc:spChg chg="add mod">
          <ac:chgData name="Mariah Helgeson" userId="51b1bd1c-374c-4333-91a8-ada6f1cc33a2" providerId="ADAL" clId="{2561BA1A-F32F-064E-9033-AAFC7156500D}" dt="2022-01-25T19:39:24.282" v="3336"/>
          <ac:spMkLst>
            <pc:docMk/>
            <pc:sldMk cId="852023922" sldId="1138"/>
            <ac:spMk id="8" creationId="{1E4D1BC7-A3BC-9C49-AB81-AA792B314663}"/>
          </ac:spMkLst>
        </pc:spChg>
      </pc:sldChg>
      <pc:sldChg chg="addSp modSp mod modClrScheme chgLayout">
        <pc:chgData name="Mariah Helgeson" userId="51b1bd1c-374c-4333-91a8-ada6f1cc33a2" providerId="ADAL" clId="{2561BA1A-F32F-064E-9033-AAFC7156500D}" dt="2022-01-25T20:02:30.102" v="3654" actId="27636"/>
        <pc:sldMkLst>
          <pc:docMk/>
          <pc:sldMk cId="1592632640" sldId="1139"/>
        </pc:sldMkLst>
        <pc:spChg chg="mod ord">
          <ac:chgData name="Mariah Helgeson" userId="51b1bd1c-374c-4333-91a8-ada6f1cc33a2" providerId="ADAL" clId="{2561BA1A-F32F-064E-9033-AAFC7156500D}" dt="2022-01-25T20:02:30.102" v="3654" actId="27636"/>
          <ac:spMkLst>
            <pc:docMk/>
            <pc:sldMk cId="1592632640" sldId="113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592632640" sldId="1139"/>
            <ac:spMk id="3" creationId="{00000000-0000-0000-0000-000000000000}"/>
          </ac:spMkLst>
        </pc:spChg>
        <pc:spChg chg="mod ord">
          <ac:chgData name="Mariah Helgeson" userId="51b1bd1c-374c-4333-91a8-ada6f1cc33a2" providerId="ADAL" clId="{2561BA1A-F32F-064E-9033-AAFC7156500D}" dt="2022-01-25T20:02:29.854" v="3648" actId="700"/>
          <ac:spMkLst>
            <pc:docMk/>
            <pc:sldMk cId="1592632640" sldId="1139"/>
            <ac:spMk id="5" creationId="{00000000-0000-0000-0000-000000000000}"/>
          </ac:spMkLst>
        </pc:spChg>
        <pc:spChg chg="add mod">
          <ac:chgData name="Mariah Helgeson" userId="51b1bd1c-374c-4333-91a8-ada6f1cc33a2" providerId="ADAL" clId="{2561BA1A-F32F-064E-9033-AAFC7156500D}" dt="2022-01-25T19:39:12.888" v="3327"/>
          <ac:spMkLst>
            <pc:docMk/>
            <pc:sldMk cId="1592632640" sldId="1139"/>
            <ac:spMk id="7" creationId="{C045AA1F-95C7-0640-BEBD-851A2EA2064A}"/>
          </ac:spMkLst>
        </pc:spChg>
        <pc:spChg chg="add mod">
          <ac:chgData name="Mariah Helgeson" userId="51b1bd1c-374c-4333-91a8-ada6f1cc33a2" providerId="ADAL" clId="{2561BA1A-F32F-064E-9033-AAFC7156500D}" dt="2022-01-25T19:39:12.888" v="3327"/>
          <ac:spMkLst>
            <pc:docMk/>
            <pc:sldMk cId="1592632640" sldId="1139"/>
            <ac:spMk id="8" creationId="{6C104017-3C1F-7348-9F78-DC64633C4547}"/>
          </ac:spMkLst>
        </pc:spChg>
      </pc:sldChg>
      <pc:sldChg chg="addSp modSp mod modClrScheme chgLayout">
        <pc:chgData name="Mariah Helgeson" userId="51b1bd1c-374c-4333-91a8-ada6f1cc33a2" providerId="ADAL" clId="{2561BA1A-F32F-064E-9033-AAFC7156500D}" dt="2022-01-25T20:02:30.090" v="3653" actId="27636"/>
        <pc:sldMkLst>
          <pc:docMk/>
          <pc:sldMk cId="209487656" sldId="1140"/>
        </pc:sldMkLst>
        <pc:spChg chg="mod ord">
          <ac:chgData name="Mariah Helgeson" userId="51b1bd1c-374c-4333-91a8-ada6f1cc33a2" providerId="ADAL" clId="{2561BA1A-F32F-064E-9033-AAFC7156500D}" dt="2022-01-25T20:02:30.090" v="3653" actId="27636"/>
          <ac:spMkLst>
            <pc:docMk/>
            <pc:sldMk cId="209487656" sldId="1140"/>
            <ac:spMk id="2" creationId="{00000000-0000-0000-0000-000000000000}"/>
          </ac:spMkLst>
        </pc:spChg>
        <pc:spChg chg="mod ord">
          <ac:chgData name="Mariah Helgeson" userId="51b1bd1c-374c-4333-91a8-ada6f1cc33a2" providerId="ADAL" clId="{2561BA1A-F32F-064E-9033-AAFC7156500D}" dt="2022-01-25T20:02:30.089" v="3652" actId="27636"/>
          <ac:spMkLst>
            <pc:docMk/>
            <pc:sldMk cId="209487656" sldId="1140"/>
            <ac:spMk id="3" creationId="{00000000-0000-0000-0000-000000000000}"/>
          </ac:spMkLst>
        </pc:spChg>
        <pc:spChg chg="mod ord">
          <ac:chgData name="Mariah Helgeson" userId="51b1bd1c-374c-4333-91a8-ada6f1cc33a2" providerId="ADAL" clId="{2561BA1A-F32F-064E-9033-AAFC7156500D}" dt="2022-01-25T20:02:29.854" v="3648" actId="700"/>
          <ac:spMkLst>
            <pc:docMk/>
            <pc:sldMk cId="209487656" sldId="1140"/>
            <ac:spMk id="5" creationId="{00000000-0000-0000-0000-000000000000}"/>
          </ac:spMkLst>
        </pc:spChg>
        <pc:spChg chg="add mod">
          <ac:chgData name="Mariah Helgeson" userId="51b1bd1c-374c-4333-91a8-ada6f1cc33a2" providerId="ADAL" clId="{2561BA1A-F32F-064E-9033-AAFC7156500D}" dt="2022-01-25T19:39:11.817" v="3326"/>
          <ac:spMkLst>
            <pc:docMk/>
            <pc:sldMk cId="209487656" sldId="1140"/>
            <ac:spMk id="7" creationId="{35167B10-D36A-5E46-A313-F89CB5B27668}"/>
          </ac:spMkLst>
        </pc:spChg>
        <pc:spChg chg="add mod">
          <ac:chgData name="Mariah Helgeson" userId="51b1bd1c-374c-4333-91a8-ada6f1cc33a2" providerId="ADAL" clId="{2561BA1A-F32F-064E-9033-AAFC7156500D}" dt="2022-01-25T19:39:11.817" v="3326"/>
          <ac:spMkLst>
            <pc:docMk/>
            <pc:sldMk cId="209487656" sldId="1140"/>
            <ac:spMk id="8" creationId="{6929BA68-F7B9-9B42-8B92-264C287CED91}"/>
          </ac:spMkLst>
        </pc:spChg>
      </pc:sldChg>
      <pc:sldChg chg="addSp modSp mod modClrScheme chgLayout">
        <pc:chgData name="Mariah Helgeson" userId="51b1bd1c-374c-4333-91a8-ada6f1cc33a2" providerId="ADAL" clId="{2561BA1A-F32F-064E-9033-AAFC7156500D}" dt="2022-01-25T20:02:29.854" v="3648" actId="700"/>
        <pc:sldMkLst>
          <pc:docMk/>
          <pc:sldMk cId="2949307875" sldId="1141"/>
        </pc:sldMkLst>
        <pc:spChg chg="mod ord">
          <ac:chgData name="Mariah Helgeson" userId="51b1bd1c-374c-4333-91a8-ada6f1cc33a2" providerId="ADAL" clId="{2561BA1A-F32F-064E-9033-AAFC7156500D}" dt="2022-01-25T20:02:29.854" v="3648" actId="700"/>
          <ac:spMkLst>
            <pc:docMk/>
            <pc:sldMk cId="2949307875" sldId="1141"/>
            <ac:spMk id="2" creationId="{00000000-0000-0000-0000-000000000000}"/>
          </ac:spMkLst>
        </pc:spChg>
        <pc:spChg chg="mod ord">
          <ac:chgData name="Mariah Helgeson" userId="51b1bd1c-374c-4333-91a8-ada6f1cc33a2" providerId="ADAL" clId="{2561BA1A-F32F-064E-9033-AAFC7156500D}" dt="2022-01-25T20:02:29.854" v="3648" actId="700"/>
          <ac:spMkLst>
            <pc:docMk/>
            <pc:sldMk cId="2949307875" sldId="1141"/>
            <ac:spMk id="3" creationId="{00000000-0000-0000-0000-000000000000}"/>
          </ac:spMkLst>
        </pc:spChg>
        <pc:spChg chg="mod ord">
          <ac:chgData name="Mariah Helgeson" userId="51b1bd1c-374c-4333-91a8-ada6f1cc33a2" providerId="ADAL" clId="{2561BA1A-F32F-064E-9033-AAFC7156500D}" dt="2022-01-25T20:02:29.854" v="3648" actId="700"/>
          <ac:spMkLst>
            <pc:docMk/>
            <pc:sldMk cId="2949307875" sldId="1141"/>
            <ac:spMk id="5" creationId="{00000000-0000-0000-0000-000000000000}"/>
          </ac:spMkLst>
        </pc:spChg>
        <pc:spChg chg="add mod">
          <ac:chgData name="Mariah Helgeson" userId="51b1bd1c-374c-4333-91a8-ada6f1cc33a2" providerId="ADAL" clId="{2561BA1A-F32F-064E-9033-AAFC7156500D}" dt="2022-01-25T19:39:25.610" v="3337"/>
          <ac:spMkLst>
            <pc:docMk/>
            <pc:sldMk cId="2949307875" sldId="1141"/>
            <ac:spMk id="7" creationId="{99647C7B-B3DA-1649-9D49-298F5BD89D8D}"/>
          </ac:spMkLst>
        </pc:spChg>
        <pc:spChg chg="add mod">
          <ac:chgData name="Mariah Helgeson" userId="51b1bd1c-374c-4333-91a8-ada6f1cc33a2" providerId="ADAL" clId="{2561BA1A-F32F-064E-9033-AAFC7156500D}" dt="2022-01-25T19:39:25.610" v="3337"/>
          <ac:spMkLst>
            <pc:docMk/>
            <pc:sldMk cId="2949307875" sldId="1141"/>
            <ac:spMk id="8" creationId="{9BDA78CD-7EAA-2141-81C1-F83C64F93FE3}"/>
          </ac:spMkLst>
        </pc:spChg>
      </pc:sldChg>
      <pc:sldChg chg="addSp modSp mod modClrScheme chgLayout">
        <pc:chgData name="Mariah Helgeson" userId="51b1bd1c-374c-4333-91a8-ada6f1cc33a2" providerId="ADAL" clId="{2561BA1A-F32F-064E-9033-AAFC7156500D}" dt="2022-01-25T20:02:29.854" v="3648" actId="700"/>
        <pc:sldMkLst>
          <pc:docMk/>
          <pc:sldMk cId="3156464741" sldId="1142"/>
        </pc:sldMkLst>
        <pc:spChg chg="mod ord">
          <ac:chgData name="Mariah Helgeson" userId="51b1bd1c-374c-4333-91a8-ada6f1cc33a2" providerId="ADAL" clId="{2561BA1A-F32F-064E-9033-AAFC7156500D}" dt="2022-01-25T20:02:29.854" v="3648" actId="700"/>
          <ac:spMkLst>
            <pc:docMk/>
            <pc:sldMk cId="3156464741" sldId="1142"/>
            <ac:spMk id="2" creationId="{00000000-0000-0000-0000-000000000000}"/>
          </ac:spMkLst>
        </pc:spChg>
        <pc:spChg chg="mod ord">
          <ac:chgData name="Mariah Helgeson" userId="51b1bd1c-374c-4333-91a8-ada6f1cc33a2" providerId="ADAL" clId="{2561BA1A-F32F-064E-9033-AAFC7156500D}" dt="2022-01-25T20:02:29.854" v="3648" actId="700"/>
          <ac:spMkLst>
            <pc:docMk/>
            <pc:sldMk cId="3156464741" sldId="1142"/>
            <ac:spMk id="3" creationId="{00000000-0000-0000-0000-000000000000}"/>
          </ac:spMkLst>
        </pc:spChg>
        <pc:spChg chg="mod ord">
          <ac:chgData name="Mariah Helgeson" userId="51b1bd1c-374c-4333-91a8-ada6f1cc33a2" providerId="ADAL" clId="{2561BA1A-F32F-064E-9033-AAFC7156500D}" dt="2022-01-25T20:02:29.854" v="3648" actId="700"/>
          <ac:spMkLst>
            <pc:docMk/>
            <pc:sldMk cId="3156464741" sldId="1142"/>
            <ac:spMk id="5" creationId="{00000000-0000-0000-0000-000000000000}"/>
          </ac:spMkLst>
        </pc:spChg>
        <pc:spChg chg="add mod">
          <ac:chgData name="Mariah Helgeson" userId="51b1bd1c-374c-4333-91a8-ada6f1cc33a2" providerId="ADAL" clId="{2561BA1A-F32F-064E-9033-AAFC7156500D}" dt="2022-01-25T19:39:26.713" v="3338"/>
          <ac:spMkLst>
            <pc:docMk/>
            <pc:sldMk cId="3156464741" sldId="1142"/>
            <ac:spMk id="7" creationId="{38C59830-2BBB-8D4F-8F0A-AC9FFBA84C9F}"/>
          </ac:spMkLst>
        </pc:spChg>
        <pc:spChg chg="add mod">
          <ac:chgData name="Mariah Helgeson" userId="51b1bd1c-374c-4333-91a8-ada6f1cc33a2" providerId="ADAL" clId="{2561BA1A-F32F-064E-9033-AAFC7156500D}" dt="2022-01-25T19:39:26.713" v="3338"/>
          <ac:spMkLst>
            <pc:docMk/>
            <pc:sldMk cId="3156464741" sldId="1142"/>
            <ac:spMk id="8" creationId="{1F6C8370-31AA-1747-A1A3-891EB912B848}"/>
          </ac:spMkLst>
        </pc:spChg>
      </pc:sldChg>
      <pc:sldChg chg="addSp modSp mod modClrScheme chgLayout">
        <pc:chgData name="Mariah Helgeson" userId="51b1bd1c-374c-4333-91a8-ada6f1cc33a2" providerId="ADAL" clId="{2561BA1A-F32F-064E-9033-AAFC7156500D}" dt="2022-01-25T20:02:29.854" v="3648" actId="700"/>
        <pc:sldMkLst>
          <pc:docMk/>
          <pc:sldMk cId="4135942027" sldId="1143"/>
        </pc:sldMkLst>
        <pc:spChg chg="mod ord">
          <ac:chgData name="Mariah Helgeson" userId="51b1bd1c-374c-4333-91a8-ada6f1cc33a2" providerId="ADAL" clId="{2561BA1A-F32F-064E-9033-AAFC7156500D}" dt="2022-01-25T20:02:29.854" v="3648" actId="700"/>
          <ac:spMkLst>
            <pc:docMk/>
            <pc:sldMk cId="4135942027" sldId="1143"/>
            <ac:spMk id="2" creationId="{00000000-0000-0000-0000-000000000000}"/>
          </ac:spMkLst>
        </pc:spChg>
        <pc:spChg chg="mod ord">
          <ac:chgData name="Mariah Helgeson" userId="51b1bd1c-374c-4333-91a8-ada6f1cc33a2" providerId="ADAL" clId="{2561BA1A-F32F-064E-9033-AAFC7156500D}" dt="2022-01-25T20:02:29.854" v="3648" actId="700"/>
          <ac:spMkLst>
            <pc:docMk/>
            <pc:sldMk cId="4135942027" sldId="1143"/>
            <ac:spMk id="3" creationId="{00000000-0000-0000-0000-000000000000}"/>
          </ac:spMkLst>
        </pc:spChg>
        <pc:spChg chg="mod ord">
          <ac:chgData name="Mariah Helgeson" userId="51b1bd1c-374c-4333-91a8-ada6f1cc33a2" providerId="ADAL" clId="{2561BA1A-F32F-064E-9033-AAFC7156500D}" dt="2022-01-25T20:02:29.854" v="3648" actId="700"/>
          <ac:spMkLst>
            <pc:docMk/>
            <pc:sldMk cId="4135942027" sldId="1143"/>
            <ac:spMk id="5" creationId="{00000000-0000-0000-0000-000000000000}"/>
          </ac:spMkLst>
        </pc:spChg>
        <pc:spChg chg="add mod">
          <ac:chgData name="Mariah Helgeson" userId="51b1bd1c-374c-4333-91a8-ada6f1cc33a2" providerId="ADAL" clId="{2561BA1A-F32F-064E-9033-AAFC7156500D}" dt="2022-01-25T19:39:20.488" v="3333"/>
          <ac:spMkLst>
            <pc:docMk/>
            <pc:sldMk cId="4135942027" sldId="1143"/>
            <ac:spMk id="7" creationId="{130E3338-8DCC-C040-B8D1-66CFB7391CE2}"/>
          </ac:spMkLst>
        </pc:spChg>
        <pc:spChg chg="add mod">
          <ac:chgData name="Mariah Helgeson" userId="51b1bd1c-374c-4333-91a8-ada6f1cc33a2" providerId="ADAL" clId="{2561BA1A-F32F-064E-9033-AAFC7156500D}" dt="2022-01-25T19:39:20.488" v="3333"/>
          <ac:spMkLst>
            <pc:docMk/>
            <pc:sldMk cId="4135942027" sldId="1143"/>
            <ac:spMk id="8" creationId="{925593C9-F25A-004F-958D-C7C6447F2845}"/>
          </ac:spMkLst>
        </pc:spChg>
      </pc:sldChg>
      <pc:sldChg chg="addSp modSp mod modClrScheme chgLayout">
        <pc:chgData name="Mariah Helgeson" userId="51b1bd1c-374c-4333-91a8-ada6f1cc33a2" providerId="ADAL" clId="{2561BA1A-F32F-064E-9033-AAFC7156500D}" dt="2022-01-25T20:02:29.854" v="3648" actId="700"/>
        <pc:sldMkLst>
          <pc:docMk/>
          <pc:sldMk cId="1960713838" sldId="1144"/>
        </pc:sldMkLst>
        <pc:spChg chg="mod ord">
          <ac:chgData name="Mariah Helgeson" userId="51b1bd1c-374c-4333-91a8-ada6f1cc33a2" providerId="ADAL" clId="{2561BA1A-F32F-064E-9033-AAFC7156500D}" dt="2022-01-25T20:02:29.854" v="3648" actId="700"/>
          <ac:spMkLst>
            <pc:docMk/>
            <pc:sldMk cId="1960713838" sldId="1144"/>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60713838" sldId="114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60713838" sldId="1144"/>
            <ac:spMk id="5" creationId="{00000000-0000-0000-0000-000000000000}"/>
          </ac:spMkLst>
        </pc:spChg>
        <pc:spChg chg="add mod">
          <ac:chgData name="Mariah Helgeson" userId="51b1bd1c-374c-4333-91a8-ada6f1cc33a2" providerId="ADAL" clId="{2561BA1A-F32F-064E-9033-AAFC7156500D}" dt="2022-01-25T19:39:21.623" v="3334"/>
          <ac:spMkLst>
            <pc:docMk/>
            <pc:sldMk cId="1960713838" sldId="1144"/>
            <ac:spMk id="7" creationId="{0AE12C88-09B3-1642-907A-C5AB18895CAE}"/>
          </ac:spMkLst>
        </pc:spChg>
        <pc:spChg chg="add mod">
          <ac:chgData name="Mariah Helgeson" userId="51b1bd1c-374c-4333-91a8-ada6f1cc33a2" providerId="ADAL" clId="{2561BA1A-F32F-064E-9033-AAFC7156500D}" dt="2022-01-25T19:39:21.623" v="3334"/>
          <ac:spMkLst>
            <pc:docMk/>
            <pc:sldMk cId="1960713838" sldId="1144"/>
            <ac:spMk id="8" creationId="{DEC8699D-2117-6944-8DE1-D67D959DC08D}"/>
          </ac:spMkLst>
        </pc:spChg>
      </pc:sldChg>
      <pc:sldChg chg="addSp modSp mod modClrScheme chgLayout">
        <pc:chgData name="Mariah Helgeson" userId="51b1bd1c-374c-4333-91a8-ada6f1cc33a2" providerId="ADAL" clId="{2561BA1A-F32F-064E-9033-AAFC7156500D}" dt="2022-01-25T20:02:29.854" v="3648" actId="700"/>
        <pc:sldMkLst>
          <pc:docMk/>
          <pc:sldMk cId="3950044627" sldId="1145"/>
        </pc:sldMkLst>
        <pc:spChg chg="mod ord">
          <ac:chgData name="Mariah Helgeson" userId="51b1bd1c-374c-4333-91a8-ada6f1cc33a2" providerId="ADAL" clId="{2561BA1A-F32F-064E-9033-AAFC7156500D}" dt="2022-01-25T20:02:29.854" v="3648" actId="700"/>
          <ac:spMkLst>
            <pc:docMk/>
            <pc:sldMk cId="3950044627" sldId="1145"/>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50044627" sldId="1145"/>
            <ac:spMk id="3" creationId="{00000000-0000-0000-0000-000000000000}"/>
          </ac:spMkLst>
        </pc:spChg>
        <pc:spChg chg="mod ord">
          <ac:chgData name="Mariah Helgeson" userId="51b1bd1c-374c-4333-91a8-ada6f1cc33a2" providerId="ADAL" clId="{2561BA1A-F32F-064E-9033-AAFC7156500D}" dt="2022-01-25T20:02:29.854" v="3648" actId="700"/>
          <ac:spMkLst>
            <pc:docMk/>
            <pc:sldMk cId="3950044627" sldId="1145"/>
            <ac:spMk id="5" creationId="{00000000-0000-0000-0000-000000000000}"/>
          </ac:spMkLst>
        </pc:spChg>
        <pc:spChg chg="add mod">
          <ac:chgData name="Mariah Helgeson" userId="51b1bd1c-374c-4333-91a8-ada6f1cc33a2" providerId="ADAL" clId="{2561BA1A-F32F-064E-9033-AAFC7156500D}" dt="2022-01-25T19:39:23.095" v="3335"/>
          <ac:spMkLst>
            <pc:docMk/>
            <pc:sldMk cId="3950044627" sldId="1145"/>
            <ac:spMk id="7" creationId="{4DA631C1-E508-CB47-93B7-2C303FACDCDF}"/>
          </ac:spMkLst>
        </pc:spChg>
        <pc:spChg chg="add mod">
          <ac:chgData name="Mariah Helgeson" userId="51b1bd1c-374c-4333-91a8-ada6f1cc33a2" providerId="ADAL" clId="{2561BA1A-F32F-064E-9033-AAFC7156500D}" dt="2022-01-25T19:39:23.095" v="3335"/>
          <ac:spMkLst>
            <pc:docMk/>
            <pc:sldMk cId="3950044627" sldId="1145"/>
            <ac:spMk id="8" creationId="{E66256E2-3EA2-8A4D-9AA5-4B6229EC0502}"/>
          </ac:spMkLst>
        </pc:spChg>
      </pc:sldChg>
      <pc:sldChg chg="addSp modSp mod modClrScheme chgLayout">
        <pc:chgData name="Mariah Helgeson" userId="51b1bd1c-374c-4333-91a8-ada6f1cc33a2" providerId="ADAL" clId="{2561BA1A-F32F-064E-9033-AAFC7156500D}" dt="2022-01-25T20:02:29.854" v="3648" actId="700"/>
        <pc:sldMkLst>
          <pc:docMk/>
          <pc:sldMk cId="163446649" sldId="1146"/>
        </pc:sldMkLst>
        <pc:spChg chg="add mod ord">
          <ac:chgData name="Mariah Helgeson" userId="51b1bd1c-374c-4333-91a8-ada6f1cc33a2" providerId="ADAL" clId="{2561BA1A-F32F-064E-9033-AAFC7156500D}" dt="2022-01-25T20:02:29.854" v="3648" actId="700"/>
          <ac:spMkLst>
            <pc:docMk/>
            <pc:sldMk cId="163446649" sldId="1146"/>
            <ac:spMk id="3" creationId="{FCCC056B-486A-C54A-B201-96903FBD4C13}"/>
          </ac:spMkLst>
        </pc:spChg>
        <pc:spChg chg="add mod">
          <ac:chgData name="Mariah Helgeson" userId="51b1bd1c-374c-4333-91a8-ada6f1cc33a2" providerId="ADAL" clId="{2561BA1A-F32F-064E-9033-AAFC7156500D}" dt="2022-01-25T19:15:01.587" v="3008"/>
          <ac:spMkLst>
            <pc:docMk/>
            <pc:sldMk cId="163446649" sldId="1146"/>
            <ac:spMk id="7" creationId="{6A55725D-B747-5A4F-BE3D-6CCEE255BD2E}"/>
          </ac:spMkLst>
        </pc:spChg>
        <pc:spChg chg="add mod">
          <ac:chgData name="Mariah Helgeson" userId="51b1bd1c-374c-4333-91a8-ada6f1cc33a2" providerId="ADAL" clId="{2561BA1A-F32F-064E-9033-AAFC7156500D}" dt="2022-01-25T19:15:01.587" v="3008"/>
          <ac:spMkLst>
            <pc:docMk/>
            <pc:sldMk cId="163446649" sldId="1146"/>
            <ac:spMk id="8" creationId="{0C82FB1A-C5EA-7348-8818-6BC68098F637}"/>
          </ac:spMkLst>
        </pc:spChg>
        <pc:spChg chg="add mod">
          <ac:chgData name="Mariah Helgeson" userId="51b1bd1c-374c-4333-91a8-ada6f1cc33a2" providerId="ADAL" clId="{2561BA1A-F32F-064E-9033-AAFC7156500D}" dt="2022-01-25T19:15:01.587" v="3008"/>
          <ac:spMkLst>
            <pc:docMk/>
            <pc:sldMk cId="163446649" sldId="1146"/>
            <ac:spMk id="9" creationId="{7304D713-EE66-F44E-BA88-7EE003CE8EFB}"/>
          </ac:spMkLst>
        </pc:spChg>
        <pc:spChg chg="add mod">
          <ac:chgData name="Mariah Helgeson" userId="51b1bd1c-374c-4333-91a8-ada6f1cc33a2" providerId="ADAL" clId="{2561BA1A-F32F-064E-9033-AAFC7156500D}" dt="2022-01-25T19:15:01.587" v="3008"/>
          <ac:spMkLst>
            <pc:docMk/>
            <pc:sldMk cId="163446649" sldId="1146"/>
            <ac:spMk id="10" creationId="{0AA9286D-D853-4F42-91BD-001292A091AE}"/>
          </ac:spMkLst>
        </pc:spChg>
        <pc:spChg chg="add mod">
          <ac:chgData name="Mariah Helgeson" userId="51b1bd1c-374c-4333-91a8-ada6f1cc33a2" providerId="ADAL" clId="{2561BA1A-F32F-064E-9033-AAFC7156500D}" dt="2022-01-25T19:15:01.587" v="3008"/>
          <ac:spMkLst>
            <pc:docMk/>
            <pc:sldMk cId="163446649" sldId="1146"/>
            <ac:spMk id="11" creationId="{822678E8-0D78-F84F-9C11-CD434EA79852}"/>
          </ac:spMkLst>
        </pc:spChg>
        <pc:spChg chg="add mod">
          <ac:chgData name="Mariah Helgeson" userId="51b1bd1c-374c-4333-91a8-ada6f1cc33a2" providerId="ADAL" clId="{2561BA1A-F32F-064E-9033-AAFC7156500D}" dt="2022-01-25T19:15:01.587" v="3008"/>
          <ac:spMkLst>
            <pc:docMk/>
            <pc:sldMk cId="163446649" sldId="1146"/>
            <ac:spMk id="12" creationId="{33E438EC-2C8F-BB4D-A8CA-2B3312A749AF}"/>
          </ac:spMkLst>
        </pc:spChg>
        <pc:spChg chg="add mod">
          <ac:chgData name="Mariah Helgeson" userId="51b1bd1c-374c-4333-91a8-ada6f1cc33a2" providerId="ADAL" clId="{2561BA1A-F32F-064E-9033-AAFC7156500D}" dt="2022-01-25T19:15:01.587" v="3008"/>
          <ac:spMkLst>
            <pc:docMk/>
            <pc:sldMk cId="163446649" sldId="1146"/>
            <ac:spMk id="13" creationId="{A37726E0-3327-D649-A1B4-296408ED43FB}"/>
          </ac:spMkLst>
        </pc:spChg>
        <pc:spChg chg="add mod">
          <ac:chgData name="Mariah Helgeson" userId="51b1bd1c-374c-4333-91a8-ada6f1cc33a2" providerId="ADAL" clId="{2561BA1A-F32F-064E-9033-AAFC7156500D}" dt="2022-01-25T19:15:01.587" v="3008"/>
          <ac:spMkLst>
            <pc:docMk/>
            <pc:sldMk cId="163446649" sldId="1146"/>
            <ac:spMk id="14" creationId="{123132BC-E629-7149-976F-B0815F2B5E44}"/>
          </ac:spMkLst>
        </pc:spChg>
        <pc:spChg chg="add mod">
          <ac:chgData name="Mariah Helgeson" userId="51b1bd1c-374c-4333-91a8-ada6f1cc33a2" providerId="ADAL" clId="{2561BA1A-F32F-064E-9033-AAFC7156500D}" dt="2022-01-25T19:15:01.587" v="3008"/>
          <ac:spMkLst>
            <pc:docMk/>
            <pc:sldMk cId="163446649" sldId="1146"/>
            <ac:spMk id="15" creationId="{820957A2-1477-9046-9756-C2246B49F157}"/>
          </ac:spMkLst>
        </pc:spChg>
        <pc:spChg chg="add mod">
          <ac:chgData name="Mariah Helgeson" userId="51b1bd1c-374c-4333-91a8-ada6f1cc33a2" providerId="ADAL" clId="{2561BA1A-F32F-064E-9033-AAFC7156500D}" dt="2022-01-25T19:15:01.587" v="3008"/>
          <ac:spMkLst>
            <pc:docMk/>
            <pc:sldMk cId="163446649" sldId="1146"/>
            <ac:spMk id="16" creationId="{7B1CDD56-C29F-1A40-9FED-4867561B60D9}"/>
          </ac:spMkLst>
        </pc:spChg>
        <pc:spChg chg="add mod">
          <ac:chgData name="Mariah Helgeson" userId="51b1bd1c-374c-4333-91a8-ada6f1cc33a2" providerId="ADAL" clId="{2561BA1A-F32F-064E-9033-AAFC7156500D}" dt="2022-01-25T19:15:01.587" v="3008"/>
          <ac:spMkLst>
            <pc:docMk/>
            <pc:sldMk cId="163446649" sldId="1146"/>
            <ac:spMk id="17" creationId="{FB31F1A3-B3D5-7743-8ACE-F89DF7E217F8}"/>
          </ac:spMkLst>
        </pc:spChg>
        <pc:spChg chg="add mod">
          <ac:chgData name="Mariah Helgeson" userId="51b1bd1c-374c-4333-91a8-ada6f1cc33a2" providerId="ADAL" clId="{2561BA1A-F32F-064E-9033-AAFC7156500D}" dt="2022-01-25T19:15:01.587" v="3008"/>
          <ac:spMkLst>
            <pc:docMk/>
            <pc:sldMk cId="163446649" sldId="1146"/>
            <ac:spMk id="18" creationId="{5BBA106F-BD98-3443-B9AA-7741C72A21A4}"/>
          </ac:spMkLst>
        </pc:spChg>
        <pc:spChg chg="add mod">
          <ac:chgData name="Mariah Helgeson" userId="51b1bd1c-374c-4333-91a8-ada6f1cc33a2" providerId="ADAL" clId="{2561BA1A-F32F-064E-9033-AAFC7156500D}" dt="2022-01-25T19:15:01.587" v="3008"/>
          <ac:spMkLst>
            <pc:docMk/>
            <pc:sldMk cId="163446649" sldId="1146"/>
            <ac:spMk id="19" creationId="{9534D600-8C2B-AD40-B8AF-F538F4DD36A5}"/>
          </ac:spMkLst>
        </pc:spChg>
        <pc:spChg chg="add mod">
          <ac:chgData name="Mariah Helgeson" userId="51b1bd1c-374c-4333-91a8-ada6f1cc33a2" providerId="ADAL" clId="{2561BA1A-F32F-064E-9033-AAFC7156500D}" dt="2022-01-25T19:15:01.587" v="3008"/>
          <ac:spMkLst>
            <pc:docMk/>
            <pc:sldMk cId="163446649" sldId="1146"/>
            <ac:spMk id="20" creationId="{C1817F50-6CA8-EC4D-B203-FA962C225732}"/>
          </ac:spMkLst>
        </pc:spChg>
        <pc:spChg chg="add mod">
          <ac:chgData name="Mariah Helgeson" userId="51b1bd1c-374c-4333-91a8-ada6f1cc33a2" providerId="ADAL" clId="{2561BA1A-F32F-064E-9033-AAFC7156500D}" dt="2022-01-25T19:15:01.587" v="3008"/>
          <ac:spMkLst>
            <pc:docMk/>
            <pc:sldMk cId="163446649" sldId="1146"/>
            <ac:spMk id="21" creationId="{61CE7B51-2C73-4B44-9364-0648D4D7CA28}"/>
          </ac:spMkLst>
        </pc:spChg>
        <pc:spChg chg="add mod">
          <ac:chgData name="Mariah Helgeson" userId="51b1bd1c-374c-4333-91a8-ada6f1cc33a2" providerId="ADAL" clId="{2561BA1A-F32F-064E-9033-AAFC7156500D}" dt="2022-01-25T19:15:01.587" v="3008"/>
          <ac:spMkLst>
            <pc:docMk/>
            <pc:sldMk cId="163446649" sldId="1146"/>
            <ac:spMk id="22" creationId="{E28E8CD7-96F6-9944-BD80-422BB2D16881}"/>
          </ac:spMkLst>
        </pc:spChg>
        <pc:spChg chg="add mod">
          <ac:chgData name="Mariah Helgeson" userId="51b1bd1c-374c-4333-91a8-ada6f1cc33a2" providerId="ADAL" clId="{2561BA1A-F32F-064E-9033-AAFC7156500D}" dt="2022-01-25T19:42:29.653" v="3405"/>
          <ac:spMkLst>
            <pc:docMk/>
            <pc:sldMk cId="163446649" sldId="1146"/>
            <ac:spMk id="23" creationId="{18361041-9672-6943-A4AF-6C2A0F60644F}"/>
          </ac:spMkLst>
        </pc:spChg>
        <pc:spChg chg="mod ord">
          <ac:chgData name="Mariah Helgeson" userId="51b1bd1c-374c-4333-91a8-ada6f1cc33a2" providerId="ADAL" clId="{2561BA1A-F32F-064E-9033-AAFC7156500D}" dt="2022-01-25T20:02:29.854" v="3648" actId="700"/>
          <ac:spMkLst>
            <pc:docMk/>
            <pc:sldMk cId="163446649" sldId="1146"/>
            <ac:spMk id="45059" creationId="{4ADE3659-AF7E-4132-8A18-3F2DEA89B780}"/>
          </ac:spMkLst>
        </pc:spChg>
        <pc:spChg chg="mod ord">
          <ac:chgData name="Mariah Helgeson" userId="51b1bd1c-374c-4333-91a8-ada6f1cc33a2" providerId="ADAL" clId="{2561BA1A-F32F-064E-9033-AAFC7156500D}" dt="2022-01-25T20:02:29.854" v="3648" actId="700"/>
          <ac:spMkLst>
            <pc:docMk/>
            <pc:sldMk cId="163446649" sldId="1146"/>
            <ac:spMk id="45060" creationId="{47E1EC2F-0925-45D9-A43A-E17020D53450}"/>
          </ac:spMkLst>
        </pc:spChg>
      </pc:sldChg>
      <pc:sldChg chg="addSp modSp mod chgLayout">
        <pc:chgData name="Mariah Helgeson" userId="51b1bd1c-374c-4333-91a8-ada6f1cc33a2" providerId="ADAL" clId="{2561BA1A-F32F-064E-9033-AAFC7156500D}" dt="2022-01-25T20:02:29.854" v="3648" actId="700"/>
        <pc:sldMkLst>
          <pc:docMk/>
          <pc:sldMk cId="1360513157" sldId="1147"/>
        </pc:sldMkLst>
        <pc:spChg chg="add mod ord">
          <ac:chgData name="Mariah Helgeson" userId="51b1bd1c-374c-4333-91a8-ada6f1cc33a2" providerId="ADAL" clId="{2561BA1A-F32F-064E-9033-AAFC7156500D}" dt="2022-01-25T20:02:29.854" v="3648" actId="700"/>
          <ac:spMkLst>
            <pc:docMk/>
            <pc:sldMk cId="1360513157" sldId="1147"/>
            <ac:spMk id="2" creationId="{5C2A91C9-080D-1C45-AA00-CE16CEA40479}"/>
          </ac:spMkLst>
        </pc:spChg>
        <pc:spChg chg="mod ord">
          <ac:chgData name="Mariah Helgeson" userId="51b1bd1c-374c-4333-91a8-ada6f1cc33a2" providerId="ADAL" clId="{2561BA1A-F32F-064E-9033-AAFC7156500D}" dt="2022-01-25T20:02:29.854" v="3648" actId="700"/>
          <ac:spMkLst>
            <pc:docMk/>
            <pc:sldMk cId="1360513157" sldId="1147"/>
            <ac:spMk id="4" creationId="{A49F4659-0288-184B-AE6B-F70C78CB478C}"/>
          </ac:spMkLst>
        </pc:spChg>
        <pc:spChg chg="add mod">
          <ac:chgData name="Mariah Helgeson" userId="51b1bd1c-374c-4333-91a8-ada6f1cc33a2" providerId="ADAL" clId="{2561BA1A-F32F-064E-9033-AAFC7156500D}" dt="2022-01-25T18:36:47.009" v="2703"/>
          <ac:spMkLst>
            <pc:docMk/>
            <pc:sldMk cId="1360513157" sldId="1147"/>
            <ac:spMk id="7" creationId="{0F4B7B59-FCA5-E043-AD41-103BA23F64B5}"/>
          </ac:spMkLst>
        </pc:spChg>
        <pc:spChg chg="mod ord">
          <ac:chgData name="Mariah Helgeson" userId="51b1bd1c-374c-4333-91a8-ada6f1cc33a2" providerId="ADAL" clId="{2561BA1A-F32F-064E-9033-AAFC7156500D}" dt="2022-01-25T20:02:29.854" v="3648" actId="700"/>
          <ac:spMkLst>
            <pc:docMk/>
            <pc:sldMk cId="1360513157" sldId="1147"/>
            <ac:spMk id="10" creationId="{BFC09AA3-71B4-41AF-A1DB-46AF93CBD555}"/>
          </ac:spMkLst>
        </pc:spChg>
        <pc:spChg chg="add mod">
          <ac:chgData name="Mariah Helgeson" userId="51b1bd1c-374c-4333-91a8-ada6f1cc33a2" providerId="ADAL" clId="{2561BA1A-F32F-064E-9033-AAFC7156500D}" dt="2022-01-25T18:36:47.009" v="2703"/>
          <ac:spMkLst>
            <pc:docMk/>
            <pc:sldMk cId="1360513157" sldId="1147"/>
            <ac:spMk id="11" creationId="{2801CBA9-E4B0-184A-ADD8-4A4B3DA9E4A8}"/>
          </ac:spMkLst>
        </pc:spChg>
        <pc:spChg chg="add mod">
          <ac:chgData name="Mariah Helgeson" userId="51b1bd1c-374c-4333-91a8-ada6f1cc33a2" providerId="ADAL" clId="{2561BA1A-F32F-064E-9033-AAFC7156500D}" dt="2022-01-25T18:36:47.009" v="2703"/>
          <ac:spMkLst>
            <pc:docMk/>
            <pc:sldMk cId="1360513157" sldId="1147"/>
            <ac:spMk id="12" creationId="{26716B86-DDEE-0C4C-90F2-F28C3C0B42CE}"/>
          </ac:spMkLst>
        </pc:spChg>
        <pc:spChg chg="add mod">
          <ac:chgData name="Mariah Helgeson" userId="51b1bd1c-374c-4333-91a8-ada6f1cc33a2" providerId="ADAL" clId="{2561BA1A-F32F-064E-9033-AAFC7156500D}" dt="2022-01-25T18:36:47.009" v="2703"/>
          <ac:spMkLst>
            <pc:docMk/>
            <pc:sldMk cId="1360513157" sldId="1147"/>
            <ac:spMk id="13" creationId="{8545902C-4182-C94B-B7C2-640F22300F28}"/>
          </ac:spMkLst>
        </pc:spChg>
        <pc:spChg chg="add mod">
          <ac:chgData name="Mariah Helgeson" userId="51b1bd1c-374c-4333-91a8-ada6f1cc33a2" providerId="ADAL" clId="{2561BA1A-F32F-064E-9033-AAFC7156500D}" dt="2022-01-25T18:36:47.009" v="2703"/>
          <ac:spMkLst>
            <pc:docMk/>
            <pc:sldMk cId="1360513157" sldId="1147"/>
            <ac:spMk id="14" creationId="{7D783A66-DCCD-2042-A8A3-253848D57322}"/>
          </ac:spMkLst>
        </pc:spChg>
        <pc:spChg chg="add mod">
          <ac:chgData name="Mariah Helgeson" userId="51b1bd1c-374c-4333-91a8-ada6f1cc33a2" providerId="ADAL" clId="{2561BA1A-F32F-064E-9033-AAFC7156500D}" dt="2022-01-25T18:36:47.009" v="2703"/>
          <ac:spMkLst>
            <pc:docMk/>
            <pc:sldMk cId="1360513157" sldId="1147"/>
            <ac:spMk id="15" creationId="{D71402EB-82BA-7C44-917A-293BE63D353F}"/>
          </ac:spMkLst>
        </pc:spChg>
        <pc:spChg chg="add mod">
          <ac:chgData name="Mariah Helgeson" userId="51b1bd1c-374c-4333-91a8-ada6f1cc33a2" providerId="ADAL" clId="{2561BA1A-F32F-064E-9033-AAFC7156500D}" dt="2022-01-25T18:36:47.009" v="2703"/>
          <ac:spMkLst>
            <pc:docMk/>
            <pc:sldMk cId="1360513157" sldId="1147"/>
            <ac:spMk id="16" creationId="{21BBAD75-2563-6649-B013-756DF22187F8}"/>
          </ac:spMkLst>
        </pc:spChg>
        <pc:spChg chg="add mod">
          <ac:chgData name="Mariah Helgeson" userId="51b1bd1c-374c-4333-91a8-ada6f1cc33a2" providerId="ADAL" clId="{2561BA1A-F32F-064E-9033-AAFC7156500D}" dt="2022-01-25T18:36:47.009" v="2703"/>
          <ac:spMkLst>
            <pc:docMk/>
            <pc:sldMk cId="1360513157" sldId="1147"/>
            <ac:spMk id="17" creationId="{670AF277-6F7F-184B-8361-D932D524119A}"/>
          </ac:spMkLst>
        </pc:spChg>
        <pc:spChg chg="add mod">
          <ac:chgData name="Mariah Helgeson" userId="51b1bd1c-374c-4333-91a8-ada6f1cc33a2" providerId="ADAL" clId="{2561BA1A-F32F-064E-9033-AAFC7156500D}" dt="2022-01-25T18:36:47.009" v="2703"/>
          <ac:spMkLst>
            <pc:docMk/>
            <pc:sldMk cId="1360513157" sldId="1147"/>
            <ac:spMk id="18" creationId="{4AC544F6-1FF2-014A-B889-C907169CF962}"/>
          </ac:spMkLst>
        </pc:spChg>
        <pc:spChg chg="add mod">
          <ac:chgData name="Mariah Helgeson" userId="51b1bd1c-374c-4333-91a8-ada6f1cc33a2" providerId="ADAL" clId="{2561BA1A-F32F-064E-9033-AAFC7156500D}" dt="2022-01-25T18:36:47.009" v="2703"/>
          <ac:spMkLst>
            <pc:docMk/>
            <pc:sldMk cId="1360513157" sldId="1147"/>
            <ac:spMk id="19" creationId="{E9AA2E9E-ACB8-9449-A3BA-467ADFB0648A}"/>
          </ac:spMkLst>
        </pc:spChg>
        <pc:spChg chg="add mod">
          <ac:chgData name="Mariah Helgeson" userId="51b1bd1c-374c-4333-91a8-ada6f1cc33a2" providerId="ADAL" clId="{2561BA1A-F32F-064E-9033-AAFC7156500D}" dt="2022-01-25T18:36:47.009" v="2703"/>
          <ac:spMkLst>
            <pc:docMk/>
            <pc:sldMk cId="1360513157" sldId="1147"/>
            <ac:spMk id="20" creationId="{0B91E357-AA8F-2044-8CC2-F5DB4D6D6265}"/>
          </ac:spMkLst>
        </pc:spChg>
        <pc:spChg chg="add mod">
          <ac:chgData name="Mariah Helgeson" userId="51b1bd1c-374c-4333-91a8-ada6f1cc33a2" providerId="ADAL" clId="{2561BA1A-F32F-064E-9033-AAFC7156500D}" dt="2022-01-25T18:36:47.009" v="2703"/>
          <ac:spMkLst>
            <pc:docMk/>
            <pc:sldMk cId="1360513157" sldId="1147"/>
            <ac:spMk id="21" creationId="{74D8A1CC-DAA6-AA4F-A6EC-4F60862D2420}"/>
          </ac:spMkLst>
        </pc:spChg>
        <pc:spChg chg="add mod">
          <ac:chgData name="Mariah Helgeson" userId="51b1bd1c-374c-4333-91a8-ada6f1cc33a2" providerId="ADAL" clId="{2561BA1A-F32F-064E-9033-AAFC7156500D}" dt="2022-01-25T18:36:47.009" v="2703"/>
          <ac:spMkLst>
            <pc:docMk/>
            <pc:sldMk cId="1360513157" sldId="1147"/>
            <ac:spMk id="22" creationId="{788A262B-54A5-1D42-AB7D-5D9EF78678B0}"/>
          </ac:spMkLst>
        </pc:spChg>
        <pc:spChg chg="add mod">
          <ac:chgData name="Mariah Helgeson" userId="51b1bd1c-374c-4333-91a8-ada6f1cc33a2" providerId="ADAL" clId="{2561BA1A-F32F-064E-9033-AAFC7156500D}" dt="2022-01-25T18:36:47.009" v="2703"/>
          <ac:spMkLst>
            <pc:docMk/>
            <pc:sldMk cId="1360513157" sldId="1147"/>
            <ac:spMk id="23" creationId="{AD4D3C64-79F5-FA49-9C0E-8CC445A1E114}"/>
          </ac:spMkLst>
        </pc:spChg>
      </pc:sldChg>
      <pc:sldChg chg="addSp modSp mod chgLayout">
        <pc:chgData name="Mariah Helgeson" userId="51b1bd1c-374c-4333-91a8-ada6f1cc33a2" providerId="ADAL" clId="{2561BA1A-F32F-064E-9033-AAFC7156500D}" dt="2022-01-25T20:02:29.854" v="3648" actId="700"/>
        <pc:sldMkLst>
          <pc:docMk/>
          <pc:sldMk cId="3308406034" sldId="1148"/>
        </pc:sldMkLst>
        <pc:spChg chg="add mod ord">
          <ac:chgData name="Mariah Helgeson" userId="51b1bd1c-374c-4333-91a8-ada6f1cc33a2" providerId="ADAL" clId="{2561BA1A-F32F-064E-9033-AAFC7156500D}" dt="2022-01-25T20:02:29.854" v="3648" actId="700"/>
          <ac:spMkLst>
            <pc:docMk/>
            <pc:sldMk cId="3308406034" sldId="1148"/>
            <ac:spMk id="3" creationId="{80AEC36C-3744-0C4B-83F0-EC7F0C8AE8B2}"/>
          </ac:spMkLst>
        </pc:spChg>
        <pc:spChg chg="mod ord">
          <ac:chgData name="Mariah Helgeson" userId="51b1bd1c-374c-4333-91a8-ada6f1cc33a2" providerId="ADAL" clId="{2561BA1A-F32F-064E-9033-AAFC7156500D}" dt="2022-01-25T20:02:29.854" v="3648" actId="700"/>
          <ac:spMkLst>
            <pc:docMk/>
            <pc:sldMk cId="3308406034" sldId="1148"/>
            <ac:spMk id="4" creationId="{A49F4659-0288-184B-AE6B-F70C78CB478C}"/>
          </ac:spMkLst>
        </pc:spChg>
        <pc:spChg chg="add mod">
          <ac:chgData name="Mariah Helgeson" userId="51b1bd1c-374c-4333-91a8-ada6f1cc33a2" providerId="ADAL" clId="{2561BA1A-F32F-064E-9033-AAFC7156500D}" dt="2022-01-25T18:36:56.274" v="2704"/>
          <ac:spMkLst>
            <pc:docMk/>
            <pc:sldMk cId="3308406034" sldId="1148"/>
            <ac:spMk id="10" creationId="{C665C4C8-9CD1-274D-B2AD-47FAF7A53EE5}"/>
          </ac:spMkLst>
        </pc:spChg>
        <pc:spChg chg="add mod">
          <ac:chgData name="Mariah Helgeson" userId="51b1bd1c-374c-4333-91a8-ada6f1cc33a2" providerId="ADAL" clId="{2561BA1A-F32F-064E-9033-AAFC7156500D}" dt="2022-01-25T18:36:56.274" v="2704"/>
          <ac:spMkLst>
            <pc:docMk/>
            <pc:sldMk cId="3308406034" sldId="1148"/>
            <ac:spMk id="11" creationId="{4D96BE0A-0263-494B-A097-BCBE52C565EA}"/>
          </ac:spMkLst>
        </pc:spChg>
        <pc:spChg chg="add mod">
          <ac:chgData name="Mariah Helgeson" userId="51b1bd1c-374c-4333-91a8-ada6f1cc33a2" providerId="ADAL" clId="{2561BA1A-F32F-064E-9033-AAFC7156500D}" dt="2022-01-25T18:36:56.274" v="2704"/>
          <ac:spMkLst>
            <pc:docMk/>
            <pc:sldMk cId="3308406034" sldId="1148"/>
            <ac:spMk id="12" creationId="{33C39D5D-8C90-4B46-96F5-5946FCE62E05}"/>
          </ac:spMkLst>
        </pc:spChg>
        <pc:spChg chg="add mod">
          <ac:chgData name="Mariah Helgeson" userId="51b1bd1c-374c-4333-91a8-ada6f1cc33a2" providerId="ADAL" clId="{2561BA1A-F32F-064E-9033-AAFC7156500D}" dt="2022-01-25T18:36:56.274" v="2704"/>
          <ac:spMkLst>
            <pc:docMk/>
            <pc:sldMk cId="3308406034" sldId="1148"/>
            <ac:spMk id="13" creationId="{51884522-056C-4A4D-B2AC-FDCA8AED1C71}"/>
          </ac:spMkLst>
        </pc:spChg>
        <pc:spChg chg="add mod">
          <ac:chgData name="Mariah Helgeson" userId="51b1bd1c-374c-4333-91a8-ada6f1cc33a2" providerId="ADAL" clId="{2561BA1A-F32F-064E-9033-AAFC7156500D}" dt="2022-01-25T18:36:56.274" v="2704"/>
          <ac:spMkLst>
            <pc:docMk/>
            <pc:sldMk cId="3308406034" sldId="1148"/>
            <ac:spMk id="14" creationId="{48886496-35D8-1F46-8508-AFBD9598BFB1}"/>
          </ac:spMkLst>
        </pc:spChg>
        <pc:spChg chg="add mod">
          <ac:chgData name="Mariah Helgeson" userId="51b1bd1c-374c-4333-91a8-ada6f1cc33a2" providerId="ADAL" clId="{2561BA1A-F32F-064E-9033-AAFC7156500D}" dt="2022-01-25T18:36:56.274" v="2704"/>
          <ac:spMkLst>
            <pc:docMk/>
            <pc:sldMk cId="3308406034" sldId="1148"/>
            <ac:spMk id="15" creationId="{662B52E8-2036-CF47-B784-68328947760F}"/>
          </ac:spMkLst>
        </pc:spChg>
        <pc:spChg chg="add mod">
          <ac:chgData name="Mariah Helgeson" userId="51b1bd1c-374c-4333-91a8-ada6f1cc33a2" providerId="ADAL" clId="{2561BA1A-F32F-064E-9033-AAFC7156500D}" dt="2022-01-25T18:36:56.274" v="2704"/>
          <ac:spMkLst>
            <pc:docMk/>
            <pc:sldMk cId="3308406034" sldId="1148"/>
            <ac:spMk id="16" creationId="{C0467F3D-D532-B248-B323-B77F623DE643}"/>
          </ac:spMkLst>
        </pc:spChg>
        <pc:spChg chg="add mod">
          <ac:chgData name="Mariah Helgeson" userId="51b1bd1c-374c-4333-91a8-ada6f1cc33a2" providerId="ADAL" clId="{2561BA1A-F32F-064E-9033-AAFC7156500D}" dt="2022-01-25T18:36:56.274" v="2704"/>
          <ac:spMkLst>
            <pc:docMk/>
            <pc:sldMk cId="3308406034" sldId="1148"/>
            <ac:spMk id="17" creationId="{8AA01A7F-0EBB-FF49-9D99-5615BFA80DC1}"/>
          </ac:spMkLst>
        </pc:spChg>
        <pc:spChg chg="add mod">
          <ac:chgData name="Mariah Helgeson" userId="51b1bd1c-374c-4333-91a8-ada6f1cc33a2" providerId="ADAL" clId="{2561BA1A-F32F-064E-9033-AAFC7156500D}" dt="2022-01-25T18:36:56.274" v="2704"/>
          <ac:spMkLst>
            <pc:docMk/>
            <pc:sldMk cId="3308406034" sldId="1148"/>
            <ac:spMk id="18" creationId="{FA87E1A8-3A50-024E-9087-5F84BEB02A2F}"/>
          </ac:spMkLst>
        </pc:spChg>
        <pc:spChg chg="add mod">
          <ac:chgData name="Mariah Helgeson" userId="51b1bd1c-374c-4333-91a8-ada6f1cc33a2" providerId="ADAL" clId="{2561BA1A-F32F-064E-9033-AAFC7156500D}" dt="2022-01-25T18:36:56.274" v="2704"/>
          <ac:spMkLst>
            <pc:docMk/>
            <pc:sldMk cId="3308406034" sldId="1148"/>
            <ac:spMk id="19" creationId="{8BFEB1CE-1EF4-B942-85D2-AE2ED44A2C37}"/>
          </ac:spMkLst>
        </pc:spChg>
        <pc:spChg chg="add mod">
          <ac:chgData name="Mariah Helgeson" userId="51b1bd1c-374c-4333-91a8-ada6f1cc33a2" providerId="ADAL" clId="{2561BA1A-F32F-064E-9033-AAFC7156500D}" dt="2022-01-25T18:36:56.274" v="2704"/>
          <ac:spMkLst>
            <pc:docMk/>
            <pc:sldMk cId="3308406034" sldId="1148"/>
            <ac:spMk id="20" creationId="{251DE53A-ABB0-EC4E-B2E8-F0BC7E85260E}"/>
          </ac:spMkLst>
        </pc:spChg>
        <pc:spChg chg="add mod">
          <ac:chgData name="Mariah Helgeson" userId="51b1bd1c-374c-4333-91a8-ada6f1cc33a2" providerId="ADAL" clId="{2561BA1A-F32F-064E-9033-AAFC7156500D}" dt="2022-01-25T18:36:56.274" v="2704"/>
          <ac:spMkLst>
            <pc:docMk/>
            <pc:sldMk cId="3308406034" sldId="1148"/>
            <ac:spMk id="21" creationId="{BD20E7C7-32FD-3142-8FF3-399437970FEB}"/>
          </ac:spMkLst>
        </pc:spChg>
        <pc:spChg chg="add mod">
          <ac:chgData name="Mariah Helgeson" userId="51b1bd1c-374c-4333-91a8-ada6f1cc33a2" providerId="ADAL" clId="{2561BA1A-F32F-064E-9033-AAFC7156500D}" dt="2022-01-25T18:36:56.274" v="2704"/>
          <ac:spMkLst>
            <pc:docMk/>
            <pc:sldMk cId="3308406034" sldId="1148"/>
            <ac:spMk id="22" creationId="{D7782F55-587B-014B-B3F9-4E3E6F1F7514}"/>
          </ac:spMkLst>
        </pc:spChg>
        <pc:spChg chg="add mod">
          <ac:chgData name="Mariah Helgeson" userId="51b1bd1c-374c-4333-91a8-ada6f1cc33a2" providerId="ADAL" clId="{2561BA1A-F32F-064E-9033-AAFC7156500D}" dt="2022-01-25T18:36:56.274" v="2704"/>
          <ac:spMkLst>
            <pc:docMk/>
            <pc:sldMk cId="3308406034" sldId="1148"/>
            <ac:spMk id="23" creationId="{29D29DDC-1D38-8249-BCD8-E6F8B30F1483}"/>
          </ac:spMkLst>
        </pc:spChg>
        <pc:picChg chg="mod ord">
          <ac:chgData name="Mariah Helgeson" userId="51b1bd1c-374c-4333-91a8-ada6f1cc33a2" providerId="ADAL" clId="{2561BA1A-F32F-064E-9033-AAFC7156500D}" dt="2022-01-25T20:02:29.854" v="3648" actId="700"/>
          <ac:picMkLst>
            <pc:docMk/>
            <pc:sldMk cId="3308406034" sldId="1148"/>
            <ac:picMk id="5" creationId="{5C1D89E0-0548-4A76-9E48-C343090FD8A9}"/>
          </ac:picMkLst>
        </pc:picChg>
      </pc:sldChg>
      <pc:sldChg chg="addSp modSp mod modClrScheme chgLayout">
        <pc:chgData name="Mariah Helgeson" userId="51b1bd1c-374c-4333-91a8-ada6f1cc33a2" providerId="ADAL" clId="{2561BA1A-F32F-064E-9033-AAFC7156500D}" dt="2022-01-25T20:02:29.854" v="3648" actId="700"/>
        <pc:sldMkLst>
          <pc:docMk/>
          <pc:sldMk cId="1869125778" sldId="1149"/>
        </pc:sldMkLst>
        <pc:spChg chg="mod ord">
          <ac:chgData name="Mariah Helgeson" userId="51b1bd1c-374c-4333-91a8-ada6f1cc33a2" providerId="ADAL" clId="{2561BA1A-F32F-064E-9033-AAFC7156500D}" dt="2022-01-25T20:02:29.854" v="3648" actId="700"/>
          <ac:spMkLst>
            <pc:docMk/>
            <pc:sldMk cId="1869125778" sldId="1149"/>
            <ac:spMk id="2" creationId="{A53F317A-ACFA-442D-BE86-8DC76D72AEF0}"/>
          </ac:spMkLst>
        </pc:spChg>
        <pc:spChg chg="mod ord">
          <ac:chgData name="Mariah Helgeson" userId="51b1bd1c-374c-4333-91a8-ada6f1cc33a2" providerId="ADAL" clId="{2561BA1A-F32F-064E-9033-AAFC7156500D}" dt="2022-01-25T20:02:29.854" v="3648" actId="700"/>
          <ac:spMkLst>
            <pc:docMk/>
            <pc:sldMk cId="1869125778" sldId="1149"/>
            <ac:spMk id="3" creationId="{5E474ADC-330F-4C98-A763-92D909023483}"/>
          </ac:spMkLst>
        </pc:spChg>
        <pc:spChg chg="add mod">
          <ac:chgData name="Mariah Helgeson" userId="51b1bd1c-374c-4333-91a8-ada6f1cc33a2" providerId="ADAL" clId="{2561BA1A-F32F-064E-9033-AAFC7156500D}" dt="2022-01-25T18:30:40.814" v="1662"/>
          <ac:spMkLst>
            <pc:docMk/>
            <pc:sldMk cId="1869125778" sldId="1149"/>
            <ac:spMk id="7" creationId="{C5F56AB1-15BF-094A-B330-5E942B6E1E20}"/>
          </ac:spMkLst>
        </pc:spChg>
        <pc:spChg chg="add mod">
          <ac:chgData name="Mariah Helgeson" userId="51b1bd1c-374c-4333-91a8-ada6f1cc33a2" providerId="ADAL" clId="{2561BA1A-F32F-064E-9033-AAFC7156500D}" dt="2022-01-25T18:30:40.814" v="1662"/>
          <ac:spMkLst>
            <pc:docMk/>
            <pc:sldMk cId="1869125778" sldId="1149"/>
            <ac:spMk id="10" creationId="{08DC0719-23C0-584F-B66E-2E6B72968AB7}"/>
          </ac:spMkLst>
        </pc:spChg>
        <pc:spChg chg="add mod">
          <ac:chgData name="Mariah Helgeson" userId="51b1bd1c-374c-4333-91a8-ada6f1cc33a2" providerId="ADAL" clId="{2561BA1A-F32F-064E-9033-AAFC7156500D}" dt="2022-01-25T18:30:40.814" v="1662"/>
          <ac:spMkLst>
            <pc:docMk/>
            <pc:sldMk cId="1869125778" sldId="1149"/>
            <ac:spMk id="11" creationId="{E95683D7-1853-5544-81A9-5F9FB94998D4}"/>
          </ac:spMkLst>
        </pc:spChg>
        <pc:spChg chg="add mod">
          <ac:chgData name="Mariah Helgeson" userId="51b1bd1c-374c-4333-91a8-ada6f1cc33a2" providerId="ADAL" clId="{2561BA1A-F32F-064E-9033-AAFC7156500D}" dt="2022-01-25T18:30:40.814" v="1662"/>
          <ac:spMkLst>
            <pc:docMk/>
            <pc:sldMk cId="1869125778" sldId="1149"/>
            <ac:spMk id="12" creationId="{92AAEB27-420B-9A47-88A1-A64E1E5CC468}"/>
          </ac:spMkLst>
        </pc:spChg>
        <pc:spChg chg="add mod">
          <ac:chgData name="Mariah Helgeson" userId="51b1bd1c-374c-4333-91a8-ada6f1cc33a2" providerId="ADAL" clId="{2561BA1A-F32F-064E-9033-AAFC7156500D}" dt="2022-01-25T18:30:40.814" v="1662"/>
          <ac:spMkLst>
            <pc:docMk/>
            <pc:sldMk cId="1869125778" sldId="1149"/>
            <ac:spMk id="13" creationId="{D3BFF3F8-746A-E646-8811-BB89E60E1C59}"/>
          </ac:spMkLst>
        </pc:spChg>
        <pc:spChg chg="add mod">
          <ac:chgData name="Mariah Helgeson" userId="51b1bd1c-374c-4333-91a8-ada6f1cc33a2" providerId="ADAL" clId="{2561BA1A-F32F-064E-9033-AAFC7156500D}" dt="2022-01-25T18:30:40.814" v="1662"/>
          <ac:spMkLst>
            <pc:docMk/>
            <pc:sldMk cId="1869125778" sldId="1149"/>
            <ac:spMk id="14" creationId="{507FCC4F-2E3E-7147-8D12-4B12D90D327A}"/>
          </ac:spMkLst>
        </pc:spChg>
        <pc:spChg chg="add mod">
          <ac:chgData name="Mariah Helgeson" userId="51b1bd1c-374c-4333-91a8-ada6f1cc33a2" providerId="ADAL" clId="{2561BA1A-F32F-064E-9033-AAFC7156500D}" dt="2022-01-25T18:30:40.814" v="1662"/>
          <ac:spMkLst>
            <pc:docMk/>
            <pc:sldMk cId="1869125778" sldId="1149"/>
            <ac:spMk id="15" creationId="{99CC3F84-FFF4-AB4D-8C18-2920190576EB}"/>
          </ac:spMkLst>
        </pc:spChg>
        <pc:spChg chg="add mod">
          <ac:chgData name="Mariah Helgeson" userId="51b1bd1c-374c-4333-91a8-ada6f1cc33a2" providerId="ADAL" clId="{2561BA1A-F32F-064E-9033-AAFC7156500D}" dt="2022-01-25T18:30:40.814" v="1662"/>
          <ac:spMkLst>
            <pc:docMk/>
            <pc:sldMk cId="1869125778" sldId="1149"/>
            <ac:spMk id="16" creationId="{CE703027-F0D2-594A-ADD9-101A974594CE}"/>
          </ac:spMkLst>
        </pc:spChg>
        <pc:spChg chg="add mod">
          <ac:chgData name="Mariah Helgeson" userId="51b1bd1c-374c-4333-91a8-ada6f1cc33a2" providerId="ADAL" clId="{2561BA1A-F32F-064E-9033-AAFC7156500D}" dt="2022-01-25T18:30:40.814" v="1662"/>
          <ac:spMkLst>
            <pc:docMk/>
            <pc:sldMk cId="1869125778" sldId="1149"/>
            <ac:spMk id="17" creationId="{E097622E-239A-9447-9665-529E6EFAE77E}"/>
          </ac:spMkLst>
        </pc:spChg>
        <pc:spChg chg="add mod">
          <ac:chgData name="Mariah Helgeson" userId="51b1bd1c-374c-4333-91a8-ada6f1cc33a2" providerId="ADAL" clId="{2561BA1A-F32F-064E-9033-AAFC7156500D}" dt="2022-01-25T18:30:40.814" v="1662"/>
          <ac:spMkLst>
            <pc:docMk/>
            <pc:sldMk cId="1869125778" sldId="1149"/>
            <ac:spMk id="18" creationId="{2099C6B2-3770-8143-A1D3-0652BE799B82}"/>
          </ac:spMkLst>
        </pc:spChg>
        <pc:spChg chg="add mod">
          <ac:chgData name="Mariah Helgeson" userId="51b1bd1c-374c-4333-91a8-ada6f1cc33a2" providerId="ADAL" clId="{2561BA1A-F32F-064E-9033-AAFC7156500D}" dt="2022-01-25T18:30:40.814" v="1662"/>
          <ac:spMkLst>
            <pc:docMk/>
            <pc:sldMk cId="1869125778" sldId="1149"/>
            <ac:spMk id="19" creationId="{ED6601D9-B4F6-B842-B99D-5ED53F81AB3A}"/>
          </ac:spMkLst>
        </pc:spChg>
        <pc:spChg chg="add mod">
          <ac:chgData name="Mariah Helgeson" userId="51b1bd1c-374c-4333-91a8-ada6f1cc33a2" providerId="ADAL" clId="{2561BA1A-F32F-064E-9033-AAFC7156500D}" dt="2022-01-25T18:30:40.814" v="1662"/>
          <ac:spMkLst>
            <pc:docMk/>
            <pc:sldMk cId="1869125778" sldId="1149"/>
            <ac:spMk id="20" creationId="{7FDF12CC-5273-194C-B00C-C31456887212}"/>
          </ac:spMkLst>
        </pc:spChg>
        <pc:spChg chg="mod ord">
          <ac:chgData name="Mariah Helgeson" userId="51b1bd1c-374c-4333-91a8-ada6f1cc33a2" providerId="ADAL" clId="{2561BA1A-F32F-064E-9033-AAFC7156500D}" dt="2022-01-25T20:02:29.854" v="3648" actId="700"/>
          <ac:spMkLst>
            <pc:docMk/>
            <pc:sldMk cId="1869125778" sldId="1149"/>
            <ac:spMk id="79874" creationId="{93BA0119-DFC6-48B6-AA08-4A8F2E63F96A}"/>
          </ac:spMkLst>
        </pc:spChg>
      </pc:sldChg>
      <pc:sldChg chg="addSp modSp mod modClrScheme chgLayout">
        <pc:chgData name="Mariah Helgeson" userId="51b1bd1c-374c-4333-91a8-ada6f1cc33a2" providerId="ADAL" clId="{2561BA1A-F32F-064E-9033-AAFC7156500D}" dt="2022-01-25T20:02:29.854" v="3648" actId="700"/>
        <pc:sldMkLst>
          <pc:docMk/>
          <pc:sldMk cId="428429717" sldId="1150"/>
        </pc:sldMkLst>
        <pc:spChg chg="mod ord">
          <ac:chgData name="Mariah Helgeson" userId="51b1bd1c-374c-4333-91a8-ada6f1cc33a2" providerId="ADAL" clId="{2561BA1A-F32F-064E-9033-AAFC7156500D}" dt="2022-01-25T20:02:29.854" v="3648" actId="700"/>
          <ac:spMkLst>
            <pc:docMk/>
            <pc:sldMk cId="428429717" sldId="1150"/>
            <ac:spMk id="2" creationId="{A53F317A-ACFA-442D-BE86-8DC76D72AEF0}"/>
          </ac:spMkLst>
        </pc:spChg>
        <pc:spChg chg="mod ord">
          <ac:chgData name="Mariah Helgeson" userId="51b1bd1c-374c-4333-91a8-ada6f1cc33a2" providerId="ADAL" clId="{2561BA1A-F32F-064E-9033-AAFC7156500D}" dt="2022-01-25T20:02:29.854" v="3648" actId="700"/>
          <ac:spMkLst>
            <pc:docMk/>
            <pc:sldMk cId="428429717" sldId="1150"/>
            <ac:spMk id="3" creationId="{5E474ADC-330F-4C98-A763-92D909023483}"/>
          </ac:spMkLst>
        </pc:spChg>
        <pc:spChg chg="add mod">
          <ac:chgData name="Mariah Helgeson" userId="51b1bd1c-374c-4333-91a8-ada6f1cc33a2" providerId="ADAL" clId="{2561BA1A-F32F-064E-9033-AAFC7156500D}" dt="2022-01-25T18:30:42.370" v="1663"/>
          <ac:spMkLst>
            <pc:docMk/>
            <pc:sldMk cId="428429717" sldId="1150"/>
            <ac:spMk id="7" creationId="{BDD005E3-5B2E-5B4B-89AB-7A644584A24B}"/>
          </ac:spMkLst>
        </pc:spChg>
        <pc:spChg chg="add mod">
          <ac:chgData name="Mariah Helgeson" userId="51b1bd1c-374c-4333-91a8-ada6f1cc33a2" providerId="ADAL" clId="{2561BA1A-F32F-064E-9033-AAFC7156500D}" dt="2022-01-25T18:30:42.370" v="1663"/>
          <ac:spMkLst>
            <pc:docMk/>
            <pc:sldMk cId="428429717" sldId="1150"/>
            <ac:spMk id="10" creationId="{B26C9159-71DD-0C44-9DB1-A91E4A4EBD46}"/>
          </ac:spMkLst>
        </pc:spChg>
        <pc:spChg chg="add mod">
          <ac:chgData name="Mariah Helgeson" userId="51b1bd1c-374c-4333-91a8-ada6f1cc33a2" providerId="ADAL" clId="{2561BA1A-F32F-064E-9033-AAFC7156500D}" dt="2022-01-25T18:30:42.370" v="1663"/>
          <ac:spMkLst>
            <pc:docMk/>
            <pc:sldMk cId="428429717" sldId="1150"/>
            <ac:spMk id="11" creationId="{C1670676-5DB1-184A-9503-4C94B76B2A31}"/>
          </ac:spMkLst>
        </pc:spChg>
        <pc:spChg chg="add mod">
          <ac:chgData name="Mariah Helgeson" userId="51b1bd1c-374c-4333-91a8-ada6f1cc33a2" providerId="ADAL" clId="{2561BA1A-F32F-064E-9033-AAFC7156500D}" dt="2022-01-25T18:30:42.370" v="1663"/>
          <ac:spMkLst>
            <pc:docMk/>
            <pc:sldMk cId="428429717" sldId="1150"/>
            <ac:spMk id="12" creationId="{EAA1F6F5-4622-1444-8718-500B718A5A60}"/>
          </ac:spMkLst>
        </pc:spChg>
        <pc:spChg chg="add mod">
          <ac:chgData name="Mariah Helgeson" userId="51b1bd1c-374c-4333-91a8-ada6f1cc33a2" providerId="ADAL" clId="{2561BA1A-F32F-064E-9033-AAFC7156500D}" dt="2022-01-25T18:30:42.370" v="1663"/>
          <ac:spMkLst>
            <pc:docMk/>
            <pc:sldMk cId="428429717" sldId="1150"/>
            <ac:spMk id="13" creationId="{112936CA-F069-E241-9E4B-906DD5547BD7}"/>
          </ac:spMkLst>
        </pc:spChg>
        <pc:spChg chg="add mod">
          <ac:chgData name="Mariah Helgeson" userId="51b1bd1c-374c-4333-91a8-ada6f1cc33a2" providerId="ADAL" clId="{2561BA1A-F32F-064E-9033-AAFC7156500D}" dt="2022-01-25T18:30:42.370" v="1663"/>
          <ac:spMkLst>
            <pc:docMk/>
            <pc:sldMk cId="428429717" sldId="1150"/>
            <ac:spMk id="14" creationId="{DA3D05D0-1254-BA4D-BCC3-E673FFDAB47A}"/>
          </ac:spMkLst>
        </pc:spChg>
        <pc:spChg chg="add mod">
          <ac:chgData name="Mariah Helgeson" userId="51b1bd1c-374c-4333-91a8-ada6f1cc33a2" providerId="ADAL" clId="{2561BA1A-F32F-064E-9033-AAFC7156500D}" dt="2022-01-25T18:30:42.370" v="1663"/>
          <ac:spMkLst>
            <pc:docMk/>
            <pc:sldMk cId="428429717" sldId="1150"/>
            <ac:spMk id="15" creationId="{30925313-F30D-9449-B4E9-6C85F7345436}"/>
          </ac:spMkLst>
        </pc:spChg>
        <pc:spChg chg="add mod">
          <ac:chgData name="Mariah Helgeson" userId="51b1bd1c-374c-4333-91a8-ada6f1cc33a2" providerId="ADAL" clId="{2561BA1A-F32F-064E-9033-AAFC7156500D}" dt="2022-01-25T18:30:42.370" v="1663"/>
          <ac:spMkLst>
            <pc:docMk/>
            <pc:sldMk cId="428429717" sldId="1150"/>
            <ac:spMk id="16" creationId="{AFD4BB93-C807-2A4E-BBE3-BF406AFAE773}"/>
          </ac:spMkLst>
        </pc:spChg>
        <pc:spChg chg="add mod">
          <ac:chgData name="Mariah Helgeson" userId="51b1bd1c-374c-4333-91a8-ada6f1cc33a2" providerId="ADAL" clId="{2561BA1A-F32F-064E-9033-AAFC7156500D}" dt="2022-01-25T18:30:42.370" v="1663"/>
          <ac:spMkLst>
            <pc:docMk/>
            <pc:sldMk cId="428429717" sldId="1150"/>
            <ac:spMk id="17" creationId="{DC9CF5C3-BCFC-D84E-B757-775E4D309FB5}"/>
          </ac:spMkLst>
        </pc:spChg>
        <pc:spChg chg="add mod">
          <ac:chgData name="Mariah Helgeson" userId="51b1bd1c-374c-4333-91a8-ada6f1cc33a2" providerId="ADAL" clId="{2561BA1A-F32F-064E-9033-AAFC7156500D}" dt="2022-01-25T18:30:42.370" v="1663"/>
          <ac:spMkLst>
            <pc:docMk/>
            <pc:sldMk cId="428429717" sldId="1150"/>
            <ac:spMk id="18" creationId="{5E2991B9-CD01-6547-89B1-42F9AEC1350C}"/>
          </ac:spMkLst>
        </pc:spChg>
        <pc:spChg chg="add mod">
          <ac:chgData name="Mariah Helgeson" userId="51b1bd1c-374c-4333-91a8-ada6f1cc33a2" providerId="ADAL" clId="{2561BA1A-F32F-064E-9033-AAFC7156500D}" dt="2022-01-25T18:30:42.370" v="1663"/>
          <ac:spMkLst>
            <pc:docMk/>
            <pc:sldMk cId="428429717" sldId="1150"/>
            <ac:spMk id="19" creationId="{117727CE-47E8-E344-9345-B10BECBC92B3}"/>
          </ac:spMkLst>
        </pc:spChg>
        <pc:spChg chg="add mod">
          <ac:chgData name="Mariah Helgeson" userId="51b1bd1c-374c-4333-91a8-ada6f1cc33a2" providerId="ADAL" clId="{2561BA1A-F32F-064E-9033-AAFC7156500D}" dt="2022-01-25T18:30:42.370" v="1663"/>
          <ac:spMkLst>
            <pc:docMk/>
            <pc:sldMk cId="428429717" sldId="1150"/>
            <ac:spMk id="20" creationId="{2748F94F-2A15-8F4B-8034-99CAE3B828A8}"/>
          </ac:spMkLst>
        </pc:spChg>
        <pc:spChg chg="mod ord">
          <ac:chgData name="Mariah Helgeson" userId="51b1bd1c-374c-4333-91a8-ada6f1cc33a2" providerId="ADAL" clId="{2561BA1A-F32F-064E-9033-AAFC7156500D}" dt="2022-01-25T20:02:29.854" v="3648" actId="700"/>
          <ac:spMkLst>
            <pc:docMk/>
            <pc:sldMk cId="428429717" sldId="1150"/>
            <ac:spMk id="79874" creationId="{93BA0119-DFC6-48B6-AA08-4A8F2E63F96A}"/>
          </ac:spMkLst>
        </pc:spChg>
      </pc:sldChg>
      <pc:sldChg chg="addSp modSp mod modClrScheme chgLayout">
        <pc:chgData name="Mariah Helgeson" userId="51b1bd1c-374c-4333-91a8-ada6f1cc33a2" providerId="ADAL" clId="{2561BA1A-F32F-064E-9033-AAFC7156500D}" dt="2022-01-25T20:15:08.956" v="3914" actId="20577"/>
        <pc:sldMkLst>
          <pc:docMk/>
          <pc:sldMk cId="1854774077" sldId="1152"/>
        </pc:sldMkLst>
        <pc:spChg chg="mod ord">
          <ac:chgData name="Mariah Helgeson" userId="51b1bd1c-374c-4333-91a8-ada6f1cc33a2" providerId="ADAL" clId="{2561BA1A-F32F-064E-9033-AAFC7156500D}" dt="2022-01-25T20:02:29.854" v="3648" actId="700"/>
          <ac:spMkLst>
            <pc:docMk/>
            <pc:sldMk cId="1854774077" sldId="1152"/>
            <ac:spMk id="2" creationId="{4CF895B9-AFF0-4230-B7CE-0B4C0CEA06E1}"/>
          </ac:spMkLst>
        </pc:spChg>
        <pc:spChg chg="add mod">
          <ac:chgData name="Mariah Helgeson" userId="51b1bd1c-374c-4333-91a8-ada6f1cc33a2" providerId="ADAL" clId="{2561BA1A-F32F-064E-9033-AAFC7156500D}" dt="2022-01-25T18:29:48.138" v="1652"/>
          <ac:spMkLst>
            <pc:docMk/>
            <pc:sldMk cId="1854774077" sldId="1152"/>
            <ac:spMk id="7" creationId="{FE71F7ED-CA92-8F4F-A18B-BDC5138EE547}"/>
          </ac:spMkLst>
        </pc:spChg>
        <pc:spChg chg="add mod">
          <ac:chgData name="Mariah Helgeson" userId="51b1bd1c-374c-4333-91a8-ada6f1cc33a2" providerId="ADAL" clId="{2561BA1A-F32F-064E-9033-AAFC7156500D}" dt="2022-01-25T18:29:48.138" v="1652"/>
          <ac:spMkLst>
            <pc:docMk/>
            <pc:sldMk cId="1854774077" sldId="1152"/>
            <ac:spMk id="8" creationId="{8C105ADE-9C13-B346-B665-895C56E9E355}"/>
          </ac:spMkLst>
        </pc:spChg>
        <pc:spChg chg="add mod">
          <ac:chgData name="Mariah Helgeson" userId="51b1bd1c-374c-4333-91a8-ada6f1cc33a2" providerId="ADAL" clId="{2561BA1A-F32F-064E-9033-AAFC7156500D}" dt="2022-01-25T18:29:48.138" v="1652"/>
          <ac:spMkLst>
            <pc:docMk/>
            <pc:sldMk cId="1854774077" sldId="1152"/>
            <ac:spMk id="11" creationId="{0832BE00-DF41-4A44-B63B-D2905DB6812C}"/>
          </ac:spMkLst>
        </pc:spChg>
        <pc:spChg chg="add mod">
          <ac:chgData name="Mariah Helgeson" userId="51b1bd1c-374c-4333-91a8-ada6f1cc33a2" providerId="ADAL" clId="{2561BA1A-F32F-064E-9033-AAFC7156500D}" dt="2022-01-25T18:29:48.138" v="1652"/>
          <ac:spMkLst>
            <pc:docMk/>
            <pc:sldMk cId="1854774077" sldId="1152"/>
            <ac:spMk id="12" creationId="{150EF825-930B-6D43-A166-75A2D8DD5A48}"/>
          </ac:spMkLst>
        </pc:spChg>
        <pc:spChg chg="add mod">
          <ac:chgData name="Mariah Helgeson" userId="51b1bd1c-374c-4333-91a8-ada6f1cc33a2" providerId="ADAL" clId="{2561BA1A-F32F-064E-9033-AAFC7156500D}" dt="2022-01-25T18:29:48.138" v="1652"/>
          <ac:spMkLst>
            <pc:docMk/>
            <pc:sldMk cId="1854774077" sldId="1152"/>
            <ac:spMk id="13" creationId="{428F4A5A-9FD4-AD4A-B0E1-66B2FE3FE351}"/>
          </ac:spMkLst>
        </pc:spChg>
        <pc:spChg chg="add mod">
          <ac:chgData name="Mariah Helgeson" userId="51b1bd1c-374c-4333-91a8-ada6f1cc33a2" providerId="ADAL" clId="{2561BA1A-F32F-064E-9033-AAFC7156500D}" dt="2022-01-25T18:29:48.138" v="1652"/>
          <ac:spMkLst>
            <pc:docMk/>
            <pc:sldMk cId="1854774077" sldId="1152"/>
            <ac:spMk id="14" creationId="{BAAF154B-E561-5C45-A4C6-9187FCDEE62D}"/>
          </ac:spMkLst>
        </pc:spChg>
        <pc:spChg chg="add mod">
          <ac:chgData name="Mariah Helgeson" userId="51b1bd1c-374c-4333-91a8-ada6f1cc33a2" providerId="ADAL" clId="{2561BA1A-F32F-064E-9033-AAFC7156500D}" dt="2022-01-25T18:29:48.138" v="1652"/>
          <ac:spMkLst>
            <pc:docMk/>
            <pc:sldMk cId="1854774077" sldId="1152"/>
            <ac:spMk id="15" creationId="{3BED0249-54F0-B445-9A5F-FBA81BE7857F}"/>
          </ac:spMkLst>
        </pc:spChg>
        <pc:spChg chg="add mod">
          <ac:chgData name="Mariah Helgeson" userId="51b1bd1c-374c-4333-91a8-ada6f1cc33a2" providerId="ADAL" clId="{2561BA1A-F32F-064E-9033-AAFC7156500D}" dt="2022-01-25T18:29:48.138" v="1652"/>
          <ac:spMkLst>
            <pc:docMk/>
            <pc:sldMk cId="1854774077" sldId="1152"/>
            <ac:spMk id="16" creationId="{604F0182-D834-9747-B448-A349514D880C}"/>
          </ac:spMkLst>
        </pc:spChg>
        <pc:spChg chg="add mod">
          <ac:chgData name="Mariah Helgeson" userId="51b1bd1c-374c-4333-91a8-ada6f1cc33a2" providerId="ADAL" clId="{2561BA1A-F32F-064E-9033-AAFC7156500D}" dt="2022-01-25T18:29:48.138" v="1652"/>
          <ac:spMkLst>
            <pc:docMk/>
            <pc:sldMk cId="1854774077" sldId="1152"/>
            <ac:spMk id="17" creationId="{02DEBFFC-104B-E542-B54E-29A40E1928C0}"/>
          </ac:spMkLst>
        </pc:spChg>
        <pc:spChg chg="add mod">
          <ac:chgData name="Mariah Helgeson" userId="51b1bd1c-374c-4333-91a8-ada6f1cc33a2" providerId="ADAL" clId="{2561BA1A-F32F-064E-9033-AAFC7156500D}" dt="2022-01-25T18:29:48.138" v="1652"/>
          <ac:spMkLst>
            <pc:docMk/>
            <pc:sldMk cId="1854774077" sldId="1152"/>
            <ac:spMk id="18" creationId="{90D99A53-6407-8046-AAAE-22317AC1CDA5}"/>
          </ac:spMkLst>
        </pc:spChg>
        <pc:spChg chg="add mod">
          <ac:chgData name="Mariah Helgeson" userId="51b1bd1c-374c-4333-91a8-ada6f1cc33a2" providerId="ADAL" clId="{2561BA1A-F32F-064E-9033-AAFC7156500D}" dt="2022-01-25T18:29:48.138" v="1652"/>
          <ac:spMkLst>
            <pc:docMk/>
            <pc:sldMk cId="1854774077" sldId="1152"/>
            <ac:spMk id="19" creationId="{E3063B6D-E4CC-E94C-B891-A00A7578FF71}"/>
          </ac:spMkLst>
        </pc:spChg>
        <pc:spChg chg="add mod">
          <ac:chgData name="Mariah Helgeson" userId="51b1bd1c-374c-4333-91a8-ada6f1cc33a2" providerId="ADAL" clId="{2561BA1A-F32F-064E-9033-AAFC7156500D}" dt="2022-01-25T18:30:27.106" v="1655"/>
          <ac:spMkLst>
            <pc:docMk/>
            <pc:sldMk cId="1854774077" sldId="1152"/>
            <ac:spMk id="20" creationId="{4562EFFD-FB0F-7245-89EF-420B6643699E}"/>
          </ac:spMkLst>
        </pc:spChg>
        <pc:spChg chg="add mod">
          <ac:chgData name="Mariah Helgeson" userId="51b1bd1c-374c-4333-91a8-ada6f1cc33a2" providerId="ADAL" clId="{2561BA1A-F32F-064E-9033-AAFC7156500D}" dt="2022-01-25T18:30:27.106" v="1655"/>
          <ac:spMkLst>
            <pc:docMk/>
            <pc:sldMk cId="1854774077" sldId="1152"/>
            <ac:spMk id="21" creationId="{2D6C42B4-3AFC-844D-A924-0E2D8612F70E}"/>
          </ac:spMkLst>
        </pc:spChg>
        <pc:spChg chg="add mod">
          <ac:chgData name="Mariah Helgeson" userId="51b1bd1c-374c-4333-91a8-ada6f1cc33a2" providerId="ADAL" clId="{2561BA1A-F32F-064E-9033-AAFC7156500D}" dt="2022-01-25T18:30:27.106" v="1655"/>
          <ac:spMkLst>
            <pc:docMk/>
            <pc:sldMk cId="1854774077" sldId="1152"/>
            <ac:spMk id="22" creationId="{5DDDECB0-FC35-3D47-BCDC-68A0E2A58F4D}"/>
          </ac:spMkLst>
        </pc:spChg>
        <pc:spChg chg="add mod">
          <ac:chgData name="Mariah Helgeson" userId="51b1bd1c-374c-4333-91a8-ada6f1cc33a2" providerId="ADAL" clId="{2561BA1A-F32F-064E-9033-AAFC7156500D}" dt="2022-01-25T18:30:27.106" v="1655"/>
          <ac:spMkLst>
            <pc:docMk/>
            <pc:sldMk cId="1854774077" sldId="1152"/>
            <ac:spMk id="23" creationId="{28112C7C-878E-EE48-8B34-F1C0D4552312}"/>
          </ac:spMkLst>
        </pc:spChg>
        <pc:spChg chg="add mod">
          <ac:chgData name="Mariah Helgeson" userId="51b1bd1c-374c-4333-91a8-ada6f1cc33a2" providerId="ADAL" clId="{2561BA1A-F32F-064E-9033-AAFC7156500D}" dt="2022-01-25T18:30:27.106" v="1655"/>
          <ac:spMkLst>
            <pc:docMk/>
            <pc:sldMk cId="1854774077" sldId="1152"/>
            <ac:spMk id="24" creationId="{0D687709-35EA-FA4A-938B-6F6DBEF5050B}"/>
          </ac:spMkLst>
        </pc:spChg>
        <pc:spChg chg="add mod">
          <ac:chgData name="Mariah Helgeson" userId="51b1bd1c-374c-4333-91a8-ada6f1cc33a2" providerId="ADAL" clId="{2561BA1A-F32F-064E-9033-AAFC7156500D}" dt="2022-01-25T18:30:27.106" v="1655"/>
          <ac:spMkLst>
            <pc:docMk/>
            <pc:sldMk cId="1854774077" sldId="1152"/>
            <ac:spMk id="25" creationId="{58B5C471-E943-A042-B5D3-D0E15846FCAA}"/>
          </ac:spMkLst>
        </pc:spChg>
        <pc:spChg chg="add mod">
          <ac:chgData name="Mariah Helgeson" userId="51b1bd1c-374c-4333-91a8-ada6f1cc33a2" providerId="ADAL" clId="{2561BA1A-F32F-064E-9033-AAFC7156500D}" dt="2022-01-25T18:30:27.106" v="1655"/>
          <ac:spMkLst>
            <pc:docMk/>
            <pc:sldMk cId="1854774077" sldId="1152"/>
            <ac:spMk id="26" creationId="{7DFA17F4-0214-1742-AC45-E14A94A7D439}"/>
          </ac:spMkLst>
        </pc:spChg>
        <pc:spChg chg="add mod">
          <ac:chgData name="Mariah Helgeson" userId="51b1bd1c-374c-4333-91a8-ada6f1cc33a2" providerId="ADAL" clId="{2561BA1A-F32F-064E-9033-AAFC7156500D}" dt="2022-01-25T18:30:27.106" v="1655"/>
          <ac:spMkLst>
            <pc:docMk/>
            <pc:sldMk cId="1854774077" sldId="1152"/>
            <ac:spMk id="27" creationId="{42F3050E-4B4B-394F-81DD-30D7A4479B07}"/>
          </ac:spMkLst>
        </pc:spChg>
        <pc:spChg chg="add mod">
          <ac:chgData name="Mariah Helgeson" userId="51b1bd1c-374c-4333-91a8-ada6f1cc33a2" providerId="ADAL" clId="{2561BA1A-F32F-064E-9033-AAFC7156500D}" dt="2022-01-25T18:30:27.106" v="1655"/>
          <ac:spMkLst>
            <pc:docMk/>
            <pc:sldMk cId="1854774077" sldId="1152"/>
            <ac:spMk id="28" creationId="{A9701FB3-4726-444C-906F-5F137F94DD1D}"/>
          </ac:spMkLst>
        </pc:spChg>
        <pc:spChg chg="add mod">
          <ac:chgData name="Mariah Helgeson" userId="51b1bd1c-374c-4333-91a8-ada6f1cc33a2" providerId="ADAL" clId="{2561BA1A-F32F-064E-9033-AAFC7156500D}" dt="2022-01-25T18:30:27.106" v="1655"/>
          <ac:spMkLst>
            <pc:docMk/>
            <pc:sldMk cId="1854774077" sldId="1152"/>
            <ac:spMk id="29" creationId="{C0935D4D-99E5-BA49-B846-B51986E3CDFC}"/>
          </ac:spMkLst>
        </pc:spChg>
        <pc:spChg chg="add mod">
          <ac:chgData name="Mariah Helgeson" userId="51b1bd1c-374c-4333-91a8-ada6f1cc33a2" providerId="ADAL" clId="{2561BA1A-F32F-064E-9033-AAFC7156500D}" dt="2022-01-25T18:30:27.106" v="1655"/>
          <ac:spMkLst>
            <pc:docMk/>
            <pc:sldMk cId="1854774077" sldId="1152"/>
            <ac:spMk id="30" creationId="{D30E869A-D4C1-C446-A639-B4086B17809F}"/>
          </ac:spMkLst>
        </pc:spChg>
        <pc:spChg chg="add mod">
          <ac:chgData name="Mariah Helgeson" userId="51b1bd1c-374c-4333-91a8-ada6f1cc33a2" providerId="ADAL" clId="{2561BA1A-F32F-064E-9033-AAFC7156500D}" dt="2022-01-25T18:30:27.106" v="1655"/>
          <ac:spMkLst>
            <pc:docMk/>
            <pc:sldMk cId="1854774077" sldId="1152"/>
            <ac:spMk id="31" creationId="{D497D2D9-14BB-3640-A9E5-D66083EDDDC3}"/>
          </ac:spMkLst>
        </pc:spChg>
        <pc:spChg chg="mod ord">
          <ac:chgData name="Mariah Helgeson" userId="51b1bd1c-374c-4333-91a8-ada6f1cc33a2" providerId="ADAL" clId="{2561BA1A-F32F-064E-9033-AAFC7156500D}" dt="2022-01-25T20:02:29.854" v="3648" actId="700"/>
          <ac:spMkLst>
            <pc:docMk/>
            <pc:sldMk cId="1854774077" sldId="1152"/>
            <ac:spMk id="75778" creationId="{C223E023-A606-477E-A852-16DA0740DE0E}"/>
          </ac:spMkLst>
        </pc:spChg>
        <pc:spChg chg="mod ord">
          <ac:chgData name="Mariah Helgeson" userId="51b1bd1c-374c-4333-91a8-ada6f1cc33a2" providerId="ADAL" clId="{2561BA1A-F32F-064E-9033-AAFC7156500D}" dt="2022-01-25T20:15:08.956" v="3914" actId="20577"/>
          <ac:spMkLst>
            <pc:docMk/>
            <pc:sldMk cId="1854774077" sldId="1152"/>
            <ac:spMk id="75780" creationId="{C0E1592F-F906-47B5-ACC0-7705DEDC51F6}"/>
          </ac:spMkLst>
        </pc:spChg>
      </pc:sldChg>
      <pc:sldChg chg="addSp delSp modSp mod chgLayout">
        <pc:chgData name="Mariah Helgeson" userId="51b1bd1c-374c-4333-91a8-ada6f1cc33a2" providerId="ADAL" clId="{2561BA1A-F32F-064E-9033-AAFC7156500D}" dt="2022-01-25T20:31:44.933" v="4076" actId="478"/>
        <pc:sldMkLst>
          <pc:docMk/>
          <pc:sldMk cId="1068540534" sldId="1153"/>
        </pc:sldMkLst>
        <pc:spChg chg="add mod ord">
          <ac:chgData name="Mariah Helgeson" userId="51b1bd1c-374c-4333-91a8-ada6f1cc33a2" providerId="ADAL" clId="{2561BA1A-F32F-064E-9033-AAFC7156500D}" dt="2022-01-25T20:02:29.854" v="3648" actId="700"/>
          <ac:spMkLst>
            <pc:docMk/>
            <pc:sldMk cId="1068540534" sldId="1153"/>
            <ac:spMk id="2" creationId="{259F4100-B37E-494E-A891-466620D27232}"/>
          </ac:spMkLst>
        </pc:spChg>
        <pc:spChg chg="del">
          <ac:chgData name="Mariah Helgeson" userId="51b1bd1c-374c-4333-91a8-ada6f1cc33a2" providerId="ADAL" clId="{2561BA1A-F32F-064E-9033-AAFC7156500D}" dt="2022-01-25T20:31:44.933" v="4076" actId="478"/>
          <ac:spMkLst>
            <pc:docMk/>
            <pc:sldMk cId="1068540534" sldId="1153"/>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68540534" sldId="1153"/>
            <ac:spMk id="4" creationId="{7E552CBA-E63D-4BDC-974D-8EEEBC8806B8}"/>
          </ac:spMkLst>
        </pc:spChg>
        <pc:spChg chg="mod ord">
          <ac:chgData name="Mariah Helgeson" userId="51b1bd1c-374c-4333-91a8-ada6f1cc33a2" providerId="ADAL" clId="{2561BA1A-F32F-064E-9033-AAFC7156500D}" dt="2022-01-25T20:02:29.854" v="3648" actId="700"/>
          <ac:spMkLst>
            <pc:docMk/>
            <pc:sldMk cId="1068540534" sldId="1153"/>
            <ac:spMk id="5" creationId="{228A02B1-6B9B-F740-AB4F-E861771F8266}"/>
          </ac:spMkLst>
        </pc:spChg>
        <pc:spChg chg="add mod">
          <ac:chgData name="Mariah Helgeson" userId="51b1bd1c-374c-4333-91a8-ada6f1cc33a2" providerId="ADAL" clId="{2561BA1A-F32F-064E-9033-AAFC7156500D}" dt="2022-01-25T19:16:35.147" v="3013"/>
          <ac:spMkLst>
            <pc:docMk/>
            <pc:sldMk cId="1068540534" sldId="1153"/>
            <ac:spMk id="9" creationId="{A2E44119-693A-E444-AAE7-CCF64E9D89DB}"/>
          </ac:spMkLst>
        </pc:spChg>
        <pc:spChg chg="add mod">
          <ac:chgData name="Mariah Helgeson" userId="51b1bd1c-374c-4333-91a8-ada6f1cc33a2" providerId="ADAL" clId="{2561BA1A-F32F-064E-9033-AAFC7156500D}" dt="2022-01-25T19:16:35.147" v="3013"/>
          <ac:spMkLst>
            <pc:docMk/>
            <pc:sldMk cId="1068540534" sldId="1153"/>
            <ac:spMk id="10" creationId="{145841D7-F4FA-4B4F-9208-095A2C3F2F82}"/>
          </ac:spMkLst>
        </pc:spChg>
        <pc:spChg chg="add mod">
          <ac:chgData name="Mariah Helgeson" userId="51b1bd1c-374c-4333-91a8-ada6f1cc33a2" providerId="ADAL" clId="{2561BA1A-F32F-064E-9033-AAFC7156500D}" dt="2022-01-25T19:16:35.147" v="3013"/>
          <ac:spMkLst>
            <pc:docMk/>
            <pc:sldMk cId="1068540534" sldId="1153"/>
            <ac:spMk id="14" creationId="{D82FB046-07F9-1F47-B3AA-0A0E7A6FDE8B}"/>
          </ac:spMkLst>
        </pc:spChg>
        <pc:spChg chg="add mod">
          <ac:chgData name="Mariah Helgeson" userId="51b1bd1c-374c-4333-91a8-ada6f1cc33a2" providerId="ADAL" clId="{2561BA1A-F32F-064E-9033-AAFC7156500D}" dt="2022-01-25T19:16:35.147" v="3013"/>
          <ac:spMkLst>
            <pc:docMk/>
            <pc:sldMk cId="1068540534" sldId="1153"/>
            <ac:spMk id="15" creationId="{9B5A2D3D-9F14-EA41-9EAA-7158A77B44D3}"/>
          </ac:spMkLst>
        </pc:spChg>
        <pc:spChg chg="add mod">
          <ac:chgData name="Mariah Helgeson" userId="51b1bd1c-374c-4333-91a8-ada6f1cc33a2" providerId="ADAL" clId="{2561BA1A-F32F-064E-9033-AAFC7156500D}" dt="2022-01-25T19:16:35.147" v="3013"/>
          <ac:spMkLst>
            <pc:docMk/>
            <pc:sldMk cId="1068540534" sldId="1153"/>
            <ac:spMk id="16" creationId="{E58DF069-3AA8-AE42-BB5D-6E580CE2D81F}"/>
          </ac:spMkLst>
        </pc:spChg>
        <pc:spChg chg="add mod">
          <ac:chgData name="Mariah Helgeson" userId="51b1bd1c-374c-4333-91a8-ada6f1cc33a2" providerId="ADAL" clId="{2561BA1A-F32F-064E-9033-AAFC7156500D}" dt="2022-01-25T19:16:35.147" v="3013"/>
          <ac:spMkLst>
            <pc:docMk/>
            <pc:sldMk cId="1068540534" sldId="1153"/>
            <ac:spMk id="17" creationId="{F0C0F9B0-6A8C-594D-9391-92C9DA16A016}"/>
          </ac:spMkLst>
        </pc:spChg>
        <pc:spChg chg="add mod">
          <ac:chgData name="Mariah Helgeson" userId="51b1bd1c-374c-4333-91a8-ada6f1cc33a2" providerId="ADAL" clId="{2561BA1A-F32F-064E-9033-AAFC7156500D}" dt="2022-01-25T19:16:35.147" v="3013"/>
          <ac:spMkLst>
            <pc:docMk/>
            <pc:sldMk cId="1068540534" sldId="1153"/>
            <ac:spMk id="18" creationId="{B0E3FD27-3315-E54D-A7F1-7173F823B99C}"/>
          </ac:spMkLst>
        </pc:spChg>
        <pc:spChg chg="add mod">
          <ac:chgData name="Mariah Helgeson" userId="51b1bd1c-374c-4333-91a8-ada6f1cc33a2" providerId="ADAL" clId="{2561BA1A-F32F-064E-9033-AAFC7156500D}" dt="2022-01-25T19:16:35.147" v="3013"/>
          <ac:spMkLst>
            <pc:docMk/>
            <pc:sldMk cId="1068540534" sldId="1153"/>
            <ac:spMk id="19" creationId="{193B9CB7-532A-1845-B04A-1603C62B700E}"/>
          </ac:spMkLst>
        </pc:spChg>
        <pc:spChg chg="add mod">
          <ac:chgData name="Mariah Helgeson" userId="51b1bd1c-374c-4333-91a8-ada6f1cc33a2" providerId="ADAL" clId="{2561BA1A-F32F-064E-9033-AAFC7156500D}" dt="2022-01-25T19:16:35.147" v="3013"/>
          <ac:spMkLst>
            <pc:docMk/>
            <pc:sldMk cId="1068540534" sldId="1153"/>
            <ac:spMk id="20" creationId="{43C2F247-EB9D-EF4F-8736-11B1CDD1ADB8}"/>
          </ac:spMkLst>
        </pc:spChg>
        <pc:spChg chg="add mod">
          <ac:chgData name="Mariah Helgeson" userId="51b1bd1c-374c-4333-91a8-ada6f1cc33a2" providerId="ADAL" clId="{2561BA1A-F32F-064E-9033-AAFC7156500D}" dt="2022-01-25T19:16:35.147" v="3013"/>
          <ac:spMkLst>
            <pc:docMk/>
            <pc:sldMk cId="1068540534" sldId="1153"/>
            <ac:spMk id="21" creationId="{44F7C6EB-3790-AE44-81D3-697E88987278}"/>
          </ac:spMkLst>
        </pc:spChg>
        <pc:spChg chg="add mod">
          <ac:chgData name="Mariah Helgeson" userId="51b1bd1c-374c-4333-91a8-ada6f1cc33a2" providerId="ADAL" clId="{2561BA1A-F32F-064E-9033-AAFC7156500D}" dt="2022-01-25T19:16:35.147" v="3013"/>
          <ac:spMkLst>
            <pc:docMk/>
            <pc:sldMk cId="1068540534" sldId="1153"/>
            <ac:spMk id="22" creationId="{ABE1561A-6A4A-6F46-B257-FCDED728E277}"/>
          </ac:spMkLst>
        </pc:spChg>
        <pc:spChg chg="add mod">
          <ac:chgData name="Mariah Helgeson" userId="51b1bd1c-374c-4333-91a8-ada6f1cc33a2" providerId="ADAL" clId="{2561BA1A-F32F-064E-9033-AAFC7156500D}" dt="2022-01-25T19:16:35.147" v="3013"/>
          <ac:spMkLst>
            <pc:docMk/>
            <pc:sldMk cId="1068540534" sldId="1153"/>
            <ac:spMk id="23" creationId="{3496CB3B-AB1E-214F-8CF7-581B687F8F38}"/>
          </ac:spMkLst>
        </pc:spChg>
        <pc:spChg chg="add mod">
          <ac:chgData name="Mariah Helgeson" userId="51b1bd1c-374c-4333-91a8-ada6f1cc33a2" providerId="ADAL" clId="{2561BA1A-F32F-064E-9033-AAFC7156500D}" dt="2022-01-25T19:16:35.147" v="3013"/>
          <ac:spMkLst>
            <pc:docMk/>
            <pc:sldMk cId="1068540534" sldId="1153"/>
            <ac:spMk id="24" creationId="{1DF23A16-E843-F54C-8A40-82AA12C9F3C2}"/>
          </ac:spMkLst>
        </pc:spChg>
        <pc:spChg chg="add mod">
          <ac:chgData name="Mariah Helgeson" userId="51b1bd1c-374c-4333-91a8-ada6f1cc33a2" providerId="ADAL" clId="{2561BA1A-F32F-064E-9033-AAFC7156500D}" dt="2022-01-25T19:16:35.147" v="3013"/>
          <ac:spMkLst>
            <pc:docMk/>
            <pc:sldMk cId="1068540534" sldId="1153"/>
            <ac:spMk id="25" creationId="{26C5D2BD-58CC-2D44-97CA-380D5424A590}"/>
          </ac:spMkLst>
        </pc:spChg>
        <pc:spChg chg="add mod">
          <ac:chgData name="Mariah Helgeson" userId="51b1bd1c-374c-4333-91a8-ada6f1cc33a2" providerId="ADAL" clId="{2561BA1A-F32F-064E-9033-AAFC7156500D}" dt="2022-01-25T19:16:35.147" v="3013"/>
          <ac:spMkLst>
            <pc:docMk/>
            <pc:sldMk cId="1068540534" sldId="1153"/>
            <ac:spMk id="26" creationId="{923D9003-BDAD-8C4B-A4F2-121A3E2442E0}"/>
          </ac:spMkLst>
        </pc:spChg>
        <pc:spChg chg="add mod">
          <ac:chgData name="Mariah Helgeson" userId="51b1bd1c-374c-4333-91a8-ada6f1cc33a2" providerId="ADAL" clId="{2561BA1A-F32F-064E-9033-AAFC7156500D}" dt="2022-01-25T19:16:35.147" v="3013"/>
          <ac:spMkLst>
            <pc:docMk/>
            <pc:sldMk cId="1068540534" sldId="1153"/>
            <ac:spMk id="27" creationId="{49B52BF9-05A1-9647-AF94-5157A3229F1B}"/>
          </ac:spMkLst>
        </pc:spChg>
        <pc:spChg chg="add mod">
          <ac:chgData name="Mariah Helgeson" userId="51b1bd1c-374c-4333-91a8-ada6f1cc33a2" providerId="ADAL" clId="{2561BA1A-F32F-064E-9033-AAFC7156500D}" dt="2022-01-25T19:16:35.147" v="3013"/>
          <ac:spMkLst>
            <pc:docMk/>
            <pc:sldMk cId="1068540534" sldId="1153"/>
            <ac:spMk id="28" creationId="{877596D9-D581-714A-9419-2C9EF2F8FCFE}"/>
          </ac:spMkLst>
        </pc:spChg>
        <pc:spChg chg="add mod">
          <ac:chgData name="Mariah Helgeson" userId="51b1bd1c-374c-4333-91a8-ada6f1cc33a2" providerId="ADAL" clId="{2561BA1A-F32F-064E-9033-AAFC7156500D}" dt="2022-01-25T19:16:35.147" v="3013"/>
          <ac:spMkLst>
            <pc:docMk/>
            <pc:sldMk cId="1068540534" sldId="1153"/>
            <ac:spMk id="29" creationId="{DE989BCF-8AA3-BE4C-A4DD-7E29A2558F43}"/>
          </ac:spMkLst>
        </pc:spChg>
      </pc:sldChg>
      <pc:sldChg chg="addSp modSp mod modClrScheme chgLayout">
        <pc:chgData name="Mariah Helgeson" userId="51b1bd1c-374c-4333-91a8-ada6f1cc33a2" providerId="ADAL" clId="{2561BA1A-F32F-064E-9033-AAFC7156500D}" dt="2022-01-25T20:02:29.854" v="3648" actId="700"/>
        <pc:sldMkLst>
          <pc:docMk/>
          <pc:sldMk cId="2270579913" sldId="1154"/>
        </pc:sldMkLst>
        <pc:spChg chg="mod ord">
          <ac:chgData name="Mariah Helgeson" userId="51b1bd1c-374c-4333-91a8-ada6f1cc33a2" providerId="ADAL" clId="{2561BA1A-F32F-064E-9033-AAFC7156500D}" dt="2022-01-25T20:02:29.854" v="3648" actId="700"/>
          <ac:spMkLst>
            <pc:docMk/>
            <pc:sldMk cId="2270579913" sldId="1154"/>
            <ac:spMk id="2" creationId="{6884A5C1-D371-4BDD-A991-5631C473D8AF}"/>
          </ac:spMkLst>
        </pc:spChg>
        <pc:spChg chg="mod ord">
          <ac:chgData name="Mariah Helgeson" userId="51b1bd1c-374c-4333-91a8-ada6f1cc33a2" providerId="ADAL" clId="{2561BA1A-F32F-064E-9033-AAFC7156500D}" dt="2022-01-25T20:02:29.854" v="3648" actId="700"/>
          <ac:spMkLst>
            <pc:docMk/>
            <pc:sldMk cId="2270579913" sldId="115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270579913" sldId="1154"/>
            <ac:spMk id="4" creationId="{2B392099-E946-814B-ABF7-945497E08AD8}"/>
          </ac:spMkLst>
        </pc:spChg>
        <pc:spChg chg="add mod">
          <ac:chgData name="Mariah Helgeson" userId="51b1bd1c-374c-4333-91a8-ada6f1cc33a2" providerId="ADAL" clId="{2561BA1A-F32F-064E-9033-AAFC7156500D}" dt="2022-01-25T19:21:01.548" v="3088"/>
          <ac:spMkLst>
            <pc:docMk/>
            <pc:sldMk cId="2270579913" sldId="1154"/>
            <ac:spMk id="8" creationId="{7FE06693-4850-0742-B82D-CD709EB0DCC9}"/>
          </ac:spMkLst>
        </pc:spChg>
        <pc:spChg chg="add mod">
          <ac:chgData name="Mariah Helgeson" userId="51b1bd1c-374c-4333-91a8-ada6f1cc33a2" providerId="ADAL" clId="{2561BA1A-F32F-064E-9033-AAFC7156500D}" dt="2022-01-25T19:21:01.548" v="3088"/>
          <ac:spMkLst>
            <pc:docMk/>
            <pc:sldMk cId="2270579913" sldId="1154"/>
            <ac:spMk id="9" creationId="{A39FBAAE-9767-C044-B92F-B506B0087550}"/>
          </ac:spMkLst>
        </pc:spChg>
        <pc:spChg chg="add mod">
          <ac:chgData name="Mariah Helgeson" userId="51b1bd1c-374c-4333-91a8-ada6f1cc33a2" providerId="ADAL" clId="{2561BA1A-F32F-064E-9033-AAFC7156500D}" dt="2022-01-25T19:21:01.548" v="3088"/>
          <ac:spMkLst>
            <pc:docMk/>
            <pc:sldMk cId="2270579913" sldId="1154"/>
            <ac:spMk id="10" creationId="{905BD526-B4F2-9F44-AA58-F74554906195}"/>
          </ac:spMkLst>
        </pc:spChg>
        <pc:spChg chg="add mod">
          <ac:chgData name="Mariah Helgeson" userId="51b1bd1c-374c-4333-91a8-ada6f1cc33a2" providerId="ADAL" clId="{2561BA1A-F32F-064E-9033-AAFC7156500D}" dt="2022-01-25T19:21:01.548" v="3088"/>
          <ac:spMkLst>
            <pc:docMk/>
            <pc:sldMk cId="2270579913" sldId="1154"/>
            <ac:spMk id="11" creationId="{DABE366E-5031-664C-91BB-A4ACF9AADED3}"/>
          </ac:spMkLst>
        </pc:spChg>
        <pc:spChg chg="add mod">
          <ac:chgData name="Mariah Helgeson" userId="51b1bd1c-374c-4333-91a8-ada6f1cc33a2" providerId="ADAL" clId="{2561BA1A-F32F-064E-9033-AAFC7156500D}" dt="2022-01-25T19:21:01.548" v="3088"/>
          <ac:spMkLst>
            <pc:docMk/>
            <pc:sldMk cId="2270579913" sldId="1154"/>
            <ac:spMk id="12" creationId="{47277B32-1A78-654F-8644-C28A4A1ABE5C}"/>
          </ac:spMkLst>
        </pc:spChg>
        <pc:spChg chg="add mod">
          <ac:chgData name="Mariah Helgeson" userId="51b1bd1c-374c-4333-91a8-ada6f1cc33a2" providerId="ADAL" clId="{2561BA1A-F32F-064E-9033-AAFC7156500D}" dt="2022-01-25T19:21:01.548" v="3088"/>
          <ac:spMkLst>
            <pc:docMk/>
            <pc:sldMk cId="2270579913" sldId="1154"/>
            <ac:spMk id="13" creationId="{85399823-11D4-C242-AE38-4FD3460C54E5}"/>
          </ac:spMkLst>
        </pc:spChg>
        <pc:spChg chg="add mod">
          <ac:chgData name="Mariah Helgeson" userId="51b1bd1c-374c-4333-91a8-ada6f1cc33a2" providerId="ADAL" clId="{2561BA1A-F32F-064E-9033-AAFC7156500D}" dt="2022-01-25T19:21:01.548" v="3088"/>
          <ac:spMkLst>
            <pc:docMk/>
            <pc:sldMk cId="2270579913" sldId="1154"/>
            <ac:spMk id="14" creationId="{5F2CE7DD-D1A1-DB41-8569-B4BBF22588F8}"/>
          </ac:spMkLst>
        </pc:spChg>
        <pc:spChg chg="add mod">
          <ac:chgData name="Mariah Helgeson" userId="51b1bd1c-374c-4333-91a8-ada6f1cc33a2" providerId="ADAL" clId="{2561BA1A-F32F-064E-9033-AAFC7156500D}" dt="2022-01-25T19:21:01.548" v="3088"/>
          <ac:spMkLst>
            <pc:docMk/>
            <pc:sldMk cId="2270579913" sldId="1154"/>
            <ac:spMk id="15" creationId="{BD455BBD-CE03-9A4B-8329-848BBC69AEB6}"/>
          </ac:spMkLst>
        </pc:spChg>
        <pc:spChg chg="add mod">
          <ac:chgData name="Mariah Helgeson" userId="51b1bd1c-374c-4333-91a8-ada6f1cc33a2" providerId="ADAL" clId="{2561BA1A-F32F-064E-9033-AAFC7156500D}" dt="2022-01-25T19:21:01.548" v="3088"/>
          <ac:spMkLst>
            <pc:docMk/>
            <pc:sldMk cId="2270579913" sldId="1154"/>
            <ac:spMk id="16" creationId="{1D62C1E8-1EE9-D54A-91D1-94C583ECFD77}"/>
          </ac:spMkLst>
        </pc:spChg>
        <pc:spChg chg="add mod">
          <ac:chgData name="Mariah Helgeson" userId="51b1bd1c-374c-4333-91a8-ada6f1cc33a2" providerId="ADAL" clId="{2561BA1A-F32F-064E-9033-AAFC7156500D}" dt="2022-01-25T19:21:01.548" v="3088"/>
          <ac:spMkLst>
            <pc:docMk/>
            <pc:sldMk cId="2270579913" sldId="1154"/>
            <ac:spMk id="17" creationId="{DD08C943-EDC6-EF43-B086-CC715CF4BBFF}"/>
          </ac:spMkLst>
        </pc:spChg>
        <pc:spChg chg="add mod">
          <ac:chgData name="Mariah Helgeson" userId="51b1bd1c-374c-4333-91a8-ada6f1cc33a2" providerId="ADAL" clId="{2561BA1A-F32F-064E-9033-AAFC7156500D}" dt="2022-01-25T19:21:01.548" v="3088"/>
          <ac:spMkLst>
            <pc:docMk/>
            <pc:sldMk cId="2270579913" sldId="1154"/>
            <ac:spMk id="18" creationId="{2B48644A-95A7-CD4E-891C-6BD0E7FA5B9A}"/>
          </ac:spMkLst>
        </pc:spChg>
        <pc:spChg chg="add mod">
          <ac:chgData name="Mariah Helgeson" userId="51b1bd1c-374c-4333-91a8-ada6f1cc33a2" providerId="ADAL" clId="{2561BA1A-F32F-064E-9033-AAFC7156500D}" dt="2022-01-25T19:21:01.548" v="3088"/>
          <ac:spMkLst>
            <pc:docMk/>
            <pc:sldMk cId="2270579913" sldId="1154"/>
            <ac:spMk id="19" creationId="{9F7DDB29-D8A6-4843-9FF7-4FDDC9FF2654}"/>
          </ac:spMkLst>
        </pc:spChg>
        <pc:spChg chg="add mod">
          <ac:chgData name="Mariah Helgeson" userId="51b1bd1c-374c-4333-91a8-ada6f1cc33a2" providerId="ADAL" clId="{2561BA1A-F32F-064E-9033-AAFC7156500D}" dt="2022-01-25T19:21:01.548" v="3088"/>
          <ac:spMkLst>
            <pc:docMk/>
            <pc:sldMk cId="2270579913" sldId="1154"/>
            <ac:spMk id="20" creationId="{46659E9B-0E1E-A243-ABC8-C1D79236B86D}"/>
          </ac:spMkLst>
        </pc:spChg>
        <pc:spChg chg="add mod">
          <ac:chgData name="Mariah Helgeson" userId="51b1bd1c-374c-4333-91a8-ada6f1cc33a2" providerId="ADAL" clId="{2561BA1A-F32F-064E-9033-AAFC7156500D}" dt="2022-01-25T19:21:01.548" v="3088"/>
          <ac:spMkLst>
            <pc:docMk/>
            <pc:sldMk cId="2270579913" sldId="1154"/>
            <ac:spMk id="21" creationId="{ABE1D2B6-1367-5E4B-8DA3-A0F0ECEE5387}"/>
          </ac:spMkLst>
        </pc:spChg>
        <pc:spChg chg="add mod">
          <ac:chgData name="Mariah Helgeson" userId="51b1bd1c-374c-4333-91a8-ada6f1cc33a2" providerId="ADAL" clId="{2561BA1A-F32F-064E-9033-AAFC7156500D}" dt="2022-01-25T19:21:01.548" v="3088"/>
          <ac:spMkLst>
            <pc:docMk/>
            <pc:sldMk cId="2270579913" sldId="1154"/>
            <ac:spMk id="22" creationId="{FBC00339-7692-3147-B977-663EF2CA39C7}"/>
          </ac:spMkLst>
        </pc:spChg>
        <pc:spChg chg="add mod">
          <ac:chgData name="Mariah Helgeson" userId="51b1bd1c-374c-4333-91a8-ada6f1cc33a2" providerId="ADAL" clId="{2561BA1A-F32F-064E-9033-AAFC7156500D}" dt="2022-01-25T19:21:01.548" v="3088"/>
          <ac:spMkLst>
            <pc:docMk/>
            <pc:sldMk cId="2270579913" sldId="1154"/>
            <ac:spMk id="23" creationId="{2D856334-56F1-084F-B12D-D49D91C814A1}"/>
          </ac:spMkLst>
        </pc:spChg>
        <pc:spChg chg="add mod">
          <ac:chgData name="Mariah Helgeson" userId="51b1bd1c-374c-4333-91a8-ada6f1cc33a2" providerId="ADAL" clId="{2561BA1A-F32F-064E-9033-AAFC7156500D}" dt="2022-01-25T19:21:01.548" v="3088"/>
          <ac:spMkLst>
            <pc:docMk/>
            <pc:sldMk cId="2270579913" sldId="1154"/>
            <ac:spMk id="24" creationId="{848E355B-44CE-C540-89BE-24C06DCED5E3}"/>
          </ac:spMkLst>
        </pc:spChg>
        <pc:spChg chg="add mod">
          <ac:chgData name="Mariah Helgeson" userId="51b1bd1c-374c-4333-91a8-ada6f1cc33a2" providerId="ADAL" clId="{2561BA1A-F32F-064E-9033-AAFC7156500D}" dt="2022-01-25T19:21:01.548" v="3088"/>
          <ac:spMkLst>
            <pc:docMk/>
            <pc:sldMk cId="2270579913" sldId="1154"/>
            <ac:spMk id="25" creationId="{989BD7B8-3B7F-D945-B1E2-65F85B422481}"/>
          </ac:spMkLst>
        </pc:spChg>
        <pc:spChg chg="add mod">
          <ac:chgData name="Mariah Helgeson" userId="51b1bd1c-374c-4333-91a8-ada6f1cc33a2" providerId="ADAL" clId="{2561BA1A-F32F-064E-9033-AAFC7156500D}" dt="2022-01-25T19:21:01.548" v="3088"/>
          <ac:spMkLst>
            <pc:docMk/>
            <pc:sldMk cId="2270579913" sldId="1154"/>
            <ac:spMk id="26" creationId="{0EE69484-5DE9-2C4B-AE3A-B825DEEF322F}"/>
          </ac:spMkLst>
        </pc:spChg>
        <pc:spChg chg="add mod">
          <ac:chgData name="Mariah Helgeson" userId="51b1bd1c-374c-4333-91a8-ada6f1cc33a2" providerId="ADAL" clId="{2561BA1A-F32F-064E-9033-AAFC7156500D}" dt="2022-01-25T19:21:01.548" v="3088"/>
          <ac:spMkLst>
            <pc:docMk/>
            <pc:sldMk cId="2270579913" sldId="1154"/>
            <ac:spMk id="27" creationId="{D5468A0C-5FD9-A84C-B150-1DF0B635B33F}"/>
          </ac:spMkLst>
        </pc:spChg>
        <pc:spChg chg="add mod">
          <ac:chgData name="Mariah Helgeson" userId="51b1bd1c-374c-4333-91a8-ada6f1cc33a2" providerId="ADAL" clId="{2561BA1A-F32F-064E-9033-AAFC7156500D}" dt="2022-01-25T19:21:01.548" v="3088"/>
          <ac:spMkLst>
            <pc:docMk/>
            <pc:sldMk cId="2270579913" sldId="1154"/>
            <ac:spMk id="28" creationId="{D2119521-507F-CA47-871B-261695C6E697}"/>
          </ac:spMkLst>
        </pc:spChg>
      </pc:sldChg>
      <pc:sldChg chg="addSp modSp mod chgLayout">
        <pc:chgData name="Mariah Helgeson" userId="51b1bd1c-374c-4333-91a8-ada6f1cc33a2" providerId="ADAL" clId="{2561BA1A-F32F-064E-9033-AAFC7156500D}" dt="2022-01-25T20:02:29.854" v="3648" actId="700"/>
        <pc:sldMkLst>
          <pc:docMk/>
          <pc:sldMk cId="570980653" sldId="1155"/>
        </pc:sldMkLst>
        <pc:spChg chg="mod ord">
          <ac:chgData name="Mariah Helgeson" userId="51b1bd1c-374c-4333-91a8-ada6f1cc33a2" providerId="ADAL" clId="{2561BA1A-F32F-064E-9033-AAFC7156500D}" dt="2022-01-25T20:02:29.854" v="3648" actId="700"/>
          <ac:spMkLst>
            <pc:docMk/>
            <pc:sldMk cId="570980653" sldId="1155"/>
            <ac:spMk id="2" creationId="{8A93F360-3C45-4471-969B-75648BE4D8E9}"/>
          </ac:spMkLst>
        </pc:spChg>
        <pc:spChg chg="mod ord">
          <ac:chgData name="Mariah Helgeson" userId="51b1bd1c-374c-4333-91a8-ada6f1cc33a2" providerId="ADAL" clId="{2561BA1A-F32F-064E-9033-AAFC7156500D}" dt="2022-01-25T20:02:29.854" v="3648" actId="700"/>
          <ac:spMkLst>
            <pc:docMk/>
            <pc:sldMk cId="570980653" sldId="1155"/>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570980653" sldId="1155"/>
            <ac:spMk id="4" creationId="{D9C20086-91AE-6944-AA0B-096945CC32A8}"/>
          </ac:spMkLst>
        </pc:spChg>
        <pc:spChg chg="add mod">
          <ac:chgData name="Mariah Helgeson" userId="51b1bd1c-374c-4333-91a8-ada6f1cc33a2" providerId="ADAL" clId="{2561BA1A-F32F-064E-9033-AAFC7156500D}" dt="2022-01-25T19:21:10.016" v="3091"/>
          <ac:spMkLst>
            <pc:docMk/>
            <pc:sldMk cId="570980653" sldId="1155"/>
            <ac:spMk id="8" creationId="{8B95F3CC-1225-C744-BC98-7C6DEABD3EC7}"/>
          </ac:spMkLst>
        </pc:spChg>
        <pc:spChg chg="add mod">
          <ac:chgData name="Mariah Helgeson" userId="51b1bd1c-374c-4333-91a8-ada6f1cc33a2" providerId="ADAL" clId="{2561BA1A-F32F-064E-9033-AAFC7156500D}" dt="2022-01-25T19:21:10.016" v="3091"/>
          <ac:spMkLst>
            <pc:docMk/>
            <pc:sldMk cId="570980653" sldId="1155"/>
            <ac:spMk id="9" creationId="{EB875122-69BA-F048-8162-1777E32DB6D3}"/>
          </ac:spMkLst>
        </pc:spChg>
        <pc:spChg chg="add mod">
          <ac:chgData name="Mariah Helgeson" userId="51b1bd1c-374c-4333-91a8-ada6f1cc33a2" providerId="ADAL" clId="{2561BA1A-F32F-064E-9033-AAFC7156500D}" dt="2022-01-25T19:21:10.016" v="3091"/>
          <ac:spMkLst>
            <pc:docMk/>
            <pc:sldMk cId="570980653" sldId="1155"/>
            <ac:spMk id="10" creationId="{97AF0AC4-6EDA-3D4F-BC44-8CC543FFCDCF}"/>
          </ac:spMkLst>
        </pc:spChg>
        <pc:spChg chg="add mod">
          <ac:chgData name="Mariah Helgeson" userId="51b1bd1c-374c-4333-91a8-ada6f1cc33a2" providerId="ADAL" clId="{2561BA1A-F32F-064E-9033-AAFC7156500D}" dt="2022-01-25T19:21:10.016" v="3091"/>
          <ac:spMkLst>
            <pc:docMk/>
            <pc:sldMk cId="570980653" sldId="1155"/>
            <ac:spMk id="11" creationId="{693506C1-46A8-6141-ACA0-2DF122CAEC30}"/>
          </ac:spMkLst>
        </pc:spChg>
        <pc:spChg chg="add mod">
          <ac:chgData name="Mariah Helgeson" userId="51b1bd1c-374c-4333-91a8-ada6f1cc33a2" providerId="ADAL" clId="{2561BA1A-F32F-064E-9033-AAFC7156500D}" dt="2022-01-25T19:21:10.016" v="3091"/>
          <ac:spMkLst>
            <pc:docMk/>
            <pc:sldMk cId="570980653" sldId="1155"/>
            <ac:spMk id="12" creationId="{D2635E1C-8E27-4246-B5A6-B08955A4B4A9}"/>
          </ac:spMkLst>
        </pc:spChg>
        <pc:spChg chg="add mod">
          <ac:chgData name="Mariah Helgeson" userId="51b1bd1c-374c-4333-91a8-ada6f1cc33a2" providerId="ADAL" clId="{2561BA1A-F32F-064E-9033-AAFC7156500D}" dt="2022-01-25T19:21:10.016" v="3091"/>
          <ac:spMkLst>
            <pc:docMk/>
            <pc:sldMk cId="570980653" sldId="1155"/>
            <ac:spMk id="13" creationId="{288529F5-287B-B541-B45C-D16C2AC9BBD9}"/>
          </ac:spMkLst>
        </pc:spChg>
        <pc:spChg chg="add mod">
          <ac:chgData name="Mariah Helgeson" userId="51b1bd1c-374c-4333-91a8-ada6f1cc33a2" providerId="ADAL" clId="{2561BA1A-F32F-064E-9033-AAFC7156500D}" dt="2022-01-25T19:21:10.016" v="3091"/>
          <ac:spMkLst>
            <pc:docMk/>
            <pc:sldMk cId="570980653" sldId="1155"/>
            <ac:spMk id="14" creationId="{73A7B5A5-907D-1B4B-A551-6C5885CB0E8F}"/>
          </ac:spMkLst>
        </pc:spChg>
        <pc:spChg chg="add mod">
          <ac:chgData name="Mariah Helgeson" userId="51b1bd1c-374c-4333-91a8-ada6f1cc33a2" providerId="ADAL" clId="{2561BA1A-F32F-064E-9033-AAFC7156500D}" dt="2022-01-25T19:21:10.016" v="3091"/>
          <ac:spMkLst>
            <pc:docMk/>
            <pc:sldMk cId="570980653" sldId="1155"/>
            <ac:spMk id="15" creationId="{AAA92EBC-F541-E24A-B1B2-19F3E1A68E95}"/>
          </ac:spMkLst>
        </pc:spChg>
        <pc:spChg chg="add mod">
          <ac:chgData name="Mariah Helgeson" userId="51b1bd1c-374c-4333-91a8-ada6f1cc33a2" providerId="ADAL" clId="{2561BA1A-F32F-064E-9033-AAFC7156500D}" dt="2022-01-25T19:21:10.016" v="3091"/>
          <ac:spMkLst>
            <pc:docMk/>
            <pc:sldMk cId="570980653" sldId="1155"/>
            <ac:spMk id="16" creationId="{F88FF920-BC6D-AC42-A2FE-0CE7FE3A7126}"/>
          </ac:spMkLst>
        </pc:spChg>
        <pc:spChg chg="add mod">
          <ac:chgData name="Mariah Helgeson" userId="51b1bd1c-374c-4333-91a8-ada6f1cc33a2" providerId="ADAL" clId="{2561BA1A-F32F-064E-9033-AAFC7156500D}" dt="2022-01-25T19:21:10.016" v="3091"/>
          <ac:spMkLst>
            <pc:docMk/>
            <pc:sldMk cId="570980653" sldId="1155"/>
            <ac:spMk id="17" creationId="{C0177C70-A286-AD42-88F7-0335689CC718}"/>
          </ac:spMkLst>
        </pc:spChg>
        <pc:spChg chg="add mod">
          <ac:chgData name="Mariah Helgeson" userId="51b1bd1c-374c-4333-91a8-ada6f1cc33a2" providerId="ADAL" clId="{2561BA1A-F32F-064E-9033-AAFC7156500D}" dt="2022-01-25T19:21:10.016" v="3091"/>
          <ac:spMkLst>
            <pc:docMk/>
            <pc:sldMk cId="570980653" sldId="1155"/>
            <ac:spMk id="18" creationId="{6E5A570B-97C8-774D-AFC4-57F2085FC0CA}"/>
          </ac:spMkLst>
        </pc:spChg>
        <pc:spChg chg="add mod">
          <ac:chgData name="Mariah Helgeson" userId="51b1bd1c-374c-4333-91a8-ada6f1cc33a2" providerId="ADAL" clId="{2561BA1A-F32F-064E-9033-AAFC7156500D}" dt="2022-01-25T19:21:10.016" v="3091"/>
          <ac:spMkLst>
            <pc:docMk/>
            <pc:sldMk cId="570980653" sldId="1155"/>
            <ac:spMk id="19" creationId="{C93883D1-FE1D-264E-B51F-060417D6897C}"/>
          </ac:spMkLst>
        </pc:spChg>
        <pc:spChg chg="add mod">
          <ac:chgData name="Mariah Helgeson" userId="51b1bd1c-374c-4333-91a8-ada6f1cc33a2" providerId="ADAL" clId="{2561BA1A-F32F-064E-9033-AAFC7156500D}" dt="2022-01-25T19:21:10.016" v="3091"/>
          <ac:spMkLst>
            <pc:docMk/>
            <pc:sldMk cId="570980653" sldId="1155"/>
            <ac:spMk id="20" creationId="{FB017EAD-B4D7-3448-AE28-34977732AD1E}"/>
          </ac:spMkLst>
        </pc:spChg>
        <pc:spChg chg="add mod">
          <ac:chgData name="Mariah Helgeson" userId="51b1bd1c-374c-4333-91a8-ada6f1cc33a2" providerId="ADAL" clId="{2561BA1A-F32F-064E-9033-AAFC7156500D}" dt="2022-01-25T19:21:10.016" v="3091"/>
          <ac:spMkLst>
            <pc:docMk/>
            <pc:sldMk cId="570980653" sldId="1155"/>
            <ac:spMk id="21" creationId="{C3F43B92-0A3C-CB44-8321-A5E9716C70CC}"/>
          </ac:spMkLst>
        </pc:spChg>
        <pc:spChg chg="add mod">
          <ac:chgData name="Mariah Helgeson" userId="51b1bd1c-374c-4333-91a8-ada6f1cc33a2" providerId="ADAL" clId="{2561BA1A-F32F-064E-9033-AAFC7156500D}" dt="2022-01-25T19:21:10.016" v="3091"/>
          <ac:spMkLst>
            <pc:docMk/>
            <pc:sldMk cId="570980653" sldId="1155"/>
            <ac:spMk id="22" creationId="{E909FE2C-2091-9446-81D2-4DCFD2CCCAA2}"/>
          </ac:spMkLst>
        </pc:spChg>
        <pc:spChg chg="add mod">
          <ac:chgData name="Mariah Helgeson" userId="51b1bd1c-374c-4333-91a8-ada6f1cc33a2" providerId="ADAL" clId="{2561BA1A-F32F-064E-9033-AAFC7156500D}" dt="2022-01-25T19:21:10.016" v="3091"/>
          <ac:spMkLst>
            <pc:docMk/>
            <pc:sldMk cId="570980653" sldId="1155"/>
            <ac:spMk id="23" creationId="{1893FD07-1FC2-F243-AC86-CC3A4CCA6A41}"/>
          </ac:spMkLst>
        </pc:spChg>
        <pc:spChg chg="add mod">
          <ac:chgData name="Mariah Helgeson" userId="51b1bd1c-374c-4333-91a8-ada6f1cc33a2" providerId="ADAL" clId="{2561BA1A-F32F-064E-9033-AAFC7156500D}" dt="2022-01-25T19:21:10.016" v="3091"/>
          <ac:spMkLst>
            <pc:docMk/>
            <pc:sldMk cId="570980653" sldId="1155"/>
            <ac:spMk id="24" creationId="{B17F4986-C74E-B94C-AFAA-2E58CC29A873}"/>
          </ac:spMkLst>
        </pc:spChg>
        <pc:spChg chg="add mod">
          <ac:chgData name="Mariah Helgeson" userId="51b1bd1c-374c-4333-91a8-ada6f1cc33a2" providerId="ADAL" clId="{2561BA1A-F32F-064E-9033-AAFC7156500D}" dt="2022-01-25T19:21:10.016" v="3091"/>
          <ac:spMkLst>
            <pc:docMk/>
            <pc:sldMk cId="570980653" sldId="1155"/>
            <ac:spMk id="25" creationId="{949BECC7-B38F-2641-9E05-A5CD5B64C4A0}"/>
          </ac:spMkLst>
        </pc:spChg>
        <pc:spChg chg="add mod">
          <ac:chgData name="Mariah Helgeson" userId="51b1bd1c-374c-4333-91a8-ada6f1cc33a2" providerId="ADAL" clId="{2561BA1A-F32F-064E-9033-AAFC7156500D}" dt="2022-01-25T19:21:10.016" v="3091"/>
          <ac:spMkLst>
            <pc:docMk/>
            <pc:sldMk cId="570980653" sldId="1155"/>
            <ac:spMk id="26" creationId="{D55C4D8F-426B-6346-8871-C5A7016CF501}"/>
          </ac:spMkLst>
        </pc:spChg>
        <pc:spChg chg="add mod">
          <ac:chgData name="Mariah Helgeson" userId="51b1bd1c-374c-4333-91a8-ada6f1cc33a2" providerId="ADAL" clId="{2561BA1A-F32F-064E-9033-AAFC7156500D}" dt="2022-01-25T19:21:10.016" v="3091"/>
          <ac:spMkLst>
            <pc:docMk/>
            <pc:sldMk cId="570980653" sldId="1155"/>
            <ac:spMk id="27" creationId="{A2B100AF-208E-F047-9072-0C036FD2F092}"/>
          </ac:spMkLst>
        </pc:spChg>
        <pc:spChg chg="add mod">
          <ac:chgData name="Mariah Helgeson" userId="51b1bd1c-374c-4333-91a8-ada6f1cc33a2" providerId="ADAL" clId="{2561BA1A-F32F-064E-9033-AAFC7156500D}" dt="2022-01-25T19:21:10.016" v="3091"/>
          <ac:spMkLst>
            <pc:docMk/>
            <pc:sldMk cId="570980653" sldId="1155"/>
            <ac:spMk id="28" creationId="{60277DAC-970E-764F-A2A3-3D663EA17752}"/>
          </ac:spMkLst>
        </pc:spChg>
      </pc:sldChg>
      <pc:sldChg chg="addSp modSp mod chgLayout">
        <pc:chgData name="Mariah Helgeson" userId="51b1bd1c-374c-4333-91a8-ada6f1cc33a2" providerId="ADAL" clId="{2561BA1A-F32F-064E-9033-AAFC7156500D}" dt="2022-01-25T20:02:29.854" v="3648" actId="700"/>
        <pc:sldMkLst>
          <pc:docMk/>
          <pc:sldMk cId="520798191" sldId="1156"/>
        </pc:sldMkLst>
        <pc:spChg chg="mod ord">
          <ac:chgData name="Mariah Helgeson" userId="51b1bd1c-374c-4333-91a8-ada6f1cc33a2" providerId="ADAL" clId="{2561BA1A-F32F-064E-9033-AAFC7156500D}" dt="2022-01-25T20:02:29.854" v="3648" actId="700"/>
          <ac:spMkLst>
            <pc:docMk/>
            <pc:sldMk cId="520798191" sldId="1156"/>
            <ac:spMk id="2" creationId="{8A93F360-3C45-4471-969B-75648BE4D8E9}"/>
          </ac:spMkLst>
        </pc:spChg>
        <pc:spChg chg="mod ord">
          <ac:chgData name="Mariah Helgeson" userId="51b1bd1c-374c-4333-91a8-ada6f1cc33a2" providerId="ADAL" clId="{2561BA1A-F32F-064E-9033-AAFC7156500D}" dt="2022-01-25T20:02:29.854" v="3648" actId="700"/>
          <ac:spMkLst>
            <pc:docMk/>
            <pc:sldMk cId="520798191" sldId="1156"/>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520798191" sldId="1156"/>
            <ac:spMk id="4" creationId="{466EA34F-86E1-7140-81F1-2FB37C379549}"/>
          </ac:spMkLst>
        </pc:spChg>
        <pc:spChg chg="add mod">
          <ac:chgData name="Mariah Helgeson" userId="51b1bd1c-374c-4333-91a8-ada6f1cc33a2" providerId="ADAL" clId="{2561BA1A-F32F-064E-9033-AAFC7156500D}" dt="2022-01-25T19:21:11.277" v="3092"/>
          <ac:spMkLst>
            <pc:docMk/>
            <pc:sldMk cId="520798191" sldId="1156"/>
            <ac:spMk id="8" creationId="{64DB875E-5D32-DE4C-85FE-95A1BA6AF8B2}"/>
          </ac:spMkLst>
        </pc:spChg>
        <pc:spChg chg="add mod">
          <ac:chgData name="Mariah Helgeson" userId="51b1bd1c-374c-4333-91a8-ada6f1cc33a2" providerId="ADAL" clId="{2561BA1A-F32F-064E-9033-AAFC7156500D}" dt="2022-01-25T19:21:11.277" v="3092"/>
          <ac:spMkLst>
            <pc:docMk/>
            <pc:sldMk cId="520798191" sldId="1156"/>
            <ac:spMk id="9" creationId="{654159AB-5BB1-594E-BF73-5441AE62163D}"/>
          </ac:spMkLst>
        </pc:spChg>
        <pc:spChg chg="add mod">
          <ac:chgData name="Mariah Helgeson" userId="51b1bd1c-374c-4333-91a8-ada6f1cc33a2" providerId="ADAL" clId="{2561BA1A-F32F-064E-9033-AAFC7156500D}" dt="2022-01-25T19:21:11.277" v="3092"/>
          <ac:spMkLst>
            <pc:docMk/>
            <pc:sldMk cId="520798191" sldId="1156"/>
            <ac:spMk id="10" creationId="{0B935C1F-3464-E741-B522-E165A62FEA90}"/>
          </ac:spMkLst>
        </pc:spChg>
        <pc:spChg chg="add mod">
          <ac:chgData name="Mariah Helgeson" userId="51b1bd1c-374c-4333-91a8-ada6f1cc33a2" providerId="ADAL" clId="{2561BA1A-F32F-064E-9033-AAFC7156500D}" dt="2022-01-25T19:21:11.277" v="3092"/>
          <ac:spMkLst>
            <pc:docMk/>
            <pc:sldMk cId="520798191" sldId="1156"/>
            <ac:spMk id="11" creationId="{6D476956-E0E1-4145-A6E7-A3CFB18FAD40}"/>
          </ac:spMkLst>
        </pc:spChg>
        <pc:spChg chg="add mod">
          <ac:chgData name="Mariah Helgeson" userId="51b1bd1c-374c-4333-91a8-ada6f1cc33a2" providerId="ADAL" clId="{2561BA1A-F32F-064E-9033-AAFC7156500D}" dt="2022-01-25T19:21:11.277" v="3092"/>
          <ac:spMkLst>
            <pc:docMk/>
            <pc:sldMk cId="520798191" sldId="1156"/>
            <ac:spMk id="12" creationId="{C1BB9A32-B827-E942-B2C5-0E5D039EF723}"/>
          </ac:spMkLst>
        </pc:spChg>
        <pc:spChg chg="add mod">
          <ac:chgData name="Mariah Helgeson" userId="51b1bd1c-374c-4333-91a8-ada6f1cc33a2" providerId="ADAL" clId="{2561BA1A-F32F-064E-9033-AAFC7156500D}" dt="2022-01-25T19:21:11.277" v="3092"/>
          <ac:spMkLst>
            <pc:docMk/>
            <pc:sldMk cId="520798191" sldId="1156"/>
            <ac:spMk id="13" creationId="{7BCCEDFF-0CCC-BA4B-8255-2F7AC67A6A81}"/>
          </ac:spMkLst>
        </pc:spChg>
        <pc:spChg chg="add mod">
          <ac:chgData name="Mariah Helgeson" userId="51b1bd1c-374c-4333-91a8-ada6f1cc33a2" providerId="ADAL" clId="{2561BA1A-F32F-064E-9033-AAFC7156500D}" dt="2022-01-25T19:21:11.277" v="3092"/>
          <ac:spMkLst>
            <pc:docMk/>
            <pc:sldMk cId="520798191" sldId="1156"/>
            <ac:spMk id="14" creationId="{92F13683-D14E-D049-9D8E-C2BEAB0C5511}"/>
          </ac:spMkLst>
        </pc:spChg>
        <pc:spChg chg="add mod">
          <ac:chgData name="Mariah Helgeson" userId="51b1bd1c-374c-4333-91a8-ada6f1cc33a2" providerId="ADAL" clId="{2561BA1A-F32F-064E-9033-AAFC7156500D}" dt="2022-01-25T19:21:11.277" v="3092"/>
          <ac:spMkLst>
            <pc:docMk/>
            <pc:sldMk cId="520798191" sldId="1156"/>
            <ac:spMk id="15" creationId="{C5F215B9-5052-D04B-BDAF-37775F5C1C8D}"/>
          </ac:spMkLst>
        </pc:spChg>
        <pc:spChg chg="add mod">
          <ac:chgData name="Mariah Helgeson" userId="51b1bd1c-374c-4333-91a8-ada6f1cc33a2" providerId="ADAL" clId="{2561BA1A-F32F-064E-9033-AAFC7156500D}" dt="2022-01-25T19:21:11.277" v="3092"/>
          <ac:spMkLst>
            <pc:docMk/>
            <pc:sldMk cId="520798191" sldId="1156"/>
            <ac:spMk id="16" creationId="{5368DFC3-876B-474A-8E61-62BD0C5920A2}"/>
          </ac:spMkLst>
        </pc:spChg>
        <pc:spChg chg="add mod">
          <ac:chgData name="Mariah Helgeson" userId="51b1bd1c-374c-4333-91a8-ada6f1cc33a2" providerId="ADAL" clId="{2561BA1A-F32F-064E-9033-AAFC7156500D}" dt="2022-01-25T19:21:11.277" v="3092"/>
          <ac:spMkLst>
            <pc:docMk/>
            <pc:sldMk cId="520798191" sldId="1156"/>
            <ac:spMk id="17" creationId="{2C8D0F20-6D1C-EA41-9EC0-75FFD5343CDC}"/>
          </ac:spMkLst>
        </pc:spChg>
        <pc:spChg chg="add mod">
          <ac:chgData name="Mariah Helgeson" userId="51b1bd1c-374c-4333-91a8-ada6f1cc33a2" providerId="ADAL" clId="{2561BA1A-F32F-064E-9033-AAFC7156500D}" dt="2022-01-25T19:21:11.277" v="3092"/>
          <ac:spMkLst>
            <pc:docMk/>
            <pc:sldMk cId="520798191" sldId="1156"/>
            <ac:spMk id="18" creationId="{6852C098-4ED3-404C-B6F8-A003B0415459}"/>
          </ac:spMkLst>
        </pc:spChg>
        <pc:spChg chg="add mod">
          <ac:chgData name="Mariah Helgeson" userId="51b1bd1c-374c-4333-91a8-ada6f1cc33a2" providerId="ADAL" clId="{2561BA1A-F32F-064E-9033-AAFC7156500D}" dt="2022-01-25T19:21:11.277" v="3092"/>
          <ac:spMkLst>
            <pc:docMk/>
            <pc:sldMk cId="520798191" sldId="1156"/>
            <ac:spMk id="19" creationId="{C72BF7E2-8A5D-5548-AEBD-35F1AA2EEE25}"/>
          </ac:spMkLst>
        </pc:spChg>
        <pc:spChg chg="add mod">
          <ac:chgData name="Mariah Helgeson" userId="51b1bd1c-374c-4333-91a8-ada6f1cc33a2" providerId="ADAL" clId="{2561BA1A-F32F-064E-9033-AAFC7156500D}" dt="2022-01-25T19:21:11.277" v="3092"/>
          <ac:spMkLst>
            <pc:docMk/>
            <pc:sldMk cId="520798191" sldId="1156"/>
            <ac:spMk id="20" creationId="{36440FE1-5401-6A4F-97ED-BF70550F0CB5}"/>
          </ac:spMkLst>
        </pc:spChg>
        <pc:spChg chg="add mod">
          <ac:chgData name="Mariah Helgeson" userId="51b1bd1c-374c-4333-91a8-ada6f1cc33a2" providerId="ADAL" clId="{2561BA1A-F32F-064E-9033-AAFC7156500D}" dt="2022-01-25T19:21:11.277" v="3092"/>
          <ac:spMkLst>
            <pc:docMk/>
            <pc:sldMk cId="520798191" sldId="1156"/>
            <ac:spMk id="21" creationId="{5E933318-222B-004B-975D-F74A2397F430}"/>
          </ac:spMkLst>
        </pc:spChg>
        <pc:spChg chg="add mod">
          <ac:chgData name="Mariah Helgeson" userId="51b1bd1c-374c-4333-91a8-ada6f1cc33a2" providerId="ADAL" clId="{2561BA1A-F32F-064E-9033-AAFC7156500D}" dt="2022-01-25T19:21:11.277" v="3092"/>
          <ac:spMkLst>
            <pc:docMk/>
            <pc:sldMk cId="520798191" sldId="1156"/>
            <ac:spMk id="22" creationId="{F067B9C8-6DF9-2B47-A5E5-4FC95E0B76AC}"/>
          </ac:spMkLst>
        </pc:spChg>
        <pc:spChg chg="add mod">
          <ac:chgData name="Mariah Helgeson" userId="51b1bd1c-374c-4333-91a8-ada6f1cc33a2" providerId="ADAL" clId="{2561BA1A-F32F-064E-9033-AAFC7156500D}" dt="2022-01-25T19:21:11.277" v="3092"/>
          <ac:spMkLst>
            <pc:docMk/>
            <pc:sldMk cId="520798191" sldId="1156"/>
            <ac:spMk id="23" creationId="{56158820-41A4-8140-84F4-829CAC042E61}"/>
          </ac:spMkLst>
        </pc:spChg>
        <pc:spChg chg="add mod">
          <ac:chgData name="Mariah Helgeson" userId="51b1bd1c-374c-4333-91a8-ada6f1cc33a2" providerId="ADAL" clId="{2561BA1A-F32F-064E-9033-AAFC7156500D}" dt="2022-01-25T19:21:11.277" v="3092"/>
          <ac:spMkLst>
            <pc:docMk/>
            <pc:sldMk cId="520798191" sldId="1156"/>
            <ac:spMk id="24" creationId="{C7E6EE7B-73A3-864D-835F-EE356EE431C9}"/>
          </ac:spMkLst>
        </pc:spChg>
        <pc:spChg chg="add mod">
          <ac:chgData name="Mariah Helgeson" userId="51b1bd1c-374c-4333-91a8-ada6f1cc33a2" providerId="ADAL" clId="{2561BA1A-F32F-064E-9033-AAFC7156500D}" dt="2022-01-25T19:21:11.277" v="3092"/>
          <ac:spMkLst>
            <pc:docMk/>
            <pc:sldMk cId="520798191" sldId="1156"/>
            <ac:spMk id="25" creationId="{D1ADBCD8-C3A4-DC40-B592-7F40FD704CE8}"/>
          </ac:spMkLst>
        </pc:spChg>
        <pc:spChg chg="add mod">
          <ac:chgData name="Mariah Helgeson" userId="51b1bd1c-374c-4333-91a8-ada6f1cc33a2" providerId="ADAL" clId="{2561BA1A-F32F-064E-9033-AAFC7156500D}" dt="2022-01-25T19:21:11.277" v="3092"/>
          <ac:spMkLst>
            <pc:docMk/>
            <pc:sldMk cId="520798191" sldId="1156"/>
            <ac:spMk id="26" creationId="{D9C03F2C-E5B2-714E-9ADE-CD97F57D076D}"/>
          </ac:spMkLst>
        </pc:spChg>
        <pc:spChg chg="add mod">
          <ac:chgData name="Mariah Helgeson" userId="51b1bd1c-374c-4333-91a8-ada6f1cc33a2" providerId="ADAL" clId="{2561BA1A-F32F-064E-9033-AAFC7156500D}" dt="2022-01-25T19:21:11.277" v="3092"/>
          <ac:spMkLst>
            <pc:docMk/>
            <pc:sldMk cId="520798191" sldId="1156"/>
            <ac:spMk id="27" creationId="{B5E0A196-36D7-EE42-B321-8409E52D96B6}"/>
          </ac:spMkLst>
        </pc:spChg>
        <pc:spChg chg="add mod">
          <ac:chgData name="Mariah Helgeson" userId="51b1bd1c-374c-4333-91a8-ada6f1cc33a2" providerId="ADAL" clId="{2561BA1A-F32F-064E-9033-AAFC7156500D}" dt="2022-01-25T19:21:11.277" v="3092"/>
          <ac:spMkLst>
            <pc:docMk/>
            <pc:sldMk cId="520798191" sldId="1156"/>
            <ac:spMk id="28" creationId="{50FDCCAA-6C38-2B46-A83A-01E93AB176B8}"/>
          </ac:spMkLst>
        </pc:spChg>
      </pc:sldChg>
      <pc:sldChg chg="addSp modSp mod chgLayout">
        <pc:chgData name="Mariah Helgeson" userId="51b1bd1c-374c-4333-91a8-ada6f1cc33a2" providerId="ADAL" clId="{2561BA1A-F32F-064E-9033-AAFC7156500D}" dt="2022-01-25T20:02:29.854" v="3648" actId="700"/>
        <pc:sldMkLst>
          <pc:docMk/>
          <pc:sldMk cId="1694773774" sldId="1157"/>
        </pc:sldMkLst>
        <pc:spChg chg="mod ord">
          <ac:chgData name="Mariah Helgeson" userId="51b1bd1c-374c-4333-91a8-ada6f1cc33a2" providerId="ADAL" clId="{2561BA1A-F32F-064E-9033-AAFC7156500D}" dt="2022-01-25T20:02:29.854" v="3648" actId="700"/>
          <ac:spMkLst>
            <pc:docMk/>
            <pc:sldMk cId="1694773774" sldId="1157"/>
            <ac:spMk id="2" creationId="{8A93F360-3C45-4471-969B-75648BE4D8E9}"/>
          </ac:spMkLst>
        </pc:spChg>
        <pc:spChg chg="mod ord">
          <ac:chgData name="Mariah Helgeson" userId="51b1bd1c-374c-4333-91a8-ada6f1cc33a2" providerId="ADAL" clId="{2561BA1A-F32F-064E-9033-AAFC7156500D}" dt="2022-01-25T20:02:29.854" v="3648" actId="700"/>
          <ac:spMkLst>
            <pc:docMk/>
            <pc:sldMk cId="1694773774" sldId="1157"/>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1694773774" sldId="1157"/>
            <ac:spMk id="4" creationId="{75ECE91F-90CC-E441-A153-822F54DA2E45}"/>
          </ac:spMkLst>
        </pc:spChg>
        <pc:spChg chg="add mod">
          <ac:chgData name="Mariah Helgeson" userId="51b1bd1c-374c-4333-91a8-ada6f1cc33a2" providerId="ADAL" clId="{2561BA1A-F32F-064E-9033-AAFC7156500D}" dt="2022-01-25T19:21:13.890" v="3094"/>
          <ac:spMkLst>
            <pc:docMk/>
            <pc:sldMk cId="1694773774" sldId="1157"/>
            <ac:spMk id="8" creationId="{A26DE3B1-0091-DE4C-AC21-CB9666AE8E43}"/>
          </ac:spMkLst>
        </pc:spChg>
        <pc:spChg chg="add mod">
          <ac:chgData name="Mariah Helgeson" userId="51b1bd1c-374c-4333-91a8-ada6f1cc33a2" providerId="ADAL" clId="{2561BA1A-F32F-064E-9033-AAFC7156500D}" dt="2022-01-25T19:21:13.890" v="3094"/>
          <ac:spMkLst>
            <pc:docMk/>
            <pc:sldMk cId="1694773774" sldId="1157"/>
            <ac:spMk id="9" creationId="{F0161FB1-EBD1-1843-AF84-C44DDCF3646D}"/>
          </ac:spMkLst>
        </pc:spChg>
        <pc:spChg chg="add mod">
          <ac:chgData name="Mariah Helgeson" userId="51b1bd1c-374c-4333-91a8-ada6f1cc33a2" providerId="ADAL" clId="{2561BA1A-F32F-064E-9033-AAFC7156500D}" dt="2022-01-25T19:21:13.890" v="3094"/>
          <ac:spMkLst>
            <pc:docMk/>
            <pc:sldMk cId="1694773774" sldId="1157"/>
            <ac:spMk id="10" creationId="{0A234F07-1115-3541-BEDB-096BFDA49539}"/>
          </ac:spMkLst>
        </pc:spChg>
        <pc:spChg chg="add mod">
          <ac:chgData name="Mariah Helgeson" userId="51b1bd1c-374c-4333-91a8-ada6f1cc33a2" providerId="ADAL" clId="{2561BA1A-F32F-064E-9033-AAFC7156500D}" dt="2022-01-25T19:21:13.890" v="3094"/>
          <ac:spMkLst>
            <pc:docMk/>
            <pc:sldMk cId="1694773774" sldId="1157"/>
            <ac:spMk id="11" creationId="{F8497C42-B10D-5644-B42F-C0F28D4B4855}"/>
          </ac:spMkLst>
        </pc:spChg>
        <pc:spChg chg="add mod">
          <ac:chgData name="Mariah Helgeson" userId="51b1bd1c-374c-4333-91a8-ada6f1cc33a2" providerId="ADAL" clId="{2561BA1A-F32F-064E-9033-AAFC7156500D}" dt="2022-01-25T19:21:13.890" v="3094"/>
          <ac:spMkLst>
            <pc:docMk/>
            <pc:sldMk cId="1694773774" sldId="1157"/>
            <ac:spMk id="12" creationId="{9C56AA50-18B3-CC41-9B45-5DA9DE670975}"/>
          </ac:spMkLst>
        </pc:spChg>
        <pc:spChg chg="add mod">
          <ac:chgData name="Mariah Helgeson" userId="51b1bd1c-374c-4333-91a8-ada6f1cc33a2" providerId="ADAL" clId="{2561BA1A-F32F-064E-9033-AAFC7156500D}" dt="2022-01-25T19:21:13.890" v="3094"/>
          <ac:spMkLst>
            <pc:docMk/>
            <pc:sldMk cId="1694773774" sldId="1157"/>
            <ac:spMk id="13" creationId="{D5F5E4C3-9370-C541-B96E-A0BE42009917}"/>
          </ac:spMkLst>
        </pc:spChg>
        <pc:spChg chg="add mod">
          <ac:chgData name="Mariah Helgeson" userId="51b1bd1c-374c-4333-91a8-ada6f1cc33a2" providerId="ADAL" clId="{2561BA1A-F32F-064E-9033-AAFC7156500D}" dt="2022-01-25T19:21:13.890" v="3094"/>
          <ac:spMkLst>
            <pc:docMk/>
            <pc:sldMk cId="1694773774" sldId="1157"/>
            <ac:spMk id="14" creationId="{FE125D60-9372-4E46-9B35-1FF90FDDEF96}"/>
          </ac:spMkLst>
        </pc:spChg>
        <pc:spChg chg="add mod">
          <ac:chgData name="Mariah Helgeson" userId="51b1bd1c-374c-4333-91a8-ada6f1cc33a2" providerId="ADAL" clId="{2561BA1A-F32F-064E-9033-AAFC7156500D}" dt="2022-01-25T19:21:13.890" v="3094"/>
          <ac:spMkLst>
            <pc:docMk/>
            <pc:sldMk cId="1694773774" sldId="1157"/>
            <ac:spMk id="15" creationId="{A2277CC1-D1F6-8C4D-82E3-060893E472F0}"/>
          </ac:spMkLst>
        </pc:spChg>
        <pc:spChg chg="add mod">
          <ac:chgData name="Mariah Helgeson" userId="51b1bd1c-374c-4333-91a8-ada6f1cc33a2" providerId="ADAL" clId="{2561BA1A-F32F-064E-9033-AAFC7156500D}" dt="2022-01-25T19:21:13.890" v="3094"/>
          <ac:spMkLst>
            <pc:docMk/>
            <pc:sldMk cId="1694773774" sldId="1157"/>
            <ac:spMk id="16" creationId="{7667DB2D-A892-5242-BDCA-203A366C7AEA}"/>
          </ac:spMkLst>
        </pc:spChg>
        <pc:spChg chg="add mod">
          <ac:chgData name="Mariah Helgeson" userId="51b1bd1c-374c-4333-91a8-ada6f1cc33a2" providerId="ADAL" clId="{2561BA1A-F32F-064E-9033-AAFC7156500D}" dt="2022-01-25T19:21:13.890" v="3094"/>
          <ac:spMkLst>
            <pc:docMk/>
            <pc:sldMk cId="1694773774" sldId="1157"/>
            <ac:spMk id="17" creationId="{7E5F8F66-335B-5349-ACC7-E27B4D273441}"/>
          </ac:spMkLst>
        </pc:spChg>
        <pc:spChg chg="add mod">
          <ac:chgData name="Mariah Helgeson" userId="51b1bd1c-374c-4333-91a8-ada6f1cc33a2" providerId="ADAL" clId="{2561BA1A-F32F-064E-9033-AAFC7156500D}" dt="2022-01-25T19:21:13.890" v="3094"/>
          <ac:spMkLst>
            <pc:docMk/>
            <pc:sldMk cId="1694773774" sldId="1157"/>
            <ac:spMk id="18" creationId="{D795270B-6A76-EB46-B19D-630043BA481E}"/>
          </ac:spMkLst>
        </pc:spChg>
        <pc:spChg chg="add mod">
          <ac:chgData name="Mariah Helgeson" userId="51b1bd1c-374c-4333-91a8-ada6f1cc33a2" providerId="ADAL" clId="{2561BA1A-F32F-064E-9033-AAFC7156500D}" dt="2022-01-25T19:21:13.890" v="3094"/>
          <ac:spMkLst>
            <pc:docMk/>
            <pc:sldMk cId="1694773774" sldId="1157"/>
            <ac:spMk id="19" creationId="{0065EC75-5076-AE4D-B004-B0156719EF95}"/>
          </ac:spMkLst>
        </pc:spChg>
        <pc:spChg chg="add mod">
          <ac:chgData name="Mariah Helgeson" userId="51b1bd1c-374c-4333-91a8-ada6f1cc33a2" providerId="ADAL" clId="{2561BA1A-F32F-064E-9033-AAFC7156500D}" dt="2022-01-25T19:21:13.890" v="3094"/>
          <ac:spMkLst>
            <pc:docMk/>
            <pc:sldMk cId="1694773774" sldId="1157"/>
            <ac:spMk id="20" creationId="{0AC94287-F2B6-E143-ACA4-5FD1840F3260}"/>
          </ac:spMkLst>
        </pc:spChg>
        <pc:spChg chg="add mod">
          <ac:chgData name="Mariah Helgeson" userId="51b1bd1c-374c-4333-91a8-ada6f1cc33a2" providerId="ADAL" clId="{2561BA1A-F32F-064E-9033-AAFC7156500D}" dt="2022-01-25T19:21:13.890" v="3094"/>
          <ac:spMkLst>
            <pc:docMk/>
            <pc:sldMk cId="1694773774" sldId="1157"/>
            <ac:spMk id="21" creationId="{E1277C62-757D-F145-99A2-A1A34E3404C0}"/>
          </ac:spMkLst>
        </pc:spChg>
        <pc:spChg chg="add mod">
          <ac:chgData name="Mariah Helgeson" userId="51b1bd1c-374c-4333-91a8-ada6f1cc33a2" providerId="ADAL" clId="{2561BA1A-F32F-064E-9033-AAFC7156500D}" dt="2022-01-25T19:21:13.890" v="3094"/>
          <ac:spMkLst>
            <pc:docMk/>
            <pc:sldMk cId="1694773774" sldId="1157"/>
            <ac:spMk id="22" creationId="{C3C7070C-F9E8-FC41-A253-13E9EA64BCF3}"/>
          </ac:spMkLst>
        </pc:spChg>
        <pc:spChg chg="add mod">
          <ac:chgData name="Mariah Helgeson" userId="51b1bd1c-374c-4333-91a8-ada6f1cc33a2" providerId="ADAL" clId="{2561BA1A-F32F-064E-9033-AAFC7156500D}" dt="2022-01-25T19:21:13.890" v="3094"/>
          <ac:spMkLst>
            <pc:docMk/>
            <pc:sldMk cId="1694773774" sldId="1157"/>
            <ac:spMk id="23" creationId="{E3D05359-7E72-BF4A-B3E7-6C3FAAF69F65}"/>
          </ac:spMkLst>
        </pc:spChg>
        <pc:spChg chg="add mod">
          <ac:chgData name="Mariah Helgeson" userId="51b1bd1c-374c-4333-91a8-ada6f1cc33a2" providerId="ADAL" clId="{2561BA1A-F32F-064E-9033-AAFC7156500D}" dt="2022-01-25T19:21:13.890" v="3094"/>
          <ac:spMkLst>
            <pc:docMk/>
            <pc:sldMk cId="1694773774" sldId="1157"/>
            <ac:spMk id="24" creationId="{DE4EC295-D4E8-5342-A98E-C4141A73B36C}"/>
          </ac:spMkLst>
        </pc:spChg>
        <pc:spChg chg="add mod">
          <ac:chgData name="Mariah Helgeson" userId="51b1bd1c-374c-4333-91a8-ada6f1cc33a2" providerId="ADAL" clId="{2561BA1A-F32F-064E-9033-AAFC7156500D}" dt="2022-01-25T19:21:13.890" v="3094"/>
          <ac:spMkLst>
            <pc:docMk/>
            <pc:sldMk cId="1694773774" sldId="1157"/>
            <ac:spMk id="25" creationId="{410FE43B-1140-B445-9D85-6C55FE4FFDA8}"/>
          </ac:spMkLst>
        </pc:spChg>
        <pc:spChg chg="add mod">
          <ac:chgData name="Mariah Helgeson" userId="51b1bd1c-374c-4333-91a8-ada6f1cc33a2" providerId="ADAL" clId="{2561BA1A-F32F-064E-9033-AAFC7156500D}" dt="2022-01-25T19:21:13.890" v="3094"/>
          <ac:spMkLst>
            <pc:docMk/>
            <pc:sldMk cId="1694773774" sldId="1157"/>
            <ac:spMk id="26" creationId="{D510A4DF-7E20-AE4D-ACC7-FF3E5358B2F4}"/>
          </ac:spMkLst>
        </pc:spChg>
        <pc:spChg chg="add mod">
          <ac:chgData name="Mariah Helgeson" userId="51b1bd1c-374c-4333-91a8-ada6f1cc33a2" providerId="ADAL" clId="{2561BA1A-F32F-064E-9033-AAFC7156500D}" dt="2022-01-25T19:21:13.890" v="3094"/>
          <ac:spMkLst>
            <pc:docMk/>
            <pc:sldMk cId="1694773774" sldId="1157"/>
            <ac:spMk id="27" creationId="{D41A3A44-D345-0944-8827-086AEDBE2AD5}"/>
          </ac:spMkLst>
        </pc:spChg>
        <pc:spChg chg="add mod">
          <ac:chgData name="Mariah Helgeson" userId="51b1bd1c-374c-4333-91a8-ada6f1cc33a2" providerId="ADAL" clId="{2561BA1A-F32F-064E-9033-AAFC7156500D}" dt="2022-01-25T19:21:13.890" v="3094"/>
          <ac:spMkLst>
            <pc:docMk/>
            <pc:sldMk cId="1694773774" sldId="1157"/>
            <ac:spMk id="28" creationId="{9646BEC0-7102-C542-B1E7-3BCC4FC44F51}"/>
          </ac:spMkLst>
        </pc:spChg>
      </pc:sldChg>
      <pc:sldChg chg="addSp modSp mod chgLayout">
        <pc:chgData name="Mariah Helgeson" userId="51b1bd1c-374c-4333-91a8-ada6f1cc33a2" providerId="ADAL" clId="{2561BA1A-F32F-064E-9033-AAFC7156500D}" dt="2022-01-25T20:02:29.854" v="3648" actId="700"/>
        <pc:sldMkLst>
          <pc:docMk/>
          <pc:sldMk cId="1033791594" sldId="1158"/>
        </pc:sldMkLst>
        <pc:spChg chg="mod ord">
          <ac:chgData name="Mariah Helgeson" userId="51b1bd1c-374c-4333-91a8-ada6f1cc33a2" providerId="ADAL" clId="{2561BA1A-F32F-064E-9033-AAFC7156500D}" dt="2022-01-25T20:02:29.854" v="3648" actId="700"/>
          <ac:spMkLst>
            <pc:docMk/>
            <pc:sldMk cId="1033791594" sldId="1158"/>
            <ac:spMk id="2" creationId="{8A93F360-3C45-4471-969B-75648BE4D8E9}"/>
          </ac:spMkLst>
        </pc:spChg>
        <pc:spChg chg="mod ord">
          <ac:chgData name="Mariah Helgeson" userId="51b1bd1c-374c-4333-91a8-ada6f1cc33a2" providerId="ADAL" clId="{2561BA1A-F32F-064E-9033-AAFC7156500D}" dt="2022-01-25T20:02:29.854" v="3648" actId="700"/>
          <ac:spMkLst>
            <pc:docMk/>
            <pc:sldMk cId="1033791594" sldId="1158"/>
            <ac:spMk id="3" creationId="{705CC153-F909-432A-BFE2-8246CD82FD3A}"/>
          </ac:spMkLst>
        </pc:spChg>
        <pc:spChg chg="add mod ord">
          <ac:chgData name="Mariah Helgeson" userId="51b1bd1c-374c-4333-91a8-ada6f1cc33a2" providerId="ADAL" clId="{2561BA1A-F32F-064E-9033-AAFC7156500D}" dt="2022-01-25T20:02:29.854" v="3648" actId="700"/>
          <ac:spMkLst>
            <pc:docMk/>
            <pc:sldMk cId="1033791594" sldId="1158"/>
            <ac:spMk id="4" creationId="{E9AB144D-4EA8-6642-AB8B-7FFAF4BAAD3F}"/>
          </ac:spMkLst>
        </pc:spChg>
        <pc:spChg chg="add mod">
          <ac:chgData name="Mariah Helgeson" userId="51b1bd1c-374c-4333-91a8-ada6f1cc33a2" providerId="ADAL" clId="{2561BA1A-F32F-064E-9033-AAFC7156500D}" dt="2022-01-25T19:21:12.458" v="3093"/>
          <ac:spMkLst>
            <pc:docMk/>
            <pc:sldMk cId="1033791594" sldId="1158"/>
            <ac:spMk id="8" creationId="{7425EC41-B3CB-164D-BB68-47FB2BD39EBF}"/>
          </ac:spMkLst>
        </pc:spChg>
        <pc:spChg chg="add mod">
          <ac:chgData name="Mariah Helgeson" userId="51b1bd1c-374c-4333-91a8-ada6f1cc33a2" providerId="ADAL" clId="{2561BA1A-F32F-064E-9033-AAFC7156500D}" dt="2022-01-25T19:21:12.458" v="3093"/>
          <ac:spMkLst>
            <pc:docMk/>
            <pc:sldMk cId="1033791594" sldId="1158"/>
            <ac:spMk id="9" creationId="{ECA6FF80-5BDF-8A4D-BA47-44E0B32CDCCD}"/>
          </ac:spMkLst>
        </pc:spChg>
        <pc:spChg chg="add mod">
          <ac:chgData name="Mariah Helgeson" userId="51b1bd1c-374c-4333-91a8-ada6f1cc33a2" providerId="ADAL" clId="{2561BA1A-F32F-064E-9033-AAFC7156500D}" dt="2022-01-25T19:21:12.458" v="3093"/>
          <ac:spMkLst>
            <pc:docMk/>
            <pc:sldMk cId="1033791594" sldId="1158"/>
            <ac:spMk id="10" creationId="{D89834E7-ADDC-3D44-B010-997F6A0A2855}"/>
          </ac:spMkLst>
        </pc:spChg>
        <pc:spChg chg="add mod">
          <ac:chgData name="Mariah Helgeson" userId="51b1bd1c-374c-4333-91a8-ada6f1cc33a2" providerId="ADAL" clId="{2561BA1A-F32F-064E-9033-AAFC7156500D}" dt="2022-01-25T19:21:12.458" v="3093"/>
          <ac:spMkLst>
            <pc:docMk/>
            <pc:sldMk cId="1033791594" sldId="1158"/>
            <ac:spMk id="11" creationId="{BABD930C-383F-064A-AD3B-8B17FBE23080}"/>
          </ac:spMkLst>
        </pc:spChg>
        <pc:spChg chg="add mod">
          <ac:chgData name="Mariah Helgeson" userId="51b1bd1c-374c-4333-91a8-ada6f1cc33a2" providerId="ADAL" clId="{2561BA1A-F32F-064E-9033-AAFC7156500D}" dt="2022-01-25T19:21:12.458" v="3093"/>
          <ac:spMkLst>
            <pc:docMk/>
            <pc:sldMk cId="1033791594" sldId="1158"/>
            <ac:spMk id="12" creationId="{E95737E5-2DC5-0A40-B7B5-BD9FBBE94827}"/>
          </ac:spMkLst>
        </pc:spChg>
        <pc:spChg chg="add mod">
          <ac:chgData name="Mariah Helgeson" userId="51b1bd1c-374c-4333-91a8-ada6f1cc33a2" providerId="ADAL" clId="{2561BA1A-F32F-064E-9033-AAFC7156500D}" dt="2022-01-25T19:21:12.458" v="3093"/>
          <ac:spMkLst>
            <pc:docMk/>
            <pc:sldMk cId="1033791594" sldId="1158"/>
            <ac:spMk id="13" creationId="{97BF7C06-5FF0-DF47-8A78-219DCB72E484}"/>
          </ac:spMkLst>
        </pc:spChg>
        <pc:spChg chg="add mod">
          <ac:chgData name="Mariah Helgeson" userId="51b1bd1c-374c-4333-91a8-ada6f1cc33a2" providerId="ADAL" clId="{2561BA1A-F32F-064E-9033-AAFC7156500D}" dt="2022-01-25T19:21:12.458" v="3093"/>
          <ac:spMkLst>
            <pc:docMk/>
            <pc:sldMk cId="1033791594" sldId="1158"/>
            <ac:spMk id="14" creationId="{705A30E9-C98F-F645-89DF-681BF7A2906D}"/>
          </ac:spMkLst>
        </pc:spChg>
        <pc:spChg chg="add mod">
          <ac:chgData name="Mariah Helgeson" userId="51b1bd1c-374c-4333-91a8-ada6f1cc33a2" providerId="ADAL" clId="{2561BA1A-F32F-064E-9033-AAFC7156500D}" dt="2022-01-25T19:21:12.458" v="3093"/>
          <ac:spMkLst>
            <pc:docMk/>
            <pc:sldMk cId="1033791594" sldId="1158"/>
            <ac:spMk id="15" creationId="{8850612E-5F2E-4D4B-9324-2CB8FB71ECE7}"/>
          </ac:spMkLst>
        </pc:spChg>
        <pc:spChg chg="add mod">
          <ac:chgData name="Mariah Helgeson" userId="51b1bd1c-374c-4333-91a8-ada6f1cc33a2" providerId="ADAL" clId="{2561BA1A-F32F-064E-9033-AAFC7156500D}" dt="2022-01-25T19:21:12.458" v="3093"/>
          <ac:spMkLst>
            <pc:docMk/>
            <pc:sldMk cId="1033791594" sldId="1158"/>
            <ac:spMk id="16" creationId="{53CCF806-384B-5E46-AECA-7AF8E03CD42C}"/>
          </ac:spMkLst>
        </pc:spChg>
        <pc:spChg chg="add mod">
          <ac:chgData name="Mariah Helgeson" userId="51b1bd1c-374c-4333-91a8-ada6f1cc33a2" providerId="ADAL" clId="{2561BA1A-F32F-064E-9033-AAFC7156500D}" dt="2022-01-25T19:21:12.458" v="3093"/>
          <ac:spMkLst>
            <pc:docMk/>
            <pc:sldMk cId="1033791594" sldId="1158"/>
            <ac:spMk id="17" creationId="{4B1C0BC3-383D-F54D-9386-D995C6C40461}"/>
          </ac:spMkLst>
        </pc:spChg>
        <pc:spChg chg="add mod">
          <ac:chgData name="Mariah Helgeson" userId="51b1bd1c-374c-4333-91a8-ada6f1cc33a2" providerId="ADAL" clId="{2561BA1A-F32F-064E-9033-AAFC7156500D}" dt="2022-01-25T19:21:12.458" v="3093"/>
          <ac:spMkLst>
            <pc:docMk/>
            <pc:sldMk cId="1033791594" sldId="1158"/>
            <ac:spMk id="18" creationId="{3D536164-6B62-E94B-84D9-C69F8D1ACD63}"/>
          </ac:spMkLst>
        </pc:spChg>
        <pc:spChg chg="add mod">
          <ac:chgData name="Mariah Helgeson" userId="51b1bd1c-374c-4333-91a8-ada6f1cc33a2" providerId="ADAL" clId="{2561BA1A-F32F-064E-9033-AAFC7156500D}" dt="2022-01-25T19:21:12.458" v="3093"/>
          <ac:spMkLst>
            <pc:docMk/>
            <pc:sldMk cId="1033791594" sldId="1158"/>
            <ac:spMk id="19" creationId="{A60604BF-B38E-1C4B-A61F-4A84F2CCF9E1}"/>
          </ac:spMkLst>
        </pc:spChg>
        <pc:spChg chg="add mod">
          <ac:chgData name="Mariah Helgeson" userId="51b1bd1c-374c-4333-91a8-ada6f1cc33a2" providerId="ADAL" clId="{2561BA1A-F32F-064E-9033-AAFC7156500D}" dt="2022-01-25T19:21:12.458" v="3093"/>
          <ac:spMkLst>
            <pc:docMk/>
            <pc:sldMk cId="1033791594" sldId="1158"/>
            <ac:spMk id="20" creationId="{8B50D54D-8033-D848-95C1-AA6111FB5678}"/>
          </ac:spMkLst>
        </pc:spChg>
        <pc:spChg chg="add mod">
          <ac:chgData name="Mariah Helgeson" userId="51b1bd1c-374c-4333-91a8-ada6f1cc33a2" providerId="ADAL" clId="{2561BA1A-F32F-064E-9033-AAFC7156500D}" dt="2022-01-25T19:21:12.458" v="3093"/>
          <ac:spMkLst>
            <pc:docMk/>
            <pc:sldMk cId="1033791594" sldId="1158"/>
            <ac:spMk id="21" creationId="{B42C98FE-7201-7840-88A0-7DED98534652}"/>
          </ac:spMkLst>
        </pc:spChg>
        <pc:spChg chg="add mod">
          <ac:chgData name="Mariah Helgeson" userId="51b1bd1c-374c-4333-91a8-ada6f1cc33a2" providerId="ADAL" clId="{2561BA1A-F32F-064E-9033-AAFC7156500D}" dt="2022-01-25T19:21:12.458" v="3093"/>
          <ac:spMkLst>
            <pc:docMk/>
            <pc:sldMk cId="1033791594" sldId="1158"/>
            <ac:spMk id="22" creationId="{9940BDD4-33F4-AC4C-B73E-554049ABED2E}"/>
          </ac:spMkLst>
        </pc:spChg>
        <pc:spChg chg="add mod">
          <ac:chgData name="Mariah Helgeson" userId="51b1bd1c-374c-4333-91a8-ada6f1cc33a2" providerId="ADAL" clId="{2561BA1A-F32F-064E-9033-AAFC7156500D}" dt="2022-01-25T19:21:12.458" v="3093"/>
          <ac:spMkLst>
            <pc:docMk/>
            <pc:sldMk cId="1033791594" sldId="1158"/>
            <ac:spMk id="23" creationId="{9594D513-818C-DF46-8244-5B32F9E4F591}"/>
          </ac:spMkLst>
        </pc:spChg>
        <pc:spChg chg="add mod">
          <ac:chgData name="Mariah Helgeson" userId="51b1bd1c-374c-4333-91a8-ada6f1cc33a2" providerId="ADAL" clId="{2561BA1A-F32F-064E-9033-AAFC7156500D}" dt="2022-01-25T19:21:12.458" v="3093"/>
          <ac:spMkLst>
            <pc:docMk/>
            <pc:sldMk cId="1033791594" sldId="1158"/>
            <ac:spMk id="24" creationId="{4626C4BD-D150-6847-B07E-429EACD34066}"/>
          </ac:spMkLst>
        </pc:spChg>
        <pc:spChg chg="add mod">
          <ac:chgData name="Mariah Helgeson" userId="51b1bd1c-374c-4333-91a8-ada6f1cc33a2" providerId="ADAL" clId="{2561BA1A-F32F-064E-9033-AAFC7156500D}" dt="2022-01-25T19:21:12.458" v="3093"/>
          <ac:spMkLst>
            <pc:docMk/>
            <pc:sldMk cId="1033791594" sldId="1158"/>
            <ac:spMk id="25" creationId="{7E90723F-6632-1A47-9445-E016CC3B1526}"/>
          </ac:spMkLst>
        </pc:spChg>
        <pc:spChg chg="add mod">
          <ac:chgData name="Mariah Helgeson" userId="51b1bd1c-374c-4333-91a8-ada6f1cc33a2" providerId="ADAL" clId="{2561BA1A-F32F-064E-9033-AAFC7156500D}" dt="2022-01-25T19:21:12.458" v="3093"/>
          <ac:spMkLst>
            <pc:docMk/>
            <pc:sldMk cId="1033791594" sldId="1158"/>
            <ac:spMk id="26" creationId="{E4D958F4-42B7-1F4E-BE85-1BB156F7C8E4}"/>
          </ac:spMkLst>
        </pc:spChg>
        <pc:spChg chg="add mod">
          <ac:chgData name="Mariah Helgeson" userId="51b1bd1c-374c-4333-91a8-ada6f1cc33a2" providerId="ADAL" clId="{2561BA1A-F32F-064E-9033-AAFC7156500D}" dt="2022-01-25T19:21:12.458" v="3093"/>
          <ac:spMkLst>
            <pc:docMk/>
            <pc:sldMk cId="1033791594" sldId="1158"/>
            <ac:spMk id="27" creationId="{12567DF8-FF1D-C54F-BB27-5C473A423516}"/>
          </ac:spMkLst>
        </pc:spChg>
        <pc:spChg chg="add mod">
          <ac:chgData name="Mariah Helgeson" userId="51b1bd1c-374c-4333-91a8-ada6f1cc33a2" providerId="ADAL" clId="{2561BA1A-F32F-064E-9033-AAFC7156500D}" dt="2022-01-25T19:21:12.458" v="3093"/>
          <ac:spMkLst>
            <pc:docMk/>
            <pc:sldMk cId="1033791594" sldId="1158"/>
            <ac:spMk id="28" creationId="{51F925A8-27B2-B64E-8D6A-0186F7C91D9C}"/>
          </ac:spMkLst>
        </pc:spChg>
      </pc:sldChg>
      <pc:sldChg chg="addSp modSp mod chgLayout">
        <pc:chgData name="Mariah Helgeson" userId="51b1bd1c-374c-4333-91a8-ada6f1cc33a2" providerId="ADAL" clId="{2561BA1A-F32F-064E-9033-AAFC7156500D}" dt="2022-01-25T20:02:29.854" v="3648" actId="700"/>
        <pc:sldMkLst>
          <pc:docMk/>
          <pc:sldMk cId="3525767644" sldId="1159"/>
        </pc:sldMkLst>
        <pc:spChg chg="mod ord">
          <ac:chgData name="Mariah Helgeson" userId="51b1bd1c-374c-4333-91a8-ada6f1cc33a2" providerId="ADAL" clId="{2561BA1A-F32F-064E-9033-AAFC7156500D}" dt="2022-01-25T20:02:29.854" v="3648" actId="700"/>
          <ac:spMkLst>
            <pc:docMk/>
            <pc:sldMk cId="3525767644" sldId="1159"/>
            <ac:spMk id="2" creationId="{6884A5C1-D371-4BDD-A991-5631C473D8AF}"/>
          </ac:spMkLst>
        </pc:spChg>
        <pc:spChg chg="mod ord">
          <ac:chgData name="Mariah Helgeson" userId="51b1bd1c-374c-4333-91a8-ada6f1cc33a2" providerId="ADAL" clId="{2561BA1A-F32F-064E-9033-AAFC7156500D}" dt="2022-01-25T20:02:29.854" v="3648" actId="700"/>
          <ac:spMkLst>
            <pc:docMk/>
            <pc:sldMk cId="3525767644" sldId="1159"/>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3525767644" sldId="1159"/>
            <ac:spMk id="4" creationId="{34427041-024A-1943-A390-F5A31217E9B0}"/>
          </ac:spMkLst>
        </pc:spChg>
        <pc:spChg chg="add mod">
          <ac:chgData name="Mariah Helgeson" userId="51b1bd1c-374c-4333-91a8-ada6f1cc33a2" providerId="ADAL" clId="{2561BA1A-F32F-064E-9033-AAFC7156500D}" dt="2022-01-25T19:21:19.170" v="3097"/>
          <ac:spMkLst>
            <pc:docMk/>
            <pc:sldMk cId="3525767644" sldId="1159"/>
            <ac:spMk id="8" creationId="{A61204EA-C449-C446-8594-424ACF25354F}"/>
          </ac:spMkLst>
        </pc:spChg>
        <pc:spChg chg="add mod">
          <ac:chgData name="Mariah Helgeson" userId="51b1bd1c-374c-4333-91a8-ada6f1cc33a2" providerId="ADAL" clId="{2561BA1A-F32F-064E-9033-AAFC7156500D}" dt="2022-01-25T19:21:19.170" v="3097"/>
          <ac:spMkLst>
            <pc:docMk/>
            <pc:sldMk cId="3525767644" sldId="1159"/>
            <ac:spMk id="9" creationId="{1A05FD27-C2C3-5548-BEC1-E8B668B2C726}"/>
          </ac:spMkLst>
        </pc:spChg>
        <pc:spChg chg="add mod">
          <ac:chgData name="Mariah Helgeson" userId="51b1bd1c-374c-4333-91a8-ada6f1cc33a2" providerId="ADAL" clId="{2561BA1A-F32F-064E-9033-AAFC7156500D}" dt="2022-01-25T19:21:19.170" v="3097"/>
          <ac:spMkLst>
            <pc:docMk/>
            <pc:sldMk cId="3525767644" sldId="1159"/>
            <ac:spMk id="10" creationId="{AC042296-D927-F449-8FC5-18F7E48DE900}"/>
          </ac:spMkLst>
        </pc:spChg>
        <pc:spChg chg="add mod">
          <ac:chgData name="Mariah Helgeson" userId="51b1bd1c-374c-4333-91a8-ada6f1cc33a2" providerId="ADAL" clId="{2561BA1A-F32F-064E-9033-AAFC7156500D}" dt="2022-01-25T19:21:19.170" v="3097"/>
          <ac:spMkLst>
            <pc:docMk/>
            <pc:sldMk cId="3525767644" sldId="1159"/>
            <ac:spMk id="11" creationId="{2193D3E8-2AEC-124B-B58E-A5DFE8674621}"/>
          </ac:spMkLst>
        </pc:spChg>
        <pc:spChg chg="add mod">
          <ac:chgData name="Mariah Helgeson" userId="51b1bd1c-374c-4333-91a8-ada6f1cc33a2" providerId="ADAL" clId="{2561BA1A-F32F-064E-9033-AAFC7156500D}" dt="2022-01-25T19:21:19.170" v="3097"/>
          <ac:spMkLst>
            <pc:docMk/>
            <pc:sldMk cId="3525767644" sldId="1159"/>
            <ac:spMk id="12" creationId="{0D0B363E-98BF-8A4C-A235-5647830CEFC9}"/>
          </ac:spMkLst>
        </pc:spChg>
        <pc:spChg chg="add mod">
          <ac:chgData name="Mariah Helgeson" userId="51b1bd1c-374c-4333-91a8-ada6f1cc33a2" providerId="ADAL" clId="{2561BA1A-F32F-064E-9033-AAFC7156500D}" dt="2022-01-25T19:21:19.170" v="3097"/>
          <ac:spMkLst>
            <pc:docMk/>
            <pc:sldMk cId="3525767644" sldId="1159"/>
            <ac:spMk id="13" creationId="{8CEF2C33-A851-BE4A-A93A-2EF0753276C5}"/>
          </ac:spMkLst>
        </pc:spChg>
        <pc:spChg chg="add mod">
          <ac:chgData name="Mariah Helgeson" userId="51b1bd1c-374c-4333-91a8-ada6f1cc33a2" providerId="ADAL" clId="{2561BA1A-F32F-064E-9033-AAFC7156500D}" dt="2022-01-25T19:21:19.170" v="3097"/>
          <ac:spMkLst>
            <pc:docMk/>
            <pc:sldMk cId="3525767644" sldId="1159"/>
            <ac:spMk id="14" creationId="{E79CE2FE-8E86-5741-B6B6-2E2B96006090}"/>
          </ac:spMkLst>
        </pc:spChg>
        <pc:spChg chg="add mod">
          <ac:chgData name="Mariah Helgeson" userId="51b1bd1c-374c-4333-91a8-ada6f1cc33a2" providerId="ADAL" clId="{2561BA1A-F32F-064E-9033-AAFC7156500D}" dt="2022-01-25T19:21:19.170" v="3097"/>
          <ac:spMkLst>
            <pc:docMk/>
            <pc:sldMk cId="3525767644" sldId="1159"/>
            <ac:spMk id="15" creationId="{718BE827-3FE0-624D-AEE1-8E96622FCB33}"/>
          </ac:spMkLst>
        </pc:spChg>
        <pc:spChg chg="add mod">
          <ac:chgData name="Mariah Helgeson" userId="51b1bd1c-374c-4333-91a8-ada6f1cc33a2" providerId="ADAL" clId="{2561BA1A-F32F-064E-9033-AAFC7156500D}" dt="2022-01-25T19:21:19.170" v="3097"/>
          <ac:spMkLst>
            <pc:docMk/>
            <pc:sldMk cId="3525767644" sldId="1159"/>
            <ac:spMk id="16" creationId="{E77F4C5F-8ECA-7B4E-9075-96E9C921906D}"/>
          </ac:spMkLst>
        </pc:spChg>
        <pc:spChg chg="add mod">
          <ac:chgData name="Mariah Helgeson" userId="51b1bd1c-374c-4333-91a8-ada6f1cc33a2" providerId="ADAL" clId="{2561BA1A-F32F-064E-9033-AAFC7156500D}" dt="2022-01-25T19:21:19.170" v="3097"/>
          <ac:spMkLst>
            <pc:docMk/>
            <pc:sldMk cId="3525767644" sldId="1159"/>
            <ac:spMk id="17" creationId="{F7A14906-C95E-DA47-B523-871C709863C6}"/>
          </ac:spMkLst>
        </pc:spChg>
        <pc:spChg chg="add mod">
          <ac:chgData name="Mariah Helgeson" userId="51b1bd1c-374c-4333-91a8-ada6f1cc33a2" providerId="ADAL" clId="{2561BA1A-F32F-064E-9033-AAFC7156500D}" dt="2022-01-25T19:21:19.170" v="3097"/>
          <ac:spMkLst>
            <pc:docMk/>
            <pc:sldMk cId="3525767644" sldId="1159"/>
            <ac:spMk id="18" creationId="{5A4329AD-B904-D442-A527-80140683F6D6}"/>
          </ac:spMkLst>
        </pc:spChg>
        <pc:spChg chg="add mod">
          <ac:chgData name="Mariah Helgeson" userId="51b1bd1c-374c-4333-91a8-ada6f1cc33a2" providerId="ADAL" clId="{2561BA1A-F32F-064E-9033-AAFC7156500D}" dt="2022-01-25T19:21:19.170" v="3097"/>
          <ac:spMkLst>
            <pc:docMk/>
            <pc:sldMk cId="3525767644" sldId="1159"/>
            <ac:spMk id="19" creationId="{B13772BF-10D8-2640-96E2-212E0D7FB275}"/>
          </ac:spMkLst>
        </pc:spChg>
        <pc:spChg chg="add mod">
          <ac:chgData name="Mariah Helgeson" userId="51b1bd1c-374c-4333-91a8-ada6f1cc33a2" providerId="ADAL" clId="{2561BA1A-F32F-064E-9033-AAFC7156500D}" dt="2022-01-25T19:21:19.170" v="3097"/>
          <ac:spMkLst>
            <pc:docMk/>
            <pc:sldMk cId="3525767644" sldId="1159"/>
            <ac:spMk id="20" creationId="{747F8F92-8C5A-C94A-9286-1A4834823A79}"/>
          </ac:spMkLst>
        </pc:spChg>
        <pc:spChg chg="add mod">
          <ac:chgData name="Mariah Helgeson" userId="51b1bd1c-374c-4333-91a8-ada6f1cc33a2" providerId="ADAL" clId="{2561BA1A-F32F-064E-9033-AAFC7156500D}" dt="2022-01-25T19:21:19.170" v="3097"/>
          <ac:spMkLst>
            <pc:docMk/>
            <pc:sldMk cId="3525767644" sldId="1159"/>
            <ac:spMk id="21" creationId="{3DBAD278-649A-8E40-A141-8651AC537F6A}"/>
          </ac:spMkLst>
        </pc:spChg>
        <pc:spChg chg="add mod">
          <ac:chgData name="Mariah Helgeson" userId="51b1bd1c-374c-4333-91a8-ada6f1cc33a2" providerId="ADAL" clId="{2561BA1A-F32F-064E-9033-AAFC7156500D}" dt="2022-01-25T19:21:19.170" v="3097"/>
          <ac:spMkLst>
            <pc:docMk/>
            <pc:sldMk cId="3525767644" sldId="1159"/>
            <ac:spMk id="22" creationId="{C8677D7F-FB62-C64B-A1EF-708DD1B091E8}"/>
          </ac:spMkLst>
        </pc:spChg>
        <pc:spChg chg="add mod">
          <ac:chgData name="Mariah Helgeson" userId="51b1bd1c-374c-4333-91a8-ada6f1cc33a2" providerId="ADAL" clId="{2561BA1A-F32F-064E-9033-AAFC7156500D}" dt="2022-01-25T19:21:19.170" v="3097"/>
          <ac:spMkLst>
            <pc:docMk/>
            <pc:sldMk cId="3525767644" sldId="1159"/>
            <ac:spMk id="23" creationId="{AF534CC7-FA59-3C4E-97F8-731C7A980EA4}"/>
          </ac:spMkLst>
        </pc:spChg>
        <pc:spChg chg="add mod">
          <ac:chgData name="Mariah Helgeson" userId="51b1bd1c-374c-4333-91a8-ada6f1cc33a2" providerId="ADAL" clId="{2561BA1A-F32F-064E-9033-AAFC7156500D}" dt="2022-01-25T19:21:19.170" v="3097"/>
          <ac:spMkLst>
            <pc:docMk/>
            <pc:sldMk cId="3525767644" sldId="1159"/>
            <ac:spMk id="24" creationId="{A2DFC69C-7D4E-B046-8ADC-071EBABA1F2C}"/>
          </ac:spMkLst>
        </pc:spChg>
        <pc:spChg chg="add mod">
          <ac:chgData name="Mariah Helgeson" userId="51b1bd1c-374c-4333-91a8-ada6f1cc33a2" providerId="ADAL" clId="{2561BA1A-F32F-064E-9033-AAFC7156500D}" dt="2022-01-25T19:21:19.170" v="3097"/>
          <ac:spMkLst>
            <pc:docMk/>
            <pc:sldMk cId="3525767644" sldId="1159"/>
            <ac:spMk id="25" creationId="{126FE790-0C2B-9748-9229-0DD6B7D171BA}"/>
          </ac:spMkLst>
        </pc:spChg>
        <pc:spChg chg="add mod">
          <ac:chgData name="Mariah Helgeson" userId="51b1bd1c-374c-4333-91a8-ada6f1cc33a2" providerId="ADAL" clId="{2561BA1A-F32F-064E-9033-AAFC7156500D}" dt="2022-01-25T19:21:19.170" v="3097"/>
          <ac:spMkLst>
            <pc:docMk/>
            <pc:sldMk cId="3525767644" sldId="1159"/>
            <ac:spMk id="26" creationId="{2C221908-3E0C-BB40-8EE3-F120B3E80C4F}"/>
          </ac:spMkLst>
        </pc:spChg>
        <pc:spChg chg="add mod">
          <ac:chgData name="Mariah Helgeson" userId="51b1bd1c-374c-4333-91a8-ada6f1cc33a2" providerId="ADAL" clId="{2561BA1A-F32F-064E-9033-AAFC7156500D}" dt="2022-01-25T19:21:19.170" v="3097"/>
          <ac:spMkLst>
            <pc:docMk/>
            <pc:sldMk cId="3525767644" sldId="1159"/>
            <ac:spMk id="27" creationId="{9F4957C8-37A8-5747-8508-FC90F20B6009}"/>
          </ac:spMkLst>
        </pc:spChg>
        <pc:spChg chg="add mod">
          <ac:chgData name="Mariah Helgeson" userId="51b1bd1c-374c-4333-91a8-ada6f1cc33a2" providerId="ADAL" clId="{2561BA1A-F32F-064E-9033-AAFC7156500D}" dt="2022-01-25T19:21:19.170" v="3097"/>
          <ac:spMkLst>
            <pc:docMk/>
            <pc:sldMk cId="3525767644" sldId="1159"/>
            <ac:spMk id="28" creationId="{12A91233-F328-5F4F-A0EA-4E805E5CBC15}"/>
          </ac:spMkLst>
        </pc:spChg>
      </pc:sldChg>
      <pc:sldChg chg="addSp modSp mod chgLayout">
        <pc:chgData name="Mariah Helgeson" userId="51b1bd1c-374c-4333-91a8-ada6f1cc33a2" providerId="ADAL" clId="{2561BA1A-F32F-064E-9033-AAFC7156500D}" dt="2022-01-25T20:02:29.854" v="3648" actId="700"/>
        <pc:sldMkLst>
          <pc:docMk/>
          <pc:sldMk cId="266135024" sldId="1160"/>
        </pc:sldMkLst>
        <pc:spChg chg="mod ord">
          <ac:chgData name="Mariah Helgeson" userId="51b1bd1c-374c-4333-91a8-ada6f1cc33a2" providerId="ADAL" clId="{2561BA1A-F32F-064E-9033-AAFC7156500D}" dt="2022-01-25T20:02:29.854" v="3648" actId="700"/>
          <ac:spMkLst>
            <pc:docMk/>
            <pc:sldMk cId="266135024" sldId="1160"/>
            <ac:spMk id="2" creationId="{6884A5C1-D371-4BDD-A991-5631C473D8AF}"/>
          </ac:spMkLst>
        </pc:spChg>
        <pc:spChg chg="mod ord">
          <ac:chgData name="Mariah Helgeson" userId="51b1bd1c-374c-4333-91a8-ada6f1cc33a2" providerId="ADAL" clId="{2561BA1A-F32F-064E-9033-AAFC7156500D}" dt="2022-01-25T20:02:29.854" v="3648" actId="700"/>
          <ac:spMkLst>
            <pc:docMk/>
            <pc:sldMk cId="266135024" sldId="1160"/>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66135024" sldId="1160"/>
            <ac:spMk id="4" creationId="{9047E969-D7FF-6641-9766-DFD0DD329FD8}"/>
          </ac:spMkLst>
        </pc:spChg>
        <pc:spChg chg="add mod">
          <ac:chgData name="Mariah Helgeson" userId="51b1bd1c-374c-4333-91a8-ada6f1cc33a2" providerId="ADAL" clId="{2561BA1A-F32F-064E-9033-AAFC7156500D}" dt="2022-01-25T19:21:17.756" v="3096"/>
          <ac:spMkLst>
            <pc:docMk/>
            <pc:sldMk cId="266135024" sldId="1160"/>
            <ac:spMk id="8" creationId="{D9522C33-091D-C241-840B-8BFB43D4C4E5}"/>
          </ac:spMkLst>
        </pc:spChg>
        <pc:spChg chg="add mod">
          <ac:chgData name="Mariah Helgeson" userId="51b1bd1c-374c-4333-91a8-ada6f1cc33a2" providerId="ADAL" clId="{2561BA1A-F32F-064E-9033-AAFC7156500D}" dt="2022-01-25T19:21:17.756" v="3096"/>
          <ac:spMkLst>
            <pc:docMk/>
            <pc:sldMk cId="266135024" sldId="1160"/>
            <ac:spMk id="9" creationId="{9BFD0755-F521-5D44-9305-5F35A4FD5516}"/>
          </ac:spMkLst>
        </pc:spChg>
        <pc:spChg chg="add mod">
          <ac:chgData name="Mariah Helgeson" userId="51b1bd1c-374c-4333-91a8-ada6f1cc33a2" providerId="ADAL" clId="{2561BA1A-F32F-064E-9033-AAFC7156500D}" dt="2022-01-25T19:21:17.756" v="3096"/>
          <ac:spMkLst>
            <pc:docMk/>
            <pc:sldMk cId="266135024" sldId="1160"/>
            <ac:spMk id="10" creationId="{794CD0FD-CED0-FD46-B166-6ABA4FA0CEB3}"/>
          </ac:spMkLst>
        </pc:spChg>
        <pc:spChg chg="add mod">
          <ac:chgData name="Mariah Helgeson" userId="51b1bd1c-374c-4333-91a8-ada6f1cc33a2" providerId="ADAL" clId="{2561BA1A-F32F-064E-9033-AAFC7156500D}" dt="2022-01-25T19:21:17.756" v="3096"/>
          <ac:spMkLst>
            <pc:docMk/>
            <pc:sldMk cId="266135024" sldId="1160"/>
            <ac:spMk id="11" creationId="{C750153E-6A36-FE42-AEE8-30A345AFDF76}"/>
          </ac:spMkLst>
        </pc:spChg>
        <pc:spChg chg="add mod">
          <ac:chgData name="Mariah Helgeson" userId="51b1bd1c-374c-4333-91a8-ada6f1cc33a2" providerId="ADAL" clId="{2561BA1A-F32F-064E-9033-AAFC7156500D}" dt="2022-01-25T19:21:17.756" v="3096"/>
          <ac:spMkLst>
            <pc:docMk/>
            <pc:sldMk cId="266135024" sldId="1160"/>
            <ac:spMk id="12" creationId="{3AF8716B-C3B3-4C4E-92E6-6C8DF2E46688}"/>
          </ac:spMkLst>
        </pc:spChg>
        <pc:spChg chg="add mod">
          <ac:chgData name="Mariah Helgeson" userId="51b1bd1c-374c-4333-91a8-ada6f1cc33a2" providerId="ADAL" clId="{2561BA1A-F32F-064E-9033-AAFC7156500D}" dt="2022-01-25T19:21:17.756" v="3096"/>
          <ac:spMkLst>
            <pc:docMk/>
            <pc:sldMk cId="266135024" sldId="1160"/>
            <ac:spMk id="13" creationId="{C334FF10-AF5D-484A-B31B-5950D355B3AB}"/>
          </ac:spMkLst>
        </pc:spChg>
        <pc:spChg chg="add mod">
          <ac:chgData name="Mariah Helgeson" userId="51b1bd1c-374c-4333-91a8-ada6f1cc33a2" providerId="ADAL" clId="{2561BA1A-F32F-064E-9033-AAFC7156500D}" dt="2022-01-25T19:21:17.756" v="3096"/>
          <ac:spMkLst>
            <pc:docMk/>
            <pc:sldMk cId="266135024" sldId="1160"/>
            <ac:spMk id="14" creationId="{7D8E7933-11ED-F546-9071-5DE05122F6B9}"/>
          </ac:spMkLst>
        </pc:spChg>
        <pc:spChg chg="add mod">
          <ac:chgData name="Mariah Helgeson" userId="51b1bd1c-374c-4333-91a8-ada6f1cc33a2" providerId="ADAL" clId="{2561BA1A-F32F-064E-9033-AAFC7156500D}" dt="2022-01-25T19:21:17.756" v="3096"/>
          <ac:spMkLst>
            <pc:docMk/>
            <pc:sldMk cId="266135024" sldId="1160"/>
            <ac:spMk id="15" creationId="{41AECDA0-5043-E141-8AE9-9A92A0A79EFD}"/>
          </ac:spMkLst>
        </pc:spChg>
        <pc:spChg chg="add mod">
          <ac:chgData name="Mariah Helgeson" userId="51b1bd1c-374c-4333-91a8-ada6f1cc33a2" providerId="ADAL" clId="{2561BA1A-F32F-064E-9033-AAFC7156500D}" dt="2022-01-25T19:21:17.756" v="3096"/>
          <ac:spMkLst>
            <pc:docMk/>
            <pc:sldMk cId="266135024" sldId="1160"/>
            <ac:spMk id="16" creationId="{CAB0C5A9-BF7C-FC46-BE67-24AD854CCA65}"/>
          </ac:spMkLst>
        </pc:spChg>
        <pc:spChg chg="add mod">
          <ac:chgData name="Mariah Helgeson" userId="51b1bd1c-374c-4333-91a8-ada6f1cc33a2" providerId="ADAL" clId="{2561BA1A-F32F-064E-9033-AAFC7156500D}" dt="2022-01-25T19:21:17.756" v="3096"/>
          <ac:spMkLst>
            <pc:docMk/>
            <pc:sldMk cId="266135024" sldId="1160"/>
            <ac:spMk id="17" creationId="{8586BE07-C910-A349-8915-FA69466F962C}"/>
          </ac:spMkLst>
        </pc:spChg>
        <pc:spChg chg="add mod">
          <ac:chgData name="Mariah Helgeson" userId="51b1bd1c-374c-4333-91a8-ada6f1cc33a2" providerId="ADAL" clId="{2561BA1A-F32F-064E-9033-AAFC7156500D}" dt="2022-01-25T19:21:17.756" v="3096"/>
          <ac:spMkLst>
            <pc:docMk/>
            <pc:sldMk cId="266135024" sldId="1160"/>
            <ac:spMk id="18" creationId="{EBF70316-E2DC-5347-BBA1-5D628E392B2C}"/>
          </ac:spMkLst>
        </pc:spChg>
        <pc:spChg chg="add mod">
          <ac:chgData name="Mariah Helgeson" userId="51b1bd1c-374c-4333-91a8-ada6f1cc33a2" providerId="ADAL" clId="{2561BA1A-F32F-064E-9033-AAFC7156500D}" dt="2022-01-25T19:21:17.756" v="3096"/>
          <ac:spMkLst>
            <pc:docMk/>
            <pc:sldMk cId="266135024" sldId="1160"/>
            <ac:spMk id="19" creationId="{7EEA7C01-4665-D541-ADE1-713EDB1CFC3B}"/>
          </ac:spMkLst>
        </pc:spChg>
        <pc:spChg chg="add mod">
          <ac:chgData name="Mariah Helgeson" userId="51b1bd1c-374c-4333-91a8-ada6f1cc33a2" providerId="ADAL" clId="{2561BA1A-F32F-064E-9033-AAFC7156500D}" dt="2022-01-25T19:21:17.756" v="3096"/>
          <ac:spMkLst>
            <pc:docMk/>
            <pc:sldMk cId="266135024" sldId="1160"/>
            <ac:spMk id="20" creationId="{7521839C-0629-1340-B918-8C662EEEB730}"/>
          </ac:spMkLst>
        </pc:spChg>
        <pc:spChg chg="add mod">
          <ac:chgData name="Mariah Helgeson" userId="51b1bd1c-374c-4333-91a8-ada6f1cc33a2" providerId="ADAL" clId="{2561BA1A-F32F-064E-9033-AAFC7156500D}" dt="2022-01-25T19:21:17.756" v="3096"/>
          <ac:spMkLst>
            <pc:docMk/>
            <pc:sldMk cId="266135024" sldId="1160"/>
            <ac:spMk id="21" creationId="{F5726136-B032-D54F-8F8A-8F592182FD6C}"/>
          </ac:spMkLst>
        </pc:spChg>
        <pc:spChg chg="add mod">
          <ac:chgData name="Mariah Helgeson" userId="51b1bd1c-374c-4333-91a8-ada6f1cc33a2" providerId="ADAL" clId="{2561BA1A-F32F-064E-9033-AAFC7156500D}" dt="2022-01-25T19:21:17.756" v="3096"/>
          <ac:spMkLst>
            <pc:docMk/>
            <pc:sldMk cId="266135024" sldId="1160"/>
            <ac:spMk id="22" creationId="{4855CA92-C9D6-B242-857B-82C5D195CE2C}"/>
          </ac:spMkLst>
        </pc:spChg>
        <pc:spChg chg="add mod">
          <ac:chgData name="Mariah Helgeson" userId="51b1bd1c-374c-4333-91a8-ada6f1cc33a2" providerId="ADAL" clId="{2561BA1A-F32F-064E-9033-AAFC7156500D}" dt="2022-01-25T19:21:17.756" v="3096"/>
          <ac:spMkLst>
            <pc:docMk/>
            <pc:sldMk cId="266135024" sldId="1160"/>
            <ac:spMk id="23" creationId="{DFE94C0B-8050-9045-9A0A-DEB45A64DAD5}"/>
          </ac:spMkLst>
        </pc:spChg>
        <pc:spChg chg="add mod">
          <ac:chgData name="Mariah Helgeson" userId="51b1bd1c-374c-4333-91a8-ada6f1cc33a2" providerId="ADAL" clId="{2561BA1A-F32F-064E-9033-AAFC7156500D}" dt="2022-01-25T19:21:17.756" v="3096"/>
          <ac:spMkLst>
            <pc:docMk/>
            <pc:sldMk cId="266135024" sldId="1160"/>
            <ac:spMk id="24" creationId="{1B5DB501-4882-3947-8B90-4FBA06EA34B9}"/>
          </ac:spMkLst>
        </pc:spChg>
        <pc:spChg chg="add mod">
          <ac:chgData name="Mariah Helgeson" userId="51b1bd1c-374c-4333-91a8-ada6f1cc33a2" providerId="ADAL" clId="{2561BA1A-F32F-064E-9033-AAFC7156500D}" dt="2022-01-25T19:21:17.756" v="3096"/>
          <ac:spMkLst>
            <pc:docMk/>
            <pc:sldMk cId="266135024" sldId="1160"/>
            <ac:spMk id="25" creationId="{A1BECC55-6D8C-1141-AB34-5204FCE3F1FC}"/>
          </ac:spMkLst>
        </pc:spChg>
        <pc:spChg chg="add mod">
          <ac:chgData name="Mariah Helgeson" userId="51b1bd1c-374c-4333-91a8-ada6f1cc33a2" providerId="ADAL" clId="{2561BA1A-F32F-064E-9033-AAFC7156500D}" dt="2022-01-25T19:21:17.756" v="3096"/>
          <ac:spMkLst>
            <pc:docMk/>
            <pc:sldMk cId="266135024" sldId="1160"/>
            <ac:spMk id="26" creationId="{FF72F0F6-968F-B94C-83FC-AA3221BAEF63}"/>
          </ac:spMkLst>
        </pc:spChg>
        <pc:spChg chg="add mod">
          <ac:chgData name="Mariah Helgeson" userId="51b1bd1c-374c-4333-91a8-ada6f1cc33a2" providerId="ADAL" clId="{2561BA1A-F32F-064E-9033-AAFC7156500D}" dt="2022-01-25T19:21:17.756" v="3096"/>
          <ac:spMkLst>
            <pc:docMk/>
            <pc:sldMk cId="266135024" sldId="1160"/>
            <ac:spMk id="27" creationId="{89543CAA-F02F-F44B-ACAE-B34747191534}"/>
          </ac:spMkLst>
        </pc:spChg>
        <pc:spChg chg="add mod">
          <ac:chgData name="Mariah Helgeson" userId="51b1bd1c-374c-4333-91a8-ada6f1cc33a2" providerId="ADAL" clId="{2561BA1A-F32F-064E-9033-AAFC7156500D}" dt="2022-01-25T19:21:17.756" v="3096"/>
          <ac:spMkLst>
            <pc:docMk/>
            <pc:sldMk cId="266135024" sldId="1160"/>
            <ac:spMk id="28" creationId="{3C71A8CA-84FC-DC41-A5D1-489959D1C961}"/>
          </ac:spMkLst>
        </pc:spChg>
      </pc:sldChg>
      <pc:sldChg chg="addSp modSp mod chgLayout">
        <pc:chgData name="Mariah Helgeson" userId="51b1bd1c-374c-4333-91a8-ada6f1cc33a2" providerId="ADAL" clId="{2561BA1A-F32F-064E-9033-AAFC7156500D}" dt="2022-01-25T20:02:29.854" v="3648" actId="700"/>
        <pc:sldMkLst>
          <pc:docMk/>
          <pc:sldMk cId="2984821597" sldId="1161"/>
        </pc:sldMkLst>
        <pc:spChg chg="mod ord">
          <ac:chgData name="Mariah Helgeson" userId="51b1bd1c-374c-4333-91a8-ada6f1cc33a2" providerId="ADAL" clId="{2561BA1A-F32F-064E-9033-AAFC7156500D}" dt="2022-01-25T20:02:29.854" v="3648" actId="700"/>
          <ac:spMkLst>
            <pc:docMk/>
            <pc:sldMk cId="2984821597" sldId="1161"/>
            <ac:spMk id="2" creationId="{6884A5C1-D371-4BDD-A991-5631C473D8AF}"/>
          </ac:spMkLst>
        </pc:spChg>
        <pc:spChg chg="mod ord">
          <ac:chgData name="Mariah Helgeson" userId="51b1bd1c-374c-4333-91a8-ada6f1cc33a2" providerId="ADAL" clId="{2561BA1A-F32F-064E-9033-AAFC7156500D}" dt="2022-01-25T20:02:29.854" v="3648" actId="700"/>
          <ac:spMkLst>
            <pc:docMk/>
            <pc:sldMk cId="2984821597" sldId="1161"/>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984821597" sldId="1161"/>
            <ac:spMk id="4" creationId="{5D5F4A06-EEE8-704A-95F8-1DA96F0D85F0}"/>
          </ac:spMkLst>
        </pc:spChg>
        <pc:spChg chg="add mod">
          <ac:chgData name="Mariah Helgeson" userId="51b1bd1c-374c-4333-91a8-ada6f1cc33a2" providerId="ADAL" clId="{2561BA1A-F32F-064E-9033-AAFC7156500D}" dt="2022-01-25T19:21:20.655" v="3098"/>
          <ac:spMkLst>
            <pc:docMk/>
            <pc:sldMk cId="2984821597" sldId="1161"/>
            <ac:spMk id="8" creationId="{6FA3B8AC-BD12-DA47-A2AA-36A418D7F1C1}"/>
          </ac:spMkLst>
        </pc:spChg>
        <pc:spChg chg="add mod">
          <ac:chgData name="Mariah Helgeson" userId="51b1bd1c-374c-4333-91a8-ada6f1cc33a2" providerId="ADAL" clId="{2561BA1A-F32F-064E-9033-AAFC7156500D}" dt="2022-01-25T19:21:20.655" v="3098"/>
          <ac:spMkLst>
            <pc:docMk/>
            <pc:sldMk cId="2984821597" sldId="1161"/>
            <ac:spMk id="9" creationId="{CACB2CE0-4F23-0A44-A79D-DC32384B9D95}"/>
          </ac:spMkLst>
        </pc:spChg>
        <pc:spChg chg="add mod">
          <ac:chgData name="Mariah Helgeson" userId="51b1bd1c-374c-4333-91a8-ada6f1cc33a2" providerId="ADAL" clId="{2561BA1A-F32F-064E-9033-AAFC7156500D}" dt="2022-01-25T19:21:20.655" v="3098"/>
          <ac:spMkLst>
            <pc:docMk/>
            <pc:sldMk cId="2984821597" sldId="1161"/>
            <ac:spMk id="10" creationId="{4D040E5E-A2CA-5B46-AD16-2558ACD87E8C}"/>
          </ac:spMkLst>
        </pc:spChg>
        <pc:spChg chg="add mod">
          <ac:chgData name="Mariah Helgeson" userId="51b1bd1c-374c-4333-91a8-ada6f1cc33a2" providerId="ADAL" clId="{2561BA1A-F32F-064E-9033-AAFC7156500D}" dt="2022-01-25T19:21:20.655" v="3098"/>
          <ac:spMkLst>
            <pc:docMk/>
            <pc:sldMk cId="2984821597" sldId="1161"/>
            <ac:spMk id="11" creationId="{EBB6EFBC-262C-7141-8CDA-015802DD90BE}"/>
          </ac:spMkLst>
        </pc:spChg>
        <pc:spChg chg="add mod">
          <ac:chgData name="Mariah Helgeson" userId="51b1bd1c-374c-4333-91a8-ada6f1cc33a2" providerId="ADAL" clId="{2561BA1A-F32F-064E-9033-AAFC7156500D}" dt="2022-01-25T19:21:20.655" v="3098"/>
          <ac:spMkLst>
            <pc:docMk/>
            <pc:sldMk cId="2984821597" sldId="1161"/>
            <ac:spMk id="12" creationId="{87D19831-1D36-A74F-ADCC-47DD5CDEC9B2}"/>
          </ac:spMkLst>
        </pc:spChg>
        <pc:spChg chg="add mod">
          <ac:chgData name="Mariah Helgeson" userId="51b1bd1c-374c-4333-91a8-ada6f1cc33a2" providerId="ADAL" clId="{2561BA1A-F32F-064E-9033-AAFC7156500D}" dt="2022-01-25T19:21:20.655" v="3098"/>
          <ac:spMkLst>
            <pc:docMk/>
            <pc:sldMk cId="2984821597" sldId="1161"/>
            <ac:spMk id="13" creationId="{B9CCF81C-4FFC-7249-B9D9-01B34D845D79}"/>
          </ac:spMkLst>
        </pc:spChg>
        <pc:spChg chg="add mod">
          <ac:chgData name="Mariah Helgeson" userId="51b1bd1c-374c-4333-91a8-ada6f1cc33a2" providerId="ADAL" clId="{2561BA1A-F32F-064E-9033-AAFC7156500D}" dt="2022-01-25T19:21:20.655" v="3098"/>
          <ac:spMkLst>
            <pc:docMk/>
            <pc:sldMk cId="2984821597" sldId="1161"/>
            <ac:spMk id="14" creationId="{A8DABA9D-5943-CD4F-ADD3-AC582E2C1324}"/>
          </ac:spMkLst>
        </pc:spChg>
        <pc:spChg chg="add mod">
          <ac:chgData name="Mariah Helgeson" userId="51b1bd1c-374c-4333-91a8-ada6f1cc33a2" providerId="ADAL" clId="{2561BA1A-F32F-064E-9033-AAFC7156500D}" dt="2022-01-25T19:21:20.655" v="3098"/>
          <ac:spMkLst>
            <pc:docMk/>
            <pc:sldMk cId="2984821597" sldId="1161"/>
            <ac:spMk id="15" creationId="{FD1D1D86-33B4-E441-BAB5-07F56A9BB273}"/>
          </ac:spMkLst>
        </pc:spChg>
        <pc:spChg chg="add mod">
          <ac:chgData name="Mariah Helgeson" userId="51b1bd1c-374c-4333-91a8-ada6f1cc33a2" providerId="ADAL" clId="{2561BA1A-F32F-064E-9033-AAFC7156500D}" dt="2022-01-25T19:21:20.655" v="3098"/>
          <ac:spMkLst>
            <pc:docMk/>
            <pc:sldMk cId="2984821597" sldId="1161"/>
            <ac:spMk id="16" creationId="{B4B3003D-19B8-B147-8F4F-807072C30D8F}"/>
          </ac:spMkLst>
        </pc:spChg>
        <pc:spChg chg="add mod">
          <ac:chgData name="Mariah Helgeson" userId="51b1bd1c-374c-4333-91a8-ada6f1cc33a2" providerId="ADAL" clId="{2561BA1A-F32F-064E-9033-AAFC7156500D}" dt="2022-01-25T19:21:20.655" v="3098"/>
          <ac:spMkLst>
            <pc:docMk/>
            <pc:sldMk cId="2984821597" sldId="1161"/>
            <ac:spMk id="17" creationId="{567B594C-CA8B-2F40-9CF5-4EE4FECCFBA4}"/>
          </ac:spMkLst>
        </pc:spChg>
        <pc:spChg chg="add mod">
          <ac:chgData name="Mariah Helgeson" userId="51b1bd1c-374c-4333-91a8-ada6f1cc33a2" providerId="ADAL" clId="{2561BA1A-F32F-064E-9033-AAFC7156500D}" dt="2022-01-25T19:21:20.655" v="3098"/>
          <ac:spMkLst>
            <pc:docMk/>
            <pc:sldMk cId="2984821597" sldId="1161"/>
            <ac:spMk id="18" creationId="{E2EBB9C1-801F-004B-8FDD-36151671ED5B}"/>
          </ac:spMkLst>
        </pc:spChg>
        <pc:spChg chg="add mod">
          <ac:chgData name="Mariah Helgeson" userId="51b1bd1c-374c-4333-91a8-ada6f1cc33a2" providerId="ADAL" clId="{2561BA1A-F32F-064E-9033-AAFC7156500D}" dt="2022-01-25T19:21:20.655" v="3098"/>
          <ac:spMkLst>
            <pc:docMk/>
            <pc:sldMk cId="2984821597" sldId="1161"/>
            <ac:spMk id="19" creationId="{E0F249A1-0563-974E-A283-D1FE75D11AB5}"/>
          </ac:spMkLst>
        </pc:spChg>
        <pc:spChg chg="add mod">
          <ac:chgData name="Mariah Helgeson" userId="51b1bd1c-374c-4333-91a8-ada6f1cc33a2" providerId="ADAL" clId="{2561BA1A-F32F-064E-9033-AAFC7156500D}" dt="2022-01-25T19:21:20.655" v="3098"/>
          <ac:spMkLst>
            <pc:docMk/>
            <pc:sldMk cId="2984821597" sldId="1161"/>
            <ac:spMk id="20" creationId="{8179C36C-A7D5-9947-98E6-3DBCF38CE815}"/>
          </ac:spMkLst>
        </pc:spChg>
        <pc:spChg chg="add mod">
          <ac:chgData name="Mariah Helgeson" userId="51b1bd1c-374c-4333-91a8-ada6f1cc33a2" providerId="ADAL" clId="{2561BA1A-F32F-064E-9033-AAFC7156500D}" dt="2022-01-25T19:21:20.655" v="3098"/>
          <ac:spMkLst>
            <pc:docMk/>
            <pc:sldMk cId="2984821597" sldId="1161"/>
            <ac:spMk id="21" creationId="{2278FBBF-9977-CA49-AF6E-62E7D38B7942}"/>
          </ac:spMkLst>
        </pc:spChg>
        <pc:spChg chg="add mod">
          <ac:chgData name="Mariah Helgeson" userId="51b1bd1c-374c-4333-91a8-ada6f1cc33a2" providerId="ADAL" clId="{2561BA1A-F32F-064E-9033-AAFC7156500D}" dt="2022-01-25T19:21:20.655" v="3098"/>
          <ac:spMkLst>
            <pc:docMk/>
            <pc:sldMk cId="2984821597" sldId="1161"/>
            <ac:spMk id="22" creationId="{3C6490A0-DBF1-3946-A66F-FC2F8F624CE8}"/>
          </ac:spMkLst>
        </pc:spChg>
        <pc:spChg chg="add mod">
          <ac:chgData name="Mariah Helgeson" userId="51b1bd1c-374c-4333-91a8-ada6f1cc33a2" providerId="ADAL" clId="{2561BA1A-F32F-064E-9033-AAFC7156500D}" dt="2022-01-25T19:21:20.655" v="3098"/>
          <ac:spMkLst>
            <pc:docMk/>
            <pc:sldMk cId="2984821597" sldId="1161"/>
            <ac:spMk id="23" creationId="{0360D0E2-A506-5448-974F-37B7C32D27F6}"/>
          </ac:spMkLst>
        </pc:spChg>
        <pc:spChg chg="add mod">
          <ac:chgData name="Mariah Helgeson" userId="51b1bd1c-374c-4333-91a8-ada6f1cc33a2" providerId="ADAL" clId="{2561BA1A-F32F-064E-9033-AAFC7156500D}" dt="2022-01-25T19:21:20.655" v="3098"/>
          <ac:spMkLst>
            <pc:docMk/>
            <pc:sldMk cId="2984821597" sldId="1161"/>
            <ac:spMk id="24" creationId="{8CEB7B2F-9DF4-D84E-AD95-06C7B53B1BF0}"/>
          </ac:spMkLst>
        </pc:spChg>
        <pc:spChg chg="add mod">
          <ac:chgData name="Mariah Helgeson" userId="51b1bd1c-374c-4333-91a8-ada6f1cc33a2" providerId="ADAL" clId="{2561BA1A-F32F-064E-9033-AAFC7156500D}" dt="2022-01-25T19:21:20.655" v="3098"/>
          <ac:spMkLst>
            <pc:docMk/>
            <pc:sldMk cId="2984821597" sldId="1161"/>
            <ac:spMk id="25" creationId="{BE79DDB2-4AAC-9F49-9DB1-C7947ADAE2D0}"/>
          </ac:spMkLst>
        </pc:spChg>
        <pc:spChg chg="add mod">
          <ac:chgData name="Mariah Helgeson" userId="51b1bd1c-374c-4333-91a8-ada6f1cc33a2" providerId="ADAL" clId="{2561BA1A-F32F-064E-9033-AAFC7156500D}" dt="2022-01-25T19:21:20.655" v="3098"/>
          <ac:spMkLst>
            <pc:docMk/>
            <pc:sldMk cId="2984821597" sldId="1161"/>
            <ac:spMk id="26" creationId="{4C84B832-DCE5-D841-88BD-8B11DD20B8D5}"/>
          </ac:spMkLst>
        </pc:spChg>
        <pc:spChg chg="add mod">
          <ac:chgData name="Mariah Helgeson" userId="51b1bd1c-374c-4333-91a8-ada6f1cc33a2" providerId="ADAL" clId="{2561BA1A-F32F-064E-9033-AAFC7156500D}" dt="2022-01-25T19:21:20.655" v="3098"/>
          <ac:spMkLst>
            <pc:docMk/>
            <pc:sldMk cId="2984821597" sldId="1161"/>
            <ac:spMk id="27" creationId="{B9F5B93E-9510-F54C-A26F-3038B28536C5}"/>
          </ac:spMkLst>
        </pc:spChg>
        <pc:spChg chg="add mod">
          <ac:chgData name="Mariah Helgeson" userId="51b1bd1c-374c-4333-91a8-ada6f1cc33a2" providerId="ADAL" clId="{2561BA1A-F32F-064E-9033-AAFC7156500D}" dt="2022-01-25T19:21:20.655" v="3098"/>
          <ac:spMkLst>
            <pc:docMk/>
            <pc:sldMk cId="2984821597" sldId="1161"/>
            <ac:spMk id="28" creationId="{23D12B38-3130-834E-AF8C-B240704BC587}"/>
          </ac:spMkLst>
        </pc:spChg>
      </pc:sldChg>
      <pc:sldChg chg="addSp modSp mod chgLayout">
        <pc:chgData name="Mariah Helgeson" userId="51b1bd1c-374c-4333-91a8-ada6f1cc33a2" providerId="ADAL" clId="{2561BA1A-F32F-064E-9033-AAFC7156500D}" dt="2022-01-25T20:02:29.854" v="3648" actId="700"/>
        <pc:sldMkLst>
          <pc:docMk/>
          <pc:sldMk cId="2598371038" sldId="1162"/>
        </pc:sldMkLst>
        <pc:spChg chg="mod ord">
          <ac:chgData name="Mariah Helgeson" userId="51b1bd1c-374c-4333-91a8-ada6f1cc33a2" providerId="ADAL" clId="{2561BA1A-F32F-064E-9033-AAFC7156500D}" dt="2022-01-25T20:02:29.854" v="3648" actId="700"/>
          <ac:spMkLst>
            <pc:docMk/>
            <pc:sldMk cId="2598371038" sldId="1162"/>
            <ac:spMk id="2" creationId="{6884A5C1-D371-4BDD-A991-5631C473D8AF}"/>
          </ac:spMkLst>
        </pc:spChg>
        <pc:spChg chg="mod ord">
          <ac:chgData name="Mariah Helgeson" userId="51b1bd1c-374c-4333-91a8-ada6f1cc33a2" providerId="ADAL" clId="{2561BA1A-F32F-064E-9033-AAFC7156500D}" dt="2022-01-25T20:02:29.854" v="3648" actId="700"/>
          <ac:spMkLst>
            <pc:docMk/>
            <pc:sldMk cId="2598371038" sldId="1162"/>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598371038" sldId="1162"/>
            <ac:spMk id="4" creationId="{137D3D87-36A3-8C4E-846B-332F858B9EFD}"/>
          </ac:spMkLst>
        </pc:spChg>
        <pc:spChg chg="add mod">
          <ac:chgData name="Mariah Helgeson" userId="51b1bd1c-374c-4333-91a8-ada6f1cc33a2" providerId="ADAL" clId="{2561BA1A-F32F-064E-9033-AAFC7156500D}" dt="2022-01-25T19:21:22.021" v="3099"/>
          <ac:spMkLst>
            <pc:docMk/>
            <pc:sldMk cId="2598371038" sldId="1162"/>
            <ac:spMk id="8" creationId="{66F63DF0-9234-9C45-8379-69E02F318AA9}"/>
          </ac:spMkLst>
        </pc:spChg>
        <pc:spChg chg="add mod">
          <ac:chgData name="Mariah Helgeson" userId="51b1bd1c-374c-4333-91a8-ada6f1cc33a2" providerId="ADAL" clId="{2561BA1A-F32F-064E-9033-AAFC7156500D}" dt="2022-01-25T19:21:22.021" v="3099"/>
          <ac:spMkLst>
            <pc:docMk/>
            <pc:sldMk cId="2598371038" sldId="1162"/>
            <ac:spMk id="9" creationId="{49E69636-E721-2D43-8353-AD6ADDE3431C}"/>
          </ac:spMkLst>
        </pc:spChg>
        <pc:spChg chg="add mod">
          <ac:chgData name="Mariah Helgeson" userId="51b1bd1c-374c-4333-91a8-ada6f1cc33a2" providerId="ADAL" clId="{2561BA1A-F32F-064E-9033-AAFC7156500D}" dt="2022-01-25T19:21:22.021" v="3099"/>
          <ac:spMkLst>
            <pc:docMk/>
            <pc:sldMk cId="2598371038" sldId="1162"/>
            <ac:spMk id="10" creationId="{A1E0AD87-2F99-5847-AA5C-1419983BF087}"/>
          </ac:spMkLst>
        </pc:spChg>
        <pc:spChg chg="add mod">
          <ac:chgData name="Mariah Helgeson" userId="51b1bd1c-374c-4333-91a8-ada6f1cc33a2" providerId="ADAL" clId="{2561BA1A-F32F-064E-9033-AAFC7156500D}" dt="2022-01-25T19:21:22.021" v="3099"/>
          <ac:spMkLst>
            <pc:docMk/>
            <pc:sldMk cId="2598371038" sldId="1162"/>
            <ac:spMk id="11" creationId="{16ADE7EB-9A02-EC45-9C55-823706F6F58C}"/>
          </ac:spMkLst>
        </pc:spChg>
        <pc:spChg chg="add mod">
          <ac:chgData name="Mariah Helgeson" userId="51b1bd1c-374c-4333-91a8-ada6f1cc33a2" providerId="ADAL" clId="{2561BA1A-F32F-064E-9033-AAFC7156500D}" dt="2022-01-25T19:21:22.021" v="3099"/>
          <ac:spMkLst>
            <pc:docMk/>
            <pc:sldMk cId="2598371038" sldId="1162"/>
            <ac:spMk id="12" creationId="{3E5EC86D-A402-EC49-B20C-9FBA043667B5}"/>
          </ac:spMkLst>
        </pc:spChg>
        <pc:spChg chg="add mod">
          <ac:chgData name="Mariah Helgeson" userId="51b1bd1c-374c-4333-91a8-ada6f1cc33a2" providerId="ADAL" clId="{2561BA1A-F32F-064E-9033-AAFC7156500D}" dt="2022-01-25T19:21:22.021" v="3099"/>
          <ac:spMkLst>
            <pc:docMk/>
            <pc:sldMk cId="2598371038" sldId="1162"/>
            <ac:spMk id="13" creationId="{642D0DFE-9023-314B-A5DD-A88CA8BFE503}"/>
          </ac:spMkLst>
        </pc:spChg>
        <pc:spChg chg="add mod">
          <ac:chgData name="Mariah Helgeson" userId="51b1bd1c-374c-4333-91a8-ada6f1cc33a2" providerId="ADAL" clId="{2561BA1A-F32F-064E-9033-AAFC7156500D}" dt="2022-01-25T19:21:22.021" v="3099"/>
          <ac:spMkLst>
            <pc:docMk/>
            <pc:sldMk cId="2598371038" sldId="1162"/>
            <ac:spMk id="14" creationId="{D1AAC9EA-1F21-2F4B-AD63-15B230A238C2}"/>
          </ac:spMkLst>
        </pc:spChg>
        <pc:spChg chg="add mod">
          <ac:chgData name="Mariah Helgeson" userId="51b1bd1c-374c-4333-91a8-ada6f1cc33a2" providerId="ADAL" clId="{2561BA1A-F32F-064E-9033-AAFC7156500D}" dt="2022-01-25T19:21:22.021" v="3099"/>
          <ac:spMkLst>
            <pc:docMk/>
            <pc:sldMk cId="2598371038" sldId="1162"/>
            <ac:spMk id="15" creationId="{AADD13A7-94AE-8848-B5B3-21226249915D}"/>
          </ac:spMkLst>
        </pc:spChg>
        <pc:spChg chg="add mod">
          <ac:chgData name="Mariah Helgeson" userId="51b1bd1c-374c-4333-91a8-ada6f1cc33a2" providerId="ADAL" clId="{2561BA1A-F32F-064E-9033-AAFC7156500D}" dt="2022-01-25T19:21:22.021" v="3099"/>
          <ac:spMkLst>
            <pc:docMk/>
            <pc:sldMk cId="2598371038" sldId="1162"/>
            <ac:spMk id="16" creationId="{CC103074-BFEA-894E-9769-E39B32D65FA7}"/>
          </ac:spMkLst>
        </pc:spChg>
        <pc:spChg chg="add mod">
          <ac:chgData name="Mariah Helgeson" userId="51b1bd1c-374c-4333-91a8-ada6f1cc33a2" providerId="ADAL" clId="{2561BA1A-F32F-064E-9033-AAFC7156500D}" dt="2022-01-25T19:21:22.021" v="3099"/>
          <ac:spMkLst>
            <pc:docMk/>
            <pc:sldMk cId="2598371038" sldId="1162"/>
            <ac:spMk id="17" creationId="{CA008128-F7EC-2345-AE97-E8F0A841326B}"/>
          </ac:spMkLst>
        </pc:spChg>
        <pc:spChg chg="add mod">
          <ac:chgData name="Mariah Helgeson" userId="51b1bd1c-374c-4333-91a8-ada6f1cc33a2" providerId="ADAL" clId="{2561BA1A-F32F-064E-9033-AAFC7156500D}" dt="2022-01-25T19:21:22.021" v="3099"/>
          <ac:spMkLst>
            <pc:docMk/>
            <pc:sldMk cId="2598371038" sldId="1162"/>
            <ac:spMk id="18" creationId="{3B0381CD-AECD-9346-9016-51D8355D5C72}"/>
          </ac:spMkLst>
        </pc:spChg>
        <pc:spChg chg="add mod">
          <ac:chgData name="Mariah Helgeson" userId="51b1bd1c-374c-4333-91a8-ada6f1cc33a2" providerId="ADAL" clId="{2561BA1A-F32F-064E-9033-AAFC7156500D}" dt="2022-01-25T19:21:22.021" v="3099"/>
          <ac:spMkLst>
            <pc:docMk/>
            <pc:sldMk cId="2598371038" sldId="1162"/>
            <ac:spMk id="19" creationId="{923307D8-05A4-804E-BDE1-F6180F7F8B94}"/>
          </ac:spMkLst>
        </pc:spChg>
        <pc:spChg chg="add mod">
          <ac:chgData name="Mariah Helgeson" userId="51b1bd1c-374c-4333-91a8-ada6f1cc33a2" providerId="ADAL" clId="{2561BA1A-F32F-064E-9033-AAFC7156500D}" dt="2022-01-25T19:21:22.021" v="3099"/>
          <ac:spMkLst>
            <pc:docMk/>
            <pc:sldMk cId="2598371038" sldId="1162"/>
            <ac:spMk id="20" creationId="{D6082C8F-9EB2-4443-B47C-BBCD6EF59852}"/>
          </ac:spMkLst>
        </pc:spChg>
        <pc:spChg chg="add mod">
          <ac:chgData name="Mariah Helgeson" userId="51b1bd1c-374c-4333-91a8-ada6f1cc33a2" providerId="ADAL" clId="{2561BA1A-F32F-064E-9033-AAFC7156500D}" dt="2022-01-25T19:21:22.021" v="3099"/>
          <ac:spMkLst>
            <pc:docMk/>
            <pc:sldMk cId="2598371038" sldId="1162"/>
            <ac:spMk id="21" creationId="{DE825F2F-F060-B847-AE1E-5165C5BE1899}"/>
          </ac:spMkLst>
        </pc:spChg>
        <pc:spChg chg="add mod">
          <ac:chgData name="Mariah Helgeson" userId="51b1bd1c-374c-4333-91a8-ada6f1cc33a2" providerId="ADAL" clId="{2561BA1A-F32F-064E-9033-AAFC7156500D}" dt="2022-01-25T19:21:22.021" v="3099"/>
          <ac:spMkLst>
            <pc:docMk/>
            <pc:sldMk cId="2598371038" sldId="1162"/>
            <ac:spMk id="22" creationId="{9C6573E8-E8D9-9F40-B491-D21EBB385F44}"/>
          </ac:spMkLst>
        </pc:spChg>
        <pc:spChg chg="add mod">
          <ac:chgData name="Mariah Helgeson" userId="51b1bd1c-374c-4333-91a8-ada6f1cc33a2" providerId="ADAL" clId="{2561BA1A-F32F-064E-9033-AAFC7156500D}" dt="2022-01-25T19:21:22.021" v="3099"/>
          <ac:spMkLst>
            <pc:docMk/>
            <pc:sldMk cId="2598371038" sldId="1162"/>
            <ac:spMk id="23" creationId="{BB214172-81E9-C249-984F-7DD811C13EA8}"/>
          </ac:spMkLst>
        </pc:spChg>
        <pc:spChg chg="add mod">
          <ac:chgData name="Mariah Helgeson" userId="51b1bd1c-374c-4333-91a8-ada6f1cc33a2" providerId="ADAL" clId="{2561BA1A-F32F-064E-9033-AAFC7156500D}" dt="2022-01-25T19:21:22.021" v="3099"/>
          <ac:spMkLst>
            <pc:docMk/>
            <pc:sldMk cId="2598371038" sldId="1162"/>
            <ac:spMk id="24" creationId="{85098180-7FDF-8E4D-BEBF-02ED2EBC7CC7}"/>
          </ac:spMkLst>
        </pc:spChg>
        <pc:spChg chg="add mod">
          <ac:chgData name="Mariah Helgeson" userId="51b1bd1c-374c-4333-91a8-ada6f1cc33a2" providerId="ADAL" clId="{2561BA1A-F32F-064E-9033-AAFC7156500D}" dt="2022-01-25T19:21:22.021" v="3099"/>
          <ac:spMkLst>
            <pc:docMk/>
            <pc:sldMk cId="2598371038" sldId="1162"/>
            <ac:spMk id="25" creationId="{10E0A5C1-6A96-0E4F-9578-805F9667A0C6}"/>
          </ac:spMkLst>
        </pc:spChg>
        <pc:spChg chg="add mod">
          <ac:chgData name="Mariah Helgeson" userId="51b1bd1c-374c-4333-91a8-ada6f1cc33a2" providerId="ADAL" clId="{2561BA1A-F32F-064E-9033-AAFC7156500D}" dt="2022-01-25T19:21:22.021" v="3099"/>
          <ac:spMkLst>
            <pc:docMk/>
            <pc:sldMk cId="2598371038" sldId="1162"/>
            <ac:spMk id="26" creationId="{2E9F3F2C-881D-3949-9DCB-DED264E649D7}"/>
          </ac:spMkLst>
        </pc:spChg>
        <pc:spChg chg="add mod">
          <ac:chgData name="Mariah Helgeson" userId="51b1bd1c-374c-4333-91a8-ada6f1cc33a2" providerId="ADAL" clId="{2561BA1A-F32F-064E-9033-AAFC7156500D}" dt="2022-01-25T19:21:22.021" v="3099"/>
          <ac:spMkLst>
            <pc:docMk/>
            <pc:sldMk cId="2598371038" sldId="1162"/>
            <ac:spMk id="27" creationId="{0D2B4365-6133-6A42-BB21-BD4E425BAC71}"/>
          </ac:spMkLst>
        </pc:spChg>
        <pc:spChg chg="add mod">
          <ac:chgData name="Mariah Helgeson" userId="51b1bd1c-374c-4333-91a8-ada6f1cc33a2" providerId="ADAL" clId="{2561BA1A-F32F-064E-9033-AAFC7156500D}" dt="2022-01-25T19:21:22.021" v="3099"/>
          <ac:spMkLst>
            <pc:docMk/>
            <pc:sldMk cId="2598371038" sldId="1162"/>
            <ac:spMk id="28" creationId="{DB78C2CD-425F-F242-8F5C-3741088347BD}"/>
          </ac:spMkLst>
        </pc:spChg>
      </pc:sldChg>
      <pc:sldChg chg="addSp modSp mod chgLayout">
        <pc:chgData name="Mariah Helgeson" userId="51b1bd1c-374c-4333-91a8-ada6f1cc33a2" providerId="ADAL" clId="{2561BA1A-F32F-064E-9033-AAFC7156500D}" dt="2022-01-25T20:02:29.854" v="3648" actId="700"/>
        <pc:sldMkLst>
          <pc:docMk/>
          <pc:sldMk cId="2185656384" sldId="1163"/>
        </pc:sldMkLst>
        <pc:spChg chg="mod ord">
          <ac:chgData name="Mariah Helgeson" userId="51b1bd1c-374c-4333-91a8-ada6f1cc33a2" providerId="ADAL" clId="{2561BA1A-F32F-064E-9033-AAFC7156500D}" dt="2022-01-25T20:02:29.854" v="3648" actId="700"/>
          <ac:spMkLst>
            <pc:docMk/>
            <pc:sldMk cId="2185656384" sldId="1163"/>
            <ac:spMk id="2" creationId="{6884A5C1-D371-4BDD-A991-5631C473D8AF}"/>
          </ac:spMkLst>
        </pc:spChg>
        <pc:spChg chg="mod ord">
          <ac:chgData name="Mariah Helgeson" userId="51b1bd1c-374c-4333-91a8-ada6f1cc33a2" providerId="ADAL" clId="{2561BA1A-F32F-064E-9033-AAFC7156500D}" dt="2022-01-25T20:02:29.854" v="3648" actId="700"/>
          <ac:spMkLst>
            <pc:docMk/>
            <pc:sldMk cId="2185656384" sldId="1163"/>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2185656384" sldId="1163"/>
            <ac:spMk id="4" creationId="{71DF08DB-B378-0A4A-A38D-E5E768781499}"/>
          </ac:spMkLst>
        </pc:spChg>
        <pc:spChg chg="add mod">
          <ac:chgData name="Mariah Helgeson" userId="51b1bd1c-374c-4333-91a8-ada6f1cc33a2" providerId="ADAL" clId="{2561BA1A-F32F-064E-9033-AAFC7156500D}" dt="2022-01-25T19:21:23.464" v="3100"/>
          <ac:spMkLst>
            <pc:docMk/>
            <pc:sldMk cId="2185656384" sldId="1163"/>
            <ac:spMk id="8" creationId="{C7E11EAB-0E51-3D48-B458-FB23EEA15D2C}"/>
          </ac:spMkLst>
        </pc:spChg>
        <pc:spChg chg="add mod">
          <ac:chgData name="Mariah Helgeson" userId="51b1bd1c-374c-4333-91a8-ada6f1cc33a2" providerId="ADAL" clId="{2561BA1A-F32F-064E-9033-AAFC7156500D}" dt="2022-01-25T19:21:23.464" v="3100"/>
          <ac:spMkLst>
            <pc:docMk/>
            <pc:sldMk cId="2185656384" sldId="1163"/>
            <ac:spMk id="9" creationId="{E9E6E18E-EBFD-1944-B9B2-3D54879818AD}"/>
          </ac:spMkLst>
        </pc:spChg>
        <pc:spChg chg="add mod">
          <ac:chgData name="Mariah Helgeson" userId="51b1bd1c-374c-4333-91a8-ada6f1cc33a2" providerId="ADAL" clId="{2561BA1A-F32F-064E-9033-AAFC7156500D}" dt="2022-01-25T19:21:23.464" v="3100"/>
          <ac:spMkLst>
            <pc:docMk/>
            <pc:sldMk cId="2185656384" sldId="1163"/>
            <ac:spMk id="10" creationId="{B5C1DC2B-2E2B-A043-BB22-55B42A10E775}"/>
          </ac:spMkLst>
        </pc:spChg>
        <pc:spChg chg="add mod">
          <ac:chgData name="Mariah Helgeson" userId="51b1bd1c-374c-4333-91a8-ada6f1cc33a2" providerId="ADAL" clId="{2561BA1A-F32F-064E-9033-AAFC7156500D}" dt="2022-01-25T19:21:23.464" v="3100"/>
          <ac:spMkLst>
            <pc:docMk/>
            <pc:sldMk cId="2185656384" sldId="1163"/>
            <ac:spMk id="11" creationId="{CE6B9E0B-DEA7-7946-A8D3-6105F56BDD0C}"/>
          </ac:spMkLst>
        </pc:spChg>
        <pc:spChg chg="add mod">
          <ac:chgData name="Mariah Helgeson" userId="51b1bd1c-374c-4333-91a8-ada6f1cc33a2" providerId="ADAL" clId="{2561BA1A-F32F-064E-9033-AAFC7156500D}" dt="2022-01-25T19:21:23.464" v="3100"/>
          <ac:spMkLst>
            <pc:docMk/>
            <pc:sldMk cId="2185656384" sldId="1163"/>
            <ac:spMk id="12" creationId="{8D662DC7-39EB-EF4D-98B8-51C51EBAED4D}"/>
          </ac:spMkLst>
        </pc:spChg>
        <pc:spChg chg="add mod">
          <ac:chgData name="Mariah Helgeson" userId="51b1bd1c-374c-4333-91a8-ada6f1cc33a2" providerId="ADAL" clId="{2561BA1A-F32F-064E-9033-AAFC7156500D}" dt="2022-01-25T19:21:23.464" v="3100"/>
          <ac:spMkLst>
            <pc:docMk/>
            <pc:sldMk cId="2185656384" sldId="1163"/>
            <ac:spMk id="13" creationId="{2DBFF5A3-4CCD-1E4D-BCBF-3A6A7326900F}"/>
          </ac:spMkLst>
        </pc:spChg>
        <pc:spChg chg="add mod">
          <ac:chgData name="Mariah Helgeson" userId="51b1bd1c-374c-4333-91a8-ada6f1cc33a2" providerId="ADAL" clId="{2561BA1A-F32F-064E-9033-AAFC7156500D}" dt="2022-01-25T19:21:23.464" v="3100"/>
          <ac:spMkLst>
            <pc:docMk/>
            <pc:sldMk cId="2185656384" sldId="1163"/>
            <ac:spMk id="14" creationId="{BA6294F5-89A4-D042-B9CD-A91157C0E1B1}"/>
          </ac:spMkLst>
        </pc:spChg>
        <pc:spChg chg="add mod">
          <ac:chgData name="Mariah Helgeson" userId="51b1bd1c-374c-4333-91a8-ada6f1cc33a2" providerId="ADAL" clId="{2561BA1A-F32F-064E-9033-AAFC7156500D}" dt="2022-01-25T19:21:23.464" v="3100"/>
          <ac:spMkLst>
            <pc:docMk/>
            <pc:sldMk cId="2185656384" sldId="1163"/>
            <ac:spMk id="15" creationId="{E7E4C875-5EB8-CD42-AD10-0A45C70AAEA2}"/>
          </ac:spMkLst>
        </pc:spChg>
        <pc:spChg chg="add mod">
          <ac:chgData name="Mariah Helgeson" userId="51b1bd1c-374c-4333-91a8-ada6f1cc33a2" providerId="ADAL" clId="{2561BA1A-F32F-064E-9033-AAFC7156500D}" dt="2022-01-25T19:21:23.464" v="3100"/>
          <ac:spMkLst>
            <pc:docMk/>
            <pc:sldMk cId="2185656384" sldId="1163"/>
            <ac:spMk id="16" creationId="{673F094A-8982-4048-BB99-1A31BA0B5482}"/>
          </ac:spMkLst>
        </pc:spChg>
        <pc:spChg chg="add mod">
          <ac:chgData name="Mariah Helgeson" userId="51b1bd1c-374c-4333-91a8-ada6f1cc33a2" providerId="ADAL" clId="{2561BA1A-F32F-064E-9033-AAFC7156500D}" dt="2022-01-25T19:21:23.464" v="3100"/>
          <ac:spMkLst>
            <pc:docMk/>
            <pc:sldMk cId="2185656384" sldId="1163"/>
            <ac:spMk id="17" creationId="{1CEA97B9-095B-8449-B2D7-6438B813A066}"/>
          </ac:spMkLst>
        </pc:spChg>
        <pc:spChg chg="add mod">
          <ac:chgData name="Mariah Helgeson" userId="51b1bd1c-374c-4333-91a8-ada6f1cc33a2" providerId="ADAL" clId="{2561BA1A-F32F-064E-9033-AAFC7156500D}" dt="2022-01-25T19:21:23.464" v="3100"/>
          <ac:spMkLst>
            <pc:docMk/>
            <pc:sldMk cId="2185656384" sldId="1163"/>
            <ac:spMk id="18" creationId="{38D5318D-5E8A-2547-B2F4-C8F1F119CF40}"/>
          </ac:spMkLst>
        </pc:spChg>
        <pc:spChg chg="add mod">
          <ac:chgData name="Mariah Helgeson" userId="51b1bd1c-374c-4333-91a8-ada6f1cc33a2" providerId="ADAL" clId="{2561BA1A-F32F-064E-9033-AAFC7156500D}" dt="2022-01-25T19:21:23.464" v="3100"/>
          <ac:spMkLst>
            <pc:docMk/>
            <pc:sldMk cId="2185656384" sldId="1163"/>
            <ac:spMk id="19" creationId="{231092AB-63BC-0744-9A15-444E089F57DC}"/>
          </ac:spMkLst>
        </pc:spChg>
        <pc:spChg chg="add mod">
          <ac:chgData name="Mariah Helgeson" userId="51b1bd1c-374c-4333-91a8-ada6f1cc33a2" providerId="ADAL" clId="{2561BA1A-F32F-064E-9033-AAFC7156500D}" dt="2022-01-25T19:21:23.464" v="3100"/>
          <ac:spMkLst>
            <pc:docMk/>
            <pc:sldMk cId="2185656384" sldId="1163"/>
            <ac:spMk id="20" creationId="{171B4A17-7CBA-3541-A247-236632BA1B04}"/>
          </ac:spMkLst>
        </pc:spChg>
        <pc:spChg chg="add mod">
          <ac:chgData name="Mariah Helgeson" userId="51b1bd1c-374c-4333-91a8-ada6f1cc33a2" providerId="ADAL" clId="{2561BA1A-F32F-064E-9033-AAFC7156500D}" dt="2022-01-25T19:21:23.464" v="3100"/>
          <ac:spMkLst>
            <pc:docMk/>
            <pc:sldMk cId="2185656384" sldId="1163"/>
            <ac:spMk id="21" creationId="{7C55D9F5-AC50-F34B-B787-BA0A4B9B170B}"/>
          </ac:spMkLst>
        </pc:spChg>
        <pc:spChg chg="add mod">
          <ac:chgData name="Mariah Helgeson" userId="51b1bd1c-374c-4333-91a8-ada6f1cc33a2" providerId="ADAL" clId="{2561BA1A-F32F-064E-9033-AAFC7156500D}" dt="2022-01-25T19:21:23.464" v="3100"/>
          <ac:spMkLst>
            <pc:docMk/>
            <pc:sldMk cId="2185656384" sldId="1163"/>
            <ac:spMk id="22" creationId="{04B77B02-6823-2245-A1DA-BB7FD9B10601}"/>
          </ac:spMkLst>
        </pc:spChg>
        <pc:spChg chg="add mod">
          <ac:chgData name="Mariah Helgeson" userId="51b1bd1c-374c-4333-91a8-ada6f1cc33a2" providerId="ADAL" clId="{2561BA1A-F32F-064E-9033-AAFC7156500D}" dt="2022-01-25T19:21:23.464" v="3100"/>
          <ac:spMkLst>
            <pc:docMk/>
            <pc:sldMk cId="2185656384" sldId="1163"/>
            <ac:spMk id="23" creationId="{B6F581D5-B74E-F949-A571-78B1B9B71AA6}"/>
          </ac:spMkLst>
        </pc:spChg>
        <pc:spChg chg="add mod">
          <ac:chgData name="Mariah Helgeson" userId="51b1bd1c-374c-4333-91a8-ada6f1cc33a2" providerId="ADAL" clId="{2561BA1A-F32F-064E-9033-AAFC7156500D}" dt="2022-01-25T19:21:23.464" v="3100"/>
          <ac:spMkLst>
            <pc:docMk/>
            <pc:sldMk cId="2185656384" sldId="1163"/>
            <ac:spMk id="24" creationId="{386CBACA-E27C-654A-8C23-82A2A8FA1EDF}"/>
          </ac:spMkLst>
        </pc:spChg>
        <pc:spChg chg="add mod">
          <ac:chgData name="Mariah Helgeson" userId="51b1bd1c-374c-4333-91a8-ada6f1cc33a2" providerId="ADAL" clId="{2561BA1A-F32F-064E-9033-AAFC7156500D}" dt="2022-01-25T19:21:23.464" v="3100"/>
          <ac:spMkLst>
            <pc:docMk/>
            <pc:sldMk cId="2185656384" sldId="1163"/>
            <ac:spMk id="25" creationId="{0EA9F0D8-90E6-4746-B192-FEEE96444741}"/>
          </ac:spMkLst>
        </pc:spChg>
        <pc:spChg chg="add mod">
          <ac:chgData name="Mariah Helgeson" userId="51b1bd1c-374c-4333-91a8-ada6f1cc33a2" providerId="ADAL" clId="{2561BA1A-F32F-064E-9033-AAFC7156500D}" dt="2022-01-25T19:21:23.464" v="3100"/>
          <ac:spMkLst>
            <pc:docMk/>
            <pc:sldMk cId="2185656384" sldId="1163"/>
            <ac:spMk id="26" creationId="{7D67F9B8-EF08-4840-BE31-B13BC41EEC43}"/>
          </ac:spMkLst>
        </pc:spChg>
        <pc:spChg chg="add mod">
          <ac:chgData name="Mariah Helgeson" userId="51b1bd1c-374c-4333-91a8-ada6f1cc33a2" providerId="ADAL" clId="{2561BA1A-F32F-064E-9033-AAFC7156500D}" dt="2022-01-25T19:21:23.464" v="3100"/>
          <ac:spMkLst>
            <pc:docMk/>
            <pc:sldMk cId="2185656384" sldId="1163"/>
            <ac:spMk id="27" creationId="{05D86CF6-78EE-504C-90A1-505A711C71A0}"/>
          </ac:spMkLst>
        </pc:spChg>
        <pc:spChg chg="add mod">
          <ac:chgData name="Mariah Helgeson" userId="51b1bd1c-374c-4333-91a8-ada6f1cc33a2" providerId="ADAL" clId="{2561BA1A-F32F-064E-9033-AAFC7156500D}" dt="2022-01-25T19:21:23.464" v="3100"/>
          <ac:spMkLst>
            <pc:docMk/>
            <pc:sldMk cId="2185656384" sldId="1163"/>
            <ac:spMk id="28" creationId="{81D5DB0A-1AB2-8249-A01B-EF701F6278E7}"/>
          </ac:spMkLst>
        </pc:spChg>
      </pc:sldChg>
      <pc:sldChg chg="addSp modSp mod chgLayout">
        <pc:chgData name="Mariah Helgeson" userId="51b1bd1c-374c-4333-91a8-ada6f1cc33a2" providerId="ADAL" clId="{2561BA1A-F32F-064E-9033-AAFC7156500D}" dt="2022-01-25T20:02:29.854" v="3648" actId="700"/>
        <pc:sldMkLst>
          <pc:docMk/>
          <pc:sldMk cId="1398647855" sldId="1164"/>
        </pc:sldMkLst>
        <pc:spChg chg="mod ord">
          <ac:chgData name="Mariah Helgeson" userId="51b1bd1c-374c-4333-91a8-ada6f1cc33a2" providerId="ADAL" clId="{2561BA1A-F32F-064E-9033-AAFC7156500D}" dt="2022-01-25T20:02:29.854" v="3648" actId="700"/>
          <ac:spMkLst>
            <pc:docMk/>
            <pc:sldMk cId="1398647855" sldId="1164"/>
            <ac:spMk id="2" creationId="{6884A5C1-D371-4BDD-A991-5631C473D8AF}"/>
          </ac:spMkLst>
        </pc:spChg>
        <pc:spChg chg="mod ord">
          <ac:chgData name="Mariah Helgeson" userId="51b1bd1c-374c-4333-91a8-ada6f1cc33a2" providerId="ADAL" clId="{2561BA1A-F32F-064E-9033-AAFC7156500D}" dt="2022-01-25T20:02:29.854" v="3648" actId="700"/>
          <ac:spMkLst>
            <pc:docMk/>
            <pc:sldMk cId="1398647855" sldId="1164"/>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398647855" sldId="1164"/>
            <ac:spMk id="4" creationId="{457AB2BC-DB55-E841-80FA-5B16B6C31C4B}"/>
          </ac:spMkLst>
        </pc:spChg>
        <pc:spChg chg="add mod">
          <ac:chgData name="Mariah Helgeson" userId="51b1bd1c-374c-4333-91a8-ada6f1cc33a2" providerId="ADAL" clId="{2561BA1A-F32F-064E-9033-AAFC7156500D}" dt="2022-01-25T19:21:26.482" v="3102"/>
          <ac:spMkLst>
            <pc:docMk/>
            <pc:sldMk cId="1398647855" sldId="1164"/>
            <ac:spMk id="8" creationId="{A90C8710-8BA7-584C-90BE-4D3FE273364B}"/>
          </ac:spMkLst>
        </pc:spChg>
        <pc:spChg chg="add mod">
          <ac:chgData name="Mariah Helgeson" userId="51b1bd1c-374c-4333-91a8-ada6f1cc33a2" providerId="ADAL" clId="{2561BA1A-F32F-064E-9033-AAFC7156500D}" dt="2022-01-25T19:21:26.482" v="3102"/>
          <ac:spMkLst>
            <pc:docMk/>
            <pc:sldMk cId="1398647855" sldId="1164"/>
            <ac:spMk id="9" creationId="{DB25930B-371E-C740-B8A6-8DB926F54DE8}"/>
          </ac:spMkLst>
        </pc:spChg>
        <pc:spChg chg="add mod">
          <ac:chgData name="Mariah Helgeson" userId="51b1bd1c-374c-4333-91a8-ada6f1cc33a2" providerId="ADAL" clId="{2561BA1A-F32F-064E-9033-AAFC7156500D}" dt="2022-01-25T19:21:26.482" v="3102"/>
          <ac:spMkLst>
            <pc:docMk/>
            <pc:sldMk cId="1398647855" sldId="1164"/>
            <ac:spMk id="10" creationId="{DE992D30-28C9-4246-8766-DD264DB9F6A5}"/>
          </ac:spMkLst>
        </pc:spChg>
        <pc:spChg chg="add mod">
          <ac:chgData name="Mariah Helgeson" userId="51b1bd1c-374c-4333-91a8-ada6f1cc33a2" providerId="ADAL" clId="{2561BA1A-F32F-064E-9033-AAFC7156500D}" dt="2022-01-25T19:21:26.482" v="3102"/>
          <ac:spMkLst>
            <pc:docMk/>
            <pc:sldMk cId="1398647855" sldId="1164"/>
            <ac:spMk id="11" creationId="{6525A4AC-27DA-1F44-A9CE-C00C8F1F71E6}"/>
          </ac:spMkLst>
        </pc:spChg>
        <pc:spChg chg="add mod">
          <ac:chgData name="Mariah Helgeson" userId="51b1bd1c-374c-4333-91a8-ada6f1cc33a2" providerId="ADAL" clId="{2561BA1A-F32F-064E-9033-AAFC7156500D}" dt="2022-01-25T19:21:26.482" v="3102"/>
          <ac:spMkLst>
            <pc:docMk/>
            <pc:sldMk cId="1398647855" sldId="1164"/>
            <ac:spMk id="12" creationId="{A031E21D-C59C-D04B-80D3-7689C437A52B}"/>
          </ac:spMkLst>
        </pc:spChg>
        <pc:spChg chg="add mod">
          <ac:chgData name="Mariah Helgeson" userId="51b1bd1c-374c-4333-91a8-ada6f1cc33a2" providerId="ADAL" clId="{2561BA1A-F32F-064E-9033-AAFC7156500D}" dt="2022-01-25T19:21:26.482" v="3102"/>
          <ac:spMkLst>
            <pc:docMk/>
            <pc:sldMk cId="1398647855" sldId="1164"/>
            <ac:spMk id="13" creationId="{D47C8C43-08FC-7E40-B19C-BD76CE1B8DA7}"/>
          </ac:spMkLst>
        </pc:spChg>
        <pc:spChg chg="add mod">
          <ac:chgData name="Mariah Helgeson" userId="51b1bd1c-374c-4333-91a8-ada6f1cc33a2" providerId="ADAL" clId="{2561BA1A-F32F-064E-9033-AAFC7156500D}" dt="2022-01-25T19:21:26.482" v="3102"/>
          <ac:spMkLst>
            <pc:docMk/>
            <pc:sldMk cId="1398647855" sldId="1164"/>
            <ac:spMk id="14" creationId="{8E3015E8-4041-4247-B7A6-0DA9EADDAF9D}"/>
          </ac:spMkLst>
        </pc:spChg>
        <pc:spChg chg="add mod">
          <ac:chgData name="Mariah Helgeson" userId="51b1bd1c-374c-4333-91a8-ada6f1cc33a2" providerId="ADAL" clId="{2561BA1A-F32F-064E-9033-AAFC7156500D}" dt="2022-01-25T19:21:26.482" v="3102"/>
          <ac:spMkLst>
            <pc:docMk/>
            <pc:sldMk cId="1398647855" sldId="1164"/>
            <ac:spMk id="15" creationId="{619F3466-A634-0B4B-B461-D843F5DDB8F8}"/>
          </ac:spMkLst>
        </pc:spChg>
        <pc:spChg chg="add mod">
          <ac:chgData name="Mariah Helgeson" userId="51b1bd1c-374c-4333-91a8-ada6f1cc33a2" providerId="ADAL" clId="{2561BA1A-F32F-064E-9033-AAFC7156500D}" dt="2022-01-25T19:21:26.482" v="3102"/>
          <ac:spMkLst>
            <pc:docMk/>
            <pc:sldMk cId="1398647855" sldId="1164"/>
            <ac:spMk id="16" creationId="{EB2CD27C-DF26-0A42-898A-A9BF10A679BE}"/>
          </ac:spMkLst>
        </pc:spChg>
        <pc:spChg chg="add mod">
          <ac:chgData name="Mariah Helgeson" userId="51b1bd1c-374c-4333-91a8-ada6f1cc33a2" providerId="ADAL" clId="{2561BA1A-F32F-064E-9033-AAFC7156500D}" dt="2022-01-25T19:21:26.482" v="3102"/>
          <ac:spMkLst>
            <pc:docMk/>
            <pc:sldMk cId="1398647855" sldId="1164"/>
            <ac:spMk id="17" creationId="{19D957DD-F384-1744-9362-B83F8DE3C615}"/>
          </ac:spMkLst>
        </pc:spChg>
        <pc:spChg chg="add mod">
          <ac:chgData name="Mariah Helgeson" userId="51b1bd1c-374c-4333-91a8-ada6f1cc33a2" providerId="ADAL" clId="{2561BA1A-F32F-064E-9033-AAFC7156500D}" dt="2022-01-25T19:21:26.482" v="3102"/>
          <ac:spMkLst>
            <pc:docMk/>
            <pc:sldMk cId="1398647855" sldId="1164"/>
            <ac:spMk id="18" creationId="{44259854-45E7-D944-8347-1001754028CA}"/>
          </ac:spMkLst>
        </pc:spChg>
        <pc:spChg chg="add mod">
          <ac:chgData name="Mariah Helgeson" userId="51b1bd1c-374c-4333-91a8-ada6f1cc33a2" providerId="ADAL" clId="{2561BA1A-F32F-064E-9033-AAFC7156500D}" dt="2022-01-25T19:21:26.482" v="3102"/>
          <ac:spMkLst>
            <pc:docMk/>
            <pc:sldMk cId="1398647855" sldId="1164"/>
            <ac:spMk id="19" creationId="{F21C40DC-6DFF-474A-9286-A6868A70DDF2}"/>
          </ac:spMkLst>
        </pc:spChg>
        <pc:spChg chg="add mod">
          <ac:chgData name="Mariah Helgeson" userId="51b1bd1c-374c-4333-91a8-ada6f1cc33a2" providerId="ADAL" clId="{2561BA1A-F32F-064E-9033-AAFC7156500D}" dt="2022-01-25T19:21:26.482" v="3102"/>
          <ac:spMkLst>
            <pc:docMk/>
            <pc:sldMk cId="1398647855" sldId="1164"/>
            <ac:spMk id="20" creationId="{786561EA-5500-EE46-AE83-895A46191F38}"/>
          </ac:spMkLst>
        </pc:spChg>
        <pc:spChg chg="add mod">
          <ac:chgData name="Mariah Helgeson" userId="51b1bd1c-374c-4333-91a8-ada6f1cc33a2" providerId="ADAL" clId="{2561BA1A-F32F-064E-9033-AAFC7156500D}" dt="2022-01-25T19:21:26.482" v="3102"/>
          <ac:spMkLst>
            <pc:docMk/>
            <pc:sldMk cId="1398647855" sldId="1164"/>
            <ac:spMk id="21" creationId="{F0F60C5B-6C27-AE45-8156-DDC0F2F67805}"/>
          </ac:spMkLst>
        </pc:spChg>
        <pc:spChg chg="add mod">
          <ac:chgData name="Mariah Helgeson" userId="51b1bd1c-374c-4333-91a8-ada6f1cc33a2" providerId="ADAL" clId="{2561BA1A-F32F-064E-9033-AAFC7156500D}" dt="2022-01-25T19:21:26.482" v="3102"/>
          <ac:spMkLst>
            <pc:docMk/>
            <pc:sldMk cId="1398647855" sldId="1164"/>
            <ac:spMk id="22" creationId="{EE991780-78C4-DC4D-B4BD-15700C0285B6}"/>
          </ac:spMkLst>
        </pc:spChg>
        <pc:spChg chg="add mod">
          <ac:chgData name="Mariah Helgeson" userId="51b1bd1c-374c-4333-91a8-ada6f1cc33a2" providerId="ADAL" clId="{2561BA1A-F32F-064E-9033-AAFC7156500D}" dt="2022-01-25T19:21:26.482" v="3102"/>
          <ac:spMkLst>
            <pc:docMk/>
            <pc:sldMk cId="1398647855" sldId="1164"/>
            <ac:spMk id="23" creationId="{FFC08C23-C9DF-6346-B797-ADA17C4B463B}"/>
          </ac:spMkLst>
        </pc:spChg>
        <pc:spChg chg="add mod">
          <ac:chgData name="Mariah Helgeson" userId="51b1bd1c-374c-4333-91a8-ada6f1cc33a2" providerId="ADAL" clId="{2561BA1A-F32F-064E-9033-AAFC7156500D}" dt="2022-01-25T19:21:26.482" v="3102"/>
          <ac:spMkLst>
            <pc:docMk/>
            <pc:sldMk cId="1398647855" sldId="1164"/>
            <ac:spMk id="24" creationId="{665923A4-23F4-6A4E-BEED-EE9D76F98C5A}"/>
          </ac:spMkLst>
        </pc:spChg>
        <pc:spChg chg="add mod">
          <ac:chgData name="Mariah Helgeson" userId="51b1bd1c-374c-4333-91a8-ada6f1cc33a2" providerId="ADAL" clId="{2561BA1A-F32F-064E-9033-AAFC7156500D}" dt="2022-01-25T19:21:26.482" v="3102"/>
          <ac:spMkLst>
            <pc:docMk/>
            <pc:sldMk cId="1398647855" sldId="1164"/>
            <ac:spMk id="25" creationId="{B02FFC81-2E41-894A-860C-C5D080EE4C68}"/>
          </ac:spMkLst>
        </pc:spChg>
        <pc:spChg chg="add mod">
          <ac:chgData name="Mariah Helgeson" userId="51b1bd1c-374c-4333-91a8-ada6f1cc33a2" providerId="ADAL" clId="{2561BA1A-F32F-064E-9033-AAFC7156500D}" dt="2022-01-25T19:21:26.482" v="3102"/>
          <ac:spMkLst>
            <pc:docMk/>
            <pc:sldMk cId="1398647855" sldId="1164"/>
            <ac:spMk id="26" creationId="{F94A73C7-C5E2-3345-90B7-6C5C63664A52}"/>
          </ac:spMkLst>
        </pc:spChg>
        <pc:spChg chg="add mod">
          <ac:chgData name="Mariah Helgeson" userId="51b1bd1c-374c-4333-91a8-ada6f1cc33a2" providerId="ADAL" clId="{2561BA1A-F32F-064E-9033-AAFC7156500D}" dt="2022-01-25T19:21:26.482" v="3102"/>
          <ac:spMkLst>
            <pc:docMk/>
            <pc:sldMk cId="1398647855" sldId="1164"/>
            <ac:spMk id="27" creationId="{0543B71C-0787-9A4D-8810-8C09AEF109A6}"/>
          </ac:spMkLst>
        </pc:spChg>
        <pc:spChg chg="add mod">
          <ac:chgData name="Mariah Helgeson" userId="51b1bd1c-374c-4333-91a8-ada6f1cc33a2" providerId="ADAL" clId="{2561BA1A-F32F-064E-9033-AAFC7156500D}" dt="2022-01-25T19:21:26.482" v="3102"/>
          <ac:spMkLst>
            <pc:docMk/>
            <pc:sldMk cId="1398647855" sldId="1164"/>
            <ac:spMk id="28" creationId="{8682EAD9-AF76-5647-AFC6-FE98CC2D1316}"/>
          </ac:spMkLst>
        </pc:spChg>
      </pc:sldChg>
      <pc:sldChg chg="addSp modSp mod chgLayout">
        <pc:chgData name="Mariah Helgeson" userId="51b1bd1c-374c-4333-91a8-ada6f1cc33a2" providerId="ADAL" clId="{2561BA1A-F32F-064E-9033-AAFC7156500D}" dt="2022-01-25T20:02:29.854" v="3648" actId="700"/>
        <pc:sldMkLst>
          <pc:docMk/>
          <pc:sldMk cId="1597215762" sldId="1165"/>
        </pc:sldMkLst>
        <pc:spChg chg="mod ord">
          <ac:chgData name="Mariah Helgeson" userId="51b1bd1c-374c-4333-91a8-ada6f1cc33a2" providerId="ADAL" clId="{2561BA1A-F32F-064E-9033-AAFC7156500D}" dt="2022-01-25T20:02:29.854" v="3648" actId="700"/>
          <ac:spMkLst>
            <pc:docMk/>
            <pc:sldMk cId="1597215762" sldId="1165"/>
            <ac:spMk id="2" creationId="{6884A5C1-D371-4BDD-A991-5631C473D8AF}"/>
          </ac:spMkLst>
        </pc:spChg>
        <pc:spChg chg="mod ord">
          <ac:chgData name="Mariah Helgeson" userId="51b1bd1c-374c-4333-91a8-ada6f1cc33a2" providerId="ADAL" clId="{2561BA1A-F32F-064E-9033-AAFC7156500D}" dt="2022-01-25T20:02:29.854" v="3648" actId="700"/>
          <ac:spMkLst>
            <pc:docMk/>
            <pc:sldMk cId="1597215762" sldId="1165"/>
            <ac:spMk id="3" creationId="{452C0D62-182E-4DD2-B7F8-86D6AE62F373}"/>
          </ac:spMkLst>
        </pc:spChg>
        <pc:spChg chg="add mod ord">
          <ac:chgData name="Mariah Helgeson" userId="51b1bd1c-374c-4333-91a8-ada6f1cc33a2" providerId="ADAL" clId="{2561BA1A-F32F-064E-9033-AAFC7156500D}" dt="2022-01-25T20:02:29.854" v="3648" actId="700"/>
          <ac:spMkLst>
            <pc:docMk/>
            <pc:sldMk cId="1597215762" sldId="1165"/>
            <ac:spMk id="4" creationId="{3BE846B5-B5F6-DF44-A8B2-7098A100C1DF}"/>
          </ac:spMkLst>
        </pc:spChg>
        <pc:spChg chg="add mod">
          <ac:chgData name="Mariah Helgeson" userId="51b1bd1c-374c-4333-91a8-ada6f1cc33a2" providerId="ADAL" clId="{2561BA1A-F32F-064E-9033-AAFC7156500D}" dt="2022-01-25T19:21:25.104" v="3101"/>
          <ac:spMkLst>
            <pc:docMk/>
            <pc:sldMk cId="1597215762" sldId="1165"/>
            <ac:spMk id="8" creationId="{67E1B8FF-AB14-FB4B-9CF8-8A7649674889}"/>
          </ac:spMkLst>
        </pc:spChg>
        <pc:spChg chg="add mod">
          <ac:chgData name="Mariah Helgeson" userId="51b1bd1c-374c-4333-91a8-ada6f1cc33a2" providerId="ADAL" clId="{2561BA1A-F32F-064E-9033-AAFC7156500D}" dt="2022-01-25T19:21:25.104" v="3101"/>
          <ac:spMkLst>
            <pc:docMk/>
            <pc:sldMk cId="1597215762" sldId="1165"/>
            <ac:spMk id="9" creationId="{BC0F5426-2D86-0D46-ADA1-5160A86606BD}"/>
          </ac:spMkLst>
        </pc:spChg>
        <pc:spChg chg="add mod">
          <ac:chgData name="Mariah Helgeson" userId="51b1bd1c-374c-4333-91a8-ada6f1cc33a2" providerId="ADAL" clId="{2561BA1A-F32F-064E-9033-AAFC7156500D}" dt="2022-01-25T19:21:25.104" v="3101"/>
          <ac:spMkLst>
            <pc:docMk/>
            <pc:sldMk cId="1597215762" sldId="1165"/>
            <ac:spMk id="10" creationId="{27FA68FC-1E5B-9F47-8B93-0DCEACAB9F6A}"/>
          </ac:spMkLst>
        </pc:spChg>
        <pc:spChg chg="add mod">
          <ac:chgData name="Mariah Helgeson" userId="51b1bd1c-374c-4333-91a8-ada6f1cc33a2" providerId="ADAL" clId="{2561BA1A-F32F-064E-9033-AAFC7156500D}" dt="2022-01-25T19:21:25.104" v="3101"/>
          <ac:spMkLst>
            <pc:docMk/>
            <pc:sldMk cId="1597215762" sldId="1165"/>
            <ac:spMk id="11" creationId="{36933359-BD6A-464E-A3AB-EBB351546AAD}"/>
          </ac:spMkLst>
        </pc:spChg>
        <pc:spChg chg="add mod">
          <ac:chgData name="Mariah Helgeson" userId="51b1bd1c-374c-4333-91a8-ada6f1cc33a2" providerId="ADAL" clId="{2561BA1A-F32F-064E-9033-AAFC7156500D}" dt="2022-01-25T19:21:25.104" v="3101"/>
          <ac:spMkLst>
            <pc:docMk/>
            <pc:sldMk cId="1597215762" sldId="1165"/>
            <ac:spMk id="12" creationId="{28928F2E-5E5C-9945-892E-FD69E9090007}"/>
          </ac:spMkLst>
        </pc:spChg>
        <pc:spChg chg="add mod">
          <ac:chgData name="Mariah Helgeson" userId="51b1bd1c-374c-4333-91a8-ada6f1cc33a2" providerId="ADAL" clId="{2561BA1A-F32F-064E-9033-AAFC7156500D}" dt="2022-01-25T19:21:25.104" v="3101"/>
          <ac:spMkLst>
            <pc:docMk/>
            <pc:sldMk cId="1597215762" sldId="1165"/>
            <ac:spMk id="13" creationId="{0E6969F5-4927-2C46-BBFA-69A2BE382166}"/>
          </ac:spMkLst>
        </pc:spChg>
        <pc:spChg chg="add mod">
          <ac:chgData name="Mariah Helgeson" userId="51b1bd1c-374c-4333-91a8-ada6f1cc33a2" providerId="ADAL" clId="{2561BA1A-F32F-064E-9033-AAFC7156500D}" dt="2022-01-25T19:21:25.104" v="3101"/>
          <ac:spMkLst>
            <pc:docMk/>
            <pc:sldMk cId="1597215762" sldId="1165"/>
            <ac:spMk id="14" creationId="{EE9B1D93-F67F-1246-931E-1777195B425D}"/>
          </ac:spMkLst>
        </pc:spChg>
        <pc:spChg chg="add mod">
          <ac:chgData name="Mariah Helgeson" userId="51b1bd1c-374c-4333-91a8-ada6f1cc33a2" providerId="ADAL" clId="{2561BA1A-F32F-064E-9033-AAFC7156500D}" dt="2022-01-25T19:21:25.104" v="3101"/>
          <ac:spMkLst>
            <pc:docMk/>
            <pc:sldMk cId="1597215762" sldId="1165"/>
            <ac:spMk id="15" creationId="{5EA4A642-51C3-6B4E-A490-DC4CD4C5B713}"/>
          </ac:spMkLst>
        </pc:spChg>
        <pc:spChg chg="add mod">
          <ac:chgData name="Mariah Helgeson" userId="51b1bd1c-374c-4333-91a8-ada6f1cc33a2" providerId="ADAL" clId="{2561BA1A-F32F-064E-9033-AAFC7156500D}" dt="2022-01-25T19:21:25.104" v="3101"/>
          <ac:spMkLst>
            <pc:docMk/>
            <pc:sldMk cId="1597215762" sldId="1165"/>
            <ac:spMk id="16" creationId="{2C11BCC3-1D3E-8A49-9A6C-B88B1232B4EC}"/>
          </ac:spMkLst>
        </pc:spChg>
        <pc:spChg chg="add mod">
          <ac:chgData name="Mariah Helgeson" userId="51b1bd1c-374c-4333-91a8-ada6f1cc33a2" providerId="ADAL" clId="{2561BA1A-F32F-064E-9033-AAFC7156500D}" dt="2022-01-25T19:21:25.104" v="3101"/>
          <ac:spMkLst>
            <pc:docMk/>
            <pc:sldMk cId="1597215762" sldId="1165"/>
            <ac:spMk id="17" creationId="{80A96331-C541-184A-AEB9-DF5A27FD1E06}"/>
          </ac:spMkLst>
        </pc:spChg>
        <pc:spChg chg="add mod">
          <ac:chgData name="Mariah Helgeson" userId="51b1bd1c-374c-4333-91a8-ada6f1cc33a2" providerId="ADAL" clId="{2561BA1A-F32F-064E-9033-AAFC7156500D}" dt="2022-01-25T19:21:25.104" v="3101"/>
          <ac:spMkLst>
            <pc:docMk/>
            <pc:sldMk cId="1597215762" sldId="1165"/>
            <ac:spMk id="18" creationId="{37FCDA5C-7177-7741-90C8-706D873B0457}"/>
          </ac:spMkLst>
        </pc:spChg>
        <pc:spChg chg="add mod">
          <ac:chgData name="Mariah Helgeson" userId="51b1bd1c-374c-4333-91a8-ada6f1cc33a2" providerId="ADAL" clId="{2561BA1A-F32F-064E-9033-AAFC7156500D}" dt="2022-01-25T19:21:25.104" v="3101"/>
          <ac:spMkLst>
            <pc:docMk/>
            <pc:sldMk cId="1597215762" sldId="1165"/>
            <ac:spMk id="19" creationId="{F51F9910-B593-5A48-AE35-49989B2C41E0}"/>
          </ac:spMkLst>
        </pc:spChg>
        <pc:spChg chg="add mod">
          <ac:chgData name="Mariah Helgeson" userId="51b1bd1c-374c-4333-91a8-ada6f1cc33a2" providerId="ADAL" clId="{2561BA1A-F32F-064E-9033-AAFC7156500D}" dt="2022-01-25T19:21:25.104" v="3101"/>
          <ac:spMkLst>
            <pc:docMk/>
            <pc:sldMk cId="1597215762" sldId="1165"/>
            <ac:spMk id="20" creationId="{10640A55-DC98-F347-B926-A0604B3ECB1D}"/>
          </ac:spMkLst>
        </pc:spChg>
        <pc:spChg chg="add mod">
          <ac:chgData name="Mariah Helgeson" userId="51b1bd1c-374c-4333-91a8-ada6f1cc33a2" providerId="ADAL" clId="{2561BA1A-F32F-064E-9033-AAFC7156500D}" dt="2022-01-25T19:21:25.104" v="3101"/>
          <ac:spMkLst>
            <pc:docMk/>
            <pc:sldMk cId="1597215762" sldId="1165"/>
            <ac:spMk id="21" creationId="{F2CDF3E4-24E0-0F4C-8144-C05EAA494FAC}"/>
          </ac:spMkLst>
        </pc:spChg>
        <pc:spChg chg="add mod">
          <ac:chgData name="Mariah Helgeson" userId="51b1bd1c-374c-4333-91a8-ada6f1cc33a2" providerId="ADAL" clId="{2561BA1A-F32F-064E-9033-AAFC7156500D}" dt="2022-01-25T19:21:25.104" v="3101"/>
          <ac:spMkLst>
            <pc:docMk/>
            <pc:sldMk cId="1597215762" sldId="1165"/>
            <ac:spMk id="22" creationId="{4F508930-3C6D-FA49-984F-30360EA63580}"/>
          </ac:spMkLst>
        </pc:spChg>
        <pc:spChg chg="add mod">
          <ac:chgData name="Mariah Helgeson" userId="51b1bd1c-374c-4333-91a8-ada6f1cc33a2" providerId="ADAL" clId="{2561BA1A-F32F-064E-9033-AAFC7156500D}" dt="2022-01-25T19:21:25.104" v="3101"/>
          <ac:spMkLst>
            <pc:docMk/>
            <pc:sldMk cId="1597215762" sldId="1165"/>
            <ac:spMk id="23" creationId="{7AE18315-3E50-1549-B139-EB5C318A37F3}"/>
          </ac:spMkLst>
        </pc:spChg>
        <pc:spChg chg="add mod">
          <ac:chgData name="Mariah Helgeson" userId="51b1bd1c-374c-4333-91a8-ada6f1cc33a2" providerId="ADAL" clId="{2561BA1A-F32F-064E-9033-AAFC7156500D}" dt="2022-01-25T19:21:25.104" v="3101"/>
          <ac:spMkLst>
            <pc:docMk/>
            <pc:sldMk cId="1597215762" sldId="1165"/>
            <ac:spMk id="24" creationId="{B64279C4-9450-944B-ACA8-FAC4AC08DF7A}"/>
          </ac:spMkLst>
        </pc:spChg>
        <pc:spChg chg="add mod">
          <ac:chgData name="Mariah Helgeson" userId="51b1bd1c-374c-4333-91a8-ada6f1cc33a2" providerId="ADAL" clId="{2561BA1A-F32F-064E-9033-AAFC7156500D}" dt="2022-01-25T19:21:25.104" v="3101"/>
          <ac:spMkLst>
            <pc:docMk/>
            <pc:sldMk cId="1597215762" sldId="1165"/>
            <ac:spMk id="25" creationId="{4F94789A-6ABC-D740-AAB3-EBDC165FC648}"/>
          </ac:spMkLst>
        </pc:spChg>
        <pc:spChg chg="add mod">
          <ac:chgData name="Mariah Helgeson" userId="51b1bd1c-374c-4333-91a8-ada6f1cc33a2" providerId="ADAL" clId="{2561BA1A-F32F-064E-9033-AAFC7156500D}" dt="2022-01-25T19:21:25.104" v="3101"/>
          <ac:spMkLst>
            <pc:docMk/>
            <pc:sldMk cId="1597215762" sldId="1165"/>
            <ac:spMk id="26" creationId="{881B9F5E-3040-174A-A48A-F548F7DB6302}"/>
          </ac:spMkLst>
        </pc:spChg>
        <pc:spChg chg="add mod">
          <ac:chgData name="Mariah Helgeson" userId="51b1bd1c-374c-4333-91a8-ada6f1cc33a2" providerId="ADAL" clId="{2561BA1A-F32F-064E-9033-AAFC7156500D}" dt="2022-01-25T19:21:25.104" v="3101"/>
          <ac:spMkLst>
            <pc:docMk/>
            <pc:sldMk cId="1597215762" sldId="1165"/>
            <ac:spMk id="27" creationId="{1911D94F-4166-2542-A53B-A8C6B5DEE6E0}"/>
          </ac:spMkLst>
        </pc:spChg>
        <pc:spChg chg="add mod">
          <ac:chgData name="Mariah Helgeson" userId="51b1bd1c-374c-4333-91a8-ada6f1cc33a2" providerId="ADAL" clId="{2561BA1A-F32F-064E-9033-AAFC7156500D}" dt="2022-01-25T19:21:25.104" v="3101"/>
          <ac:spMkLst>
            <pc:docMk/>
            <pc:sldMk cId="1597215762" sldId="1165"/>
            <ac:spMk id="28" creationId="{3D73596C-9706-9245-A88A-8B79038882D7}"/>
          </ac:spMkLst>
        </pc:spChg>
      </pc:sldChg>
      <pc:sldChg chg="addSp delSp modSp mod chgLayout">
        <pc:chgData name="Mariah Helgeson" userId="51b1bd1c-374c-4333-91a8-ada6f1cc33a2" providerId="ADAL" clId="{2561BA1A-F32F-064E-9033-AAFC7156500D}" dt="2022-02-02T00:12:50.747" v="20765" actId="255"/>
        <pc:sldMkLst>
          <pc:docMk/>
          <pc:sldMk cId="3125230715" sldId="1166"/>
        </pc:sldMkLst>
        <pc:spChg chg="add mod ord">
          <ac:chgData name="Mariah Helgeson" userId="51b1bd1c-374c-4333-91a8-ada6f1cc33a2" providerId="ADAL" clId="{2561BA1A-F32F-064E-9033-AAFC7156500D}" dt="2022-01-25T20:02:29.854" v="3648" actId="700"/>
          <ac:spMkLst>
            <pc:docMk/>
            <pc:sldMk cId="3125230715" sldId="1166"/>
            <ac:spMk id="2" creationId="{EB2D40A8-C73F-3244-984C-0B218E98F02E}"/>
          </ac:spMkLst>
        </pc:spChg>
        <pc:spChg chg="del">
          <ac:chgData name="Mariah Helgeson" userId="51b1bd1c-374c-4333-91a8-ada6f1cc33a2" providerId="ADAL" clId="{2561BA1A-F32F-064E-9033-AAFC7156500D}" dt="2022-01-27T17:57:59.708" v="4445" actId="478"/>
          <ac:spMkLst>
            <pc:docMk/>
            <pc:sldMk cId="3125230715" sldId="1166"/>
            <ac:spMk id="3" creationId="{18EB4EAD-D97A-4206-A1D3-E0CDABB964AF}"/>
          </ac:spMkLst>
        </pc:spChg>
        <pc:spChg chg="mod ord">
          <ac:chgData name="Mariah Helgeson" userId="51b1bd1c-374c-4333-91a8-ada6f1cc33a2" providerId="ADAL" clId="{2561BA1A-F32F-064E-9033-AAFC7156500D}" dt="2022-02-02T00:12:50.747" v="20765" actId="255"/>
          <ac:spMkLst>
            <pc:docMk/>
            <pc:sldMk cId="3125230715" sldId="1166"/>
            <ac:spMk id="4" creationId="{3A71FAE3-1D03-7141-A345-0461B6A1150C}"/>
          </ac:spMkLst>
        </pc:spChg>
        <pc:spChg chg="mod ord">
          <ac:chgData name="Mariah Helgeson" userId="51b1bd1c-374c-4333-91a8-ada6f1cc33a2" providerId="ADAL" clId="{2561BA1A-F32F-064E-9033-AAFC7156500D}" dt="2022-01-25T20:02:29.854" v="3648" actId="700"/>
          <ac:spMkLst>
            <pc:docMk/>
            <pc:sldMk cId="3125230715" sldId="1166"/>
            <ac:spMk id="5" creationId="{158FD5AE-5C6C-A048-9EE1-079DF7551558}"/>
          </ac:spMkLst>
        </pc:spChg>
        <pc:spChg chg="add mod">
          <ac:chgData name="Mariah Helgeson" userId="51b1bd1c-374c-4333-91a8-ada6f1cc33a2" providerId="ADAL" clId="{2561BA1A-F32F-064E-9033-AAFC7156500D}" dt="2022-01-25T19:23:06.100" v="3124"/>
          <ac:spMkLst>
            <pc:docMk/>
            <pc:sldMk cId="3125230715" sldId="1166"/>
            <ac:spMk id="8" creationId="{84341AF4-6B96-154F-B645-4CC06B35A80A}"/>
          </ac:spMkLst>
        </pc:spChg>
        <pc:spChg chg="add mod">
          <ac:chgData name="Mariah Helgeson" userId="51b1bd1c-374c-4333-91a8-ada6f1cc33a2" providerId="ADAL" clId="{2561BA1A-F32F-064E-9033-AAFC7156500D}" dt="2022-01-25T19:23:06.100" v="3124"/>
          <ac:spMkLst>
            <pc:docMk/>
            <pc:sldMk cId="3125230715" sldId="1166"/>
            <ac:spMk id="9" creationId="{58B5E934-B5BB-1D42-AF4E-EB9EFF4373F9}"/>
          </ac:spMkLst>
        </pc:spChg>
        <pc:spChg chg="add mod">
          <ac:chgData name="Mariah Helgeson" userId="51b1bd1c-374c-4333-91a8-ada6f1cc33a2" providerId="ADAL" clId="{2561BA1A-F32F-064E-9033-AAFC7156500D}" dt="2022-01-25T19:23:06.100" v="3124"/>
          <ac:spMkLst>
            <pc:docMk/>
            <pc:sldMk cId="3125230715" sldId="1166"/>
            <ac:spMk id="10" creationId="{D66BEDE7-C854-5841-BDCA-368C753E122D}"/>
          </ac:spMkLst>
        </pc:spChg>
        <pc:spChg chg="add mod">
          <ac:chgData name="Mariah Helgeson" userId="51b1bd1c-374c-4333-91a8-ada6f1cc33a2" providerId="ADAL" clId="{2561BA1A-F32F-064E-9033-AAFC7156500D}" dt="2022-01-25T19:23:06.100" v="3124"/>
          <ac:spMkLst>
            <pc:docMk/>
            <pc:sldMk cId="3125230715" sldId="1166"/>
            <ac:spMk id="11" creationId="{A908B703-D1AA-BF49-AF10-5957270A7D42}"/>
          </ac:spMkLst>
        </pc:spChg>
        <pc:spChg chg="add mod">
          <ac:chgData name="Mariah Helgeson" userId="51b1bd1c-374c-4333-91a8-ada6f1cc33a2" providerId="ADAL" clId="{2561BA1A-F32F-064E-9033-AAFC7156500D}" dt="2022-01-25T19:23:06.100" v="3124"/>
          <ac:spMkLst>
            <pc:docMk/>
            <pc:sldMk cId="3125230715" sldId="1166"/>
            <ac:spMk id="12" creationId="{DDCAB5F0-588E-D44C-9C79-6F721EDC662B}"/>
          </ac:spMkLst>
        </pc:spChg>
        <pc:spChg chg="add mod">
          <ac:chgData name="Mariah Helgeson" userId="51b1bd1c-374c-4333-91a8-ada6f1cc33a2" providerId="ADAL" clId="{2561BA1A-F32F-064E-9033-AAFC7156500D}" dt="2022-01-25T19:23:06.100" v="3124"/>
          <ac:spMkLst>
            <pc:docMk/>
            <pc:sldMk cId="3125230715" sldId="1166"/>
            <ac:spMk id="13" creationId="{B73E88C8-A080-6046-9A19-A14280C819C1}"/>
          </ac:spMkLst>
        </pc:spChg>
        <pc:spChg chg="add mod">
          <ac:chgData name="Mariah Helgeson" userId="51b1bd1c-374c-4333-91a8-ada6f1cc33a2" providerId="ADAL" clId="{2561BA1A-F32F-064E-9033-AAFC7156500D}" dt="2022-01-25T19:23:06.100" v="3124"/>
          <ac:spMkLst>
            <pc:docMk/>
            <pc:sldMk cId="3125230715" sldId="1166"/>
            <ac:spMk id="14" creationId="{B19C3B08-652C-8E4D-95FC-BF2C8B7345C5}"/>
          </ac:spMkLst>
        </pc:spChg>
        <pc:spChg chg="add mod">
          <ac:chgData name="Mariah Helgeson" userId="51b1bd1c-374c-4333-91a8-ada6f1cc33a2" providerId="ADAL" clId="{2561BA1A-F32F-064E-9033-AAFC7156500D}" dt="2022-01-25T19:23:06.100" v="3124"/>
          <ac:spMkLst>
            <pc:docMk/>
            <pc:sldMk cId="3125230715" sldId="1166"/>
            <ac:spMk id="15" creationId="{F859A150-5C6F-EC40-93F5-1BB1FD20BD83}"/>
          </ac:spMkLst>
        </pc:spChg>
        <pc:spChg chg="add mod">
          <ac:chgData name="Mariah Helgeson" userId="51b1bd1c-374c-4333-91a8-ada6f1cc33a2" providerId="ADAL" clId="{2561BA1A-F32F-064E-9033-AAFC7156500D}" dt="2022-01-25T19:23:06.100" v="3124"/>
          <ac:spMkLst>
            <pc:docMk/>
            <pc:sldMk cId="3125230715" sldId="1166"/>
            <ac:spMk id="16" creationId="{7039BD17-266D-DE4B-BD71-5C1D389FA7D2}"/>
          </ac:spMkLst>
        </pc:spChg>
        <pc:spChg chg="add mod">
          <ac:chgData name="Mariah Helgeson" userId="51b1bd1c-374c-4333-91a8-ada6f1cc33a2" providerId="ADAL" clId="{2561BA1A-F32F-064E-9033-AAFC7156500D}" dt="2022-01-25T19:23:06.100" v="3124"/>
          <ac:spMkLst>
            <pc:docMk/>
            <pc:sldMk cId="3125230715" sldId="1166"/>
            <ac:spMk id="17" creationId="{F1D3027D-C8A9-FB45-A96C-13239738562E}"/>
          </ac:spMkLst>
        </pc:spChg>
        <pc:spChg chg="add mod">
          <ac:chgData name="Mariah Helgeson" userId="51b1bd1c-374c-4333-91a8-ada6f1cc33a2" providerId="ADAL" clId="{2561BA1A-F32F-064E-9033-AAFC7156500D}" dt="2022-01-25T19:23:06.100" v="3124"/>
          <ac:spMkLst>
            <pc:docMk/>
            <pc:sldMk cId="3125230715" sldId="1166"/>
            <ac:spMk id="18" creationId="{78B2EDCE-1DD4-B44E-A21D-2CE796F142B7}"/>
          </ac:spMkLst>
        </pc:spChg>
        <pc:spChg chg="add mod">
          <ac:chgData name="Mariah Helgeson" userId="51b1bd1c-374c-4333-91a8-ada6f1cc33a2" providerId="ADAL" clId="{2561BA1A-F32F-064E-9033-AAFC7156500D}" dt="2022-01-25T19:23:06.100" v="3124"/>
          <ac:spMkLst>
            <pc:docMk/>
            <pc:sldMk cId="3125230715" sldId="1166"/>
            <ac:spMk id="19" creationId="{0826473B-4E91-FC45-88AE-4146AC3DBEB7}"/>
          </ac:spMkLst>
        </pc:spChg>
        <pc:spChg chg="add mod">
          <ac:chgData name="Mariah Helgeson" userId="51b1bd1c-374c-4333-91a8-ada6f1cc33a2" providerId="ADAL" clId="{2561BA1A-F32F-064E-9033-AAFC7156500D}" dt="2022-01-25T19:23:06.100" v="3124"/>
          <ac:spMkLst>
            <pc:docMk/>
            <pc:sldMk cId="3125230715" sldId="1166"/>
            <ac:spMk id="20" creationId="{52273E7C-97D8-B347-90B2-23E05FE3522F}"/>
          </ac:spMkLst>
        </pc:spChg>
        <pc:spChg chg="add mod">
          <ac:chgData name="Mariah Helgeson" userId="51b1bd1c-374c-4333-91a8-ada6f1cc33a2" providerId="ADAL" clId="{2561BA1A-F32F-064E-9033-AAFC7156500D}" dt="2022-01-25T19:23:06.100" v="3124"/>
          <ac:spMkLst>
            <pc:docMk/>
            <pc:sldMk cId="3125230715" sldId="1166"/>
            <ac:spMk id="21" creationId="{6379B4A0-FAF4-314B-A4F3-BF0E31DB498A}"/>
          </ac:spMkLst>
        </pc:spChg>
        <pc:spChg chg="add mod">
          <ac:chgData name="Mariah Helgeson" userId="51b1bd1c-374c-4333-91a8-ada6f1cc33a2" providerId="ADAL" clId="{2561BA1A-F32F-064E-9033-AAFC7156500D}" dt="2022-01-25T19:23:06.100" v="3124"/>
          <ac:spMkLst>
            <pc:docMk/>
            <pc:sldMk cId="3125230715" sldId="1166"/>
            <ac:spMk id="22" creationId="{90CF98EE-96E4-F147-A173-F4885699F2D5}"/>
          </ac:spMkLst>
        </pc:spChg>
        <pc:spChg chg="add mod">
          <ac:chgData name="Mariah Helgeson" userId="51b1bd1c-374c-4333-91a8-ada6f1cc33a2" providerId="ADAL" clId="{2561BA1A-F32F-064E-9033-AAFC7156500D}" dt="2022-01-25T19:23:06.100" v="3124"/>
          <ac:spMkLst>
            <pc:docMk/>
            <pc:sldMk cId="3125230715" sldId="1166"/>
            <ac:spMk id="23" creationId="{4391FCB4-B665-8642-987D-953F7B2181EC}"/>
          </ac:spMkLst>
        </pc:spChg>
        <pc:spChg chg="add mod">
          <ac:chgData name="Mariah Helgeson" userId="51b1bd1c-374c-4333-91a8-ada6f1cc33a2" providerId="ADAL" clId="{2561BA1A-F32F-064E-9033-AAFC7156500D}" dt="2022-01-25T19:23:06.100" v="3124"/>
          <ac:spMkLst>
            <pc:docMk/>
            <pc:sldMk cId="3125230715" sldId="1166"/>
            <ac:spMk id="24" creationId="{2690FF36-EB44-2B46-9CB9-AD9BE1A79464}"/>
          </ac:spMkLst>
        </pc:spChg>
        <pc:spChg chg="add mod">
          <ac:chgData name="Mariah Helgeson" userId="51b1bd1c-374c-4333-91a8-ada6f1cc33a2" providerId="ADAL" clId="{2561BA1A-F32F-064E-9033-AAFC7156500D}" dt="2022-01-25T19:23:06.100" v="3124"/>
          <ac:spMkLst>
            <pc:docMk/>
            <pc:sldMk cId="3125230715" sldId="1166"/>
            <ac:spMk id="25" creationId="{61BE9AA6-BB2B-344B-A11E-DD5C80097853}"/>
          </ac:spMkLst>
        </pc:spChg>
        <pc:spChg chg="add mod">
          <ac:chgData name="Mariah Helgeson" userId="51b1bd1c-374c-4333-91a8-ada6f1cc33a2" providerId="ADAL" clId="{2561BA1A-F32F-064E-9033-AAFC7156500D}" dt="2022-01-25T19:23:06.100" v="3124"/>
          <ac:spMkLst>
            <pc:docMk/>
            <pc:sldMk cId="3125230715" sldId="1166"/>
            <ac:spMk id="26" creationId="{BD7DD9CB-DCFC-1D49-B8B6-7688DCB1D282}"/>
          </ac:spMkLst>
        </pc:spChg>
        <pc:spChg chg="add mod">
          <ac:chgData name="Mariah Helgeson" userId="51b1bd1c-374c-4333-91a8-ada6f1cc33a2" providerId="ADAL" clId="{2561BA1A-F32F-064E-9033-AAFC7156500D}" dt="2022-01-25T19:23:06.100" v="3124"/>
          <ac:spMkLst>
            <pc:docMk/>
            <pc:sldMk cId="3125230715" sldId="1166"/>
            <ac:spMk id="27" creationId="{4DA600E5-AEAB-0042-A3B9-29C053602482}"/>
          </ac:spMkLst>
        </pc:spChg>
        <pc:spChg chg="add mod">
          <ac:chgData name="Mariah Helgeson" userId="51b1bd1c-374c-4333-91a8-ada6f1cc33a2" providerId="ADAL" clId="{2561BA1A-F32F-064E-9033-AAFC7156500D}" dt="2022-01-25T19:23:06.100" v="3124"/>
          <ac:spMkLst>
            <pc:docMk/>
            <pc:sldMk cId="3125230715" sldId="1166"/>
            <ac:spMk id="28" creationId="{C09FF216-A4DE-8342-BCEB-2F36564C074D}"/>
          </ac:spMkLst>
        </pc:spChg>
      </pc:sldChg>
      <pc:sldChg chg="addSp delSp modSp mod chgLayout">
        <pc:chgData name="Mariah Helgeson" userId="51b1bd1c-374c-4333-91a8-ada6f1cc33a2" providerId="ADAL" clId="{2561BA1A-F32F-064E-9033-AAFC7156500D}" dt="2022-01-27T17:58:02.877" v="4446" actId="478"/>
        <pc:sldMkLst>
          <pc:docMk/>
          <pc:sldMk cId="1171468338" sldId="1167"/>
        </pc:sldMkLst>
        <pc:spChg chg="add mod ord">
          <ac:chgData name="Mariah Helgeson" userId="51b1bd1c-374c-4333-91a8-ada6f1cc33a2" providerId="ADAL" clId="{2561BA1A-F32F-064E-9033-AAFC7156500D}" dt="2022-01-25T20:02:29.854" v="3648" actId="700"/>
          <ac:spMkLst>
            <pc:docMk/>
            <pc:sldMk cId="1171468338" sldId="1167"/>
            <ac:spMk id="2" creationId="{1D4E6420-19AA-E042-B476-85C4BC35813B}"/>
          </ac:spMkLst>
        </pc:spChg>
        <pc:spChg chg="del">
          <ac:chgData name="Mariah Helgeson" userId="51b1bd1c-374c-4333-91a8-ada6f1cc33a2" providerId="ADAL" clId="{2561BA1A-F32F-064E-9033-AAFC7156500D}" dt="2022-01-27T17:58:02.877" v="4446" actId="478"/>
          <ac:spMkLst>
            <pc:docMk/>
            <pc:sldMk cId="1171468338" sldId="1167"/>
            <ac:spMk id="3" creationId="{18EB4EAD-D97A-4206-A1D3-E0CDABB964AF}"/>
          </ac:spMkLst>
        </pc:spChg>
        <pc:spChg chg="mod ord">
          <ac:chgData name="Mariah Helgeson" userId="51b1bd1c-374c-4333-91a8-ada6f1cc33a2" providerId="ADAL" clId="{2561BA1A-F32F-064E-9033-AAFC7156500D}" dt="2022-01-25T20:02:29.854" v="3648" actId="700"/>
          <ac:spMkLst>
            <pc:docMk/>
            <pc:sldMk cId="1171468338" sldId="1167"/>
            <ac:spMk id="4" creationId="{3A71FAE3-1D03-7141-A345-0461B6A1150C}"/>
          </ac:spMkLst>
        </pc:spChg>
        <pc:spChg chg="mod ord">
          <ac:chgData name="Mariah Helgeson" userId="51b1bd1c-374c-4333-91a8-ada6f1cc33a2" providerId="ADAL" clId="{2561BA1A-F32F-064E-9033-AAFC7156500D}" dt="2022-01-25T20:02:29.854" v="3648" actId="700"/>
          <ac:spMkLst>
            <pc:docMk/>
            <pc:sldMk cId="1171468338" sldId="1167"/>
            <ac:spMk id="5" creationId="{158FD5AE-5C6C-A048-9EE1-079DF7551558}"/>
          </ac:spMkLst>
        </pc:spChg>
        <pc:spChg chg="add mod">
          <ac:chgData name="Mariah Helgeson" userId="51b1bd1c-374c-4333-91a8-ada6f1cc33a2" providerId="ADAL" clId="{2561BA1A-F32F-064E-9033-AAFC7156500D}" dt="2022-01-25T19:23:07.391" v="3125"/>
          <ac:spMkLst>
            <pc:docMk/>
            <pc:sldMk cId="1171468338" sldId="1167"/>
            <ac:spMk id="8" creationId="{DFFCE829-E1FE-C646-B2A9-D974F0203A97}"/>
          </ac:spMkLst>
        </pc:spChg>
        <pc:spChg chg="add mod">
          <ac:chgData name="Mariah Helgeson" userId="51b1bd1c-374c-4333-91a8-ada6f1cc33a2" providerId="ADAL" clId="{2561BA1A-F32F-064E-9033-AAFC7156500D}" dt="2022-01-25T19:23:07.391" v="3125"/>
          <ac:spMkLst>
            <pc:docMk/>
            <pc:sldMk cId="1171468338" sldId="1167"/>
            <ac:spMk id="9" creationId="{6EA6D78D-A222-334B-94CD-AFEA13E7BBFD}"/>
          </ac:spMkLst>
        </pc:spChg>
        <pc:spChg chg="add mod">
          <ac:chgData name="Mariah Helgeson" userId="51b1bd1c-374c-4333-91a8-ada6f1cc33a2" providerId="ADAL" clId="{2561BA1A-F32F-064E-9033-AAFC7156500D}" dt="2022-01-25T19:23:07.391" v="3125"/>
          <ac:spMkLst>
            <pc:docMk/>
            <pc:sldMk cId="1171468338" sldId="1167"/>
            <ac:spMk id="10" creationId="{B24238B2-C61C-BB41-A8EF-ADBCA7B1C327}"/>
          </ac:spMkLst>
        </pc:spChg>
        <pc:spChg chg="add mod">
          <ac:chgData name="Mariah Helgeson" userId="51b1bd1c-374c-4333-91a8-ada6f1cc33a2" providerId="ADAL" clId="{2561BA1A-F32F-064E-9033-AAFC7156500D}" dt="2022-01-25T19:23:07.391" v="3125"/>
          <ac:spMkLst>
            <pc:docMk/>
            <pc:sldMk cId="1171468338" sldId="1167"/>
            <ac:spMk id="11" creationId="{271510D8-9504-B143-AAC4-6B70DF32802F}"/>
          </ac:spMkLst>
        </pc:spChg>
        <pc:spChg chg="add mod">
          <ac:chgData name="Mariah Helgeson" userId="51b1bd1c-374c-4333-91a8-ada6f1cc33a2" providerId="ADAL" clId="{2561BA1A-F32F-064E-9033-AAFC7156500D}" dt="2022-01-25T19:23:07.391" v="3125"/>
          <ac:spMkLst>
            <pc:docMk/>
            <pc:sldMk cId="1171468338" sldId="1167"/>
            <ac:spMk id="12" creationId="{E7B3353F-D285-6947-843A-70D1FDD50C24}"/>
          </ac:spMkLst>
        </pc:spChg>
        <pc:spChg chg="add mod">
          <ac:chgData name="Mariah Helgeson" userId="51b1bd1c-374c-4333-91a8-ada6f1cc33a2" providerId="ADAL" clId="{2561BA1A-F32F-064E-9033-AAFC7156500D}" dt="2022-01-25T19:23:07.391" v="3125"/>
          <ac:spMkLst>
            <pc:docMk/>
            <pc:sldMk cId="1171468338" sldId="1167"/>
            <ac:spMk id="13" creationId="{501F0EFC-2B84-9145-9DD5-7B00314ED7FA}"/>
          </ac:spMkLst>
        </pc:spChg>
        <pc:spChg chg="add mod">
          <ac:chgData name="Mariah Helgeson" userId="51b1bd1c-374c-4333-91a8-ada6f1cc33a2" providerId="ADAL" clId="{2561BA1A-F32F-064E-9033-AAFC7156500D}" dt="2022-01-25T19:23:07.391" v="3125"/>
          <ac:spMkLst>
            <pc:docMk/>
            <pc:sldMk cId="1171468338" sldId="1167"/>
            <ac:spMk id="14" creationId="{859B0B88-08B9-814E-957F-E7CDBFE55E53}"/>
          </ac:spMkLst>
        </pc:spChg>
        <pc:spChg chg="add mod">
          <ac:chgData name="Mariah Helgeson" userId="51b1bd1c-374c-4333-91a8-ada6f1cc33a2" providerId="ADAL" clId="{2561BA1A-F32F-064E-9033-AAFC7156500D}" dt="2022-01-25T19:23:07.391" v="3125"/>
          <ac:spMkLst>
            <pc:docMk/>
            <pc:sldMk cId="1171468338" sldId="1167"/>
            <ac:spMk id="15" creationId="{05FF4DF2-2A10-E549-80B6-3271585E81EF}"/>
          </ac:spMkLst>
        </pc:spChg>
        <pc:spChg chg="add mod">
          <ac:chgData name="Mariah Helgeson" userId="51b1bd1c-374c-4333-91a8-ada6f1cc33a2" providerId="ADAL" clId="{2561BA1A-F32F-064E-9033-AAFC7156500D}" dt="2022-01-25T19:23:07.391" v="3125"/>
          <ac:spMkLst>
            <pc:docMk/>
            <pc:sldMk cId="1171468338" sldId="1167"/>
            <ac:spMk id="16" creationId="{6FF7FF4A-A9ED-7B45-8E7E-BD00020EE490}"/>
          </ac:spMkLst>
        </pc:spChg>
        <pc:spChg chg="add mod">
          <ac:chgData name="Mariah Helgeson" userId="51b1bd1c-374c-4333-91a8-ada6f1cc33a2" providerId="ADAL" clId="{2561BA1A-F32F-064E-9033-AAFC7156500D}" dt="2022-01-25T19:23:07.391" v="3125"/>
          <ac:spMkLst>
            <pc:docMk/>
            <pc:sldMk cId="1171468338" sldId="1167"/>
            <ac:spMk id="17" creationId="{0DEF8B9F-C5B8-BD43-85CD-9562822C0450}"/>
          </ac:spMkLst>
        </pc:spChg>
        <pc:spChg chg="add mod">
          <ac:chgData name="Mariah Helgeson" userId="51b1bd1c-374c-4333-91a8-ada6f1cc33a2" providerId="ADAL" clId="{2561BA1A-F32F-064E-9033-AAFC7156500D}" dt="2022-01-25T19:23:07.391" v="3125"/>
          <ac:spMkLst>
            <pc:docMk/>
            <pc:sldMk cId="1171468338" sldId="1167"/>
            <ac:spMk id="18" creationId="{374E1FBB-0851-8E4B-9863-101E6EA6F2BB}"/>
          </ac:spMkLst>
        </pc:spChg>
        <pc:spChg chg="add mod">
          <ac:chgData name="Mariah Helgeson" userId="51b1bd1c-374c-4333-91a8-ada6f1cc33a2" providerId="ADAL" clId="{2561BA1A-F32F-064E-9033-AAFC7156500D}" dt="2022-01-25T19:23:07.391" v="3125"/>
          <ac:spMkLst>
            <pc:docMk/>
            <pc:sldMk cId="1171468338" sldId="1167"/>
            <ac:spMk id="19" creationId="{D245050E-41A0-4B43-8D23-07D13D21C6EC}"/>
          </ac:spMkLst>
        </pc:spChg>
        <pc:spChg chg="add mod">
          <ac:chgData name="Mariah Helgeson" userId="51b1bd1c-374c-4333-91a8-ada6f1cc33a2" providerId="ADAL" clId="{2561BA1A-F32F-064E-9033-AAFC7156500D}" dt="2022-01-25T19:23:07.391" v="3125"/>
          <ac:spMkLst>
            <pc:docMk/>
            <pc:sldMk cId="1171468338" sldId="1167"/>
            <ac:spMk id="20" creationId="{8EEBE7DA-3FF1-9244-9937-69745896BF3B}"/>
          </ac:spMkLst>
        </pc:spChg>
        <pc:spChg chg="add mod">
          <ac:chgData name="Mariah Helgeson" userId="51b1bd1c-374c-4333-91a8-ada6f1cc33a2" providerId="ADAL" clId="{2561BA1A-F32F-064E-9033-AAFC7156500D}" dt="2022-01-25T19:23:07.391" v="3125"/>
          <ac:spMkLst>
            <pc:docMk/>
            <pc:sldMk cId="1171468338" sldId="1167"/>
            <ac:spMk id="21" creationId="{4F0D5899-A8AB-8B46-A444-5BB194F87D15}"/>
          </ac:spMkLst>
        </pc:spChg>
        <pc:spChg chg="add mod">
          <ac:chgData name="Mariah Helgeson" userId="51b1bd1c-374c-4333-91a8-ada6f1cc33a2" providerId="ADAL" clId="{2561BA1A-F32F-064E-9033-AAFC7156500D}" dt="2022-01-25T19:23:07.391" v="3125"/>
          <ac:spMkLst>
            <pc:docMk/>
            <pc:sldMk cId="1171468338" sldId="1167"/>
            <ac:spMk id="22" creationId="{FE852A16-95CD-0944-86EE-4E2950D27010}"/>
          </ac:spMkLst>
        </pc:spChg>
        <pc:spChg chg="add mod">
          <ac:chgData name="Mariah Helgeson" userId="51b1bd1c-374c-4333-91a8-ada6f1cc33a2" providerId="ADAL" clId="{2561BA1A-F32F-064E-9033-AAFC7156500D}" dt="2022-01-25T19:23:07.391" v="3125"/>
          <ac:spMkLst>
            <pc:docMk/>
            <pc:sldMk cId="1171468338" sldId="1167"/>
            <ac:spMk id="23" creationId="{99F48813-1885-4B49-BBAF-645318055B38}"/>
          </ac:spMkLst>
        </pc:spChg>
        <pc:spChg chg="add mod">
          <ac:chgData name="Mariah Helgeson" userId="51b1bd1c-374c-4333-91a8-ada6f1cc33a2" providerId="ADAL" clId="{2561BA1A-F32F-064E-9033-AAFC7156500D}" dt="2022-01-25T19:23:07.391" v="3125"/>
          <ac:spMkLst>
            <pc:docMk/>
            <pc:sldMk cId="1171468338" sldId="1167"/>
            <ac:spMk id="24" creationId="{F9A112A8-B858-EB4C-9EE4-AB76A89F09EB}"/>
          </ac:spMkLst>
        </pc:spChg>
        <pc:spChg chg="add mod">
          <ac:chgData name="Mariah Helgeson" userId="51b1bd1c-374c-4333-91a8-ada6f1cc33a2" providerId="ADAL" clId="{2561BA1A-F32F-064E-9033-AAFC7156500D}" dt="2022-01-25T19:23:07.391" v="3125"/>
          <ac:spMkLst>
            <pc:docMk/>
            <pc:sldMk cId="1171468338" sldId="1167"/>
            <ac:spMk id="25" creationId="{068267CE-A37F-6B40-A86C-48067A2C88D1}"/>
          </ac:spMkLst>
        </pc:spChg>
        <pc:spChg chg="add mod">
          <ac:chgData name="Mariah Helgeson" userId="51b1bd1c-374c-4333-91a8-ada6f1cc33a2" providerId="ADAL" clId="{2561BA1A-F32F-064E-9033-AAFC7156500D}" dt="2022-01-25T19:23:07.391" v="3125"/>
          <ac:spMkLst>
            <pc:docMk/>
            <pc:sldMk cId="1171468338" sldId="1167"/>
            <ac:spMk id="26" creationId="{0459B174-E5D2-5E45-AE90-08A03F4D23A2}"/>
          </ac:spMkLst>
        </pc:spChg>
        <pc:spChg chg="add mod">
          <ac:chgData name="Mariah Helgeson" userId="51b1bd1c-374c-4333-91a8-ada6f1cc33a2" providerId="ADAL" clId="{2561BA1A-F32F-064E-9033-AAFC7156500D}" dt="2022-01-25T19:23:07.391" v="3125"/>
          <ac:spMkLst>
            <pc:docMk/>
            <pc:sldMk cId="1171468338" sldId="1167"/>
            <ac:spMk id="27" creationId="{098190A2-802F-794D-BA36-CD7F68D88935}"/>
          </ac:spMkLst>
        </pc:spChg>
        <pc:spChg chg="add mod">
          <ac:chgData name="Mariah Helgeson" userId="51b1bd1c-374c-4333-91a8-ada6f1cc33a2" providerId="ADAL" clId="{2561BA1A-F32F-064E-9033-AAFC7156500D}" dt="2022-01-25T19:23:07.391" v="3125"/>
          <ac:spMkLst>
            <pc:docMk/>
            <pc:sldMk cId="1171468338" sldId="1167"/>
            <ac:spMk id="28" creationId="{983ED665-4EE8-DA40-8179-93FC883C5E2C}"/>
          </ac:spMkLst>
        </pc:spChg>
      </pc:sldChg>
      <pc:sldChg chg="addSp delSp modSp mod chgLayout">
        <pc:chgData name="Mariah Helgeson" userId="51b1bd1c-374c-4333-91a8-ada6f1cc33a2" providerId="ADAL" clId="{2561BA1A-F32F-064E-9033-AAFC7156500D}" dt="2022-02-02T00:13:07.042" v="20768" actId="255"/>
        <pc:sldMkLst>
          <pc:docMk/>
          <pc:sldMk cId="1269452848" sldId="1168"/>
        </pc:sldMkLst>
        <pc:spChg chg="add mod ord">
          <ac:chgData name="Mariah Helgeson" userId="51b1bd1c-374c-4333-91a8-ada6f1cc33a2" providerId="ADAL" clId="{2561BA1A-F32F-064E-9033-AAFC7156500D}" dt="2022-01-25T20:02:29.854" v="3648" actId="700"/>
          <ac:spMkLst>
            <pc:docMk/>
            <pc:sldMk cId="1269452848" sldId="1168"/>
            <ac:spMk id="2" creationId="{8AFA391D-379F-0949-914A-143F2AB183D8}"/>
          </ac:spMkLst>
        </pc:spChg>
        <pc:spChg chg="del">
          <ac:chgData name="Mariah Helgeson" userId="51b1bd1c-374c-4333-91a8-ada6f1cc33a2" providerId="ADAL" clId="{2561BA1A-F32F-064E-9033-AAFC7156500D}" dt="2022-01-27T17:58:10.296" v="4448" actId="478"/>
          <ac:spMkLst>
            <pc:docMk/>
            <pc:sldMk cId="1269452848" sldId="1168"/>
            <ac:spMk id="3" creationId="{18EB4EAD-D97A-4206-A1D3-E0CDABB964AF}"/>
          </ac:spMkLst>
        </pc:spChg>
        <pc:spChg chg="mod ord">
          <ac:chgData name="Mariah Helgeson" userId="51b1bd1c-374c-4333-91a8-ada6f1cc33a2" providerId="ADAL" clId="{2561BA1A-F32F-064E-9033-AAFC7156500D}" dt="2022-02-02T00:13:07.042" v="20768" actId="255"/>
          <ac:spMkLst>
            <pc:docMk/>
            <pc:sldMk cId="1269452848" sldId="1168"/>
            <ac:spMk id="4" creationId="{5DB54B1C-8A82-094E-9010-DFB2EF0BEC2C}"/>
          </ac:spMkLst>
        </pc:spChg>
        <pc:spChg chg="mod ord">
          <ac:chgData name="Mariah Helgeson" userId="51b1bd1c-374c-4333-91a8-ada6f1cc33a2" providerId="ADAL" clId="{2561BA1A-F32F-064E-9033-AAFC7156500D}" dt="2022-01-25T20:02:29.854" v="3648" actId="700"/>
          <ac:spMkLst>
            <pc:docMk/>
            <pc:sldMk cId="1269452848" sldId="1168"/>
            <ac:spMk id="5" creationId="{DCD61E15-BB2B-C441-81A3-E7D932E275DD}"/>
          </ac:spMkLst>
        </pc:spChg>
        <pc:spChg chg="add mod">
          <ac:chgData name="Mariah Helgeson" userId="51b1bd1c-374c-4333-91a8-ada6f1cc33a2" providerId="ADAL" clId="{2561BA1A-F32F-064E-9033-AAFC7156500D}" dt="2022-01-25T19:23:09.645" v="3127"/>
          <ac:spMkLst>
            <pc:docMk/>
            <pc:sldMk cId="1269452848" sldId="1168"/>
            <ac:spMk id="9" creationId="{2F25E023-ED6B-8442-932E-D2ADA87D0067}"/>
          </ac:spMkLst>
        </pc:spChg>
        <pc:spChg chg="add mod">
          <ac:chgData name="Mariah Helgeson" userId="51b1bd1c-374c-4333-91a8-ada6f1cc33a2" providerId="ADAL" clId="{2561BA1A-F32F-064E-9033-AAFC7156500D}" dt="2022-01-25T19:23:09.645" v="3127"/>
          <ac:spMkLst>
            <pc:docMk/>
            <pc:sldMk cId="1269452848" sldId="1168"/>
            <ac:spMk id="10" creationId="{E69BD8F5-69AD-1B46-AFF7-3EE72FBC0E71}"/>
          </ac:spMkLst>
        </pc:spChg>
        <pc:spChg chg="add mod">
          <ac:chgData name="Mariah Helgeson" userId="51b1bd1c-374c-4333-91a8-ada6f1cc33a2" providerId="ADAL" clId="{2561BA1A-F32F-064E-9033-AAFC7156500D}" dt="2022-01-25T19:23:09.645" v="3127"/>
          <ac:spMkLst>
            <pc:docMk/>
            <pc:sldMk cId="1269452848" sldId="1168"/>
            <ac:spMk id="11" creationId="{590FD598-6E2A-2743-B58F-690D8F9FC246}"/>
          </ac:spMkLst>
        </pc:spChg>
        <pc:spChg chg="add mod">
          <ac:chgData name="Mariah Helgeson" userId="51b1bd1c-374c-4333-91a8-ada6f1cc33a2" providerId="ADAL" clId="{2561BA1A-F32F-064E-9033-AAFC7156500D}" dt="2022-01-25T19:23:09.645" v="3127"/>
          <ac:spMkLst>
            <pc:docMk/>
            <pc:sldMk cId="1269452848" sldId="1168"/>
            <ac:spMk id="12" creationId="{925DA7A0-212C-2F44-9E64-9C66722C9D25}"/>
          </ac:spMkLst>
        </pc:spChg>
        <pc:spChg chg="add mod">
          <ac:chgData name="Mariah Helgeson" userId="51b1bd1c-374c-4333-91a8-ada6f1cc33a2" providerId="ADAL" clId="{2561BA1A-F32F-064E-9033-AAFC7156500D}" dt="2022-01-25T19:23:09.645" v="3127"/>
          <ac:spMkLst>
            <pc:docMk/>
            <pc:sldMk cId="1269452848" sldId="1168"/>
            <ac:spMk id="13" creationId="{8BAD5950-3951-E34B-9255-2CBB32D0D02F}"/>
          </ac:spMkLst>
        </pc:spChg>
        <pc:spChg chg="add mod">
          <ac:chgData name="Mariah Helgeson" userId="51b1bd1c-374c-4333-91a8-ada6f1cc33a2" providerId="ADAL" clId="{2561BA1A-F32F-064E-9033-AAFC7156500D}" dt="2022-01-25T19:23:09.645" v="3127"/>
          <ac:spMkLst>
            <pc:docMk/>
            <pc:sldMk cId="1269452848" sldId="1168"/>
            <ac:spMk id="14" creationId="{B243E99B-794E-ED4B-BE69-880E4D6A412A}"/>
          </ac:spMkLst>
        </pc:spChg>
        <pc:spChg chg="add mod">
          <ac:chgData name="Mariah Helgeson" userId="51b1bd1c-374c-4333-91a8-ada6f1cc33a2" providerId="ADAL" clId="{2561BA1A-F32F-064E-9033-AAFC7156500D}" dt="2022-01-25T19:23:09.645" v="3127"/>
          <ac:spMkLst>
            <pc:docMk/>
            <pc:sldMk cId="1269452848" sldId="1168"/>
            <ac:spMk id="15" creationId="{B703B706-DA39-5F46-869E-921217AE2BB2}"/>
          </ac:spMkLst>
        </pc:spChg>
        <pc:spChg chg="add mod">
          <ac:chgData name="Mariah Helgeson" userId="51b1bd1c-374c-4333-91a8-ada6f1cc33a2" providerId="ADAL" clId="{2561BA1A-F32F-064E-9033-AAFC7156500D}" dt="2022-01-25T19:23:09.645" v="3127"/>
          <ac:spMkLst>
            <pc:docMk/>
            <pc:sldMk cId="1269452848" sldId="1168"/>
            <ac:spMk id="16" creationId="{D5941863-9D4E-D646-A821-463D2777D93C}"/>
          </ac:spMkLst>
        </pc:spChg>
        <pc:spChg chg="add mod">
          <ac:chgData name="Mariah Helgeson" userId="51b1bd1c-374c-4333-91a8-ada6f1cc33a2" providerId="ADAL" clId="{2561BA1A-F32F-064E-9033-AAFC7156500D}" dt="2022-01-25T19:23:09.645" v="3127"/>
          <ac:spMkLst>
            <pc:docMk/>
            <pc:sldMk cId="1269452848" sldId="1168"/>
            <ac:spMk id="17" creationId="{B5A0BDBE-1186-EA4E-A47B-F012B5C4FFA5}"/>
          </ac:spMkLst>
        </pc:spChg>
        <pc:spChg chg="add mod">
          <ac:chgData name="Mariah Helgeson" userId="51b1bd1c-374c-4333-91a8-ada6f1cc33a2" providerId="ADAL" clId="{2561BA1A-F32F-064E-9033-AAFC7156500D}" dt="2022-01-25T19:23:09.645" v="3127"/>
          <ac:spMkLst>
            <pc:docMk/>
            <pc:sldMk cId="1269452848" sldId="1168"/>
            <ac:spMk id="18" creationId="{C0B54F93-C0CC-434D-B374-ED0DB238B36B}"/>
          </ac:spMkLst>
        </pc:spChg>
        <pc:spChg chg="add mod">
          <ac:chgData name="Mariah Helgeson" userId="51b1bd1c-374c-4333-91a8-ada6f1cc33a2" providerId="ADAL" clId="{2561BA1A-F32F-064E-9033-AAFC7156500D}" dt="2022-01-25T19:23:09.645" v="3127"/>
          <ac:spMkLst>
            <pc:docMk/>
            <pc:sldMk cId="1269452848" sldId="1168"/>
            <ac:spMk id="19" creationId="{407E145C-10D5-CC47-9849-056606E132B0}"/>
          </ac:spMkLst>
        </pc:spChg>
        <pc:spChg chg="add mod">
          <ac:chgData name="Mariah Helgeson" userId="51b1bd1c-374c-4333-91a8-ada6f1cc33a2" providerId="ADAL" clId="{2561BA1A-F32F-064E-9033-AAFC7156500D}" dt="2022-01-25T19:23:09.645" v="3127"/>
          <ac:spMkLst>
            <pc:docMk/>
            <pc:sldMk cId="1269452848" sldId="1168"/>
            <ac:spMk id="20" creationId="{7C75D8FE-CCC5-8D41-8D8E-E97F6021E512}"/>
          </ac:spMkLst>
        </pc:spChg>
        <pc:spChg chg="add mod">
          <ac:chgData name="Mariah Helgeson" userId="51b1bd1c-374c-4333-91a8-ada6f1cc33a2" providerId="ADAL" clId="{2561BA1A-F32F-064E-9033-AAFC7156500D}" dt="2022-01-25T19:23:09.645" v="3127"/>
          <ac:spMkLst>
            <pc:docMk/>
            <pc:sldMk cId="1269452848" sldId="1168"/>
            <ac:spMk id="21" creationId="{2A54EDD6-DF9E-1B47-8C59-CDC4B30E14B9}"/>
          </ac:spMkLst>
        </pc:spChg>
        <pc:spChg chg="add mod">
          <ac:chgData name="Mariah Helgeson" userId="51b1bd1c-374c-4333-91a8-ada6f1cc33a2" providerId="ADAL" clId="{2561BA1A-F32F-064E-9033-AAFC7156500D}" dt="2022-01-25T19:23:09.645" v="3127"/>
          <ac:spMkLst>
            <pc:docMk/>
            <pc:sldMk cId="1269452848" sldId="1168"/>
            <ac:spMk id="22" creationId="{EDCB6986-B012-714B-A0C7-55DF65A1C6DD}"/>
          </ac:spMkLst>
        </pc:spChg>
        <pc:spChg chg="add mod">
          <ac:chgData name="Mariah Helgeson" userId="51b1bd1c-374c-4333-91a8-ada6f1cc33a2" providerId="ADAL" clId="{2561BA1A-F32F-064E-9033-AAFC7156500D}" dt="2022-01-25T19:23:09.645" v="3127"/>
          <ac:spMkLst>
            <pc:docMk/>
            <pc:sldMk cId="1269452848" sldId="1168"/>
            <ac:spMk id="23" creationId="{C6134C65-702C-524B-B713-542D4A3107B0}"/>
          </ac:spMkLst>
        </pc:spChg>
        <pc:spChg chg="add mod">
          <ac:chgData name="Mariah Helgeson" userId="51b1bd1c-374c-4333-91a8-ada6f1cc33a2" providerId="ADAL" clId="{2561BA1A-F32F-064E-9033-AAFC7156500D}" dt="2022-01-25T19:23:09.645" v="3127"/>
          <ac:spMkLst>
            <pc:docMk/>
            <pc:sldMk cId="1269452848" sldId="1168"/>
            <ac:spMk id="24" creationId="{0C8B504B-1F84-F440-A1A6-5B72CBC72061}"/>
          </ac:spMkLst>
        </pc:spChg>
        <pc:spChg chg="add mod">
          <ac:chgData name="Mariah Helgeson" userId="51b1bd1c-374c-4333-91a8-ada6f1cc33a2" providerId="ADAL" clId="{2561BA1A-F32F-064E-9033-AAFC7156500D}" dt="2022-01-25T19:23:09.645" v="3127"/>
          <ac:spMkLst>
            <pc:docMk/>
            <pc:sldMk cId="1269452848" sldId="1168"/>
            <ac:spMk id="25" creationId="{799D1FA2-2A3C-5D4B-ADC1-F0E48D37471F}"/>
          </ac:spMkLst>
        </pc:spChg>
        <pc:spChg chg="add mod">
          <ac:chgData name="Mariah Helgeson" userId="51b1bd1c-374c-4333-91a8-ada6f1cc33a2" providerId="ADAL" clId="{2561BA1A-F32F-064E-9033-AAFC7156500D}" dt="2022-01-25T19:23:09.645" v="3127"/>
          <ac:spMkLst>
            <pc:docMk/>
            <pc:sldMk cId="1269452848" sldId="1168"/>
            <ac:spMk id="26" creationId="{7B05246D-A5BA-B246-AFCD-F9D2A0B519F6}"/>
          </ac:spMkLst>
        </pc:spChg>
        <pc:spChg chg="add mod">
          <ac:chgData name="Mariah Helgeson" userId="51b1bd1c-374c-4333-91a8-ada6f1cc33a2" providerId="ADAL" clId="{2561BA1A-F32F-064E-9033-AAFC7156500D}" dt="2022-01-25T19:23:09.645" v="3127"/>
          <ac:spMkLst>
            <pc:docMk/>
            <pc:sldMk cId="1269452848" sldId="1168"/>
            <ac:spMk id="27" creationId="{A0E5F5F9-48D3-6944-A5F3-958BEDB5BE79}"/>
          </ac:spMkLst>
        </pc:spChg>
        <pc:spChg chg="add mod">
          <ac:chgData name="Mariah Helgeson" userId="51b1bd1c-374c-4333-91a8-ada6f1cc33a2" providerId="ADAL" clId="{2561BA1A-F32F-064E-9033-AAFC7156500D}" dt="2022-01-25T19:23:09.645" v="3127"/>
          <ac:spMkLst>
            <pc:docMk/>
            <pc:sldMk cId="1269452848" sldId="1168"/>
            <ac:spMk id="28" creationId="{0A97B133-C8EB-D248-ADCD-334917839A51}"/>
          </ac:spMkLst>
        </pc:spChg>
        <pc:spChg chg="add mod">
          <ac:chgData name="Mariah Helgeson" userId="51b1bd1c-374c-4333-91a8-ada6f1cc33a2" providerId="ADAL" clId="{2561BA1A-F32F-064E-9033-AAFC7156500D}" dt="2022-01-25T19:23:09.645" v="3127"/>
          <ac:spMkLst>
            <pc:docMk/>
            <pc:sldMk cId="1269452848" sldId="1168"/>
            <ac:spMk id="29" creationId="{4FE24BD5-AAD7-B543-9396-E09B2C5F062A}"/>
          </ac:spMkLst>
        </pc:spChg>
      </pc:sldChg>
      <pc:sldChg chg="addSp delSp modSp mod chgLayout">
        <pc:chgData name="Mariah Helgeson" userId="51b1bd1c-374c-4333-91a8-ada6f1cc33a2" providerId="ADAL" clId="{2561BA1A-F32F-064E-9033-AAFC7156500D}" dt="2022-02-02T00:11:48.992" v="20755" actId="255"/>
        <pc:sldMkLst>
          <pc:docMk/>
          <pc:sldMk cId="2770863745" sldId="1169"/>
        </pc:sldMkLst>
        <pc:spChg chg="add mod ord">
          <ac:chgData name="Mariah Helgeson" userId="51b1bd1c-374c-4333-91a8-ada6f1cc33a2" providerId="ADAL" clId="{2561BA1A-F32F-064E-9033-AAFC7156500D}" dt="2022-01-25T20:02:29.854" v="3648" actId="700"/>
          <ac:spMkLst>
            <pc:docMk/>
            <pc:sldMk cId="2770863745" sldId="1169"/>
            <ac:spMk id="2" creationId="{18BF931F-0724-8240-923E-FA0800240769}"/>
          </ac:spMkLst>
        </pc:spChg>
        <pc:spChg chg="del">
          <ac:chgData name="Mariah Helgeson" userId="51b1bd1c-374c-4333-91a8-ada6f1cc33a2" providerId="ADAL" clId="{2561BA1A-F32F-064E-9033-AAFC7156500D}" dt="2022-01-27T17:58:13.050" v="4449" actId="478"/>
          <ac:spMkLst>
            <pc:docMk/>
            <pc:sldMk cId="2770863745" sldId="1169"/>
            <ac:spMk id="3" creationId="{18EB4EAD-D97A-4206-A1D3-E0CDABB964AF}"/>
          </ac:spMkLst>
        </pc:spChg>
        <pc:spChg chg="mod ord">
          <ac:chgData name="Mariah Helgeson" userId="51b1bd1c-374c-4333-91a8-ada6f1cc33a2" providerId="ADAL" clId="{2561BA1A-F32F-064E-9033-AAFC7156500D}" dt="2022-02-02T00:11:48.992" v="20755" actId="255"/>
          <ac:spMkLst>
            <pc:docMk/>
            <pc:sldMk cId="2770863745" sldId="1169"/>
            <ac:spMk id="4" creationId="{5DB54B1C-8A82-094E-9010-DFB2EF0BEC2C}"/>
          </ac:spMkLst>
        </pc:spChg>
        <pc:spChg chg="mod ord">
          <ac:chgData name="Mariah Helgeson" userId="51b1bd1c-374c-4333-91a8-ada6f1cc33a2" providerId="ADAL" clId="{2561BA1A-F32F-064E-9033-AAFC7156500D}" dt="2022-01-25T20:02:29.854" v="3648" actId="700"/>
          <ac:spMkLst>
            <pc:docMk/>
            <pc:sldMk cId="2770863745" sldId="1169"/>
            <ac:spMk id="5" creationId="{DCD61E15-BB2B-C441-81A3-E7D932E275DD}"/>
          </ac:spMkLst>
        </pc:spChg>
        <pc:spChg chg="add mod">
          <ac:chgData name="Mariah Helgeson" userId="51b1bd1c-374c-4333-91a8-ada6f1cc33a2" providerId="ADAL" clId="{2561BA1A-F32F-064E-9033-AAFC7156500D}" dt="2022-01-25T19:23:11.273" v="3128"/>
          <ac:spMkLst>
            <pc:docMk/>
            <pc:sldMk cId="2770863745" sldId="1169"/>
            <ac:spMk id="9" creationId="{8ED62989-9D13-3F40-A7A2-769E5211ED1C}"/>
          </ac:spMkLst>
        </pc:spChg>
        <pc:spChg chg="add mod">
          <ac:chgData name="Mariah Helgeson" userId="51b1bd1c-374c-4333-91a8-ada6f1cc33a2" providerId="ADAL" clId="{2561BA1A-F32F-064E-9033-AAFC7156500D}" dt="2022-01-25T19:23:11.273" v="3128"/>
          <ac:spMkLst>
            <pc:docMk/>
            <pc:sldMk cId="2770863745" sldId="1169"/>
            <ac:spMk id="10" creationId="{02EA6907-5ACF-244A-80BA-2F6630077B8C}"/>
          </ac:spMkLst>
        </pc:spChg>
        <pc:spChg chg="add mod">
          <ac:chgData name="Mariah Helgeson" userId="51b1bd1c-374c-4333-91a8-ada6f1cc33a2" providerId="ADAL" clId="{2561BA1A-F32F-064E-9033-AAFC7156500D}" dt="2022-01-25T19:23:11.273" v="3128"/>
          <ac:spMkLst>
            <pc:docMk/>
            <pc:sldMk cId="2770863745" sldId="1169"/>
            <ac:spMk id="11" creationId="{8434CEC4-6756-8B4A-9FED-22703BA8FE8E}"/>
          </ac:spMkLst>
        </pc:spChg>
        <pc:spChg chg="add mod">
          <ac:chgData name="Mariah Helgeson" userId="51b1bd1c-374c-4333-91a8-ada6f1cc33a2" providerId="ADAL" clId="{2561BA1A-F32F-064E-9033-AAFC7156500D}" dt="2022-01-25T19:23:11.273" v="3128"/>
          <ac:spMkLst>
            <pc:docMk/>
            <pc:sldMk cId="2770863745" sldId="1169"/>
            <ac:spMk id="12" creationId="{AC8B5265-E060-AF47-A662-1925F732A45C}"/>
          </ac:spMkLst>
        </pc:spChg>
        <pc:spChg chg="add mod">
          <ac:chgData name="Mariah Helgeson" userId="51b1bd1c-374c-4333-91a8-ada6f1cc33a2" providerId="ADAL" clId="{2561BA1A-F32F-064E-9033-AAFC7156500D}" dt="2022-01-25T19:23:11.273" v="3128"/>
          <ac:spMkLst>
            <pc:docMk/>
            <pc:sldMk cId="2770863745" sldId="1169"/>
            <ac:spMk id="13" creationId="{7384E376-D431-DE42-81D8-84C11720621D}"/>
          </ac:spMkLst>
        </pc:spChg>
        <pc:spChg chg="add mod">
          <ac:chgData name="Mariah Helgeson" userId="51b1bd1c-374c-4333-91a8-ada6f1cc33a2" providerId="ADAL" clId="{2561BA1A-F32F-064E-9033-AAFC7156500D}" dt="2022-01-25T19:23:11.273" v="3128"/>
          <ac:spMkLst>
            <pc:docMk/>
            <pc:sldMk cId="2770863745" sldId="1169"/>
            <ac:spMk id="14" creationId="{012187FF-40E9-A149-88BB-4A5B9937D57C}"/>
          </ac:spMkLst>
        </pc:spChg>
        <pc:spChg chg="add mod">
          <ac:chgData name="Mariah Helgeson" userId="51b1bd1c-374c-4333-91a8-ada6f1cc33a2" providerId="ADAL" clId="{2561BA1A-F32F-064E-9033-AAFC7156500D}" dt="2022-01-25T19:23:11.273" v="3128"/>
          <ac:spMkLst>
            <pc:docMk/>
            <pc:sldMk cId="2770863745" sldId="1169"/>
            <ac:spMk id="15" creationId="{D4983155-74D6-1649-BE89-E41EF5E120BC}"/>
          </ac:spMkLst>
        </pc:spChg>
        <pc:spChg chg="add mod">
          <ac:chgData name="Mariah Helgeson" userId="51b1bd1c-374c-4333-91a8-ada6f1cc33a2" providerId="ADAL" clId="{2561BA1A-F32F-064E-9033-AAFC7156500D}" dt="2022-01-25T19:23:11.273" v="3128"/>
          <ac:spMkLst>
            <pc:docMk/>
            <pc:sldMk cId="2770863745" sldId="1169"/>
            <ac:spMk id="16" creationId="{E3BC04F8-FFDD-4246-9812-8DD228F8AE5B}"/>
          </ac:spMkLst>
        </pc:spChg>
        <pc:spChg chg="add mod">
          <ac:chgData name="Mariah Helgeson" userId="51b1bd1c-374c-4333-91a8-ada6f1cc33a2" providerId="ADAL" clId="{2561BA1A-F32F-064E-9033-AAFC7156500D}" dt="2022-01-25T19:23:11.273" v="3128"/>
          <ac:spMkLst>
            <pc:docMk/>
            <pc:sldMk cId="2770863745" sldId="1169"/>
            <ac:spMk id="17" creationId="{7F4C9B91-A32A-F34F-A223-3BF770FD0A7E}"/>
          </ac:spMkLst>
        </pc:spChg>
        <pc:spChg chg="add mod">
          <ac:chgData name="Mariah Helgeson" userId="51b1bd1c-374c-4333-91a8-ada6f1cc33a2" providerId="ADAL" clId="{2561BA1A-F32F-064E-9033-AAFC7156500D}" dt="2022-01-25T19:23:11.273" v="3128"/>
          <ac:spMkLst>
            <pc:docMk/>
            <pc:sldMk cId="2770863745" sldId="1169"/>
            <ac:spMk id="18" creationId="{4E7F376C-FA68-8548-A75C-E0835ABA8D76}"/>
          </ac:spMkLst>
        </pc:spChg>
        <pc:spChg chg="add mod">
          <ac:chgData name="Mariah Helgeson" userId="51b1bd1c-374c-4333-91a8-ada6f1cc33a2" providerId="ADAL" clId="{2561BA1A-F32F-064E-9033-AAFC7156500D}" dt="2022-01-25T19:23:11.273" v="3128"/>
          <ac:spMkLst>
            <pc:docMk/>
            <pc:sldMk cId="2770863745" sldId="1169"/>
            <ac:spMk id="19" creationId="{C84D05C3-A05D-BD48-B939-1CB79E608F8D}"/>
          </ac:spMkLst>
        </pc:spChg>
        <pc:spChg chg="add mod">
          <ac:chgData name="Mariah Helgeson" userId="51b1bd1c-374c-4333-91a8-ada6f1cc33a2" providerId="ADAL" clId="{2561BA1A-F32F-064E-9033-AAFC7156500D}" dt="2022-01-25T19:23:11.273" v="3128"/>
          <ac:spMkLst>
            <pc:docMk/>
            <pc:sldMk cId="2770863745" sldId="1169"/>
            <ac:spMk id="20" creationId="{0E7A3A8F-D074-9A41-A7FC-B7F87C8734D3}"/>
          </ac:spMkLst>
        </pc:spChg>
        <pc:spChg chg="add mod">
          <ac:chgData name="Mariah Helgeson" userId="51b1bd1c-374c-4333-91a8-ada6f1cc33a2" providerId="ADAL" clId="{2561BA1A-F32F-064E-9033-AAFC7156500D}" dt="2022-01-25T19:23:11.273" v="3128"/>
          <ac:spMkLst>
            <pc:docMk/>
            <pc:sldMk cId="2770863745" sldId="1169"/>
            <ac:spMk id="21" creationId="{C5634044-CB91-F44D-87B6-E19FBF568AF5}"/>
          </ac:spMkLst>
        </pc:spChg>
        <pc:spChg chg="add mod">
          <ac:chgData name="Mariah Helgeson" userId="51b1bd1c-374c-4333-91a8-ada6f1cc33a2" providerId="ADAL" clId="{2561BA1A-F32F-064E-9033-AAFC7156500D}" dt="2022-01-25T19:23:11.273" v="3128"/>
          <ac:spMkLst>
            <pc:docMk/>
            <pc:sldMk cId="2770863745" sldId="1169"/>
            <ac:spMk id="22" creationId="{F3AF754E-D0C3-6D46-A974-ECB2486F18C4}"/>
          </ac:spMkLst>
        </pc:spChg>
        <pc:spChg chg="add mod">
          <ac:chgData name="Mariah Helgeson" userId="51b1bd1c-374c-4333-91a8-ada6f1cc33a2" providerId="ADAL" clId="{2561BA1A-F32F-064E-9033-AAFC7156500D}" dt="2022-01-25T19:23:11.273" v="3128"/>
          <ac:spMkLst>
            <pc:docMk/>
            <pc:sldMk cId="2770863745" sldId="1169"/>
            <ac:spMk id="23" creationId="{091D4B64-3554-574E-93C7-C166132692A9}"/>
          </ac:spMkLst>
        </pc:spChg>
        <pc:spChg chg="add mod">
          <ac:chgData name="Mariah Helgeson" userId="51b1bd1c-374c-4333-91a8-ada6f1cc33a2" providerId="ADAL" clId="{2561BA1A-F32F-064E-9033-AAFC7156500D}" dt="2022-01-25T19:23:11.273" v="3128"/>
          <ac:spMkLst>
            <pc:docMk/>
            <pc:sldMk cId="2770863745" sldId="1169"/>
            <ac:spMk id="24" creationId="{C5379F43-4D73-B346-B114-1EB918AF400B}"/>
          </ac:spMkLst>
        </pc:spChg>
        <pc:spChg chg="add mod">
          <ac:chgData name="Mariah Helgeson" userId="51b1bd1c-374c-4333-91a8-ada6f1cc33a2" providerId="ADAL" clId="{2561BA1A-F32F-064E-9033-AAFC7156500D}" dt="2022-01-25T19:23:11.273" v="3128"/>
          <ac:spMkLst>
            <pc:docMk/>
            <pc:sldMk cId="2770863745" sldId="1169"/>
            <ac:spMk id="25" creationId="{9EF55289-62A2-6945-947A-2EFB020F2A4F}"/>
          </ac:spMkLst>
        </pc:spChg>
        <pc:spChg chg="add mod">
          <ac:chgData name="Mariah Helgeson" userId="51b1bd1c-374c-4333-91a8-ada6f1cc33a2" providerId="ADAL" clId="{2561BA1A-F32F-064E-9033-AAFC7156500D}" dt="2022-01-25T19:23:11.273" v="3128"/>
          <ac:spMkLst>
            <pc:docMk/>
            <pc:sldMk cId="2770863745" sldId="1169"/>
            <ac:spMk id="26" creationId="{239B993F-FB20-7649-A936-1017B8819061}"/>
          </ac:spMkLst>
        </pc:spChg>
        <pc:spChg chg="add mod">
          <ac:chgData name="Mariah Helgeson" userId="51b1bd1c-374c-4333-91a8-ada6f1cc33a2" providerId="ADAL" clId="{2561BA1A-F32F-064E-9033-AAFC7156500D}" dt="2022-01-25T19:23:11.273" v="3128"/>
          <ac:spMkLst>
            <pc:docMk/>
            <pc:sldMk cId="2770863745" sldId="1169"/>
            <ac:spMk id="27" creationId="{43321371-10B7-C24C-9E7E-C62AA3417FAA}"/>
          </ac:spMkLst>
        </pc:spChg>
        <pc:spChg chg="add mod">
          <ac:chgData name="Mariah Helgeson" userId="51b1bd1c-374c-4333-91a8-ada6f1cc33a2" providerId="ADAL" clId="{2561BA1A-F32F-064E-9033-AAFC7156500D}" dt="2022-01-25T19:23:11.273" v="3128"/>
          <ac:spMkLst>
            <pc:docMk/>
            <pc:sldMk cId="2770863745" sldId="1169"/>
            <ac:spMk id="28" creationId="{1745C2DF-4952-3C41-AEE8-3F459FF96ABC}"/>
          </ac:spMkLst>
        </pc:spChg>
        <pc:spChg chg="add mod">
          <ac:chgData name="Mariah Helgeson" userId="51b1bd1c-374c-4333-91a8-ada6f1cc33a2" providerId="ADAL" clId="{2561BA1A-F32F-064E-9033-AAFC7156500D}" dt="2022-01-25T19:23:11.273" v="3128"/>
          <ac:spMkLst>
            <pc:docMk/>
            <pc:sldMk cId="2770863745" sldId="1169"/>
            <ac:spMk id="29" creationId="{924279D8-79FF-604D-8876-A586693635CA}"/>
          </ac:spMkLst>
        </pc:spChg>
      </pc:sldChg>
      <pc:sldChg chg="addSp delSp modSp mod chgLayout">
        <pc:chgData name="Mariah Helgeson" userId="51b1bd1c-374c-4333-91a8-ada6f1cc33a2" providerId="ADAL" clId="{2561BA1A-F32F-064E-9033-AAFC7156500D}" dt="2022-01-27T17:58:17.116" v="4450" actId="478"/>
        <pc:sldMkLst>
          <pc:docMk/>
          <pc:sldMk cId="1914733225" sldId="1170"/>
        </pc:sldMkLst>
        <pc:spChg chg="add mod ord">
          <ac:chgData name="Mariah Helgeson" userId="51b1bd1c-374c-4333-91a8-ada6f1cc33a2" providerId="ADAL" clId="{2561BA1A-F32F-064E-9033-AAFC7156500D}" dt="2022-01-25T20:02:29.854" v="3648" actId="700"/>
          <ac:spMkLst>
            <pc:docMk/>
            <pc:sldMk cId="1914733225" sldId="1170"/>
            <ac:spMk id="2" creationId="{9F426898-E147-A146-A78E-2C56BE06A332}"/>
          </ac:spMkLst>
        </pc:spChg>
        <pc:spChg chg="del">
          <ac:chgData name="Mariah Helgeson" userId="51b1bd1c-374c-4333-91a8-ada6f1cc33a2" providerId="ADAL" clId="{2561BA1A-F32F-064E-9033-AAFC7156500D}" dt="2022-01-27T17:58:17.116" v="4450" actId="478"/>
          <ac:spMkLst>
            <pc:docMk/>
            <pc:sldMk cId="1914733225" sldId="1170"/>
            <ac:spMk id="3" creationId="{18EB4EAD-D97A-4206-A1D3-E0CDABB964AF}"/>
          </ac:spMkLst>
        </pc:spChg>
        <pc:spChg chg="mod ord">
          <ac:chgData name="Mariah Helgeson" userId="51b1bd1c-374c-4333-91a8-ada6f1cc33a2" providerId="ADAL" clId="{2561BA1A-F32F-064E-9033-AAFC7156500D}" dt="2022-01-25T20:02:29.854" v="3648" actId="700"/>
          <ac:spMkLst>
            <pc:docMk/>
            <pc:sldMk cId="1914733225" sldId="1170"/>
            <ac:spMk id="4" creationId="{5DB54B1C-8A82-094E-9010-DFB2EF0BEC2C}"/>
          </ac:spMkLst>
        </pc:spChg>
        <pc:spChg chg="mod ord">
          <ac:chgData name="Mariah Helgeson" userId="51b1bd1c-374c-4333-91a8-ada6f1cc33a2" providerId="ADAL" clId="{2561BA1A-F32F-064E-9033-AAFC7156500D}" dt="2022-01-25T20:02:29.854" v="3648" actId="700"/>
          <ac:spMkLst>
            <pc:docMk/>
            <pc:sldMk cId="1914733225" sldId="1170"/>
            <ac:spMk id="5" creationId="{DCD61E15-BB2B-C441-81A3-E7D932E275DD}"/>
          </ac:spMkLst>
        </pc:spChg>
        <pc:spChg chg="add mod">
          <ac:chgData name="Mariah Helgeson" userId="51b1bd1c-374c-4333-91a8-ada6f1cc33a2" providerId="ADAL" clId="{2561BA1A-F32F-064E-9033-AAFC7156500D}" dt="2022-01-25T19:23:12.165" v="3129"/>
          <ac:spMkLst>
            <pc:docMk/>
            <pc:sldMk cId="1914733225" sldId="1170"/>
            <ac:spMk id="9" creationId="{22E6231A-ABE1-F749-B70E-03F6BAC48D26}"/>
          </ac:spMkLst>
        </pc:spChg>
        <pc:spChg chg="add mod">
          <ac:chgData name="Mariah Helgeson" userId="51b1bd1c-374c-4333-91a8-ada6f1cc33a2" providerId="ADAL" clId="{2561BA1A-F32F-064E-9033-AAFC7156500D}" dt="2022-01-25T19:23:12.165" v="3129"/>
          <ac:spMkLst>
            <pc:docMk/>
            <pc:sldMk cId="1914733225" sldId="1170"/>
            <ac:spMk id="10" creationId="{66A59DAF-7372-324D-BC75-4565586F57DD}"/>
          </ac:spMkLst>
        </pc:spChg>
        <pc:spChg chg="add mod">
          <ac:chgData name="Mariah Helgeson" userId="51b1bd1c-374c-4333-91a8-ada6f1cc33a2" providerId="ADAL" clId="{2561BA1A-F32F-064E-9033-AAFC7156500D}" dt="2022-01-25T19:23:12.165" v="3129"/>
          <ac:spMkLst>
            <pc:docMk/>
            <pc:sldMk cId="1914733225" sldId="1170"/>
            <ac:spMk id="11" creationId="{7890BBCA-5E05-F242-8A8C-D2AC35BB2E8C}"/>
          </ac:spMkLst>
        </pc:spChg>
        <pc:spChg chg="add mod">
          <ac:chgData name="Mariah Helgeson" userId="51b1bd1c-374c-4333-91a8-ada6f1cc33a2" providerId="ADAL" clId="{2561BA1A-F32F-064E-9033-AAFC7156500D}" dt="2022-01-25T19:23:12.165" v="3129"/>
          <ac:spMkLst>
            <pc:docMk/>
            <pc:sldMk cId="1914733225" sldId="1170"/>
            <ac:spMk id="12" creationId="{2A001320-0C6D-D947-B16A-1AA7B4C323C4}"/>
          </ac:spMkLst>
        </pc:spChg>
        <pc:spChg chg="add mod">
          <ac:chgData name="Mariah Helgeson" userId="51b1bd1c-374c-4333-91a8-ada6f1cc33a2" providerId="ADAL" clId="{2561BA1A-F32F-064E-9033-AAFC7156500D}" dt="2022-01-25T19:23:12.165" v="3129"/>
          <ac:spMkLst>
            <pc:docMk/>
            <pc:sldMk cId="1914733225" sldId="1170"/>
            <ac:spMk id="13" creationId="{BF0B6E17-4E7D-8047-AE3B-B4CC71CA04A5}"/>
          </ac:spMkLst>
        </pc:spChg>
        <pc:spChg chg="add mod">
          <ac:chgData name="Mariah Helgeson" userId="51b1bd1c-374c-4333-91a8-ada6f1cc33a2" providerId="ADAL" clId="{2561BA1A-F32F-064E-9033-AAFC7156500D}" dt="2022-01-25T19:23:12.165" v="3129"/>
          <ac:spMkLst>
            <pc:docMk/>
            <pc:sldMk cId="1914733225" sldId="1170"/>
            <ac:spMk id="14" creationId="{D80534CD-85E9-174B-B339-599F9B1482AD}"/>
          </ac:spMkLst>
        </pc:spChg>
        <pc:spChg chg="add mod">
          <ac:chgData name="Mariah Helgeson" userId="51b1bd1c-374c-4333-91a8-ada6f1cc33a2" providerId="ADAL" clId="{2561BA1A-F32F-064E-9033-AAFC7156500D}" dt="2022-01-25T19:23:12.165" v="3129"/>
          <ac:spMkLst>
            <pc:docMk/>
            <pc:sldMk cId="1914733225" sldId="1170"/>
            <ac:spMk id="15" creationId="{758380E0-78B1-244C-8685-23EBA574EC66}"/>
          </ac:spMkLst>
        </pc:spChg>
        <pc:spChg chg="add mod">
          <ac:chgData name="Mariah Helgeson" userId="51b1bd1c-374c-4333-91a8-ada6f1cc33a2" providerId="ADAL" clId="{2561BA1A-F32F-064E-9033-AAFC7156500D}" dt="2022-01-25T19:23:12.165" v="3129"/>
          <ac:spMkLst>
            <pc:docMk/>
            <pc:sldMk cId="1914733225" sldId="1170"/>
            <ac:spMk id="16" creationId="{5E1B503A-CAFC-5A4D-AC52-A7C96AC6A34A}"/>
          </ac:spMkLst>
        </pc:spChg>
        <pc:spChg chg="add mod">
          <ac:chgData name="Mariah Helgeson" userId="51b1bd1c-374c-4333-91a8-ada6f1cc33a2" providerId="ADAL" clId="{2561BA1A-F32F-064E-9033-AAFC7156500D}" dt="2022-01-25T19:23:12.165" v="3129"/>
          <ac:spMkLst>
            <pc:docMk/>
            <pc:sldMk cId="1914733225" sldId="1170"/>
            <ac:spMk id="17" creationId="{9E4D9795-2B5E-4849-9AB5-435990E6E890}"/>
          </ac:spMkLst>
        </pc:spChg>
        <pc:spChg chg="add mod">
          <ac:chgData name="Mariah Helgeson" userId="51b1bd1c-374c-4333-91a8-ada6f1cc33a2" providerId="ADAL" clId="{2561BA1A-F32F-064E-9033-AAFC7156500D}" dt="2022-01-25T19:23:12.165" v="3129"/>
          <ac:spMkLst>
            <pc:docMk/>
            <pc:sldMk cId="1914733225" sldId="1170"/>
            <ac:spMk id="18" creationId="{915BB80B-C181-3041-8CC9-50A0247B7AEB}"/>
          </ac:spMkLst>
        </pc:spChg>
        <pc:spChg chg="add mod">
          <ac:chgData name="Mariah Helgeson" userId="51b1bd1c-374c-4333-91a8-ada6f1cc33a2" providerId="ADAL" clId="{2561BA1A-F32F-064E-9033-AAFC7156500D}" dt="2022-01-25T19:23:12.165" v="3129"/>
          <ac:spMkLst>
            <pc:docMk/>
            <pc:sldMk cId="1914733225" sldId="1170"/>
            <ac:spMk id="19" creationId="{7782E430-6A4F-3B46-A220-6DE256AE4F0F}"/>
          </ac:spMkLst>
        </pc:spChg>
        <pc:spChg chg="add mod">
          <ac:chgData name="Mariah Helgeson" userId="51b1bd1c-374c-4333-91a8-ada6f1cc33a2" providerId="ADAL" clId="{2561BA1A-F32F-064E-9033-AAFC7156500D}" dt="2022-01-25T19:23:12.165" v="3129"/>
          <ac:spMkLst>
            <pc:docMk/>
            <pc:sldMk cId="1914733225" sldId="1170"/>
            <ac:spMk id="20" creationId="{79381DA7-9924-2F4F-AC55-2112BDB25ADE}"/>
          </ac:spMkLst>
        </pc:spChg>
        <pc:spChg chg="add mod">
          <ac:chgData name="Mariah Helgeson" userId="51b1bd1c-374c-4333-91a8-ada6f1cc33a2" providerId="ADAL" clId="{2561BA1A-F32F-064E-9033-AAFC7156500D}" dt="2022-01-25T19:23:12.165" v="3129"/>
          <ac:spMkLst>
            <pc:docMk/>
            <pc:sldMk cId="1914733225" sldId="1170"/>
            <ac:spMk id="21" creationId="{4983948B-F904-3246-9DC9-825C8B39B61B}"/>
          </ac:spMkLst>
        </pc:spChg>
        <pc:spChg chg="add mod">
          <ac:chgData name="Mariah Helgeson" userId="51b1bd1c-374c-4333-91a8-ada6f1cc33a2" providerId="ADAL" clId="{2561BA1A-F32F-064E-9033-AAFC7156500D}" dt="2022-01-25T19:23:12.165" v="3129"/>
          <ac:spMkLst>
            <pc:docMk/>
            <pc:sldMk cId="1914733225" sldId="1170"/>
            <ac:spMk id="22" creationId="{4FBC340E-24FE-964A-96B8-E30C2927CE24}"/>
          </ac:spMkLst>
        </pc:spChg>
        <pc:spChg chg="add mod">
          <ac:chgData name="Mariah Helgeson" userId="51b1bd1c-374c-4333-91a8-ada6f1cc33a2" providerId="ADAL" clId="{2561BA1A-F32F-064E-9033-AAFC7156500D}" dt="2022-01-25T19:23:12.165" v="3129"/>
          <ac:spMkLst>
            <pc:docMk/>
            <pc:sldMk cId="1914733225" sldId="1170"/>
            <ac:spMk id="23" creationId="{71F4693F-1A83-AC45-8295-27C5B7100A91}"/>
          </ac:spMkLst>
        </pc:spChg>
        <pc:spChg chg="add mod">
          <ac:chgData name="Mariah Helgeson" userId="51b1bd1c-374c-4333-91a8-ada6f1cc33a2" providerId="ADAL" clId="{2561BA1A-F32F-064E-9033-AAFC7156500D}" dt="2022-01-25T19:23:12.165" v="3129"/>
          <ac:spMkLst>
            <pc:docMk/>
            <pc:sldMk cId="1914733225" sldId="1170"/>
            <ac:spMk id="24" creationId="{508D07B9-3C69-ED40-9A7F-4997267EF367}"/>
          </ac:spMkLst>
        </pc:spChg>
        <pc:spChg chg="add mod">
          <ac:chgData name="Mariah Helgeson" userId="51b1bd1c-374c-4333-91a8-ada6f1cc33a2" providerId="ADAL" clId="{2561BA1A-F32F-064E-9033-AAFC7156500D}" dt="2022-01-25T19:23:12.165" v="3129"/>
          <ac:spMkLst>
            <pc:docMk/>
            <pc:sldMk cId="1914733225" sldId="1170"/>
            <ac:spMk id="25" creationId="{AEBD7C4B-DE3B-D34E-96E3-369051CA1E51}"/>
          </ac:spMkLst>
        </pc:spChg>
        <pc:spChg chg="add mod">
          <ac:chgData name="Mariah Helgeson" userId="51b1bd1c-374c-4333-91a8-ada6f1cc33a2" providerId="ADAL" clId="{2561BA1A-F32F-064E-9033-AAFC7156500D}" dt="2022-01-25T19:23:12.165" v="3129"/>
          <ac:spMkLst>
            <pc:docMk/>
            <pc:sldMk cId="1914733225" sldId="1170"/>
            <ac:spMk id="26" creationId="{7F193E0D-C37A-4847-9E7F-0421DB0E08E1}"/>
          </ac:spMkLst>
        </pc:spChg>
        <pc:spChg chg="add mod">
          <ac:chgData name="Mariah Helgeson" userId="51b1bd1c-374c-4333-91a8-ada6f1cc33a2" providerId="ADAL" clId="{2561BA1A-F32F-064E-9033-AAFC7156500D}" dt="2022-01-25T19:23:12.165" v="3129"/>
          <ac:spMkLst>
            <pc:docMk/>
            <pc:sldMk cId="1914733225" sldId="1170"/>
            <ac:spMk id="27" creationId="{0411948D-3CF4-5F45-A9F0-5C379771C162}"/>
          </ac:spMkLst>
        </pc:spChg>
        <pc:spChg chg="add mod">
          <ac:chgData name="Mariah Helgeson" userId="51b1bd1c-374c-4333-91a8-ada6f1cc33a2" providerId="ADAL" clId="{2561BA1A-F32F-064E-9033-AAFC7156500D}" dt="2022-01-25T19:23:12.165" v="3129"/>
          <ac:spMkLst>
            <pc:docMk/>
            <pc:sldMk cId="1914733225" sldId="1170"/>
            <ac:spMk id="28" creationId="{F1633475-285E-004D-A996-88E110079DB8}"/>
          </ac:spMkLst>
        </pc:spChg>
        <pc:spChg chg="add mod">
          <ac:chgData name="Mariah Helgeson" userId="51b1bd1c-374c-4333-91a8-ada6f1cc33a2" providerId="ADAL" clId="{2561BA1A-F32F-064E-9033-AAFC7156500D}" dt="2022-01-25T19:23:12.165" v="3129"/>
          <ac:spMkLst>
            <pc:docMk/>
            <pc:sldMk cId="1914733225" sldId="1170"/>
            <ac:spMk id="29" creationId="{B4EE9C52-6F82-CE41-ACE5-7831B471DE92}"/>
          </ac:spMkLst>
        </pc:spChg>
      </pc:sldChg>
      <pc:sldChg chg="addSp delSp modSp mod chgLayout">
        <pc:chgData name="Mariah Helgeson" userId="51b1bd1c-374c-4333-91a8-ada6f1cc33a2" providerId="ADAL" clId="{2561BA1A-F32F-064E-9033-AAFC7156500D}" dt="2022-01-27T17:58:21.198" v="4451" actId="478"/>
        <pc:sldMkLst>
          <pc:docMk/>
          <pc:sldMk cId="1630934371" sldId="1171"/>
        </pc:sldMkLst>
        <pc:spChg chg="add mod ord">
          <ac:chgData name="Mariah Helgeson" userId="51b1bd1c-374c-4333-91a8-ada6f1cc33a2" providerId="ADAL" clId="{2561BA1A-F32F-064E-9033-AAFC7156500D}" dt="2022-01-25T20:02:29.854" v="3648" actId="700"/>
          <ac:spMkLst>
            <pc:docMk/>
            <pc:sldMk cId="1630934371" sldId="1171"/>
            <ac:spMk id="2" creationId="{993A9263-666C-C149-830C-4220C6E8A13A}"/>
          </ac:spMkLst>
        </pc:spChg>
        <pc:spChg chg="del">
          <ac:chgData name="Mariah Helgeson" userId="51b1bd1c-374c-4333-91a8-ada6f1cc33a2" providerId="ADAL" clId="{2561BA1A-F32F-064E-9033-AAFC7156500D}" dt="2022-01-27T17:58:21.198" v="4451" actId="478"/>
          <ac:spMkLst>
            <pc:docMk/>
            <pc:sldMk cId="1630934371" sldId="1171"/>
            <ac:spMk id="3" creationId="{18EB4EAD-D97A-4206-A1D3-E0CDABB964AF}"/>
          </ac:spMkLst>
        </pc:spChg>
        <pc:spChg chg="mod ord">
          <ac:chgData name="Mariah Helgeson" userId="51b1bd1c-374c-4333-91a8-ada6f1cc33a2" providerId="ADAL" clId="{2561BA1A-F32F-064E-9033-AAFC7156500D}" dt="2022-01-25T20:02:29.854" v="3648" actId="700"/>
          <ac:spMkLst>
            <pc:docMk/>
            <pc:sldMk cId="1630934371" sldId="1171"/>
            <ac:spMk id="4" creationId="{5DB54B1C-8A82-094E-9010-DFB2EF0BEC2C}"/>
          </ac:spMkLst>
        </pc:spChg>
        <pc:spChg chg="mod ord">
          <ac:chgData name="Mariah Helgeson" userId="51b1bd1c-374c-4333-91a8-ada6f1cc33a2" providerId="ADAL" clId="{2561BA1A-F32F-064E-9033-AAFC7156500D}" dt="2022-01-25T20:02:29.854" v="3648" actId="700"/>
          <ac:spMkLst>
            <pc:docMk/>
            <pc:sldMk cId="1630934371" sldId="1171"/>
            <ac:spMk id="5" creationId="{DCD61E15-BB2B-C441-81A3-E7D932E275DD}"/>
          </ac:spMkLst>
        </pc:spChg>
        <pc:spChg chg="add mod">
          <ac:chgData name="Mariah Helgeson" userId="51b1bd1c-374c-4333-91a8-ada6f1cc33a2" providerId="ADAL" clId="{2561BA1A-F32F-064E-9033-AAFC7156500D}" dt="2022-01-25T19:23:13.502" v="3130"/>
          <ac:spMkLst>
            <pc:docMk/>
            <pc:sldMk cId="1630934371" sldId="1171"/>
            <ac:spMk id="9" creationId="{A2AA7004-D455-4740-B555-6805A716BA05}"/>
          </ac:spMkLst>
        </pc:spChg>
        <pc:spChg chg="add mod">
          <ac:chgData name="Mariah Helgeson" userId="51b1bd1c-374c-4333-91a8-ada6f1cc33a2" providerId="ADAL" clId="{2561BA1A-F32F-064E-9033-AAFC7156500D}" dt="2022-01-25T19:23:13.502" v="3130"/>
          <ac:spMkLst>
            <pc:docMk/>
            <pc:sldMk cId="1630934371" sldId="1171"/>
            <ac:spMk id="10" creationId="{0FB8ED9D-4C60-354D-B94A-F6FF00E4CF1D}"/>
          </ac:spMkLst>
        </pc:spChg>
        <pc:spChg chg="add mod">
          <ac:chgData name="Mariah Helgeson" userId="51b1bd1c-374c-4333-91a8-ada6f1cc33a2" providerId="ADAL" clId="{2561BA1A-F32F-064E-9033-AAFC7156500D}" dt="2022-01-25T19:23:13.502" v="3130"/>
          <ac:spMkLst>
            <pc:docMk/>
            <pc:sldMk cId="1630934371" sldId="1171"/>
            <ac:spMk id="11" creationId="{BC396F34-A3AC-3046-AA6D-0DA93AFB3F5A}"/>
          </ac:spMkLst>
        </pc:spChg>
        <pc:spChg chg="add mod">
          <ac:chgData name="Mariah Helgeson" userId="51b1bd1c-374c-4333-91a8-ada6f1cc33a2" providerId="ADAL" clId="{2561BA1A-F32F-064E-9033-AAFC7156500D}" dt="2022-01-25T19:23:13.502" v="3130"/>
          <ac:spMkLst>
            <pc:docMk/>
            <pc:sldMk cId="1630934371" sldId="1171"/>
            <ac:spMk id="12" creationId="{A3333B98-B36A-3B45-A582-6F3551E2867A}"/>
          </ac:spMkLst>
        </pc:spChg>
        <pc:spChg chg="add mod">
          <ac:chgData name="Mariah Helgeson" userId="51b1bd1c-374c-4333-91a8-ada6f1cc33a2" providerId="ADAL" clId="{2561BA1A-F32F-064E-9033-AAFC7156500D}" dt="2022-01-25T19:23:13.502" v="3130"/>
          <ac:spMkLst>
            <pc:docMk/>
            <pc:sldMk cId="1630934371" sldId="1171"/>
            <ac:spMk id="13" creationId="{D67298A2-F2E4-BF4B-8BF7-C8CB0F0997D5}"/>
          </ac:spMkLst>
        </pc:spChg>
        <pc:spChg chg="add mod">
          <ac:chgData name="Mariah Helgeson" userId="51b1bd1c-374c-4333-91a8-ada6f1cc33a2" providerId="ADAL" clId="{2561BA1A-F32F-064E-9033-AAFC7156500D}" dt="2022-01-25T19:23:13.502" v="3130"/>
          <ac:spMkLst>
            <pc:docMk/>
            <pc:sldMk cId="1630934371" sldId="1171"/>
            <ac:spMk id="14" creationId="{EDD62D5B-D47D-9D48-8B00-C986E95D42CF}"/>
          </ac:spMkLst>
        </pc:spChg>
        <pc:spChg chg="add mod">
          <ac:chgData name="Mariah Helgeson" userId="51b1bd1c-374c-4333-91a8-ada6f1cc33a2" providerId="ADAL" clId="{2561BA1A-F32F-064E-9033-AAFC7156500D}" dt="2022-01-25T19:23:13.502" v="3130"/>
          <ac:spMkLst>
            <pc:docMk/>
            <pc:sldMk cId="1630934371" sldId="1171"/>
            <ac:spMk id="15" creationId="{06937E84-C470-A346-8285-610F2EF826F4}"/>
          </ac:spMkLst>
        </pc:spChg>
        <pc:spChg chg="add mod">
          <ac:chgData name="Mariah Helgeson" userId="51b1bd1c-374c-4333-91a8-ada6f1cc33a2" providerId="ADAL" clId="{2561BA1A-F32F-064E-9033-AAFC7156500D}" dt="2022-01-25T19:23:13.502" v="3130"/>
          <ac:spMkLst>
            <pc:docMk/>
            <pc:sldMk cId="1630934371" sldId="1171"/>
            <ac:spMk id="16" creationId="{17964E19-1EEA-EB44-BDCF-1F021D3FA36F}"/>
          </ac:spMkLst>
        </pc:spChg>
        <pc:spChg chg="add mod">
          <ac:chgData name="Mariah Helgeson" userId="51b1bd1c-374c-4333-91a8-ada6f1cc33a2" providerId="ADAL" clId="{2561BA1A-F32F-064E-9033-AAFC7156500D}" dt="2022-01-25T19:23:13.502" v="3130"/>
          <ac:spMkLst>
            <pc:docMk/>
            <pc:sldMk cId="1630934371" sldId="1171"/>
            <ac:spMk id="17" creationId="{5E6D7C8F-AC71-AD44-85A6-84E898B3CD84}"/>
          </ac:spMkLst>
        </pc:spChg>
        <pc:spChg chg="add mod">
          <ac:chgData name="Mariah Helgeson" userId="51b1bd1c-374c-4333-91a8-ada6f1cc33a2" providerId="ADAL" clId="{2561BA1A-F32F-064E-9033-AAFC7156500D}" dt="2022-01-25T19:23:13.502" v="3130"/>
          <ac:spMkLst>
            <pc:docMk/>
            <pc:sldMk cId="1630934371" sldId="1171"/>
            <ac:spMk id="18" creationId="{EDB78113-57F5-F245-8872-08AA4860952B}"/>
          </ac:spMkLst>
        </pc:spChg>
        <pc:spChg chg="add mod">
          <ac:chgData name="Mariah Helgeson" userId="51b1bd1c-374c-4333-91a8-ada6f1cc33a2" providerId="ADAL" clId="{2561BA1A-F32F-064E-9033-AAFC7156500D}" dt="2022-01-25T19:23:13.502" v="3130"/>
          <ac:spMkLst>
            <pc:docMk/>
            <pc:sldMk cId="1630934371" sldId="1171"/>
            <ac:spMk id="19" creationId="{E8C38230-4390-EA49-8F38-B9011C454A6D}"/>
          </ac:spMkLst>
        </pc:spChg>
        <pc:spChg chg="add mod">
          <ac:chgData name="Mariah Helgeson" userId="51b1bd1c-374c-4333-91a8-ada6f1cc33a2" providerId="ADAL" clId="{2561BA1A-F32F-064E-9033-AAFC7156500D}" dt="2022-01-25T19:23:13.502" v="3130"/>
          <ac:spMkLst>
            <pc:docMk/>
            <pc:sldMk cId="1630934371" sldId="1171"/>
            <ac:spMk id="20" creationId="{990F3F9D-1B15-D343-9C15-4B73909586BF}"/>
          </ac:spMkLst>
        </pc:spChg>
        <pc:spChg chg="add mod">
          <ac:chgData name="Mariah Helgeson" userId="51b1bd1c-374c-4333-91a8-ada6f1cc33a2" providerId="ADAL" clId="{2561BA1A-F32F-064E-9033-AAFC7156500D}" dt="2022-01-25T19:23:13.502" v="3130"/>
          <ac:spMkLst>
            <pc:docMk/>
            <pc:sldMk cId="1630934371" sldId="1171"/>
            <ac:spMk id="21" creationId="{7B1B29A2-B38D-7E4C-8693-3EF5E3EA0E17}"/>
          </ac:spMkLst>
        </pc:spChg>
        <pc:spChg chg="add mod">
          <ac:chgData name="Mariah Helgeson" userId="51b1bd1c-374c-4333-91a8-ada6f1cc33a2" providerId="ADAL" clId="{2561BA1A-F32F-064E-9033-AAFC7156500D}" dt="2022-01-25T19:23:13.502" v="3130"/>
          <ac:spMkLst>
            <pc:docMk/>
            <pc:sldMk cId="1630934371" sldId="1171"/>
            <ac:spMk id="22" creationId="{407BCD68-8C50-AF4F-8304-7299D782B49E}"/>
          </ac:spMkLst>
        </pc:spChg>
        <pc:spChg chg="add mod">
          <ac:chgData name="Mariah Helgeson" userId="51b1bd1c-374c-4333-91a8-ada6f1cc33a2" providerId="ADAL" clId="{2561BA1A-F32F-064E-9033-AAFC7156500D}" dt="2022-01-25T19:23:13.502" v="3130"/>
          <ac:spMkLst>
            <pc:docMk/>
            <pc:sldMk cId="1630934371" sldId="1171"/>
            <ac:spMk id="23" creationId="{13B5CF62-86F5-6D47-AE03-B4A761550392}"/>
          </ac:spMkLst>
        </pc:spChg>
        <pc:spChg chg="add mod">
          <ac:chgData name="Mariah Helgeson" userId="51b1bd1c-374c-4333-91a8-ada6f1cc33a2" providerId="ADAL" clId="{2561BA1A-F32F-064E-9033-AAFC7156500D}" dt="2022-01-25T19:23:13.502" v="3130"/>
          <ac:spMkLst>
            <pc:docMk/>
            <pc:sldMk cId="1630934371" sldId="1171"/>
            <ac:spMk id="24" creationId="{3A4BCC93-E904-7143-8C02-67DF883C14BA}"/>
          </ac:spMkLst>
        </pc:spChg>
        <pc:spChg chg="add mod">
          <ac:chgData name="Mariah Helgeson" userId="51b1bd1c-374c-4333-91a8-ada6f1cc33a2" providerId="ADAL" clId="{2561BA1A-F32F-064E-9033-AAFC7156500D}" dt="2022-01-25T19:23:13.502" v="3130"/>
          <ac:spMkLst>
            <pc:docMk/>
            <pc:sldMk cId="1630934371" sldId="1171"/>
            <ac:spMk id="25" creationId="{068E7054-2BEC-5649-9536-BBFEA4334E3E}"/>
          </ac:spMkLst>
        </pc:spChg>
        <pc:spChg chg="add mod">
          <ac:chgData name="Mariah Helgeson" userId="51b1bd1c-374c-4333-91a8-ada6f1cc33a2" providerId="ADAL" clId="{2561BA1A-F32F-064E-9033-AAFC7156500D}" dt="2022-01-25T19:23:13.502" v="3130"/>
          <ac:spMkLst>
            <pc:docMk/>
            <pc:sldMk cId="1630934371" sldId="1171"/>
            <ac:spMk id="26" creationId="{C973D645-5B05-E140-8A0F-A2B361F7DFFB}"/>
          </ac:spMkLst>
        </pc:spChg>
        <pc:spChg chg="add mod">
          <ac:chgData name="Mariah Helgeson" userId="51b1bd1c-374c-4333-91a8-ada6f1cc33a2" providerId="ADAL" clId="{2561BA1A-F32F-064E-9033-AAFC7156500D}" dt="2022-01-25T19:23:13.502" v="3130"/>
          <ac:spMkLst>
            <pc:docMk/>
            <pc:sldMk cId="1630934371" sldId="1171"/>
            <ac:spMk id="27" creationId="{2F31314B-DA69-D24D-AB2B-896C8FF1084F}"/>
          </ac:spMkLst>
        </pc:spChg>
        <pc:spChg chg="add mod">
          <ac:chgData name="Mariah Helgeson" userId="51b1bd1c-374c-4333-91a8-ada6f1cc33a2" providerId="ADAL" clId="{2561BA1A-F32F-064E-9033-AAFC7156500D}" dt="2022-01-25T19:23:13.502" v="3130"/>
          <ac:spMkLst>
            <pc:docMk/>
            <pc:sldMk cId="1630934371" sldId="1171"/>
            <ac:spMk id="28" creationId="{F653A17E-AEF7-2A4D-9ADF-793A3F3CD294}"/>
          </ac:spMkLst>
        </pc:spChg>
        <pc:spChg chg="add mod">
          <ac:chgData name="Mariah Helgeson" userId="51b1bd1c-374c-4333-91a8-ada6f1cc33a2" providerId="ADAL" clId="{2561BA1A-F32F-064E-9033-AAFC7156500D}" dt="2022-01-25T19:23:13.502" v="3130"/>
          <ac:spMkLst>
            <pc:docMk/>
            <pc:sldMk cId="1630934371" sldId="1171"/>
            <ac:spMk id="29" creationId="{CB152D71-657D-FD40-8057-5AE89BCAE6CB}"/>
          </ac:spMkLst>
        </pc:spChg>
      </pc:sldChg>
      <pc:sldChg chg="addSp delSp modSp mod chgLayout">
        <pc:chgData name="Mariah Helgeson" userId="51b1bd1c-374c-4333-91a8-ada6f1cc33a2" providerId="ADAL" clId="{2561BA1A-F32F-064E-9033-AAFC7156500D}" dt="2022-02-02T00:12:08.664" v="20757" actId="255"/>
        <pc:sldMkLst>
          <pc:docMk/>
          <pc:sldMk cId="1264093171" sldId="1172"/>
        </pc:sldMkLst>
        <pc:spChg chg="add mod ord">
          <ac:chgData name="Mariah Helgeson" userId="51b1bd1c-374c-4333-91a8-ada6f1cc33a2" providerId="ADAL" clId="{2561BA1A-F32F-064E-9033-AAFC7156500D}" dt="2022-01-25T20:02:29.854" v="3648" actId="700"/>
          <ac:spMkLst>
            <pc:docMk/>
            <pc:sldMk cId="1264093171" sldId="1172"/>
            <ac:spMk id="2" creationId="{680A941F-798E-054F-8D89-2E4728DF8CB5}"/>
          </ac:spMkLst>
        </pc:spChg>
        <pc:spChg chg="del">
          <ac:chgData name="Mariah Helgeson" userId="51b1bd1c-374c-4333-91a8-ada6f1cc33a2" providerId="ADAL" clId="{2561BA1A-F32F-064E-9033-AAFC7156500D}" dt="2022-01-27T17:57:20.867" v="4437" actId="478"/>
          <ac:spMkLst>
            <pc:docMk/>
            <pc:sldMk cId="1264093171" sldId="1172"/>
            <ac:spMk id="3" creationId="{18EB4EAD-D97A-4206-A1D3-E0CDABB964AF}"/>
          </ac:spMkLst>
        </pc:spChg>
        <pc:spChg chg="mod ord">
          <ac:chgData name="Mariah Helgeson" userId="51b1bd1c-374c-4333-91a8-ada6f1cc33a2" providerId="ADAL" clId="{2561BA1A-F32F-064E-9033-AAFC7156500D}" dt="2022-02-02T00:12:08.664" v="20757" actId="255"/>
          <ac:spMkLst>
            <pc:docMk/>
            <pc:sldMk cId="1264093171" sldId="1172"/>
            <ac:spMk id="4" creationId="{3A71FAE3-1D03-7141-A345-0461B6A1150C}"/>
          </ac:spMkLst>
        </pc:spChg>
        <pc:spChg chg="mod ord">
          <ac:chgData name="Mariah Helgeson" userId="51b1bd1c-374c-4333-91a8-ada6f1cc33a2" providerId="ADAL" clId="{2561BA1A-F32F-064E-9033-AAFC7156500D}" dt="2022-01-25T20:02:29.854" v="3648" actId="700"/>
          <ac:spMkLst>
            <pc:docMk/>
            <pc:sldMk cId="1264093171" sldId="1172"/>
            <ac:spMk id="5" creationId="{158FD5AE-5C6C-A048-9EE1-079DF7551558}"/>
          </ac:spMkLst>
        </pc:spChg>
        <pc:spChg chg="add mod">
          <ac:chgData name="Mariah Helgeson" userId="51b1bd1c-374c-4333-91a8-ada6f1cc33a2" providerId="ADAL" clId="{2561BA1A-F32F-064E-9033-AAFC7156500D}" dt="2022-01-25T19:22:55.154" v="3116"/>
          <ac:spMkLst>
            <pc:docMk/>
            <pc:sldMk cId="1264093171" sldId="1172"/>
            <ac:spMk id="8" creationId="{020DAC7E-C2FB-7547-801D-78E9A0F673AE}"/>
          </ac:spMkLst>
        </pc:spChg>
        <pc:spChg chg="add mod">
          <ac:chgData name="Mariah Helgeson" userId="51b1bd1c-374c-4333-91a8-ada6f1cc33a2" providerId="ADAL" clId="{2561BA1A-F32F-064E-9033-AAFC7156500D}" dt="2022-01-25T19:22:55.154" v="3116"/>
          <ac:spMkLst>
            <pc:docMk/>
            <pc:sldMk cId="1264093171" sldId="1172"/>
            <ac:spMk id="9" creationId="{F939EE66-9FE2-534E-B842-629A37FA581B}"/>
          </ac:spMkLst>
        </pc:spChg>
        <pc:spChg chg="add mod">
          <ac:chgData name="Mariah Helgeson" userId="51b1bd1c-374c-4333-91a8-ada6f1cc33a2" providerId="ADAL" clId="{2561BA1A-F32F-064E-9033-AAFC7156500D}" dt="2022-01-25T19:22:55.154" v="3116"/>
          <ac:spMkLst>
            <pc:docMk/>
            <pc:sldMk cId="1264093171" sldId="1172"/>
            <ac:spMk id="10" creationId="{94B9335D-BC35-0D4A-BB44-3C4D296A4A07}"/>
          </ac:spMkLst>
        </pc:spChg>
        <pc:spChg chg="add mod">
          <ac:chgData name="Mariah Helgeson" userId="51b1bd1c-374c-4333-91a8-ada6f1cc33a2" providerId="ADAL" clId="{2561BA1A-F32F-064E-9033-AAFC7156500D}" dt="2022-01-25T19:22:55.154" v="3116"/>
          <ac:spMkLst>
            <pc:docMk/>
            <pc:sldMk cId="1264093171" sldId="1172"/>
            <ac:spMk id="11" creationId="{091DA4B7-E870-CF40-944C-3FB66BD52DDF}"/>
          </ac:spMkLst>
        </pc:spChg>
        <pc:spChg chg="add mod">
          <ac:chgData name="Mariah Helgeson" userId="51b1bd1c-374c-4333-91a8-ada6f1cc33a2" providerId="ADAL" clId="{2561BA1A-F32F-064E-9033-AAFC7156500D}" dt="2022-01-25T19:22:55.154" v="3116"/>
          <ac:spMkLst>
            <pc:docMk/>
            <pc:sldMk cId="1264093171" sldId="1172"/>
            <ac:spMk id="12" creationId="{2EBEAA63-EE62-3F4F-B0D0-4CFC9AF41066}"/>
          </ac:spMkLst>
        </pc:spChg>
        <pc:spChg chg="add mod">
          <ac:chgData name="Mariah Helgeson" userId="51b1bd1c-374c-4333-91a8-ada6f1cc33a2" providerId="ADAL" clId="{2561BA1A-F32F-064E-9033-AAFC7156500D}" dt="2022-01-25T19:22:55.154" v="3116"/>
          <ac:spMkLst>
            <pc:docMk/>
            <pc:sldMk cId="1264093171" sldId="1172"/>
            <ac:spMk id="13" creationId="{0134DDE8-B00B-A140-BB5A-38E030CA0403}"/>
          </ac:spMkLst>
        </pc:spChg>
        <pc:spChg chg="add mod">
          <ac:chgData name="Mariah Helgeson" userId="51b1bd1c-374c-4333-91a8-ada6f1cc33a2" providerId="ADAL" clId="{2561BA1A-F32F-064E-9033-AAFC7156500D}" dt="2022-01-25T19:22:55.154" v="3116"/>
          <ac:spMkLst>
            <pc:docMk/>
            <pc:sldMk cId="1264093171" sldId="1172"/>
            <ac:spMk id="14" creationId="{291D2456-A486-CB48-9756-E218C4E293BE}"/>
          </ac:spMkLst>
        </pc:spChg>
        <pc:spChg chg="add mod">
          <ac:chgData name="Mariah Helgeson" userId="51b1bd1c-374c-4333-91a8-ada6f1cc33a2" providerId="ADAL" clId="{2561BA1A-F32F-064E-9033-AAFC7156500D}" dt="2022-01-25T19:22:55.154" v="3116"/>
          <ac:spMkLst>
            <pc:docMk/>
            <pc:sldMk cId="1264093171" sldId="1172"/>
            <ac:spMk id="15" creationId="{3C02F1A6-4D9A-D948-8A27-028038D4A265}"/>
          </ac:spMkLst>
        </pc:spChg>
        <pc:spChg chg="add mod">
          <ac:chgData name="Mariah Helgeson" userId="51b1bd1c-374c-4333-91a8-ada6f1cc33a2" providerId="ADAL" clId="{2561BA1A-F32F-064E-9033-AAFC7156500D}" dt="2022-01-25T19:22:55.154" v="3116"/>
          <ac:spMkLst>
            <pc:docMk/>
            <pc:sldMk cId="1264093171" sldId="1172"/>
            <ac:spMk id="16" creationId="{6D6D1611-2012-7C42-BFE6-833D76C37D59}"/>
          </ac:spMkLst>
        </pc:spChg>
        <pc:spChg chg="add mod">
          <ac:chgData name="Mariah Helgeson" userId="51b1bd1c-374c-4333-91a8-ada6f1cc33a2" providerId="ADAL" clId="{2561BA1A-F32F-064E-9033-AAFC7156500D}" dt="2022-01-25T19:22:55.154" v="3116"/>
          <ac:spMkLst>
            <pc:docMk/>
            <pc:sldMk cId="1264093171" sldId="1172"/>
            <ac:spMk id="17" creationId="{8256EA15-A8AE-2241-BED5-3211E02F7F11}"/>
          </ac:spMkLst>
        </pc:spChg>
        <pc:spChg chg="add mod">
          <ac:chgData name="Mariah Helgeson" userId="51b1bd1c-374c-4333-91a8-ada6f1cc33a2" providerId="ADAL" clId="{2561BA1A-F32F-064E-9033-AAFC7156500D}" dt="2022-01-25T19:22:55.154" v="3116"/>
          <ac:spMkLst>
            <pc:docMk/>
            <pc:sldMk cId="1264093171" sldId="1172"/>
            <ac:spMk id="18" creationId="{AC984E53-DB77-2A44-814F-CBB2287D7E13}"/>
          </ac:spMkLst>
        </pc:spChg>
        <pc:spChg chg="add mod">
          <ac:chgData name="Mariah Helgeson" userId="51b1bd1c-374c-4333-91a8-ada6f1cc33a2" providerId="ADAL" clId="{2561BA1A-F32F-064E-9033-AAFC7156500D}" dt="2022-01-25T19:22:55.154" v="3116"/>
          <ac:spMkLst>
            <pc:docMk/>
            <pc:sldMk cId="1264093171" sldId="1172"/>
            <ac:spMk id="19" creationId="{02DD0508-6629-BD4F-A648-946CAA5AB58C}"/>
          </ac:spMkLst>
        </pc:spChg>
        <pc:spChg chg="add mod">
          <ac:chgData name="Mariah Helgeson" userId="51b1bd1c-374c-4333-91a8-ada6f1cc33a2" providerId="ADAL" clId="{2561BA1A-F32F-064E-9033-AAFC7156500D}" dt="2022-01-25T19:22:55.154" v="3116"/>
          <ac:spMkLst>
            <pc:docMk/>
            <pc:sldMk cId="1264093171" sldId="1172"/>
            <ac:spMk id="20" creationId="{BE19ED87-EC35-5C40-9C46-CFE96CB32935}"/>
          </ac:spMkLst>
        </pc:spChg>
        <pc:spChg chg="add mod">
          <ac:chgData name="Mariah Helgeson" userId="51b1bd1c-374c-4333-91a8-ada6f1cc33a2" providerId="ADAL" clId="{2561BA1A-F32F-064E-9033-AAFC7156500D}" dt="2022-01-25T19:22:55.154" v="3116"/>
          <ac:spMkLst>
            <pc:docMk/>
            <pc:sldMk cId="1264093171" sldId="1172"/>
            <ac:spMk id="21" creationId="{53944D86-06FC-2842-B035-63D245618836}"/>
          </ac:spMkLst>
        </pc:spChg>
        <pc:spChg chg="add mod">
          <ac:chgData name="Mariah Helgeson" userId="51b1bd1c-374c-4333-91a8-ada6f1cc33a2" providerId="ADAL" clId="{2561BA1A-F32F-064E-9033-AAFC7156500D}" dt="2022-01-25T19:22:55.154" v="3116"/>
          <ac:spMkLst>
            <pc:docMk/>
            <pc:sldMk cId="1264093171" sldId="1172"/>
            <ac:spMk id="22" creationId="{66C6C9C2-E46C-C745-923D-D206E94580C7}"/>
          </ac:spMkLst>
        </pc:spChg>
        <pc:spChg chg="add mod">
          <ac:chgData name="Mariah Helgeson" userId="51b1bd1c-374c-4333-91a8-ada6f1cc33a2" providerId="ADAL" clId="{2561BA1A-F32F-064E-9033-AAFC7156500D}" dt="2022-01-25T19:22:55.154" v="3116"/>
          <ac:spMkLst>
            <pc:docMk/>
            <pc:sldMk cId="1264093171" sldId="1172"/>
            <ac:spMk id="23" creationId="{FA177BE0-542C-EE47-AB88-6A39A196C1C4}"/>
          </ac:spMkLst>
        </pc:spChg>
        <pc:spChg chg="add mod">
          <ac:chgData name="Mariah Helgeson" userId="51b1bd1c-374c-4333-91a8-ada6f1cc33a2" providerId="ADAL" clId="{2561BA1A-F32F-064E-9033-AAFC7156500D}" dt="2022-01-25T19:22:55.154" v="3116"/>
          <ac:spMkLst>
            <pc:docMk/>
            <pc:sldMk cId="1264093171" sldId="1172"/>
            <ac:spMk id="24" creationId="{A7D7320A-1000-D347-A895-AA8202A0A475}"/>
          </ac:spMkLst>
        </pc:spChg>
        <pc:spChg chg="add mod">
          <ac:chgData name="Mariah Helgeson" userId="51b1bd1c-374c-4333-91a8-ada6f1cc33a2" providerId="ADAL" clId="{2561BA1A-F32F-064E-9033-AAFC7156500D}" dt="2022-01-25T19:22:55.154" v="3116"/>
          <ac:spMkLst>
            <pc:docMk/>
            <pc:sldMk cId="1264093171" sldId="1172"/>
            <ac:spMk id="25" creationId="{D6EE58B7-E0BF-074F-B0FA-67C922F6F7E5}"/>
          </ac:spMkLst>
        </pc:spChg>
        <pc:spChg chg="add mod">
          <ac:chgData name="Mariah Helgeson" userId="51b1bd1c-374c-4333-91a8-ada6f1cc33a2" providerId="ADAL" clId="{2561BA1A-F32F-064E-9033-AAFC7156500D}" dt="2022-01-25T19:22:55.154" v="3116"/>
          <ac:spMkLst>
            <pc:docMk/>
            <pc:sldMk cId="1264093171" sldId="1172"/>
            <ac:spMk id="26" creationId="{38B2961D-BCDA-8E48-AE33-83EF89796343}"/>
          </ac:spMkLst>
        </pc:spChg>
        <pc:spChg chg="add mod">
          <ac:chgData name="Mariah Helgeson" userId="51b1bd1c-374c-4333-91a8-ada6f1cc33a2" providerId="ADAL" clId="{2561BA1A-F32F-064E-9033-AAFC7156500D}" dt="2022-01-25T19:22:55.154" v="3116"/>
          <ac:spMkLst>
            <pc:docMk/>
            <pc:sldMk cId="1264093171" sldId="1172"/>
            <ac:spMk id="27" creationId="{6CED0747-AEFA-2245-9CE8-93DEA59886E3}"/>
          </ac:spMkLst>
        </pc:spChg>
        <pc:spChg chg="add mod">
          <ac:chgData name="Mariah Helgeson" userId="51b1bd1c-374c-4333-91a8-ada6f1cc33a2" providerId="ADAL" clId="{2561BA1A-F32F-064E-9033-AAFC7156500D}" dt="2022-01-25T19:22:55.154" v="3116"/>
          <ac:spMkLst>
            <pc:docMk/>
            <pc:sldMk cId="1264093171" sldId="1172"/>
            <ac:spMk id="28" creationId="{155AA4A0-8193-A14A-AE00-00B1B38C0F12}"/>
          </ac:spMkLst>
        </pc:spChg>
      </pc:sldChg>
      <pc:sldChg chg="addSp delSp modSp mod chgLayout">
        <pc:chgData name="Mariah Helgeson" userId="51b1bd1c-374c-4333-91a8-ada6f1cc33a2" providerId="ADAL" clId="{2561BA1A-F32F-064E-9033-AAFC7156500D}" dt="2022-02-02T00:12:13.736" v="20758" actId="255"/>
        <pc:sldMkLst>
          <pc:docMk/>
          <pc:sldMk cId="2014431097" sldId="1173"/>
        </pc:sldMkLst>
        <pc:spChg chg="add mod ord">
          <ac:chgData name="Mariah Helgeson" userId="51b1bd1c-374c-4333-91a8-ada6f1cc33a2" providerId="ADAL" clId="{2561BA1A-F32F-064E-9033-AAFC7156500D}" dt="2022-01-25T20:02:29.854" v="3648" actId="700"/>
          <ac:spMkLst>
            <pc:docMk/>
            <pc:sldMk cId="2014431097" sldId="1173"/>
            <ac:spMk id="2" creationId="{7477441D-290F-494D-B268-4EBAF0B97FDA}"/>
          </ac:spMkLst>
        </pc:spChg>
        <pc:spChg chg="del">
          <ac:chgData name="Mariah Helgeson" userId="51b1bd1c-374c-4333-91a8-ada6f1cc33a2" providerId="ADAL" clId="{2561BA1A-F32F-064E-9033-AAFC7156500D}" dt="2022-01-27T17:57:25.136" v="4438" actId="478"/>
          <ac:spMkLst>
            <pc:docMk/>
            <pc:sldMk cId="2014431097" sldId="1173"/>
            <ac:spMk id="3" creationId="{18EB4EAD-D97A-4206-A1D3-E0CDABB964AF}"/>
          </ac:spMkLst>
        </pc:spChg>
        <pc:spChg chg="mod ord">
          <ac:chgData name="Mariah Helgeson" userId="51b1bd1c-374c-4333-91a8-ada6f1cc33a2" providerId="ADAL" clId="{2561BA1A-F32F-064E-9033-AAFC7156500D}" dt="2022-02-02T00:12:13.736" v="20758" actId="255"/>
          <ac:spMkLst>
            <pc:docMk/>
            <pc:sldMk cId="2014431097" sldId="1173"/>
            <ac:spMk id="4" creationId="{3A71FAE3-1D03-7141-A345-0461B6A1150C}"/>
          </ac:spMkLst>
        </pc:spChg>
        <pc:spChg chg="mod ord">
          <ac:chgData name="Mariah Helgeson" userId="51b1bd1c-374c-4333-91a8-ada6f1cc33a2" providerId="ADAL" clId="{2561BA1A-F32F-064E-9033-AAFC7156500D}" dt="2022-01-25T20:02:29.854" v="3648" actId="700"/>
          <ac:spMkLst>
            <pc:docMk/>
            <pc:sldMk cId="2014431097" sldId="1173"/>
            <ac:spMk id="5" creationId="{158FD5AE-5C6C-A048-9EE1-079DF7551558}"/>
          </ac:spMkLst>
        </pc:spChg>
        <pc:spChg chg="add mod">
          <ac:chgData name="Mariah Helgeson" userId="51b1bd1c-374c-4333-91a8-ada6f1cc33a2" providerId="ADAL" clId="{2561BA1A-F32F-064E-9033-AAFC7156500D}" dt="2022-01-25T19:22:56.690" v="3117"/>
          <ac:spMkLst>
            <pc:docMk/>
            <pc:sldMk cId="2014431097" sldId="1173"/>
            <ac:spMk id="8" creationId="{CDB9E09D-A079-C340-A9DC-A042BAFD09AB}"/>
          </ac:spMkLst>
        </pc:spChg>
        <pc:spChg chg="add mod">
          <ac:chgData name="Mariah Helgeson" userId="51b1bd1c-374c-4333-91a8-ada6f1cc33a2" providerId="ADAL" clId="{2561BA1A-F32F-064E-9033-AAFC7156500D}" dt="2022-01-25T19:22:56.690" v="3117"/>
          <ac:spMkLst>
            <pc:docMk/>
            <pc:sldMk cId="2014431097" sldId="1173"/>
            <ac:spMk id="9" creationId="{DF0EF320-8735-FD46-9C46-F52E1D3F2901}"/>
          </ac:spMkLst>
        </pc:spChg>
        <pc:spChg chg="add mod">
          <ac:chgData name="Mariah Helgeson" userId="51b1bd1c-374c-4333-91a8-ada6f1cc33a2" providerId="ADAL" clId="{2561BA1A-F32F-064E-9033-AAFC7156500D}" dt="2022-01-25T19:22:56.690" v="3117"/>
          <ac:spMkLst>
            <pc:docMk/>
            <pc:sldMk cId="2014431097" sldId="1173"/>
            <ac:spMk id="10" creationId="{8AC57029-7C66-064F-800D-CCA2D38898B1}"/>
          </ac:spMkLst>
        </pc:spChg>
        <pc:spChg chg="add mod">
          <ac:chgData name="Mariah Helgeson" userId="51b1bd1c-374c-4333-91a8-ada6f1cc33a2" providerId="ADAL" clId="{2561BA1A-F32F-064E-9033-AAFC7156500D}" dt="2022-01-25T19:22:56.690" v="3117"/>
          <ac:spMkLst>
            <pc:docMk/>
            <pc:sldMk cId="2014431097" sldId="1173"/>
            <ac:spMk id="11" creationId="{676163C0-CA83-2D46-AA54-2D045807B03A}"/>
          </ac:spMkLst>
        </pc:spChg>
        <pc:spChg chg="add mod">
          <ac:chgData name="Mariah Helgeson" userId="51b1bd1c-374c-4333-91a8-ada6f1cc33a2" providerId="ADAL" clId="{2561BA1A-F32F-064E-9033-AAFC7156500D}" dt="2022-01-25T19:22:56.690" v="3117"/>
          <ac:spMkLst>
            <pc:docMk/>
            <pc:sldMk cId="2014431097" sldId="1173"/>
            <ac:spMk id="12" creationId="{42708CEA-FB1B-9F4B-A760-8691357CF6CA}"/>
          </ac:spMkLst>
        </pc:spChg>
        <pc:spChg chg="add mod">
          <ac:chgData name="Mariah Helgeson" userId="51b1bd1c-374c-4333-91a8-ada6f1cc33a2" providerId="ADAL" clId="{2561BA1A-F32F-064E-9033-AAFC7156500D}" dt="2022-01-25T19:22:56.690" v="3117"/>
          <ac:spMkLst>
            <pc:docMk/>
            <pc:sldMk cId="2014431097" sldId="1173"/>
            <ac:spMk id="13" creationId="{6FADA713-E3B8-E047-97F1-6893A7F302D1}"/>
          </ac:spMkLst>
        </pc:spChg>
        <pc:spChg chg="add mod">
          <ac:chgData name="Mariah Helgeson" userId="51b1bd1c-374c-4333-91a8-ada6f1cc33a2" providerId="ADAL" clId="{2561BA1A-F32F-064E-9033-AAFC7156500D}" dt="2022-01-25T19:22:56.690" v="3117"/>
          <ac:spMkLst>
            <pc:docMk/>
            <pc:sldMk cId="2014431097" sldId="1173"/>
            <ac:spMk id="14" creationId="{B68825BD-5231-6D4D-8B40-4487EBEEDD0B}"/>
          </ac:spMkLst>
        </pc:spChg>
        <pc:spChg chg="add mod">
          <ac:chgData name="Mariah Helgeson" userId="51b1bd1c-374c-4333-91a8-ada6f1cc33a2" providerId="ADAL" clId="{2561BA1A-F32F-064E-9033-AAFC7156500D}" dt="2022-01-25T19:22:56.690" v="3117"/>
          <ac:spMkLst>
            <pc:docMk/>
            <pc:sldMk cId="2014431097" sldId="1173"/>
            <ac:spMk id="15" creationId="{0DA1DBA9-710E-7C47-9F19-9CFAB88AF54C}"/>
          </ac:spMkLst>
        </pc:spChg>
        <pc:spChg chg="add mod">
          <ac:chgData name="Mariah Helgeson" userId="51b1bd1c-374c-4333-91a8-ada6f1cc33a2" providerId="ADAL" clId="{2561BA1A-F32F-064E-9033-AAFC7156500D}" dt="2022-01-25T19:22:56.690" v="3117"/>
          <ac:spMkLst>
            <pc:docMk/>
            <pc:sldMk cId="2014431097" sldId="1173"/>
            <ac:spMk id="16" creationId="{818D2129-D959-934B-9735-7BD7259432CC}"/>
          </ac:spMkLst>
        </pc:spChg>
        <pc:spChg chg="add mod">
          <ac:chgData name="Mariah Helgeson" userId="51b1bd1c-374c-4333-91a8-ada6f1cc33a2" providerId="ADAL" clId="{2561BA1A-F32F-064E-9033-AAFC7156500D}" dt="2022-01-25T19:22:56.690" v="3117"/>
          <ac:spMkLst>
            <pc:docMk/>
            <pc:sldMk cId="2014431097" sldId="1173"/>
            <ac:spMk id="17" creationId="{F85B3161-2B84-F04B-BF63-222537149525}"/>
          </ac:spMkLst>
        </pc:spChg>
        <pc:spChg chg="add mod">
          <ac:chgData name="Mariah Helgeson" userId="51b1bd1c-374c-4333-91a8-ada6f1cc33a2" providerId="ADAL" clId="{2561BA1A-F32F-064E-9033-AAFC7156500D}" dt="2022-01-25T19:22:56.690" v="3117"/>
          <ac:spMkLst>
            <pc:docMk/>
            <pc:sldMk cId="2014431097" sldId="1173"/>
            <ac:spMk id="18" creationId="{1E8472BF-C292-3649-8983-23EE9AD06EDE}"/>
          </ac:spMkLst>
        </pc:spChg>
        <pc:spChg chg="add mod">
          <ac:chgData name="Mariah Helgeson" userId="51b1bd1c-374c-4333-91a8-ada6f1cc33a2" providerId="ADAL" clId="{2561BA1A-F32F-064E-9033-AAFC7156500D}" dt="2022-01-25T19:22:56.690" v="3117"/>
          <ac:spMkLst>
            <pc:docMk/>
            <pc:sldMk cId="2014431097" sldId="1173"/>
            <ac:spMk id="19" creationId="{FF6C4E66-6561-7D47-BC6E-9E395BABFA79}"/>
          </ac:spMkLst>
        </pc:spChg>
        <pc:spChg chg="add mod">
          <ac:chgData name="Mariah Helgeson" userId="51b1bd1c-374c-4333-91a8-ada6f1cc33a2" providerId="ADAL" clId="{2561BA1A-F32F-064E-9033-AAFC7156500D}" dt="2022-01-25T19:22:56.690" v="3117"/>
          <ac:spMkLst>
            <pc:docMk/>
            <pc:sldMk cId="2014431097" sldId="1173"/>
            <ac:spMk id="20" creationId="{A23E9AE2-3D27-0241-81F9-ED146C020972}"/>
          </ac:spMkLst>
        </pc:spChg>
        <pc:spChg chg="add mod">
          <ac:chgData name="Mariah Helgeson" userId="51b1bd1c-374c-4333-91a8-ada6f1cc33a2" providerId="ADAL" clId="{2561BA1A-F32F-064E-9033-AAFC7156500D}" dt="2022-01-25T19:22:56.690" v="3117"/>
          <ac:spMkLst>
            <pc:docMk/>
            <pc:sldMk cId="2014431097" sldId="1173"/>
            <ac:spMk id="21" creationId="{9A9D7AE4-90C7-E742-8457-600EAA746480}"/>
          </ac:spMkLst>
        </pc:spChg>
        <pc:spChg chg="add mod">
          <ac:chgData name="Mariah Helgeson" userId="51b1bd1c-374c-4333-91a8-ada6f1cc33a2" providerId="ADAL" clId="{2561BA1A-F32F-064E-9033-AAFC7156500D}" dt="2022-01-25T19:22:56.690" v="3117"/>
          <ac:spMkLst>
            <pc:docMk/>
            <pc:sldMk cId="2014431097" sldId="1173"/>
            <ac:spMk id="22" creationId="{A767EB91-0122-6540-A3F4-0279A005B31E}"/>
          </ac:spMkLst>
        </pc:spChg>
        <pc:spChg chg="add mod">
          <ac:chgData name="Mariah Helgeson" userId="51b1bd1c-374c-4333-91a8-ada6f1cc33a2" providerId="ADAL" clId="{2561BA1A-F32F-064E-9033-AAFC7156500D}" dt="2022-01-25T19:22:56.690" v="3117"/>
          <ac:spMkLst>
            <pc:docMk/>
            <pc:sldMk cId="2014431097" sldId="1173"/>
            <ac:spMk id="23" creationId="{41C6B369-DB95-F54A-8AE5-25F2A7617658}"/>
          </ac:spMkLst>
        </pc:spChg>
        <pc:spChg chg="add mod">
          <ac:chgData name="Mariah Helgeson" userId="51b1bd1c-374c-4333-91a8-ada6f1cc33a2" providerId="ADAL" clId="{2561BA1A-F32F-064E-9033-AAFC7156500D}" dt="2022-01-25T19:22:56.690" v="3117"/>
          <ac:spMkLst>
            <pc:docMk/>
            <pc:sldMk cId="2014431097" sldId="1173"/>
            <ac:spMk id="24" creationId="{84EBE80E-8333-0B4E-92BD-0D0F4898C6B4}"/>
          </ac:spMkLst>
        </pc:spChg>
        <pc:spChg chg="add mod">
          <ac:chgData name="Mariah Helgeson" userId="51b1bd1c-374c-4333-91a8-ada6f1cc33a2" providerId="ADAL" clId="{2561BA1A-F32F-064E-9033-AAFC7156500D}" dt="2022-01-25T19:22:56.690" v="3117"/>
          <ac:spMkLst>
            <pc:docMk/>
            <pc:sldMk cId="2014431097" sldId="1173"/>
            <ac:spMk id="25" creationId="{C6D3B103-E364-E745-AEA4-8101F903F95A}"/>
          </ac:spMkLst>
        </pc:spChg>
        <pc:spChg chg="add mod">
          <ac:chgData name="Mariah Helgeson" userId="51b1bd1c-374c-4333-91a8-ada6f1cc33a2" providerId="ADAL" clId="{2561BA1A-F32F-064E-9033-AAFC7156500D}" dt="2022-01-25T19:22:56.690" v="3117"/>
          <ac:spMkLst>
            <pc:docMk/>
            <pc:sldMk cId="2014431097" sldId="1173"/>
            <ac:spMk id="26" creationId="{AA7645E2-AF18-7A47-9818-B8DCF75F1BA5}"/>
          </ac:spMkLst>
        </pc:spChg>
        <pc:spChg chg="add mod">
          <ac:chgData name="Mariah Helgeson" userId="51b1bd1c-374c-4333-91a8-ada6f1cc33a2" providerId="ADAL" clId="{2561BA1A-F32F-064E-9033-AAFC7156500D}" dt="2022-01-25T19:22:56.690" v="3117"/>
          <ac:spMkLst>
            <pc:docMk/>
            <pc:sldMk cId="2014431097" sldId="1173"/>
            <ac:spMk id="27" creationId="{B747B40A-65F1-B140-8D6D-8C45D35E0A80}"/>
          </ac:spMkLst>
        </pc:spChg>
        <pc:spChg chg="add mod">
          <ac:chgData name="Mariah Helgeson" userId="51b1bd1c-374c-4333-91a8-ada6f1cc33a2" providerId="ADAL" clId="{2561BA1A-F32F-064E-9033-AAFC7156500D}" dt="2022-01-25T19:22:56.690" v="3117"/>
          <ac:spMkLst>
            <pc:docMk/>
            <pc:sldMk cId="2014431097" sldId="1173"/>
            <ac:spMk id="28" creationId="{C8F8286A-0819-2249-9336-6768505E69B4}"/>
          </ac:spMkLst>
        </pc:spChg>
      </pc:sldChg>
      <pc:sldChg chg="addSp delSp modSp mod chgLayout">
        <pc:chgData name="Mariah Helgeson" userId="51b1bd1c-374c-4333-91a8-ada6f1cc33a2" providerId="ADAL" clId="{2561BA1A-F32F-064E-9033-AAFC7156500D}" dt="2022-02-02T00:12:18.404" v="20759" actId="255"/>
        <pc:sldMkLst>
          <pc:docMk/>
          <pc:sldMk cId="2110716832" sldId="1174"/>
        </pc:sldMkLst>
        <pc:spChg chg="add mod ord">
          <ac:chgData name="Mariah Helgeson" userId="51b1bd1c-374c-4333-91a8-ada6f1cc33a2" providerId="ADAL" clId="{2561BA1A-F32F-064E-9033-AAFC7156500D}" dt="2022-01-25T20:02:29.854" v="3648" actId="700"/>
          <ac:spMkLst>
            <pc:docMk/>
            <pc:sldMk cId="2110716832" sldId="1174"/>
            <ac:spMk id="2" creationId="{DB928D10-294A-E847-929C-36C7535B77E6}"/>
          </ac:spMkLst>
        </pc:spChg>
        <pc:spChg chg="del">
          <ac:chgData name="Mariah Helgeson" userId="51b1bd1c-374c-4333-91a8-ada6f1cc33a2" providerId="ADAL" clId="{2561BA1A-F32F-064E-9033-AAFC7156500D}" dt="2022-01-27T17:57:28.942" v="4439" actId="478"/>
          <ac:spMkLst>
            <pc:docMk/>
            <pc:sldMk cId="2110716832" sldId="1174"/>
            <ac:spMk id="3" creationId="{18EB4EAD-D97A-4206-A1D3-E0CDABB964AF}"/>
          </ac:spMkLst>
        </pc:spChg>
        <pc:spChg chg="mod ord">
          <ac:chgData name="Mariah Helgeson" userId="51b1bd1c-374c-4333-91a8-ada6f1cc33a2" providerId="ADAL" clId="{2561BA1A-F32F-064E-9033-AAFC7156500D}" dt="2022-02-02T00:12:18.404" v="20759" actId="255"/>
          <ac:spMkLst>
            <pc:docMk/>
            <pc:sldMk cId="2110716832" sldId="1174"/>
            <ac:spMk id="4" creationId="{3A71FAE3-1D03-7141-A345-0461B6A1150C}"/>
          </ac:spMkLst>
        </pc:spChg>
        <pc:spChg chg="mod ord">
          <ac:chgData name="Mariah Helgeson" userId="51b1bd1c-374c-4333-91a8-ada6f1cc33a2" providerId="ADAL" clId="{2561BA1A-F32F-064E-9033-AAFC7156500D}" dt="2022-01-25T20:02:29.854" v="3648" actId="700"/>
          <ac:spMkLst>
            <pc:docMk/>
            <pc:sldMk cId="2110716832" sldId="1174"/>
            <ac:spMk id="5" creationId="{158FD5AE-5C6C-A048-9EE1-079DF7551558}"/>
          </ac:spMkLst>
        </pc:spChg>
        <pc:spChg chg="add mod">
          <ac:chgData name="Mariah Helgeson" userId="51b1bd1c-374c-4333-91a8-ada6f1cc33a2" providerId="ADAL" clId="{2561BA1A-F32F-064E-9033-AAFC7156500D}" dt="2022-01-25T19:22:57.575" v="3118"/>
          <ac:spMkLst>
            <pc:docMk/>
            <pc:sldMk cId="2110716832" sldId="1174"/>
            <ac:spMk id="8" creationId="{1466E0B6-4E5C-754F-8406-F568ADCE5DA0}"/>
          </ac:spMkLst>
        </pc:spChg>
        <pc:spChg chg="add mod">
          <ac:chgData name="Mariah Helgeson" userId="51b1bd1c-374c-4333-91a8-ada6f1cc33a2" providerId="ADAL" clId="{2561BA1A-F32F-064E-9033-AAFC7156500D}" dt="2022-01-25T19:22:57.575" v="3118"/>
          <ac:spMkLst>
            <pc:docMk/>
            <pc:sldMk cId="2110716832" sldId="1174"/>
            <ac:spMk id="9" creationId="{B6D0ECC3-FDDC-D941-8D72-4093724F2B80}"/>
          </ac:spMkLst>
        </pc:spChg>
        <pc:spChg chg="add mod">
          <ac:chgData name="Mariah Helgeson" userId="51b1bd1c-374c-4333-91a8-ada6f1cc33a2" providerId="ADAL" clId="{2561BA1A-F32F-064E-9033-AAFC7156500D}" dt="2022-01-25T19:22:57.575" v="3118"/>
          <ac:spMkLst>
            <pc:docMk/>
            <pc:sldMk cId="2110716832" sldId="1174"/>
            <ac:spMk id="10" creationId="{76B1F00D-E3CA-4F4B-A357-FE6A1FCB2E08}"/>
          </ac:spMkLst>
        </pc:spChg>
        <pc:spChg chg="add mod">
          <ac:chgData name="Mariah Helgeson" userId="51b1bd1c-374c-4333-91a8-ada6f1cc33a2" providerId="ADAL" clId="{2561BA1A-F32F-064E-9033-AAFC7156500D}" dt="2022-01-25T19:22:57.575" v="3118"/>
          <ac:spMkLst>
            <pc:docMk/>
            <pc:sldMk cId="2110716832" sldId="1174"/>
            <ac:spMk id="11" creationId="{840146CE-6D2E-DE4B-B8A5-D02693098934}"/>
          </ac:spMkLst>
        </pc:spChg>
        <pc:spChg chg="add mod">
          <ac:chgData name="Mariah Helgeson" userId="51b1bd1c-374c-4333-91a8-ada6f1cc33a2" providerId="ADAL" clId="{2561BA1A-F32F-064E-9033-AAFC7156500D}" dt="2022-01-25T19:22:57.575" v="3118"/>
          <ac:spMkLst>
            <pc:docMk/>
            <pc:sldMk cId="2110716832" sldId="1174"/>
            <ac:spMk id="12" creationId="{6CE6D52D-792C-BE4D-A3F4-6B1D4346AF9F}"/>
          </ac:spMkLst>
        </pc:spChg>
        <pc:spChg chg="add mod">
          <ac:chgData name="Mariah Helgeson" userId="51b1bd1c-374c-4333-91a8-ada6f1cc33a2" providerId="ADAL" clId="{2561BA1A-F32F-064E-9033-AAFC7156500D}" dt="2022-01-25T19:22:57.575" v="3118"/>
          <ac:spMkLst>
            <pc:docMk/>
            <pc:sldMk cId="2110716832" sldId="1174"/>
            <ac:spMk id="13" creationId="{2E43B9B3-B832-0F41-A3F8-C1190D1F2DBC}"/>
          </ac:spMkLst>
        </pc:spChg>
        <pc:spChg chg="add mod">
          <ac:chgData name="Mariah Helgeson" userId="51b1bd1c-374c-4333-91a8-ada6f1cc33a2" providerId="ADAL" clId="{2561BA1A-F32F-064E-9033-AAFC7156500D}" dt="2022-01-25T19:22:57.575" v="3118"/>
          <ac:spMkLst>
            <pc:docMk/>
            <pc:sldMk cId="2110716832" sldId="1174"/>
            <ac:spMk id="14" creationId="{2F6A462A-998F-EC4F-B22B-E84F9FDEB987}"/>
          </ac:spMkLst>
        </pc:spChg>
        <pc:spChg chg="add mod">
          <ac:chgData name="Mariah Helgeson" userId="51b1bd1c-374c-4333-91a8-ada6f1cc33a2" providerId="ADAL" clId="{2561BA1A-F32F-064E-9033-AAFC7156500D}" dt="2022-01-25T19:22:57.575" v="3118"/>
          <ac:spMkLst>
            <pc:docMk/>
            <pc:sldMk cId="2110716832" sldId="1174"/>
            <ac:spMk id="15" creationId="{42669079-5BF2-8143-A7E0-B8A416A0624D}"/>
          </ac:spMkLst>
        </pc:spChg>
        <pc:spChg chg="add mod">
          <ac:chgData name="Mariah Helgeson" userId="51b1bd1c-374c-4333-91a8-ada6f1cc33a2" providerId="ADAL" clId="{2561BA1A-F32F-064E-9033-AAFC7156500D}" dt="2022-01-25T19:22:57.575" v="3118"/>
          <ac:spMkLst>
            <pc:docMk/>
            <pc:sldMk cId="2110716832" sldId="1174"/>
            <ac:spMk id="16" creationId="{AB6F9134-3BA3-E34A-A1D5-87D3434486C7}"/>
          </ac:spMkLst>
        </pc:spChg>
        <pc:spChg chg="add mod">
          <ac:chgData name="Mariah Helgeson" userId="51b1bd1c-374c-4333-91a8-ada6f1cc33a2" providerId="ADAL" clId="{2561BA1A-F32F-064E-9033-AAFC7156500D}" dt="2022-01-25T19:22:57.575" v="3118"/>
          <ac:spMkLst>
            <pc:docMk/>
            <pc:sldMk cId="2110716832" sldId="1174"/>
            <ac:spMk id="17" creationId="{33340749-C003-244C-B1D6-D63B7ED5FD8A}"/>
          </ac:spMkLst>
        </pc:spChg>
        <pc:spChg chg="add mod">
          <ac:chgData name="Mariah Helgeson" userId="51b1bd1c-374c-4333-91a8-ada6f1cc33a2" providerId="ADAL" clId="{2561BA1A-F32F-064E-9033-AAFC7156500D}" dt="2022-01-25T19:22:57.575" v="3118"/>
          <ac:spMkLst>
            <pc:docMk/>
            <pc:sldMk cId="2110716832" sldId="1174"/>
            <ac:spMk id="18" creationId="{75E41114-B791-9D44-B9F9-9D272E983B7D}"/>
          </ac:spMkLst>
        </pc:spChg>
        <pc:spChg chg="add mod">
          <ac:chgData name="Mariah Helgeson" userId="51b1bd1c-374c-4333-91a8-ada6f1cc33a2" providerId="ADAL" clId="{2561BA1A-F32F-064E-9033-AAFC7156500D}" dt="2022-01-25T19:22:57.575" v="3118"/>
          <ac:spMkLst>
            <pc:docMk/>
            <pc:sldMk cId="2110716832" sldId="1174"/>
            <ac:spMk id="19" creationId="{7FAC27BC-35D7-224E-80B9-D5194F937CCB}"/>
          </ac:spMkLst>
        </pc:spChg>
        <pc:spChg chg="add mod">
          <ac:chgData name="Mariah Helgeson" userId="51b1bd1c-374c-4333-91a8-ada6f1cc33a2" providerId="ADAL" clId="{2561BA1A-F32F-064E-9033-AAFC7156500D}" dt="2022-01-25T19:22:57.575" v="3118"/>
          <ac:spMkLst>
            <pc:docMk/>
            <pc:sldMk cId="2110716832" sldId="1174"/>
            <ac:spMk id="20" creationId="{D5707149-B467-F14E-8544-5A8542903553}"/>
          </ac:spMkLst>
        </pc:spChg>
        <pc:spChg chg="add mod">
          <ac:chgData name="Mariah Helgeson" userId="51b1bd1c-374c-4333-91a8-ada6f1cc33a2" providerId="ADAL" clId="{2561BA1A-F32F-064E-9033-AAFC7156500D}" dt="2022-01-25T19:22:57.575" v="3118"/>
          <ac:spMkLst>
            <pc:docMk/>
            <pc:sldMk cId="2110716832" sldId="1174"/>
            <ac:spMk id="21" creationId="{3E4B49E6-C12F-264E-88FC-132B5F505A5A}"/>
          </ac:spMkLst>
        </pc:spChg>
        <pc:spChg chg="add mod">
          <ac:chgData name="Mariah Helgeson" userId="51b1bd1c-374c-4333-91a8-ada6f1cc33a2" providerId="ADAL" clId="{2561BA1A-F32F-064E-9033-AAFC7156500D}" dt="2022-01-25T19:22:57.575" v="3118"/>
          <ac:spMkLst>
            <pc:docMk/>
            <pc:sldMk cId="2110716832" sldId="1174"/>
            <ac:spMk id="22" creationId="{50E690E1-0785-9241-B99A-ADBC7D0CD765}"/>
          </ac:spMkLst>
        </pc:spChg>
        <pc:spChg chg="add mod">
          <ac:chgData name="Mariah Helgeson" userId="51b1bd1c-374c-4333-91a8-ada6f1cc33a2" providerId="ADAL" clId="{2561BA1A-F32F-064E-9033-AAFC7156500D}" dt="2022-01-25T19:22:57.575" v="3118"/>
          <ac:spMkLst>
            <pc:docMk/>
            <pc:sldMk cId="2110716832" sldId="1174"/>
            <ac:spMk id="23" creationId="{E9866D6F-BDC1-2B4C-A44D-E3CA17B7D10C}"/>
          </ac:spMkLst>
        </pc:spChg>
        <pc:spChg chg="add mod">
          <ac:chgData name="Mariah Helgeson" userId="51b1bd1c-374c-4333-91a8-ada6f1cc33a2" providerId="ADAL" clId="{2561BA1A-F32F-064E-9033-AAFC7156500D}" dt="2022-01-25T19:22:57.575" v="3118"/>
          <ac:spMkLst>
            <pc:docMk/>
            <pc:sldMk cId="2110716832" sldId="1174"/>
            <ac:spMk id="24" creationId="{5E99374E-4670-B941-AD25-4DA4D07944FA}"/>
          </ac:spMkLst>
        </pc:spChg>
        <pc:spChg chg="add mod">
          <ac:chgData name="Mariah Helgeson" userId="51b1bd1c-374c-4333-91a8-ada6f1cc33a2" providerId="ADAL" clId="{2561BA1A-F32F-064E-9033-AAFC7156500D}" dt="2022-01-25T19:22:57.575" v="3118"/>
          <ac:spMkLst>
            <pc:docMk/>
            <pc:sldMk cId="2110716832" sldId="1174"/>
            <ac:spMk id="25" creationId="{E28DE17C-7FCF-8E47-A276-7B87159E90D0}"/>
          </ac:spMkLst>
        </pc:spChg>
        <pc:spChg chg="add mod">
          <ac:chgData name="Mariah Helgeson" userId="51b1bd1c-374c-4333-91a8-ada6f1cc33a2" providerId="ADAL" clId="{2561BA1A-F32F-064E-9033-AAFC7156500D}" dt="2022-01-25T19:22:57.575" v="3118"/>
          <ac:spMkLst>
            <pc:docMk/>
            <pc:sldMk cId="2110716832" sldId="1174"/>
            <ac:spMk id="26" creationId="{688740D3-C3C6-6D4A-938F-258903FA5957}"/>
          </ac:spMkLst>
        </pc:spChg>
        <pc:spChg chg="add mod">
          <ac:chgData name="Mariah Helgeson" userId="51b1bd1c-374c-4333-91a8-ada6f1cc33a2" providerId="ADAL" clId="{2561BA1A-F32F-064E-9033-AAFC7156500D}" dt="2022-01-25T19:22:57.575" v="3118"/>
          <ac:spMkLst>
            <pc:docMk/>
            <pc:sldMk cId="2110716832" sldId="1174"/>
            <ac:spMk id="27" creationId="{2CF09462-2FC0-4B40-B1E8-5EC03BEA11B0}"/>
          </ac:spMkLst>
        </pc:spChg>
        <pc:spChg chg="add mod">
          <ac:chgData name="Mariah Helgeson" userId="51b1bd1c-374c-4333-91a8-ada6f1cc33a2" providerId="ADAL" clId="{2561BA1A-F32F-064E-9033-AAFC7156500D}" dt="2022-01-25T19:22:57.575" v="3118"/>
          <ac:spMkLst>
            <pc:docMk/>
            <pc:sldMk cId="2110716832" sldId="1174"/>
            <ac:spMk id="28" creationId="{79D44F12-6D48-B142-836C-209537368973}"/>
          </ac:spMkLst>
        </pc:spChg>
      </pc:sldChg>
      <pc:sldChg chg="addSp delSp modSp mod chgLayout">
        <pc:chgData name="Mariah Helgeson" userId="51b1bd1c-374c-4333-91a8-ada6f1cc33a2" providerId="ADAL" clId="{2561BA1A-F32F-064E-9033-AAFC7156500D}" dt="2022-02-02T00:12:23.442" v="20760" actId="255"/>
        <pc:sldMkLst>
          <pc:docMk/>
          <pc:sldMk cId="1292115984" sldId="1175"/>
        </pc:sldMkLst>
        <pc:spChg chg="add mod ord">
          <ac:chgData name="Mariah Helgeson" userId="51b1bd1c-374c-4333-91a8-ada6f1cc33a2" providerId="ADAL" clId="{2561BA1A-F32F-064E-9033-AAFC7156500D}" dt="2022-01-25T20:02:29.854" v="3648" actId="700"/>
          <ac:spMkLst>
            <pc:docMk/>
            <pc:sldMk cId="1292115984" sldId="1175"/>
            <ac:spMk id="2" creationId="{6EB95F9C-D53D-0946-A6F4-0DCA28047F59}"/>
          </ac:spMkLst>
        </pc:spChg>
        <pc:spChg chg="del">
          <ac:chgData name="Mariah Helgeson" userId="51b1bd1c-374c-4333-91a8-ada6f1cc33a2" providerId="ADAL" clId="{2561BA1A-F32F-064E-9033-AAFC7156500D}" dt="2022-01-27T17:57:34.173" v="4440" actId="478"/>
          <ac:spMkLst>
            <pc:docMk/>
            <pc:sldMk cId="1292115984" sldId="1175"/>
            <ac:spMk id="3" creationId="{18EB4EAD-D97A-4206-A1D3-E0CDABB964AF}"/>
          </ac:spMkLst>
        </pc:spChg>
        <pc:spChg chg="mod ord">
          <ac:chgData name="Mariah Helgeson" userId="51b1bd1c-374c-4333-91a8-ada6f1cc33a2" providerId="ADAL" clId="{2561BA1A-F32F-064E-9033-AAFC7156500D}" dt="2022-02-02T00:12:23.442" v="20760" actId="255"/>
          <ac:spMkLst>
            <pc:docMk/>
            <pc:sldMk cId="1292115984" sldId="1175"/>
            <ac:spMk id="4" creationId="{3A71FAE3-1D03-7141-A345-0461B6A1150C}"/>
          </ac:spMkLst>
        </pc:spChg>
        <pc:spChg chg="mod ord">
          <ac:chgData name="Mariah Helgeson" userId="51b1bd1c-374c-4333-91a8-ada6f1cc33a2" providerId="ADAL" clId="{2561BA1A-F32F-064E-9033-AAFC7156500D}" dt="2022-01-25T20:02:29.854" v="3648" actId="700"/>
          <ac:spMkLst>
            <pc:docMk/>
            <pc:sldMk cId="1292115984" sldId="1175"/>
            <ac:spMk id="5" creationId="{158FD5AE-5C6C-A048-9EE1-079DF7551558}"/>
          </ac:spMkLst>
        </pc:spChg>
        <pc:spChg chg="add mod">
          <ac:chgData name="Mariah Helgeson" userId="51b1bd1c-374c-4333-91a8-ada6f1cc33a2" providerId="ADAL" clId="{2561BA1A-F32F-064E-9033-AAFC7156500D}" dt="2022-01-25T19:22:59.082" v="3119"/>
          <ac:spMkLst>
            <pc:docMk/>
            <pc:sldMk cId="1292115984" sldId="1175"/>
            <ac:spMk id="8" creationId="{43C5BCB8-6E03-5045-A585-FBEF940110FF}"/>
          </ac:spMkLst>
        </pc:spChg>
        <pc:spChg chg="add mod">
          <ac:chgData name="Mariah Helgeson" userId="51b1bd1c-374c-4333-91a8-ada6f1cc33a2" providerId="ADAL" clId="{2561BA1A-F32F-064E-9033-AAFC7156500D}" dt="2022-01-25T19:22:59.082" v="3119"/>
          <ac:spMkLst>
            <pc:docMk/>
            <pc:sldMk cId="1292115984" sldId="1175"/>
            <ac:spMk id="9" creationId="{B0960BDD-EA9D-424D-B4E8-8F31F6DC2B9B}"/>
          </ac:spMkLst>
        </pc:spChg>
        <pc:spChg chg="add mod">
          <ac:chgData name="Mariah Helgeson" userId="51b1bd1c-374c-4333-91a8-ada6f1cc33a2" providerId="ADAL" clId="{2561BA1A-F32F-064E-9033-AAFC7156500D}" dt="2022-01-25T19:22:59.082" v="3119"/>
          <ac:spMkLst>
            <pc:docMk/>
            <pc:sldMk cId="1292115984" sldId="1175"/>
            <ac:spMk id="10" creationId="{C35466DF-A67A-CB42-9F69-499943220198}"/>
          </ac:spMkLst>
        </pc:spChg>
        <pc:spChg chg="add mod">
          <ac:chgData name="Mariah Helgeson" userId="51b1bd1c-374c-4333-91a8-ada6f1cc33a2" providerId="ADAL" clId="{2561BA1A-F32F-064E-9033-AAFC7156500D}" dt="2022-01-25T19:22:59.082" v="3119"/>
          <ac:spMkLst>
            <pc:docMk/>
            <pc:sldMk cId="1292115984" sldId="1175"/>
            <ac:spMk id="11" creationId="{1779AC1B-F817-8845-AD4D-A4D703A3D716}"/>
          </ac:spMkLst>
        </pc:spChg>
        <pc:spChg chg="add mod">
          <ac:chgData name="Mariah Helgeson" userId="51b1bd1c-374c-4333-91a8-ada6f1cc33a2" providerId="ADAL" clId="{2561BA1A-F32F-064E-9033-AAFC7156500D}" dt="2022-01-25T19:22:59.082" v="3119"/>
          <ac:spMkLst>
            <pc:docMk/>
            <pc:sldMk cId="1292115984" sldId="1175"/>
            <ac:spMk id="12" creationId="{1888827C-DB69-DA4D-8152-4525C60FB5A8}"/>
          </ac:spMkLst>
        </pc:spChg>
        <pc:spChg chg="add mod">
          <ac:chgData name="Mariah Helgeson" userId="51b1bd1c-374c-4333-91a8-ada6f1cc33a2" providerId="ADAL" clId="{2561BA1A-F32F-064E-9033-AAFC7156500D}" dt="2022-01-25T19:22:59.082" v="3119"/>
          <ac:spMkLst>
            <pc:docMk/>
            <pc:sldMk cId="1292115984" sldId="1175"/>
            <ac:spMk id="13" creationId="{BF1D39E4-28A3-254A-9492-A795281AA99F}"/>
          </ac:spMkLst>
        </pc:spChg>
        <pc:spChg chg="add mod">
          <ac:chgData name="Mariah Helgeson" userId="51b1bd1c-374c-4333-91a8-ada6f1cc33a2" providerId="ADAL" clId="{2561BA1A-F32F-064E-9033-AAFC7156500D}" dt="2022-01-25T19:22:59.082" v="3119"/>
          <ac:spMkLst>
            <pc:docMk/>
            <pc:sldMk cId="1292115984" sldId="1175"/>
            <ac:spMk id="14" creationId="{54105FCD-7785-434E-A0E8-EF12C850A54D}"/>
          </ac:spMkLst>
        </pc:spChg>
        <pc:spChg chg="add mod">
          <ac:chgData name="Mariah Helgeson" userId="51b1bd1c-374c-4333-91a8-ada6f1cc33a2" providerId="ADAL" clId="{2561BA1A-F32F-064E-9033-AAFC7156500D}" dt="2022-01-25T19:22:59.082" v="3119"/>
          <ac:spMkLst>
            <pc:docMk/>
            <pc:sldMk cId="1292115984" sldId="1175"/>
            <ac:spMk id="15" creationId="{C5281DE5-D814-7143-AAB7-98E11BF81D61}"/>
          </ac:spMkLst>
        </pc:spChg>
        <pc:spChg chg="add mod">
          <ac:chgData name="Mariah Helgeson" userId="51b1bd1c-374c-4333-91a8-ada6f1cc33a2" providerId="ADAL" clId="{2561BA1A-F32F-064E-9033-AAFC7156500D}" dt="2022-01-25T19:22:59.082" v="3119"/>
          <ac:spMkLst>
            <pc:docMk/>
            <pc:sldMk cId="1292115984" sldId="1175"/>
            <ac:spMk id="16" creationId="{DE4EDDF7-D906-B647-9A61-2CD84972DD78}"/>
          </ac:spMkLst>
        </pc:spChg>
        <pc:spChg chg="add mod">
          <ac:chgData name="Mariah Helgeson" userId="51b1bd1c-374c-4333-91a8-ada6f1cc33a2" providerId="ADAL" clId="{2561BA1A-F32F-064E-9033-AAFC7156500D}" dt="2022-01-25T19:22:59.082" v="3119"/>
          <ac:spMkLst>
            <pc:docMk/>
            <pc:sldMk cId="1292115984" sldId="1175"/>
            <ac:spMk id="17" creationId="{8EFB006A-A920-F44B-B02A-4285D02F5063}"/>
          </ac:spMkLst>
        </pc:spChg>
        <pc:spChg chg="add mod">
          <ac:chgData name="Mariah Helgeson" userId="51b1bd1c-374c-4333-91a8-ada6f1cc33a2" providerId="ADAL" clId="{2561BA1A-F32F-064E-9033-AAFC7156500D}" dt="2022-01-25T19:22:59.082" v="3119"/>
          <ac:spMkLst>
            <pc:docMk/>
            <pc:sldMk cId="1292115984" sldId="1175"/>
            <ac:spMk id="18" creationId="{E643DD8C-6279-4148-86AA-3D2FFFB5641B}"/>
          </ac:spMkLst>
        </pc:spChg>
        <pc:spChg chg="add mod">
          <ac:chgData name="Mariah Helgeson" userId="51b1bd1c-374c-4333-91a8-ada6f1cc33a2" providerId="ADAL" clId="{2561BA1A-F32F-064E-9033-AAFC7156500D}" dt="2022-01-25T19:22:59.082" v="3119"/>
          <ac:spMkLst>
            <pc:docMk/>
            <pc:sldMk cId="1292115984" sldId="1175"/>
            <ac:spMk id="19" creationId="{0E837CA9-0EE8-2E4F-899D-71FFAD49034C}"/>
          </ac:spMkLst>
        </pc:spChg>
        <pc:spChg chg="add mod">
          <ac:chgData name="Mariah Helgeson" userId="51b1bd1c-374c-4333-91a8-ada6f1cc33a2" providerId="ADAL" clId="{2561BA1A-F32F-064E-9033-AAFC7156500D}" dt="2022-01-25T19:22:59.082" v="3119"/>
          <ac:spMkLst>
            <pc:docMk/>
            <pc:sldMk cId="1292115984" sldId="1175"/>
            <ac:spMk id="20" creationId="{702A2E66-DFC1-ED45-A2A0-F9F0957F09BC}"/>
          </ac:spMkLst>
        </pc:spChg>
        <pc:spChg chg="add mod">
          <ac:chgData name="Mariah Helgeson" userId="51b1bd1c-374c-4333-91a8-ada6f1cc33a2" providerId="ADAL" clId="{2561BA1A-F32F-064E-9033-AAFC7156500D}" dt="2022-01-25T19:22:59.082" v="3119"/>
          <ac:spMkLst>
            <pc:docMk/>
            <pc:sldMk cId="1292115984" sldId="1175"/>
            <ac:spMk id="21" creationId="{D4B71ED2-F90B-8C41-993F-5813BA8D55FA}"/>
          </ac:spMkLst>
        </pc:spChg>
        <pc:spChg chg="add mod">
          <ac:chgData name="Mariah Helgeson" userId="51b1bd1c-374c-4333-91a8-ada6f1cc33a2" providerId="ADAL" clId="{2561BA1A-F32F-064E-9033-AAFC7156500D}" dt="2022-01-25T19:22:59.082" v="3119"/>
          <ac:spMkLst>
            <pc:docMk/>
            <pc:sldMk cId="1292115984" sldId="1175"/>
            <ac:spMk id="22" creationId="{AAB78562-AB53-314D-B3D5-E69B0502AFB6}"/>
          </ac:spMkLst>
        </pc:spChg>
        <pc:spChg chg="add mod">
          <ac:chgData name="Mariah Helgeson" userId="51b1bd1c-374c-4333-91a8-ada6f1cc33a2" providerId="ADAL" clId="{2561BA1A-F32F-064E-9033-AAFC7156500D}" dt="2022-01-25T19:22:59.082" v="3119"/>
          <ac:spMkLst>
            <pc:docMk/>
            <pc:sldMk cId="1292115984" sldId="1175"/>
            <ac:spMk id="23" creationId="{2483F1C1-D415-8042-8E6D-FAE3365291CD}"/>
          </ac:spMkLst>
        </pc:spChg>
        <pc:spChg chg="add mod">
          <ac:chgData name="Mariah Helgeson" userId="51b1bd1c-374c-4333-91a8-ada6f1cc33a2" providerId="ADAL" clId="{2561BA1A-F32F-064E-9033-AAFC7156500D}" dt="2022-01-25T19:22:59.082" v="3119"/>
          <ac:spMkLst>
            <pc:docMk/>
            <pc:sldMk cId="1292115984" sldId="1175"/>
            <ac:spMk id="24" creationId="{3BD9D417-66AF-A642-8D0F-29580A558CCA}"/>
          </ac:spMkLst>
        </pc:spChg>
        <pc:spChg chg="add mod">
          <ac:chgData name="Mariah Helgeson" userId="51b1bd1c-374c-4333-91a8-ada6f1cc33a2" providerId="ADAL" clId="{2561BA1A-F32F-064E-9033-AAFC7156500D}" dt="2022-01-25T19:22:59.082" v="3119"/>
          <ac:spMkLst>
            <pc:docMk/>
            <pc:sldMk cId="1292115984" sldId="1175"/>
            <ac:spMk id="25" creationId="{2CBBF63C-8485-9B47-A0CB-10224DDD5827}"/>
          </ac:spMkLst>
        </pc:spChg>
        <pc:spChg chg="add mod">
          <ac:chgData name="Mariah Helgeson" userId="51b1bd1c-374c-4333-91a8-ada6f1cc33a2" providerId="ADAL" clId="{2561BA1A-F32F-064E-9033-AAFC7156500D}" dt="2022-01-25T19:22:59.082" v="3119"/>
          <ac:spMkLst>
            <pc:docMk/>
            <pc:sldMk cId="1292115984" sldId="1175"/>
            <ac:spMk id="26" creationId="{90C4CDF6-3A85-1646-B784-937164078A2E}"/>
          </ac:spMkLst>
        </pc:spChg>
        <pc:spChg chg="add mod">
          <ac:chgData name="Mariah Helgeson" userId="51b1bd1c-374c-4333-91a8-ada6f1cc33a2" providerId="ADAL" clId="{2561BA1A-F32F-064E-9033-AAFC7156500D}" dt="2022-01-25T19:22:59.082" v="3119"/>
          <ac:spMkLst>
            <pc:docMk/>
            <pc:sldMk cId="1292115984" sldId="1175"/>
            <ac:spMk id="27" creationId="{B8316575-3499-A84A-A8EF-A60463972012}"/>
          </ac:spMkLst>
        </pc:spChg>
        <pc:spChg chg="add mod">
          <ac:chgData name="Mariah Helgeson" userId="51b1bd1c-374c-4333-91a8-ada6f1cc33a2" providerId="ADAL" clId="{2561BA1A-F32F-064E-9033-AAFC7156500D}" dt="2022-01-25T19:22:59.082" v="3119"/>
          <ac:spMkLst>
            <pc:docMk/>
            <pc:sldMk cId="1292115984" sldId="1175"/>
            <ac:spMk id="28" creationId="{198C0C96-0737-0C49-B35E-BF0BD8F04414}"/>
          </ac:spMkLst>
        </pc:spChg>
      </pc:sldChg>
      <pc:sldChg chg="addSp delSp modSp mod chgLayout">
        <pc:chgData name="Mariah Helgeson" userId="51b1bd1c-374c-4333-91a8-ada6f1cc33a2" providerId="ADAL" clId="{2561BA1A-F32F-064E-9033-AAFC7156500D}" dt="2022-02-02T00:12:28.812" v="20761" actId="255"/>
        <pc:sldMkLst>
          <pc:docMk/>
          <pc:sldMk cId="4061572344" sldId="1176"/>
        </pc:sldMkLst>
        <pc:spChg chg="add mod ord">
          <ac:chgData name="Mariah Helgeson" userId="51b1bd1c-374c-4333-91a8-ada6f1cc33a2" providerId="ADAL" clId="{2561BA1A-F32F-064E-9033-AAFC7156500D}" dt="2022-01-25T20:02:29.854" v="3648" actId="700"/>
          <ac:spMkLst>
            <pc:docMk/>
            <pc:sldMk cId="4061572344" sldId="1176"/>
            <ac:spMk id="2" creationId="{8DC6C75C-E83F-9C47-8784-9238E3721CE9}"/>
          </ac:spMkLst>
        </pc:spChg>
        <pc:spChg chg="del">
          <ac:chgData name="Mariah Helgeson" userId="51b1bd1c-374c-4333-91a8-ada6f1cc33a2" providerId="ADAL" clId="{2561BA1A-F32F-064E-9033-AAFC7156500D}" dt="2022-01-27T17:57:46.539" v="4441" actId="478"/>
          <ac:spMkLst>
            <pc:docMk/>
            <pc:sldMk cId="4061572344" sldId="1176"/>
            <ac:spMk id="3" creationId="{18EB4EAD-D97A-4206-A1D3-E0CDABB964AF}"/>
          </ac:spMkLst>
        </pc:spChg>
        <pc:spChg chg="mod ord">
          <ac:chgData name="Mariah Helgeson" userId="51b1bd1c-374c-4333-91a8-ada6f1cc33a2" providerId="ADAL" clId="{2561BA1A-F32F-064E-9033-AAFC7156500D}" dt="2022-02-02T00:12:28.812" v="20761" actId="255"/>
          <ac:spMkLst>
            <pc:docMk/>
            <pc:sldMk cId="4061572344" sldId="1176"/>
            <ac:spMk id="4" creationId="{3A71FAE3-1D03-7141-A345-0461B6A1150C}"/>
          </ac:spMkLst>
        </pc:spChg>
        <pc:spChg chg="mod ord">
          <ac:chgData name="Mariah Helgeson" userId="51b1bd1c-374c-4333-91a8-ada6f1cc33a2" providerId="ADAL" clId="{2561BA1A-F32F-064E-9033-AAFC7156500D}" dt="2022-01-25T20:02:29.854" v="3648" actId="700"/>
          <ac:spMkLst>
            <pc:docMk/>
            <pc:sldMk cId="4061572344" sldId="1176"/>
            <ac:spMk id="5" creationId="{158FD5AE-5C6C-A048-9EE1-079DF7551558}"/>
          </ac:spMkLst>
        </pc:spChg>
        <pc:spChg chg="add mod">
          <ac:chgData name="Mariah Helgeson" userId="51b1bd1c-374c-4333-91a8-ada6f1cc33a2" providerId="ADAL" clId="{2561BA1A-F32F-064E-9033-AAFC7156500D}" dt="2022-01-25T19:23:00.547" v="3120"/>
          <ac:spMkLst>
            <pc:docMk/>
            <pc:sldMk cId="4061572344" sldId="1176"/>
            <ac:spMk id="8" creationId="{99E33019-105F-4E47-A71D-57788156DAA9}"/>
          </ac:spMkLst>
        </pc:spChg>
        <pc:spChg chg="add mod">
          <ac:chgData name="Mariah Helgeson" userId="51b1bd1c-374c-4333-91a8-ada6f1cc33a2" providerId="ADAL" clId="{2561BA1A-F32F-064E-9033-AAFC7156500D}" dt="2022-01-25T19:23:00.547" v="3120"/>
          <ac:spMkLst>
            <pc:docMk/>
            <pc:sldMk cId="4061572344" sldId="1176"/>
            <ac:spMk id="9" creationId="{2249BCF1-023A-D047-8940-7A532AD0ECCB}"/>
          </ac:spMkLst>
        </pc:spChg>
        <pc:spChg chg="add mod">
          <ac:chgData name="Mariah Helgeson" userId="51b1bd1c-374c-4333-91a8-ada6f1cc33a2" providerId="ADAL" clId="{2561BA1A-F32F-064E-9033-AAFC7156500D}" dt="2022-01-25T19:23:00.547" v="3120"/>
          <ac:spMkLst>
            <pc:docMk/>
            <pc:sldMk cId="4061572344" sldId="1176"/>
            <ac:spMk id="10" creationId="{5427A0B2-375F-3A45-9DD6-85E03A2E504A}"/>
          </ac:spMkLst>
        </pc:spChg>
        <pc:spChg chg="add mod">
          <ac:chgData name="Mariah Helgeson" userId="51b1bd1c-374c-4333-91a8-ada6f1cc33a2" providerId="ADAL" clId="{2561BA1A-F32F-064E-9033-AAFC7156500D}" dt="2022-01-25T19:23:00.547" v="3120"/>
          <ac:spMkLst>
            <pc:docMk/>
            <pc:sldMk cId="4061572344" sldId="1176"/>
            <ac:spMk id="11" creationId="{E3523155-3A7C-1A4D-870E-F5FA46CB9ABA}"/>
          </ac:spMkLst>
        </pc:spChg>
        <pc:spChg chg="add mod">
          <ac:chgData name="Mariah Helgeson" userId="51b1bd1c-374c-4333-91a8-ada6f1cc33a2" providerId="ADAL" clId="{2561BA1A-F32F-064E-9033-AAFC7156500D}" dt="2022-01-25T19:23:00.547" v="3120"/>
          <ac:spMkLst>
            <pc:docMk/>
            <pc:sldMk cId="4061572344" sldId="1176"/>
            <ac:spMk id="12" creationId="{89EA6F60-B159-C747-83A3-B92C0BA6A521}"/>
          </ac:spMkLst>
        </pc:spChg>
        <pc:spChg chg="add mod">
          <ac:chgData name="Mariah Helgeson" userId="51b1bd1c-374c-4333-91a8-ada6f1cc33a2" providerId="ADAL" clId="{2561BA1A-F32F-064E-9033-AAFC7156500D}" dt="2022-01-25T19:23:00.547" v="3120"/>
          <ac:spMkLst>
            <pc:docMk/>
            <pc:sldMk cId="4061572344" sldId="1176"/>
            <ac:spMk id="13" creationId="{15747465-F71D-BE43-8AF8-BD76206F518E}"/>
          </ac:spMkLst>
        </pc:spChg>
        <pc:spChg chg="add mod">
          <ac:chgData name="Mariah Helgeson" userId="51b1bd1c-374c-4333-91a8-ada6f1cc33a2" providerId="ADAL" clId="{2561BA1A-F32F-064E-9033-AAFC7156500D}" dt="2022-01-25T19:23:00.547" v="3120"/>
          <ac:spMkLst>
            <pc:docMk/>
            <pc:sldMk cId="4061572344" sldId="1176"/>
            <ac:spMk id="14" creationId="{8A010E08-F187-C24E-9AAC-5C6773149C7D}"/>
          </ac:spMkLst>
        </pc:spChg>
        <pc:spChg chg="add mod">
          <ac:chgData name="Mariah Helgeson" userId="51b1bd1c-374c-4333-91a8-ada6f1cc33a2" providerId="ADAL" clId="{2561BA1A-F32F-064E-9033-AAFC7156500D}" dt="2022-01-25T19:23:00.547" v="3120"/>
          <ac:spMkLst>
            <pc:docMk/>
            <pc:sldMk cId="4061572344" sldId="1176"/>
            <ac:spMk id="15" creationId="{F50C90BC-B269-5C4B-A15C-46AF3CEA6E02}"/>
          </ac:spMkLst>
        </pc:spChg>
        <pc:spChg chg="add mod">
          <ac:chgData name="Mariah Helgeson" userId="51b1bd1c-374c-4333-91a8-ada6f1cc33a2" providerId="ADAL" clId="{2561BA1A-F32F-064E-9033-AAFC7156500D}" dt="2022-01-25T19:23:00.547" v="3120"/>
          <ac:spMkLst>
            <pc:docMk/>
            <pc:sldMk cId="4061572344" sldId="1176"/>
            <ac:spMk id="16" creationId="{CAF58001-9142-DB48-963F-C2818A6D7E78}"/>
          </ac:spMkLst>
        </pc:spChg>
        <pc:spChg chg="add mod">
          <ac:chgData name="Mariah Helgeson" userId="51b1bd1c-374c-4333-91a8-ada6f1cc33a2" providerId="ADAL" clId="{2561BA1A-F32F-064E-9033-AAFC7156500D}" dt="2022-01-25T19:23:00.547" v="3120"/>
          <ac:spMkLst>
            <pc:docMk/>
            <pc:sldMk cId="4061572344" sldId="1176"/>
            <ac:spMk id="17" creationId="{CCD262E6-A822-7B41-98E0-0985DD14AC3C}"/>
          </ac:spMkLst>
        </pc:spChg>
        <pc:spChg chg="add mod">
          <ac:chgData name="Mariah Helgeson" userId="51b1bd1c-374c-4333-91a8-ada6f1cc33a2" providerId="ADAL" clId="{2561BA1A-F32F-064E-9033-AAFC7156500D}" dt="2022-01-25T19:23:00.547" v="3120"/>
          <ac:spMkLst>
            <pc:docMk/>
            <pc:sldMk cId="4061572344" sldId="1176"/>
            <ac:spMk id="18" creationId="{7648FE2F-1E47-7A43-AB9E-CA055D53A49B}"/>
          </ac:spMkLst>
        </pc:spChg>
        <pc:spChg chg="add mod">
          <ac:chgData name="Mariah Helgeson" userId="51b1bd1c-374c-4333-91a8-ada6f1cc33a2" providerId="ADAL" clId="{2561BA1A-F32F-064E-9033-AAFC7156500D}" dt="2022-01-25T19:23:00.547" v="3120"/>
          <ac:spMkLst>
            <pc:docMk/>
            <pc:sldMk cId="4061572344" sldId="1176"/>
            <ac:spMk id="19" creationId="{9A542896-E611-5F43-9E40-FD120152C4BF}"/>
          </ac:spMkLst>
        </pc:spChg>
        <pc:spChg chg="add mod">
          <ac:chgData name="Mariah Helgeson" userId="51b1bd1c-374c-4333-91a8-ada6f1cc33a2" providerId="ADAL" clId="{2561BA1A-F32F-064E-9033-AAFC7156500D}" dt="2022-01-25T19:23:00.547" v="3120"/>
          <ac:spMkLst>
            <pc:docMk/>
            <pc:sldMk cId="4061572344" sldId="1176"/>
            <ac:spMk id="20" creationId="{256E6649-6541-E34D-9F0F-21BC7341E977}"/>
          </ac:spMkLst>
        </pc:spChg>
        <pc:spChg chg="add mod">
          <ac:chgData name="Mariah Helgeson" userId="51b1bd1c-374c-4333-91a8-ada6f1cc33a2" providerId="ADAL" clId="{2561BA1A-F32F-064E-9033-AAFC7156500D}" dt="2022-01-25T19:23:00.547" v="3120"/>
          <ac:spMkLst>
            <pc:docMk/>
            <pc:sldMk cId="4061572344" sldId="1176"/>
            <ac:spMk id="21" creationId="{B854242A-EBDE-DC42-86B5-EFE33CA0DE05}"/>
          </ac:spMkLst>
        </pc:spChg>
        <pc:spChg chg="add mod">
          <ac:chgData name="Mariah Helgeson" userId="51b1bd1c-374c-4333-91a8-ada6f1cc33a2" providerId="ADAL" clId="{2561BA1A-F32F-064E-9033-AAFC7156500D}" dt="2022-01-25T19:23:00.547" v="3120"/>
          <ac:spMkLst>
            <pc:docMk/>
            <pc:sldMk cId="4061572344" sldId="1176"/>
            <ac:spMk id="22" creationId="{654F2E29-CBDB-BB4E-ABCB-95B8A476C382}"/>
          </ac:spMkLst>
        </pc:spChg>
        <pc:spChg chg="add mod">
          <ac:chgData name="Mariah Helgeson" userId="51b1bd1c-374c-4333-91a8-ada6f1cc33a2" providerId="ADAL" clId="{2561BA1A-F32F-064E-9033-AAFC7156500D}" dt="2022-01-25T19:23:00.547" v="3120"/>
          <ac:spMkLst>
            <pc:docMk/>
            <pc:sldMk cId="4061572344" sldId="1176"/>
            <ac:spMk id="23" creationId="{A4A5322D-F559-CC43-AC78-6449D52DBE0D}"/>
          </ac:spMkLst>
        </pc:spChg>
        <pc:spChg chg="add mod">
          <ac:chgData name="Mariah Helgeson" userId="51b1bd1c-374c-4333-91a8-ada6f1cc33a2" providerId="ADAL" clId="{2561BA1A-F32F-064E-9033-AAFC7156500D}" dt="2022-01-25T19:23:00.547" v="3120"/>
          <ac:spMkLst>
            <pc:docMk/>
            <pc:sldMk cId="4061572344" sldId="1176"/>
            <ac:spMk id="24" creationId="{D7A0532D-4506-734D-B43D-A588B7219A69}"/>
          </ac:spMkLst>
        </pc:spChg>
        <pc:spChg chg="add mod">
          <ac:chgData name="Mariah Helgeson" userId="51b1bd1c-374c-4333-91a8-ada6f1cc33a2" providerId="ADAL" clId="{2561BA1A-F32F-064E-9033-AAFC7156500D}" dt="2022-01-25T19:23:00.547" v="3120"/>
          <ac:spMkLst>
            <pc:docMk/>
            <pc:sldMk cId="4061572344" sldId="1176"/>
            <ac:spMk id="25" creationId="{05628B25-691D-0D4C-AC4A-47BC9CC3F8BC}"/>
          </ac:spMkLst>
        </pc:spChg>
        <pc:spChg chg="add mod">
          <ac:chgData name="Mariah Helgeson" userId="51b1bd1c-374c-4333-91a8-ada6f1cc33a2" providerId="ADAL" clId="{2561BA1A-F32F-064E-9033-AAFC7156500D}" dt="2022-01-25T19:23:00.547" v="3120"/>
          <ac:spMkLst>
            <pc:docMk/>
            <pc:sldMk cId="4061572344" sldId="1176"/>
            <ac:spMk id="26" creationId="{FE8C507B-36FE-C84E-9910-E903ED195C63}"/>
          </ac:spMkLst>
        </pc:spChg>
        <pc:spChg chg="add mod">
          <ac:chgData name="Mariah Helgeson" userId="51b1bd1c-374c-4333-91a8-ada6f1cc33a2" providerId="ADAL" clId="{2561BA1A-F32F-064E-9033-AAFC7156500D}" dt="2022-01-25T19:23:00.547" v="3120"/>
          <ac:spMkLst>
            <pc:docMk/>
            <pc:sldMk cId="4061572344" sldId="1176"/>
            <ac:spMk id="27" creationId="{CDA891CB-C75B-A94A-A3C4-5BECC9E897F7}"/>
          </ac:spMkLst>
        </pc:spChg>
        <pc:spChg chg="add mod">
          <ac:chgData name="Mariah Helgeson" userId="51b1bd1c-374c-4333-91a8-ada6f1cc33a2" providerId="ADAL" clId="{2561BA1A-F32F-064E-9033-AAFC7156500D}" dt="2022-01-25T19:23:00.547" v="3120"/>
          <ac:spMkLst>
            <pc:docMk/>
            <pc:sldMk cId="4061572344" sldId="1176"/>
            <ac:spMk id="28" creationId="{A30567C7-97C4-D443-90AD-992A6FD886DB}"/>
          </ac:spMkLst>
        </pc:spChg>
      </pc:sldChg>
      <pc:sldChg chg="addSp delSp modSp mod chgLayout">
        <pc:chgData name="Mariah Helgeson" userId="51b1bd1c-374c-4333-91a8-ada6f1cc33a2" providerId="ADAL" clId="{2561BA1A-F32F-064E-9033-AAFC7156500D}" dt="2022-02-02T00:12:33.709" v="20762" actId="255"/>
        <pc:sldMkLst>
          <pc:docMk/>
          <pc:sldMk cId="4287617349" sldId="1177"/>
        </pc:sldMkLst>
        <pc:spChg chg="add mod ord">
          <ac:chgData name="Mariah Helgeson" userId="51b1bd1c-374c-4333-91a8-ada6f1cc33a2" providerId="ADAL" clId="{2561BA1A-F32F-064E-9033-AAFC7156500D}" dt="2022-01-25T20:02:29.854" v="3648" actId="700"/>
          <ac:spMkLst>
            <pc:docMk/>
            <pc:sldMk cId="4287617349" sldId="1177"/>
            <ac:spMk id="2" creationId="{BB3622C1-74B1-E145-9EB1-DAB2676851A8}"/>
          </ac:spMkLst>
        </pc:spChg>
        <pc:spChg chg="del">
          <ac:chgData name="Mariah Helgeson" userId="51b1bd1c-374c-4333-91a8-ada6f1cc33a2" providerId="ADAL" clId="{2561BA1A-F32F-064E-9033-AAFC7156500D}" dt="2022-01-27T17:57:49.913" v="4442" actId="478"/>
          <ac:spMkLst>
            <pc:docMk/>
            <pc:sldMk cId="4287617349" sldId="1177"/>
            <ac:spMk id="3" creationId="{18EB4EAD-D97A-4206-A1D3-E0CDABB964AF}"/>
          </ac:spMkLst>
        </pc:spChg>
        <pc:spChg chg="mod ord">
          <ac:chgData name="Mariah Helgeson" userId="51b1bd1c-374c-4333-91a8-ada6f1cc33a2" providerId="ADAL" clId="{2561BA1A-F32F-064E-9033-AAFC7156500D}" dt="2022-02-02T00:12:33.709" v="20762" actId="255"/>
          <ac:spMkLst>
            <pc:docMk/>
            <pc:sldMk cId="4287617349" sldId="1177"/>
            <ac:spMk id="4" creationId="{3A71FAE3-1D03-7141-A345-0461B6A1150C}"/>
          </ac:spMkLst>
        </pc:spChg>
        <pc:spChg chg="mod ord">
          <ac:chgData name="Mariah Helgeson" userId="51b1bd1c-374c-4333-91a8-ada6f1cc33a2" providerId="ADAL" clId="{2561BA1A-F32F-064E-9033-AAFC7156500D}" dt="2022-01-25T20:02:29.854" v="3648" actId="700"/>
          <ac:spMkLst>
            <pc:docMk/>
            <pc:sldMk cId="4287617349" sldId="1177"/>
            <ac:spMk id="5" creationId="{158FD5AE-5C6C-A048-9EE1-079DF7551558}"/>
          </ac:spMkLst>
        </pc:spChg>
        <pc:spChg chg="add mod">
          <ac:chgData name="Mariah Helgeson" userId="51b1bd1c-374c-4333-91a8-ada6f1cc33a2" providerId="ADAL" clId="{2561BA1A-F32F-064E-9033-AAFC7156500D}" dt="2022-01-25T19:23:01.910" v="3121"/>
          <ac:spMkLst>
            <pc:docMk/>
            <pc:sldMk cId="4287617349" sldId="1177"/>
            <ac:spMk id="8" creationId="{B2100FF8-8865-E04F-9673-A741247284B1}"/>
          </ac:spMkLst>
        </pc:spChg>
        <pc:spChg chg="add mod">
          <ac:chgData name="Mariah Helgeson" userId="51b1bd1c-374c-4333-91a8-ada6f1cc33a2" providerId="ADAL" clId="{2561BA1A-F32F-064E-9033-AAFC7156500D}" dt="2022-01-25T19:23:01.910" v="3121"/>
          <ac:spMkLst>
            <pc:docMk/>
            <pc:sldMk cId="4287617349" sldId="1177"/>
            <ac:spMk id="9" creationId="{729FE64E-2829-6446-962B-AFBA169C0B6D}"/>
          </ac:spMkLst>
        </pc:spChg>
        <pc:spChg chg="add mod">
          <ac:chgData name="Mariah Helgeson" userId="51b1bd1c-374c-4333-91a8-ada6f1cc33a2" providerId="ADAL" clId="{2561BA1A-F32F-064E-9033-AAFC7156500D}" dt="2022-01-25T19:23:01.910" v="3121"/>
          <ac:spMkLst>
            <pc:docMk/>
            <pc:sldMk cId="4287617349" sldId="1177"/>
            <ac:spMk id="10" creationId="{51DA3631-5210-6E4D-A1DC-B21584B6A9E2}"/>
          </ac:spMkLst>
        </pc:spChg>
        <pc:spChg chg="add mod">
          <ac:chgData name="Mariah Helgeson" userId="51b1bd1c-374c-4333-91a8-ada6f1cc33a2" providerId="ADAL" clId="{2561BA1A-F32F-064E-9033-AAFC7156500D}" dt="2022-01-25T19:23:01.910" v="3121"/>
          <ac:spMkLst>
            <pc:docMk/>
            <pc:sldMk cId="4287617349" sldId="1177"/>
            <ac:spMk id="11" creationId="{EA20AFAB-5B9C-A44B-B3F1-D8A6C59CD1C9}"/>
          </ac:spMkLst>
        </pc:spChg>
        <pc:spChg chg="add mod">
          <ac:chgData name="Mariah Helgeson" userId="51b1bd1c-374c-4333-91a8-ada6f1cc33a2" providerId="ADAL" clId="{2561BA1A-F32F-064E-9033-AAFC7156500D}" dt="2022-01-25T19:23:01.910" v="3121"/>
          <ac:spMkLst>
            <pc:docMk/>
            <pc:sldMk cId="4287617349" sldId="1177"/>
            <ac:spMk id="12" creationId="{A17A8EDC-2DE5-054D-BAEE-C63DC1D66EB1}"/>
          </ac:spMkLst>
        </pc:spChg>
        <pc:spChg chg="add mod">
          <ac:chgData name="Mariah Helgeson" userId="51b1bd1c-374c-4333-91a8-ada6f1cc33a2" providerId="ADAL" clId="{2561BA1A-F32F-064E-9033-AAFC7156500D}" dt="2022-01-25T19:23:01.910" v="3121"/>
          <ac:spMkLst>
            <pc:docMk/>
            <pc:sldMk cId="4287617349" sldId="1177"/>
            <ac:spMk id="13" creationId="{B08F5CFA-0A27-094A-BDC6-D2D5F621AD1E}"/>
          </ac:spMkLst>
        </pc:spChg>
        <pc:spChg chg="add mod">
          <ac:chgData name="Mariah Helgeson" userId="51b1bd1c-374c-4333-91a8-ada6f1cc33a2" providerId="ADAL" clId="{2561BA1A-F32F-064E-9033-AAFC7156500D}" dt="2022-01-25T19:23:01.910" v="3121"/>
          <ac:spMkLst>
            <pc:docMk/>
            <pc:sldMk cId="4287617349" sldId="1177"/>
            <ac:spMk id="14" creationId="{A7B9250E-9AB3-F94B-AEAE-2E8D46DE08E1}"/>
          </ac:spMkLst>
        </pc:spChg>
        <pc:spChg chg="add mod">
          <ac:chgData name="Mariah Helgeson" userId="51b1bd1c-374c-4333-91a8-ada6f1cc33a2" providerId="ADAL" clId="{2561BA1A-F32F-064E-9033-AAFC7156500D}" dt="2022-01-25T19:23:01.910" v="3121"/>
          <ac:spMkLst>
            <pc:docMk/>
            <pc:sldMk cId="4287617349" sldId="1177"/>
            <ac:spMk id="15" creationId="{C94722BB-4F0E-8640-A5A7-9FEF9C6BDCC7}"/>
          </ac:spMkLst>
        </pc:spChg>
        <pc:spChg chg="add mod">
          <ac:chgData name="Mariah Helgeson" userId="51b1bd1c-374c-4333-91a8-ada6f1cc33a2" providerId="ADAL" clId="{2561BA1A-F32F-064E-9033-AAFC7156500D}" dt="2022-01-25T19:23:01.910" v="3121"/>
          <ac:spMkLst>
            <pc:docMk/>
            <pc:sldMk cId="4287617349" sldId="1177"/>
            <ac:spMk id="16" creationId="{58B992D5-83E0-4F4E-82F2-ECFBD0F677FC}"/>
          </ac:spMkLst>
        </pc:spChg>
        <pc:spChg chg="add mod">
          <ac:chgData name="Mariah Helgeson" userId="51b1bd1c-374c-4333-91a8-ada6f1cc33a2" providerId="ADAL" clId="{2561BA1A-F32F-064E-9033-AAFC7156500D}" dt="2022-01-25T19:23:01.910" v="3121"/>
          <ac:spMkLst>
            <pc:docMk/>
            <pc:sldMk cId="4287617349" sldId="1177"/>
            <ac:spMk id="17" creationId="{0B737443-90C8-6A43-8012-E869CBE0E6E8}"/>
          </ac:spMkLst>
        </pc:spChg>
        <pc:spChg chg="add mod">
          <ac:chgData name="Mariah Helgeson" userId="51b1bd1c-374c-4333-91a8-ada6f1cc33a2" providerId="ADAL" clId="{2561BA1A-F32F-064E-9033-AAFC7156500D}" dt="2022-01-25T19:23:01.910" v="3121"/>
          <ac:spMkLst>
            <pc:docMk/>
            <pc:sldMk cId="4287617349" sldId="1177"/>
            <ac:spMk id="18" creationId="{B733AB83-A68E-304B-93B1-F1AAFD241B75}"/>
          </ac:spMkLst>
        </pc:spChg>
        <pc:spChg chg="add mod">
          <ac:chgData name="Mariah Helgeson" userId="51b1bd1c-374c-4333-91a8-ada6f1cc33a2" providerId="ADAL" clId="{2561BA1A-F32F-064E-9033-AAFC7156500D}" dt="2022-01-25T19:23:01.910" v="3121"/>
          <ac:spMkLst>
            <pc:docMk/>
            <pc:sldMk cId="4287617349" sldId="1177"/>
            <ac:spMk id="19" creationId="{7E7A4BFA-3F38-4B4E-AB95-48C590FACDC4}"/>
          </ac:spMkLst>
        </pc:spChg>
        <pc:spChg chg="add mod">
          <ac:chgData name="Mariah Helgeson" userId="51b1bd1c-374c-4333-91a8-ada6f1cc33a2" providerId="ADAL" clId="{2561BA1A-F32F-064E-9033-AAFC7156500D}" dt="2022-01-25T19:23:01.910" v="3121"/>
          <ac:spMkLst>
            <pc:docMk/>
            <pc:sldMk cId="4287617349" sldId="1177"/>
            <ac:spMk id="20" creationId="{4BE04BDC-F6D8-F846-93A7-D83C148FE483}"/>
          </ac:spMkLst>
        </pc:spChg>
        <pc:spChg chg="add mod">
          <ac:chgData name="Mariah Helgeson" userId="51b1bd1c-374c-4333-91a8-ada6f1cc33a2" providerId="ADAL" clId="{2561BA1A-F32F-064E-9033-AAFC7156500D}" dt="2022-01-25T19:23:01.910" v="3121"/>
          <ac:spMkLst>
            <pc:docMk/>
            <pc:sldMk cId="4287617349" sldId="1177"/>
            <ac:spMk id="21" creationId="{3A330511-CA29-0F4F-B3EC-B62D259CE5B2}"/>
          </ac:spMkLst>
        </pc:spChg>
        <pc:spChg chg="add mod">
          <ac:chgData name="Mariah Helgeson" userId="51b1bd1c-374c-4333-91a8-ada6f1cc33a2" providerId="ADAL" clId="{2561BA1A-F32F-064E-9033-AAFC7156500D}" dt="2022-01-25T19:23:01.910" v="3121"/>
          <ac:spMkLst>
            <pc:docMk/>
            <pc:sldMk cId="4287617349" sldId="1177"/>
            <ac:spMk id="22" creationId="{AEFF1FF7-9EB5-E343-9CCB-8C65E65E7439}"/>
          </ac:spMkLst>
        </pc:spChg>
        <pc:spChg chg="add mod">
          <ac:chgData name="Mariah Helgeson" userId="51b1bd1c-374c-4333-91a8-ada6f1cc33a2" providerId="ADAL" clId="{2561BA1A-F32F-064E-9033-AAFC7156500D}" dt="2022-01-25T19:23:01.910" v="3121"/>
          <ac:spMkLst>
            <pc:docMk/>
            <pc:sldMk cId="4287617349" sldId="1177"/>
            <ac:spMk id="23" creationId="{24EDC411-AA33-F046-8E7C-383827E7D1AA}"/>
          </ac:spMkLst>
        </pc:spChg>
        <pc:spChg chg="add mod">
          <ac:chgData name="Mariah Helgeson" userId="51b1bd1c-374c-4333-91a8-ada6f1cc33a2" providerId="ADAL" clId="{2561BA1A-F32F-064E-9033-AAFC7156500D}" dt="2022-01-25T19:23:01.910" v="3121"/>
          <ac:spMkLst>
            <pc:docMk/>
            <pc:sldMk cId="4287617349" sldId="1177"/>
            <ac:spMk id="24" creationId="{923AF81C-1BD7-844D-82BD-0A74CF2264A3}"/>
          </ac:spMkLst>
        </pc:spChg>
        <pc:spChg chg="add mod">
          <ac:chgData name="Mariah Helgeson" userId="51b1bd1c-374c-4333-91a8-ada6f1cc33a2" providerId="ADAL" clId="{2561BA1A-F32F-064E-9033-AAFC7156500D}" dt="2022-01-25T19:23:01.910" v="3121"/>
          <ac:spMkLst>
            <pc:docMk/>
            <pc:sldMk cId="4287617349" sldId="1177"/>
            <ac:spMk id="25" creationId="{0F6CC0D6-AD2D-AD4C-936B-4D7CFF82A38B}"/>
          </ac:spMkLst>
        </pc:spChg>
        <pc:spChg chg="add mod">
          <ac:chgData name="Mariah Helgeson" userId="51b1bd1c-374c-4333-91a8-ada6f1cc33a2" providerId="ADAL" clId="{2561BA1A-F32F-064E-9033-AAFC7156500D}" dt="2022-01-25T19:23:01.910" v="3121"/>
          <ac:spMkLst>
            <pc:docMk/>
            <pc:sldMk cId="4287617349" sldId="1177"/>
            <ac:spMk id="26" creationId="{4F8B9FC2-963B-434E-A31E-AFC66676FFD7}"/>
          </ac:spMkLst>
        </pc:spChg>
        <pc:spChg chg="add mod">
          <ac:chgData name="Mariah Helgeson" userId="51b1bd1c-374c-4333-91a8-ada6f1cc33a2" providerId="ADAL" clId="{2561BA1A-F32F-064E-9033-AAFC7156500D}" dt="2022-01-25T19:23:01.910" v="3121"/>
          <ac:spMkLst>
            <pc:docMk/>
            <pc:sldMk cId="4287617349" sldId="1177"/>
            <ac:spMk id="27" creationId="{31B91EAC-6794-E441-AF8F-3BF85E13DDDD}"/>
          </ac:spMkLst>
        </pc:spChg>
        <pc:spChg chg="add mod">
          <ac:chgData name="Mariah Helgeson" userId="51b1bd1c-374c-4333-91a8-ada6f1cc33a2" providerId="ADAL" clId="{2561BA1A-F32F-064E-9033-AAFC7156500D}" dt="2022-01-25T19:23:01.910" v="3121"/>
          <ac:spMkLst>
            <pc:docMk/>
            <pc:sldMk cId="4287617349" sldId="1177"/>
            <ac:spMk id="28" creationId="{8D25DF1F-1B1F-F348-A092-9B6FDE76B011}"/>
          </ac:spMkLst>
        </pc:spChg>
      </pc:sldChg>
      <pc:sldChg chg="addSp delSp modSp mod chgLayout">
        <pc:chgData name="Mariah Helgeson" userId="51b1bd1c-374c-4333-91a8-ada6f1cc33a2" providerId="ADAL" clId="{2561BA1A-F32F-064E-9033-AAFC7156500D}" dt="2022-02-02T00:12:39.832" v="20763" actId="255"/>
        <pc:sldMkLst>
          <pc:docMk/>
          <pc:sldMk cId="1682672247" sldId="1178"/>
        </pc:sldMkLst>
        <pc:spChg chg="add mod ord">
          <ac:chgData name="Mariah Helgeson" userId="51b1bd1c-374c-4333-91a8-ada6f1cc33a2" providerId="ADAL" clId="{2561BA1A-F32F-064E-9033-AAFC7156500D}" dt="2022-01-25T20:02:29.854" v="3648" actId="700"/>
          <ac:spMkLst>
            <pc:docMk/>
            <pc:sldMk cId="1682672247" sldId="1178"/>
            <ac:spMk id="2" creationId="{9AE9ABE8-C88E-0043-A9F1-D33838317AF0}"/>
          </ac:spMkLst>
        </pc:spChg>
        <pc:spChg chg="del">
          <ac:chgData name="Mariah Helgeson" userId="51b1bd1c-374c-4333-91a8-ada6f1cc33a2" providerId="ADAL" clId="{2561BA1A-F32F-064E-9033-AAFC7156500D}" dt="2022-01-27T17:57:52.931" v="4443" actId="478"/>
          <ac:spMkLst>
            <pc:docMk/>
            <pc:sldMk cId="1682672247" sldId="1178"/>
            <ac:spMk id="3" creationId="{18EB4EAD-D97A-4206-A1D3-E0CDABB964AF}"/>
          </ac:spMkLst>
        </pc:spChg>
        <pc:spChg chg="mod ord">
          <ac:chgData name="Mariah Helgeson" userId="51b1bd1c-374c-4333-91a8-ada6f1cc33a2" providerId="ADAL" clId="{2561BA1A-F32F-064E-9033-AAFC7156500D}" dt="2022-02-02T00:12:39.832" v="20763" actId="255"/>
          <ac:spMkLst>
            <pc:docMk/>
            <pc:sldMk cId="1682672247" sldId="1178"/>
            <ac:spMk id="4" creationId="{3A71FAE3-1D03-7141-A345-0461B6A1150C}"/>
          </ac:spMkLst>
        </pc:spChg>
        <pc:spChg chg="mod ord">
          <ac:chgData name="Mariah Helgeson" userId="51b1bd1c-374c-4333-91a8-ada6f1cc33a2" providerId="ADAL" clId="{2561BA1A-F32F-064E-9033-AAFC7156500D}" dt="2022-01-25T20:02:29.854" v="3648" actId="700"/>
          <ac:spMkLst>
            <pc:docMk/>
            <pc:sldMk cId="1682672247" sldId="1178"/>
            <ac:spMk id="5" creationId="{158FD5AE-5C6C-A048-9EE1-079DF7551558}"/>
          </ac:spMkLst>
        </pc:spChg>
        <pc:spChg chg="add mod">
          <ac:chgData name="Mariah Helgeson" userId="51b1bd1c-374c-4333-91a8-ada6f1cc33a2" providerId="ADAL" clId="{2561BA1A-F32F-064E-9033-AAFC7156500D}" dt="2022-01-25T19:23:03.361" v="3122"/>
          <ac:spMkLst>
            <pc:docMk/>
            <pc:sldMk cId="1682672247" sldId="1178"/>
            <ac:spMk id="8" creationId="{FFAEC3A4-93D6-6F4B-898C-D8234442B052}"/>
          </ac:spMkLst>
        </pc:spChg>
        <pc:spChg chg="add mod">
          <ac:chgData name="Mariah Helgeson" userId="51b1bd1c-374c-4333-91a8-ada6f1cc33a2" providerId="ADAL" clId="{2561BA1A-F32F-064E-9033-AAFC7156500D}" dt="2022-01-25T19:23:03.361" v="3122"/>
          <ac:spMkLst>
            <pc:docMk/>
            <pc:sldMk cId="1682672247" sldId="1178"/>
            <ac:spMk id="9" creationId="{0E2BDC58-3D3A-4642-A702-D1E1706BC696}"/>
          </ac:spMkLst>
        </pc:spChg>
        <pc:spChg chg="add mod">
          <ac:chgData name="Mariah Helgeson" userId="51b1bd1c-374c-4333-91a8-ada6f1cc33a2" providerId="ADAL" clId="{2561BA1A-F32F-064E-9033-AAFC7156500D}" dt="2022-01-25T19:23:03.361" v="3122"/>
          <ac:spMkLst>
            <pc:docMk/>
            <pc:sldMk cId="1682672247" sldId="1178"/>
            <ac:spMk id="10" creationId="{916EF0FC-0D71-974C-88C3-901175E70E64}"/>
          </ac:spMkLst>
        </pc:spChg>
        <pc:spChg chg="add mod">
          <ac:chgData name="Mariah Helgeson" userId="51b1bd1c-374c-4333-91a8-ada6f1cc33a2" providerId="ADAL" clId="{2561BA1A-F32F-064E-9033-AAFC7156500D}" dt="2022-01-25T19:23:03.361" v="3122"/>
          <ac:spMkLst>
            <pc:docMk/>
            <pc:sldMk cId="1682672247" sldId="1178"/>
            <ac:spMk id="11" creationId="{6BB31A7B-1AB3-FE47-8973-467C26F4A238}"/>
          </ac:spMkLst>
        </pc:spChg>
        <pc:spChg chg="add mod">
          <ac:chgData name="Mariah Helgeson" userId="51b1bd1c-374c-4333-91a8-ada6f1cc33a2" providerId="ADAL" clId="{2561BA1A-F32F-064E-9033-AAFC7156500D}" dt="2022-01-25T19:23:03.361" v="3122"/>
          <ac:spMkLst>
            <pc:docMk/>
            <pc:sldMk cId="1682672247" sldId="1178"/>
            <ac:spMk id="12" creationId="{1533ADF4-7F80-004B-B796-FD9BD6924051}"/>
          </ac:spMkLst>
        </pc:spChg>
        <pc:spChg chg="add mod">
          <ac:chgData name="Mariah Helgeson" userId="51b1bd1c-374c-4333-91a8-ada6f1cc33a2" providerId="ADAL" clId="{2561BA1A-F32F-064E-9033-AAFC7156500D}" dt="2022-01-25T19:23:03.361" v="3122"/>
          <ac:spMkLst>
            <pc:docMk/>
            <pc:sldMk cId="1682672247" sldId="1178"/>
            <ac:spMk id="13" creationId="{F6C7EAEF-9F57-0046-BCD4-09E1199EA218}"/>
          </ac:spMkLst>
        </pc:spChg>
        <pc:spChg chg="add mod">
          <ac:chgData name="Mariah Helgeson" userId="51b1bd1c-374c-4333-91a8-ada6f1cc33a2" providerId="ADAL" clId="{2561BA1A-F32F-064E-9033-AAFC7156500D}" dt="2022-01-25T19:23:03.361" v="3122"/>
          <ac:spMkLst>
            <pc:docMk/>
            <pc:sldMk cId="1682672247" sldId="1178"/>
            <ac:spMk id="14" creationId="{49313448-698F-CD4F-B17F-102EAAC1659E}"/>
          </ac:spMkLst>
        </pc:spChg>
        <pc:spChg chg="add mod">
          <ac:chgData name="Mariah Helgeson" userId="51b1bd1c-374c-4333-91a8-ada6f1cc33a2" providerId="ADAL" clId="{2561BA1A-F32F-064E-9033-AAFC7156500D}" dt="2022-01-25T19:23:03.361" v="3122"/>
          <ac:spMkLst>
            <pc:docMk/>
            <pc:sldMk cId="1682672247" sldId="1178"/>
            <ac:spMk id="15" creationId="{B26511DA-37D8-764A-ACAE-20AF0A908B84}"/>
          </ac:spMkLst>
        </pc:spChg>
        <pc:spChg chg="add mod">
          <ac:chgData name="Mariah Helgeson" userId="51b1bd1c-374c-4333-91a8-ada6f1cc33a2" providerId="ADAL" clId="{2561BA1A-F32F-064E-9033-AAFC7156500D}" dt="2022-01-25T19:23:03.361" v="3122"/>
          <ac:spMkLst>
            <pc:docMk/>
            <pc:sldMk cId="1682672247" sldId="1178"/>
            <ac:spMk id="16" creationId="{8CDAF2C2-01F2-3A4E-A464-85FF8FCD0975}"/>
          </ac:spMkLst>
        </pc:spChg>
        <pc:spChg chg="add mod">
          <ac:chgData name="Mariah Helgeson" userId="51b1bd1c-374c-4333-91a8-ada6f1cc33a2" providerId="ADAL" clId="{2561BA1A-F32F-064E-9033-AAFC7156500D}" dt="2022-01-25T19:23:03.361" v="3122"/>
          <ac:spMkLst>
            <pc:docMk/>
            <pc:sldMk cId="1682672247" sldId="1178"/>
            <ac:spMk id="17" creationId="{689EE8D9-86D0-3B4A-89FD-C3585FAB1083}"/>
          </ac:spMkLst>
        </pc:spChg>
        <pc:spChg chg="add mod">
          <ac:chgData name="Mariah Helgeson" userId="51b1bd1c-374c-4333-91a8-ada6f1cc33a2" providerId="ADAL" clId="{2561BA1A-F32F-064E-9033-AAFC7156500D}" dt="2022-01-25T19:23:03.361" v="3122"/>
          <ac:spMkLst>
            <pc:docMk/>
            <pc:sldMk cId="1682672247" sldId="1178"/>
            <ac:spMk id="18" creationId="{48A907B8-1FCE-614C-AFC2-6FFB03D96CEC}"/>
          </ac:spMkLst>
        </pc:spChg>
        <pc:spChg chg="add mod">
          <ac:chgData name="Mariah Helgeson" userId="51b1bd1c-374c-4333-91a8-ada6f1cc33a2" providerId="ADAL" clId="{2561BA1A-F32F-064E-9033-AAFC7156500D}" dt="2022-01-25T19:23:03.361" v="3122"/>
          <ac:spMkLst>
            <pc:docMk/>
            <pc:sldMk cId="1682672247" sldId="1178"/>
            <ac:spMk id="19" creationId="{5DB25706-73F7-BF43-B866-D5EB7C9B7C84}"/>
          </ac:spMkLst>
        </pc:spChg>
        <pc:spChg chg="add mod">
          <ac:chgData name="Mariah Helgeson" userId="51b1bd1c-374c-4333-91a8-ada6f1cc33a2" providerId="ADAL" clId="{2561BA1A-F32F-064E-9033-AAFC7156500D}" dt="2022-01-25T19:23:03.361" v="3122"/>
          <ac:spMkLst>
            <pc:docMk/>
            <pc:sldMk cId="1682672247" sldId="1178"/>
            <ac:spMk id="20" creationId="{59693A8D-F8F5-3745-9C48-494E82082967}"/>
          </ac:spMkLst>
        </pc:spChg>
        <pc:spChg chg="add mod">
          <ac:chgData name="Mariah Helgeson" userId="51b1bd1c-374c-4333-91a8-ada6f1cc33a2" providerId="ADAL" clId="{2561BA1A-F32F-064E-9033-AAFC7156500D}" dt="2022-01-25T19:23:03.361" v="3122"/>
          <ac:spMkLst>
            <pc:docMk/>
            <pc:sldMk cId="1682672247" sldId="1178"/>
            <ac:spMk id="21" creationId="{E97EBDAA-D655-874A-9270-DF102D175A7A}"/>
          </ac:spMkLst>
        </pc:spChg>
        <pc:spChg chg="add mod">
          <ac:chgData name="Mariah Helgeson" userId="51b1bd1c-374c-4333-91a8-ada6f1cc33a2" providerId="ADAL" clId="{2561BA1A-F32F-064E-9033-AAFC7156500D}" dt="2022-01-25T19:23:03.361" v="3122"/>
          <ac:spMkLst>
            <pc:docMk/>
            <pc:sldMk cId="1682672247" sldId="1178"/>
            <ac:spMk id="22" creationId="{65F146C5-AA46-744E-9082-F56EDCE21F58}"/>
          </ac:spMkLst>
        </pc:spChg>
        <pc:spChg chg="add mod">
          <ac:chgData name="Mariah Helgeson" userId="51b1bd1c-374c-4333-91a8-ada6f1cc33a2" providerId="ADAL" clId="{2561BA1A-F32F-064E-9033-AAFC7156500D}" dt="2022-01-25T19:23:03.361" v="3122"/>
          <ac:spMkLst>
            <pc:docMk/>
            <pc:sldMk cId="1682672247" sldId="1178"/>
            <ac:spMk id="23" creationId="{41F493A5-BC06-4849-84AE-BABB096748EA}"/>
          </ac:spMkLst>
        </pc:spChg>
        <pc:spChg chg="add mod">
          <ac:chgData name="Mariah Helgeson" userId="51b1bd1c-374c-4333-91a8-ada6f1cc33a2" providerId="ADAL" clId="{2561BA1A-F32F-064E-9033-AAFC7156500D}" dt="2022-01-25T19:23:03.361" v="3122"/>
          <ac:spMkLst>
            <pc:docMk/>
            <pc:sldMk cId="1682672247" sldId="1178"/>
            <ac:spMk id="24" creationId="{2654C079-F571-A043-BA12-5C725EEEFFB6}"/>
          </ac:spMkLst>
        </pc:spChg>
        <pc:spChg chg="add mod">
          <ac:chgData name="Mariah Helgeson" userId="51b1bd1c-374c-4333-91a8-ada6f1cc33a2" providerId="ADAL" clId="{2561BA1A-F32F-064E-9033-AAFC7156500D}" dt="2022-01-25T19:23:03.361" v="3122"/>
          <ac:spMkLst>
            <pc:docMk/>
            <pc:sldMk cId="1682672247" sldId="1178"/>
            <ac:spMk id="25" creationId="{F2DDDCB3-F06B-2F40-A05C-FA5C348AA215}"/>
          </ac:spMkLst>
        </pc:spChg>
        <pc:spChg chg="add mod">
          <ac:chgData name="Mariah Helgeson" userId="51b1bd1c-374c-4333-91a8-ada6f1cc33a2" providerId="ADAL" clId="{2561BA1A-F32F-064E-9033-AAFC7156500D}" dt="2022-01-25T19:23:03.361" v="3122"/>
          <ac:spMkLst>
            <pc:docMk/>
            <pc:sldMk cId="1682672247" sldId="1178"/>
            <ac:spMk id="26" creationId="{D7AB83E4-BDD0-EC43-BACC-79DF67CBA1C9}"/>
          </ac:spMkLst>
        </pc:spChg>
        <pc:spChg chg="add mod">
          <ac:chgData name="Mariah Helgeson" userId="51b1bd1c-374c-4333-91a8-ada6f1cc33a2" providerId="ADAL" clId="{2561BA1A-F32F-064E-9033-AAFC7156500D}" dt="2022-01-25T19:23:03.361" v="3122"/>
          <ac:spMkLst>
            <pc:docMk/>
            <pc:sldMk cId="1682672247" sldId="1178"/>
            <ac:spMk id="27" creationId="{65A04DAB-0B6E-4F46-8731-81278CBBE01D}"/>
          </ac:spMkLst>
        </pc:spChg>
        <pc:spChg chg="add mod">
          <ac:chgData name="Mariah Helgeson" userId="51b1bd1c-374c-4333-91a8-ada6f1cc33a2" providerId="ADAL" clId="{2561BA1A-F32F-064E-9033-AAFC7156500D}" dt="2022-01-25T19:23:03.361" v="3122"/>
          <ac:spMkLst>
            <pc:docMk/>
            <pc:sldMk cId="1682672247" sldId="1178"/>
            <ac:spMk id="28" creationId="{2453E673-E6A2-2840-A118-447E0EA1E4FA}"/>
          </ac:spMkLst>
        </pc:spChg>
      </pc:sldChg>
      <pc:sldChg chg="addSp delSp modSp mod chgLayout">
        <pc:chgData name="Mariah Helgeson" userId="51b1bd1c-374c-4333-91a8-ada6f1cc33a2" providerId="ADAL" clId="{2561BA1A-F32F-064E-9033-AAFC7156500D}" dt="2022-02-02T00:12:45.623" v="20764" actId="255"/>
        <pc:sldMkLst>
          <pc:docMk/>
          <pc:sldMk cId="1177724806" sldId="1179"/>
        </pc:sldMkLst>
        <pc:spChg chg="add mod ord">
          <ac:chgData name="Mariah Helgeson" userId="51b1bd1c-374c-4333-91a8-ada6f1cc33a2" providerId="ADAL" clId="{2561BA1A-F32F-064E-9033-AAFC7156500D}" dt="2022-01-25T20:02:29.854" v="3648" actId="700"/>
          <ac:spMkLst>
            <pc:docMk/>
            <pc:sldMk cId="1177724806" sldId="1179"/>
            <ac:spMk id="2" creationId="{6B1949EC-DE98-AF45-B620-BC42AFCE47E7}"/>
          </ac:spMkLst>
        </pc:spChg>
        <pc:spChg chg="del">
          <ac:chgData name="Mariah Helgeson" userId="51b1bd1c-374c-4333-91a8-ada6f1cc33a2" providerId="ADAL" clId="{2561BA1A-F32F-064E-9033-AAFC7156500D}" dt="2022-01-27T17:57:55.955" v="4444" actId="478"/>
          <ac:spMkLst>
            <pc:docMk/>
            <pc:sldMk cId="1177724806" sldId="1179"/>
            <ac:spMk id="3" creationId="{18EB4EAD-D97A-4206-A1D3-E0CDABB964AF}"/>
          </ac:spMkLst>
        </pc:spChg>
        <pc:spChg chg="mod ord">
          <ac:chgData name="Mariah Helgeson" userId="51b1bd1c-374c-4333-91a8-ada6f1cc33a2" providerId="ADAL" clId="{2561BA1A-F32F-064E-9033-AAFC7156500D}" dt="2022-02-02T00:12:45.623" v="20764" actId="255"/>
          <ac:spMkLst>
            <pc:docMk/>
            <pc:sldMk cId="1177724806" sldId="1179"/>
            <ac:spMk id="4" creationId="{3A71FAE3-1D03-7141-A345-0461B6A1150C}"/>
          </ac:spMkLst>
        </pc:spChg>
        <pc:spChg chg="mod ord">
          <ac:chgData name="Mariah Helgeson" userId="51b1bd1c-374c-4333-91a8-ada6f1cc33a2" providerId="ADAL" clId="{2561BA1A-F32F-064E-9033-AAFC7156500D}" dt="2022-01-25T20:02:29.854" v="3648" actId="700"/>
          <ac:spMkLst>
            <pc:docMk/>
            <pc:sldMk cId="1177724806" sldId="1179"/>
            <ac:spMk id="5" creationId="{158FD5AE-5C6C-A048-9EE1-079DF7551558}"/>
          </ac:spMkLst>
        </pc:spChg>
        <pc:spChg chg="add mod">
          <ac:chgData name="Mariah Helgeson" userId="51b1bd1c-374c-4333-91a8-ada6f1cc33a2" providerId="ADAL" clId="{2561BA1A-F32F-064E-9033-AAFC7156500D}" dt="2022-01-25T19:23:04.769" v="3123"/>
          <ac:spMkLst>
            <pc:docMk/>
            <pc:sldMk cId="1177724806" sldId="1179"/>
            <ac:spMk id="8" creationId="{6C171111-5E20-9049-9236-686AE5DA9AA8}"/>
          </ac:spMkLst>
        </pc:spChg>
        <pc:spChg chg="add mod">
          <ac:chgData name="Mariah Helgeson" userId="51b1bd1c-374c-4333-91a8-ada6f1cc33a2" providerId="ADAL" clId="{2561BA1A-F32F-064E-9033-AAFC7156500D}" dt="2022-01-25T19:23:04.769" v="3123"/>
          <ac:spMkLst>
            <pc:docMk/>
            <pc:sldMk cId="1177724806" sldId="1179"/>
            <ac:spMk id="9" creationId="{F74E91A2-DF9C-6141-802C-49B3F68BE26B}"/>
          </ac:spMkLst>
        </pc:spChg>
        <pc:spChg chg="add mod">
          <ac:chgData name="Mariah Helgeson" userId="51b1bd1c-374c-4333-91a8-ada6f1cc33a2" providerId="ADAL" clId="{2561BA1A-F32F-064E-9033-AAFC7156500D}" dt="2022-01-25T19:23:04.769" v="3123"/>
          <ac:spMkLst>
            <pc:docMk/>
            <pc:sldMk cId="1177724806" sldId="1179"/>
            <ac:spMk id="10" creationId="{1E9517F3-414E-714D-A995-90A8EB3C0A8E}"/>
          </ac:spMkLst>
        </pc:spChg>
        <pc:spChg chg="add mod">
          <ac:chgData name="Mariah Helgeson" userId="51b1bd1c-374c-4333-91a8-ada6f1cc33a2" providerId="ADAL" clId="{2561BA1A-F32F-064E-9033-AAFC7156500D}" dt="2022-01-25T19:23:04.769" v="3123"/>
          <ac:spMkLst>
            <pc:docMk/>
            <pc:sldMk cId="1177724806" sldId="1179"/>
            <ac:spMk id="11" creationId="{58D7275E-E14B-B840-BC7C-61EC7581B64B}"/>
          </ac:spMkLst>
        </pc:spChg>
        <pc:spChg chg="add mod">
          <ac:chgData name="Mariah Helgeson" userId="51b1bd1c-374c-4333-91a8-ada6f1cc33a2" providerId="ADAL" clId="{2561BA1A-F32F-064E-9033-AAFC7156500D}" dt="2022-01-25T19:23:04.769" v="3123"/>
          <ac:spMkLst>
            <pc:docMk/>
            <pc:sldMk cId="1177724806" sldId="1179"/>
            <ac:spMk id="12" creationId="{81592A50-9F7F-D844-96A1-B33AFA0151E0}"/>
          </ac:spMkLst>
        </pc:spChg>
        <pc:spChg chg="add mod">
          <ac:chgData name="Mariah Helgeson" userId="51b1bd1c-374c-4333-91a8-ada6f1cc33a2" providerId="ADAL" clId="{2561BA1A-F32F-064E-9033-AAFC7156500D}" dt="2022-01-25T19:23:04.769" v="3123"/>
          <ac:spMkLst>
            <pc:docMk/>
            <pc:sldMk cId="1177724806" sldId="1179"/>
            <ac:spMk id="13" creationId="{47D8AD4F-566F-9D44-8347-76C6F9E6F1DA}"/>
          </ac:spMkLst>
        </pc:spChg>
        <pc:spChg chg="add mod">
          <ac:chgData name="Mariah Helgeson" userId="51b1bd1c-374c-4333-91a8-ada6f1cc33a2" providerId="ADAL" clId="{2561BA1A-F32F-064E-9033-AAFC7156500D}" dt="2022-01-25T19:23:04.769" v="3123"/>
          <ac:spMkLst>
            <pc:docMk/>
            <pc:sldMk cId="1177724806" sldId="1179"/>
            <ac:spMk id="14" creationId="{A2B944C6-AF1C-0247-B25E-A7A820B32215}"/>
          </ac:spMkLst>
        </pc:spChg>
        <pc:spChg chg="add mod">
          <ac:chgData name="Mariah Helgeson" userId="51b1bd1c-374c-4333-91a8-ada6f1cc33a2" providerId="ADAL" clId="{2561BA1A-F32F-064E-9033-AAFC7156500D}" dt="2022-01-25T19:23:04.769" v="3123"/>
          <ac:spMkLst>
            <pc:docMk/>
            <pc:sldMk cId="1177724806" sldId="1179"/>
            <ac:spMk id="15" creationId="{7857598E-3933-5F4E-97A2-AB873CBC9784}"/>
          </ac:spMkLst>
        </pc:spChg>
        <pc:spChg chg="add mod">
          <ac:chgData name="Mariah Helgeson" userId="51b1bd1c-374c-4333-91a8-ada6f1cc33a2" providerId="ADAL" clId="{2561BA1A-F32F-064E-9033-AAFC7156500D}" dt="2022-01-25T19:23:04.769" v="3123"/>
          <ac:spMkLst>
            <pc:docMk/>
            <pc:sldMk cId="1177724806" sldId="1179"/>
            <ac:spMk id="16" creationId="{F415FA2C-30C7-B945-8930-A1BD690B3A0B}"/>
          </ac:spMkLst>
        </pc:spChg>
        <pc:spChg chg="add mod">
          <ac:chgData name="Mariah Helgeson" userId="51b1bd1c-374c-4333-91a8-ada6f1cc33a2" providerId="ADAL" clId="{2561BA1A-F32F-064E-9033-AAFC7156500D}" dt="2022-01-25T19:23:04.769" v="3123"/>
          <ac:spMkLst>
            <pc:docMk/>
            <pc:sldMk cId="1177724806" sldId="1179"/>
            <ac:spMk id="17" creationId="{9B9A482D-2A12-8648-AB53-B82B9D103EBA}"/>
          </ac:spMkLst>
        </pc:spChg>
        <pc:spChg chg="add mod">
          <ac:chgData name="Mariah Helgeson" userId="51b1bd1c-374c-4333-91a8-ada6f1cc33a2" providerId="ADAL" clId="{2561BA1A-F32F-064E-9033-AAFC7156500D}" dt="2022-01-25T19:23:04.769" v="3123"/>
          <ac:spMkLst>
            <pc:docMk/>
            <pc:sldMk cId="1177724806" sldId="1179"/>
            <ac:spMk id="18" creationId="{198471A7-615B-CA49-979A-BFA07714D75A}"/>
          </ac:spMkLst>
        </pc:spChg>
        <pc:spChg chg="add mod">
          <ac:chgData name="Mariah Helgeson" userId="51b1bd1c-374c-4333-91a8-ada6f1cc33a2" providerId="ADAL" clId="{2561BA1A-F32F-064E-9033-AAFC7156500D}" dt="2022-01-25T19:23:04.769" v="3123"/>
          <ac:spMkLst>
            <pc:docMk/>
            <pc:sldMk cId="1177724806" sldId="1179"/>
            <ac:spMk id="19" creationId="{D53129A1-BA1F-FC42-9F57-F0B8CBEB8C31}"/>
          </ac:spMkLst>
        </pc:spChg>
        <pc:spChg chg="add mod">
          <ac:chgData name="Mariah Helgeson" userId="51b1bd1c-374c-4333-91a8-ada6f1cc33a2" providerId="ADAL" clId="{2561BA1A-F32F-064E-9033-AAFC7156500D}" dt="2022-01-25T19:23:04.769" v="3123"/>
          <ac:spMkLst>
            <pc:docMk/>
            <pc:sldMk cId="1177724806" sldId="1179"/>
            <ac:spMk id="20" creationId="{6E64A5AE-CFBC-2D4B-8C77-F48FA0DAAAB0}"/>
          </ac:spMkLst>
        </pc:spChg>
        <pc:spChg chg="add mod">
          <ac:chgData name="Mariah Helgeson" userId="51b1bd1c-374c-4333-91a8-ada6f1cc33a2" providerId="ADAL" clId="{2561BA1A-F32F-064E-9033-AAFC7156500D}" dt="2022-01-25T19:23:04.769" v="3123"/>
          <ac:spMkLst>
            <pc:docMk/>
            <pc:sldMk cId="1177724806" sldId="1179"/>
            <ac:spMk id="21" creationId="{3DED06C8-C839-F04A-B77C-4A72E4A3BAC7}"/>
          </ac:spMkLst>
        </pc:spChg>
        <pc:spChg chg="add mod">
          <ac:chgData name="Mariah Helgeson" userId="51b1bd1c-374c-4333-91a8-ada6f1cc33a2" providerId="ADAL" clId="{2561BA1A-F32F-064E-9033-AAFC7156500D}" dt="2022-01-25T19:23:04.769" v="3123"/>
          <ac:spMkLst>
            <pc:docMk/>
            <pc:sldMk cId="1177724806" sldId="1179"/>
            <ac:spMk id="22" creationId="{44368435-60BE-CC4B-B944-87470FE1E1B1}"/>
          </ac:spMkLst>
        </pc:spChg>
        <pc:spChg chg="add mod">
          <ac:chgData name="Mariah Helgeson" userId="51b1bd1c-374c-4333-91a8-ada6f1cc33a2" providerId="ADAL" clId="{2561BA1A-F32F-064E-9033-AAFC7156500D}" dt="2022-01-25T19:23:04.769" v="3123"/>
          <ac:spMkLst>
            <pc:docMk/>
            <pc:sldMk cId="1177724806" sldId="1179"/>
            <ac:spMk id="23" creationId="{0A7364C1-C7D7-114C-9A1A-7CFE3B28B7E8}"/>
          </ac:spMkLst>
        </pc:spChg>
        <pc:spChg chg="add mod">
          <ac:chgData name="Mariah Helgeson" userId="51b1bd1c-374c-4333-91a8-ada6f1cc33a2" providerId="ADAL" clId="{2561BA1A-F32F-064E-9033-AAFC7156500D}" dt="2022-01-25T19:23:04.769" v="3123"/>
          <ac:spMkLst>
            <pc:docMk/>
            <pc:sldMk cId="1177724806" sldId="1179"/>
            <ac:spMk id="24" creationId="{DE065E9D-0D7F-AA4E-BF78-4463B69828F7}"/>
          </ac:spMkLst>
        </pc:spChg>
        <pc:spChg chg="add mod">
          <ac:chgData name="Mariah Helgeson" userId="51b1bd1c-374c-4333-91a8-ada6f1cc33a2" providerId="ADAL" clId="{2561BA1A-F32F-064E-9033-AAFC7156500D}" dt="2022-01-25T19:23:04.769" v="3123"/>
          <ac:spMkLst>
            <pc:docMk/>
            <pc:sldMk cId="1177724806" sldId="1179"/>
            <ac:spMk id="25" creationId="{6A777F47-DDC5-014C-A0D0-C3A05BF4CF07}"/>
          </ac:spMkLst>
        </pc:spChg>
        <pc:spChg chg="add mod">
          <ac:chgData name="Mariah Helgeson" userId="51b1bd1c-374c-4333-91a8-ada6f1cc33a2" providerId="ADAL" clId="{2561BA1A-F32F-064E-9033-AAFC7156500D}" dt="2022-01-25T19:23:04.769" v="3123"/>
          <ac:spMkLst>
            <pc:docMk/>
            <pc:sldMk cId="1177724806" sldId="1179"/>
            <ac:spMk id="26" creationId="{21AC7A60-CC69-4447-8685-6556B39DB933}"/>
          </ac:spMkLst>
        </pc:spChg>
        <pc:spChg chg="add mod">
          <ac:chgData name="Mariah Helgeson" userId="51b1bd1c-374c-4333-91a8-ada6f1cc33a2" providerId="ADAL" clId="{2561BA1A-F32F-064E-9033-AAFC7156500D}" dt="2022-01-25T19:23:04.769" v="3123"/>
          <ac:spMkLst>
            <pc:docMk/>
            <pc:sldMk cId="1177724806" sldId="1179"/>
            <ac:spMk id="27" creationId="{E373FA2F-57E3-2C4B-995D-953EBE616F25}"/>
          </ac:spMkLst>
        </pc:spChg>
        <pc:spChg chg="add mod">
          <ac:chgData name="Mariah Helgeson" userId="51b1bd1c-374c-4333-91a8-ada6f1cc33a2" providerId="ADAL" clId="{2561BA1A-F32F-064E-9033-AAFC7156500D}" dt="2022-01-25T19:23:04.769" v="3123"/>
          <ac:spMkLst>
            <pc:docMk/>
            <pc:sldMk cId="1177724806" sldId="1179"/>
            <ac:spMk id="28" creationId="{6C685E81-8656-A543-B2CB-82C23B057040}"/>
          </ac:spMkLst>
        </pc:spChg>
      </pc:sldChg>
      <pc:sldChg chg="addSp delSp modSp mod chgLayout">
        <pc:chgData name="Mariah Helgeson" userId="51b1bd1c-374c-4333-91a8-ada6f1cc33a2" providerId="ADAL" clId="{2561BA1A-F32F-064E-9033-AAFC7156500D}" dt="2022-02-02T00:13:14.818" v="20769" actId="255"/>
        <pc:sldMkLst>
          <pc:docMk/>
          <pc:sldMk cId="2404267944" sldId="1180"/>
        </pc:sldMkLst>
        <pc:spChg chg="add mod ord">
          <ac:chgData name="Mariah Helgeson" userId="51b1bd1c-374c-4333-91a8-ada6f1cc33a2" providerId="ADAL" clId="{2561BA1A-F32F-064E-9033-AAFC7156500D}" dt="2022-01-25T20:02:29.854" v="3648" actId="700"/>
          <ac:spMkLst>
            <pc:docMk/>
            <pc:sldMk cId="2404267944" sldId="1180"/>
            <ac:spMk id="2" creationId="{708C4338-D240-904D-AACC-F2B937850AC0}"/>
          </ac:spMkLst>
        </pc:spChg>
        <pc:spChg chg="del">
          <ac:chgData name="Mariah Helgeson" userId="51b1bd1c-374c-4333-91a8-ada6f1cc33a2" providerId="ADAL" clId="{2561BA1A-F32F-064E-9033-AAFC7156500D}" dt="2022-01-27T17:58:24.246" v="4452" actId="478"/>
          <ac:spMkLst>
            <pc:docMk/>
            <pc:sldMk cId="2404267944" sldId="1180"/>
            <ac:spMk id="3" creationId="{18EB4EAD-D97A-4206-A1D3-E0CDABB964AF}"/>
          </ac:spMkLst>
        </pc:spChg>
        <pc:spChg chg="mod ord">
          <ac:chgData name="Mariah Helgeson" userId="51b1bd1c-374c-4333-91a8-ada6f1cc33a2" providerId="ADAL" clId="{2561BA1A-F32F-064E-9033-AAFC7156500D}" dt="2022-02-02T00:13:14.818" v="20769" actId="255"/>
          <ac:spMkLst>
            <pc:docMk/>
            <pc:sldMk cId="2404267944" sldId="1180"/>
            <ac:spMk id="4" creationId="{5DB54B1C-8A82-094E-9010-DFB2EF0BEC2C}"/>
          </ac:spMkLst>
        </pc:spChg>
        <pc:spChg chg="mod ord">
          <ac:chgData name="Mariah Helgeson" userId="51b1bd1c-374c-4333-91a8-ada6f1cc33a2" providerId="ADAL" clId="{2561BA1A-F32F-064E-9033-AAFC7156500D}" dt="2022-01-25T20:02:29.854" v="3648" actId="700"/>
          <ac:spMkLst>
            <pc:docMk/>
            <pc:sldMk cId="2404267944" sldId="1180"/>
            <ac:spMk id="5" creationId="{DCD61E15-BB2B-C441-81A3-E7D932E275DD}"/>
          </ac:spMkLst>
        </pc:spChg>
        <pc:spChg chg="mod">
          <ac:chgData name="Mariah Helgeson" userId="51b1bd1c-374c-4333-91a8-ada6f1cc33a2" providerId="ADAL" clId="{2561BA1A-F32F-064E-9033-AAFC7156500D}" dt="2022-01-25T19:50:34.681" v="3496" actId="313"/>
          <ac:spMkLst>
            <pc:docMk/>
            <pc:sldMk cId="2404267944" sldId="1180"/>
            <ac:spMk id="7" creationId="{6B39BCA1-3425-4B82-B8BF-2A49A7800970}"/>
          </ac:spMkLst>
        </pc:spChg>
        <pc:spChg chg="add mod">
          <ac:chgData name="Mariah Helgeson" userId="51b1bd1c-374c-4333-91a8-ada6f1cc33a2" providerId="ADAL" clId="{2561BA1A-F32F-064E-9033-AAFC7156500D}" dt="2022-01-25T19:23:14.831" v="3131"/>
          <ac:spMkLst>
            <pc:docMk/>
            <pc:sldMk cId="2404267944" sldId="1180"/>
            <ac:spMk id="9" creationId="{DED89D56-E980-7840-B62C-87416D992577}"/>
          </ac:spMkLst>
        </pc:spChg>
        <pc:spChg chg="add mod">
          <ac:chgData name="Mariah Helgeson" userId="51b1bd1c-374c-4333-91a8-ada6f1cc33a2" providerId="ADAL" clId="{2561BA1A-F32F-064E-9033-AAFC7156500D}" dt="2022-01-25T19:23:14.831" v="3131"/>
          <ac:spMkLst>
            <pc:docMk/>
            <pc:sldMk cId="2404267944" sldId="1180"/>
            <ac:spMk id="10" creationId="{02628B84-9792-F543-9E1D-5C09D726DE28}"/>
          </ac:spMkLst>
        </pc:spChg>
        <pc:spChg chg="add mod">
          <ac:chgData name="Mariah Helgeson" userId="51b1bd1c-374c-4333-91a8-ada6f1cc33a2" providerId="ADAL" clId="{2561BA1A-F32F-064E-9033-AAFC7156500D}" dt="2022-01-25T19:23:14.831" v="3131"/>
          <ac:spMkLst>
            <pc:docMk/>
            <pc:sldMk cId="2404267944" sldId="1180"/>
            <ac:spMk id="11" creationId="{E9CE9E29-4B7E-784B-BF06-1BBAE62DB74D}"/>
          </ac:spMkLst>
        </pc:spChg>
        <pc:spChg chg="add mod">
          <ac:chgData name="Mariah Helgeson" userId="51b1bd1c-374c-4333-91a8-ada6f1cc33a2" providerId="ADAL" clId="{2561BA1A-F32F-064E-9033-AAFC7156500D}" dt="2022-01-25T19:23:14.831" v="3131"/>
          <ac:spMkLst>
            <pc:docMk/>
            <pc:sldMk cId="2404267944" sldId="1180"/>
            <ac:spMk id="12" creationId="{F72BACF3-4F43-1843-B0A7-3D86900AF557}"/>
          </ac:spMkLst>
        </pc:spChg>
        <pc:spChg chg="add mod">
          <ac:chgData name="Mariah Helgeson" userId="51b1bd1c-374c-4333-91a8-ada6f1cc33a2" providerId="ADAL" clId="{2561BA1A-F32F-064E-9033-AAFC7156500D}" dt="2022-01-25T19:23:14.831" v="3131"/>
          <ac:spMkLst>
            <pc:docMk/>
            <pc:sldMk cId="2404267944" sldId="1180"/>
            <ac:spMk id="13" creationId="{0CBB1315-CE5D-A946-8DC6-A897FA1A4747}"/>
          </ac:spMkLst>
        </pc:spChg>
        <pc:spChg chg="add mod">
          <ac:chgData name="Mariah Helgeson" userId="51b1bd1c-374c-4333-91a8-ada6f1cc33a2" providerId="ADAL" clId="{2561BA1A-F32F-064E-9033-AAFC7156500D}" dt="2022-01-25T19:23:14.831" v="3131"/>
          <ac:spMkLst>
            <pc:docMk/>
            <pc:sldMk cId="2404267944" sldId="1180"/>
            <ac:spMk id="14" creationId="{4BB46AC3-8FE5-E649-A028-AD642E10C678}"/>
          </ac:spMkLst>
        </pc:spChg>
        <pc:spChg chg="add mod">
          <ac:chgData name="Mariah Helgeson" userId="51b1bd1c-374c-4333-91a8-ada6f1cc33a2" providerId="ADAL" clId="{2561BA1A-F32F-064E-9033-AAFC7156500D}" dt="2022-01-25T19:23:14.831" v="3131"/>
          <ac:spMkLst>
            <pc:docMk/>
            <pc:sldMk cId="2404267944" sldId="1180"/>
            <ac:spMk id="15" creationId="{C080B5BA-5293-FB42-BFCB-923B1D4F0EDE}"/>
          </ac:spMkLst>
        </pc:spChg>
        <pc:spChg chg="add mod">
          <ac:chgData name="Mariah Helgeson" userId="51b1bd1c-374c-4333-91a8-ada6f1cc33a2" providerId="ADAL" clId="{2561BA1A-F32F-064E-9033-AAFC7156500D}" dt="2022-01-25T19:23:14.831" v="3131"/>
          <ac:spMkLst>
            <pc:docMk/>
            <pc:sldMk cId="2404267944" sldId="1180"/>
            <ac:spMk id="16" creationId="{4AC85008-EFEB-1442-89D2-DEDC0F04A32D}"/>
          </ac:spMkLst>
        </pc:spChg>
        <pc:spChg chg="add mod">
          <ac:chgData name="Mariah Helgeson" userId="51b1bd1c-374c-4333-91a8-ada6f1cc33a2" providerId="ADAL" clId="{2561BA1A-F32F-064E-9033-AAFC7156500D}" dt="2022-01-25T19:23:14.831" v="3131"/>
          <ac:spMkLst>
            <pc:docMk/>
            <pc:sldMk cId="2404267944" sldId="1180"/>
            <ac:spMk id="17" creationId="{178FC8B1-46C2-0E4A-9DFE-0E90D00F99D0}"/>
          </ac:spMkLst>
        </pc:spChg>
        <pc:spChg chg="add mod">
          <ac:chgData name="Mariah Helgeson" userId="51b1bd1c-374c-4333-91a8-ada6f1cc33a2" providerId="ADAL" clId="{2561BA1A-F32F-064E-9033-AAFC7156500D}" dt="2022-01-25T19:23:14.831" v="3131"/>
          <ac:spMkLst>
            <pc:docMk/>
            <pc:sldMk cId="2404267944" sldId="1180"/>
            <ac:spMk id="18" creationId="{45AAFD9B-8998-3743-9202-B5B5A65A5492}"/>
          </ac:spMkLst>
        </pc:spChg>
        <pc:spChg chg="add mod">
          <ac:chgData name="Mariah Helgeson" userId="51b1bd1c-374c-4333-91a8-ada6f1cc33a2" providerId="ADAL" clId="{2561BA1A-F32F-064E-9033-AAFC7156500D}" dt="2022-01-25T19:23:14.831" v="3131"/>
          <ac:spMkLst>
            <pc:docMk/>
            <pc:sldMk cId="2404267944" sldId="1180"/>
            <ac:spMk id="19" creationId="{77CA1DED-8C94-0D45-84E5-6C8D2519CF64}"/>
          </ac:spMkLst>
        </pc:spChg>
        <pc:spChg chg="add mod">
          <ac:chgData name="Mariah Helgeson" userId="51b1bd1c-374c-4333-91a8-ada6f1cc33a2" providerId="ADAL" clId="{2561BA1A-F32F-064E-9033-AAFC7156500D}" dt="2022-01-25T19:23:14.831" v="3131"/>
          <ac:spMkLst>
            <pc:docMk/>
            <pc:sldMk cId="2404267944" sldId="1180"/>
            <ac:spMk id="20" creationId="{A4303EDF-AB36-5D4A-8E8D-07AA82D76031}"/>
          </ac:spMkLst>
        </pc:spChg>
        <pc:spChg chg="add mod">
          <ac:chgData name="Mariah Helgeson" userId="51b1bd1c-374c-4333-91a8-ada6f1cc33a2" providerId="ADAL" clId="{2561BA1A-F32F-064E-9033-AAFC7156500D}" dt="2022-01-25T19:23:14.831" v="3131"/>
          <ac:spMkLst>
            <pc:docMk/>
            <pc:sldMk cId="2404267944" sldId="1180"/>
            <ac:spMk id="21" creationId="{5786A91A-9943-B644-9F9F-C2563AD531FB}"/>
          </ac:spMkLst>
        </pc:spChg>
        <pc:spChg chg="add mod">
          <ac:chgData name="Mariah Helgeson" userId="51b1bd1c-374c-4333-91a8-ada6f1cc33a2" providerId="ADAL" clId="{2561BA1A-F32F-064E-9033-AAFC7156500D}" dt="2022-01-25T19:23:14.831" v="3131"/>
          <ac:spMkLst>
            <pc:docMk/>
            <pc:sldMk cId="2404267944" sldId="1180"/>
            <ac:spMk id="22" creationId="{A93CEFA9-8ACD-0742-BB67-EA98F5A32730}"/>
          </ac:spMkLst>
        </pc:spChg>
        <pc:spChg chg="add mod">
          <ac:chgData name="Mariah Helgeson" userId="51b1bd1c-374c-4333-91a8-ada6f1cc33a2" providerId="ADAL" clId="{2561BA1A-F32F-064E-9033-AAFC7156500D}" dt="2022-01-25T19:23:14.831" v="3131"/>
          <ac:spMkLst>
            <pc:docMk/>
            <pc:sldMk cId="2404267944" sldId="1180"/>
            <ac:spMk id="23" creationId="{2CA124DA-0D53-E642-9FD4-1FB50B1C206B}"/>
          </ac:spMkLst>
        </pc:spChg>
        <pc:spChg chg="add mod">
          <ac:chgData name="Mariah Helgeson" userId="51b1bd1c-374c-4333-91a8-ada6f1cc33a2" providerId="ADAL" clId="{2561BA1A-F32F-064E-9033-AAFC7156500D}" dt="2022-01-25T19:23:14.831" v="3131"/>
          <ac:spMkLst>
            <pc:docMk/>
            <pc:sldMk cId="2404267944" sldId="1180"/>
            <ac:spMk id="24" creationId="{8EE1054A-B297-9844-AB3E-63ECF82231C7}"/>
          </ac:spMkLst>
        </pc:spChg>
        <pc:spChg chg="add mod">
          <ac:chgData name="Mariah Helgeson" userId="51b1bd1c-374c-4333-91a8-ada6f1cc33a2" providerId="ADAL" clId="{2561BA1A-F32F-064E-9033-AAFC7156500D}" dt="2022-01-25T19:23:14.831" v="3131"/>
          <ac:spMkLst>
            <pc:docMk/>
            <pc:sldMk cId="2404267944" sldId="1180"/>
            <ac:spMk id="25" creationId="{0F5A791F-A8B5-384A-B6C7-D8C36F424365}"/>
          </ac:spMkLst>
        </pc:spChg>
        <pc:spChg chg="add mod">
          <ac:chgData name="Mariah Helgeson" userId="51b1bd1c-374c-4333-91a8-ada6f1cc33a2" providerId="ADAL" clId="{2561BA1A-F32F-064E-9033-AAFC7156500D}" dt="2022-01-25T19:23:14.831" v="3131"/>
          <ac:spMkLst>
            <pc:docMk/>
            <pc:sldMk cId="2404267944" sldId="1180"/>
            <ac:spMk id="26" creationId="{B954EDCD-36EC-6046-B867-B13A17D082B8}"/>
          </ac:spMkLst>
        </pc:spChg>
        <pc:spChg chg="add mod">
          <ac:chgData name="Mariah Helgeson" userId="51b1bd1c-374c-4333-91a8-ada6f1cc33a2" providerId="ADAL" clId="{2561BA1A-F32F-064E-9033-AAFC7156500D}" dt="2022-01-25T19:23:14.831" v="3131"/>
          <ac:spMkLst>
            <pc:docMk/>
            <pc:sldMk cId="2404267944" sldId="1180"/>
            <ac:spMk id="27" creationId="{CE9778E3-A7D6-6448-A483-D5E1D0EDFE8C}"/>
          </ac:spMkLst>
        </pc:spChg>
        <pc:spChg chg="add mod">
          <ac:chgData name="Mariah Helgeson" userId="51b1bd1c-374c-4333-91a8-ada6f1cc33a2" providerId="ADAL" clId="{2561BA1A-F32F-064E-9033-AAFC7156500D}" dt="2022-01-25T19:23:14.831" v="3131"/>
          <ac:spMkLst>
            <pc:docMk/>
            <pc:sldMk cId="2404267944" sldId="1180"/>
            <ac:spMk id="28" creationId="{32F27139-6C99-384C-85D8-11462A00A010}"/>
          </ac:spMkLst>
        </pc:spChg>
        <pc:spChg chg="add mod">
          <ac:chgData name="Mariah Helgeson" userId="51b1bd1c-374c-4333-91a8-ada6f1cc33a2" providerId="ADAL" clId="{2561BA1A-F32F-064E-9033-AAFC7156500D}" dt="2022-01-25T19:23:14.831" v="3131"/>
          <ac:spMkLst>
            <pc:docMk/>
            <pc:sldMk cId="2404267944" sldId="1180"/>
            <ac:spMk id="29" creationId="{D2A9C6EC-EA94-2C42-86A1-909C344E6531}"/>
          </ac:spMkLst>
        </pc:spChg>
      </pc:sldChg>
      <pc:sldChg chg="addSp delSp modSp mod chgLayout">
        <pc:chgData name="Mariah Helgeson" userId="51b1bd1c-374c-4333-91a8-ada6f1cc33a2" providerId="ADAL" clId="{2561BA1A-F32F-064E-9033-AAFC7156500D}" dt="2022-01-27T17:59:04.824" v="4458" actId="478"/>
        <pc:sldMkLst>
          <pc:docMk/>
          <pc:sldMk cId="2443491239" sldId="1181"/>
        </pc:sldMkLst>
        <pc:spChg chg="mod ord">
          <ac:chgData name="Mariah Helgeson" userId="51b1bd1c-374c-4333-91a8-ada6f1cc33a2" providerId="ADAL" clId="{2561BA1A-F32F-064E-9033-AAFC7156500D}" dt="2022-01-25T20:02:29.854" v="3648" actId="700"/>
          <ac:spMkLst>
            <pc:docMk/>
            <pc:sldMk cId="2443491239" sldId="1181"/>
            <ac:spMk id="2" creationId="{18CE8F7C-81C3-E84D-A8FF-1DD20A1C2F80}"/>
          </ac:spMkLst>
        </pc:spChg>
        <pc:spChg chg="del">
          <ac:chgData name="Mariah Helgeson" userId="51b1bd1c-374c-4333-91a8-ada6f1cc33a2" providerId="ADAL" clId="{2561BA1A-F32F-064E-9033-AAFC7156500D}" dt="2022-01-27T17:59:04.824" v="4458" actId="478"/>
          <ac:spMkLst>
            <pc:docMk/>
            <pc:sldMk cId="2443491239" sldId="1181"/>
            <ac:spMk id="3" creationId="{18EB4EAD-D97A-4206-A1D3-E0CDABB964AF}"/>
          </ac:spMkLst>
        </pc:spChg>
        <pc:spChg chg="mod ord">
          <ac:chgData name="Mariah Helgeson" userId="51b1bd1c-374c-4333-91a8-ada6f1cc33a2" providerId="ADAL" clId="{2561BA1A-F32F-064E-9033-AAFC7156500D}" dt="2022-01-25T20:02:29.854" v="3648" actId="700"/>
          <ac:spMkLst>
            <pc:docMk/>
            <pc:sldMk cId="2443491239" sldId="1181"/>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2443491239" sldId="1181"/>
            <ac:spMk id="5" creationId="{0BE36F9F-6940-AF44-A4F5-5EAB4176BAF3}"/>
          </ac:spMkLst>
        </pc:spChg>
        <pc:spChg chg="mod">
          <ac:chgData name="Mariah Helgeson" userId="51b1bd1c-374c-4333-91a8-ada6f1cc33a2" providerId="ADAL" clId="{2561BA1A-F32F-064E-9033-AAFC7156500D}" dt="2022-01-25T20:42:10.683" v="4199" actId="1076"/>
          <ac:spMkLst>
            <pc:docMk/>
            <pc:sldMk cId="2443491239" sldId="1181"/>
            <ac:spMk id="9" creationId="{4D09F56D-4410-4465-B2BD-AB55B335494E}"/>
          </ac:spMkLst>
        </pc:spChg>
        <pc:spChg chg="add mod">
          <ac:chgData name="Mariah Helgeson" userId="51b1bd1c-374c-4333-91a8-ada6f1cc33a2" providerId="ADAL" clId="{2561BA1A-F32F-064E-9033-AAFC7156500D}" dt="2022-01-25T19:25:20.332" v="3152"/>
          <ac:spMkLst>
            <pc:docMk/>
            <pc:sldMk cId="2443491239" sldId="1181"/>
            <ac:spMk id="10" creationId="{616248A4-47ED-564F-8F38-7F64F54C3910}"/>
          </ac:spMkLst>
        </pc:spChg>
        <pc:spChg chg="add mod">
          <ac:chgData name="Mariah Helgeson" userId="51b1bd1c-374c-4333-91a8-ada6f1cc33a2" providerId="ADAL" clId="{2561BA1A-F32F-064E-9033-AAFC7156500D}" dt="2022-01-25T19:25:20.332" v="3152"/>
          <ac:spMkLst>
            <pc:docMk/>
            <pc:sldMk cId="2443491239" sldId="1181"/>
            <ac:spMk id="11" creationId="{83D89AFD-4535-664B-8C8B-9AB061F6C180}"/>
          </ac:spMkLst>
        </pc:spChg>
        <pc:spChg chg="add mod">
          <ac:chgData name="Mariah Helgeson" userId="51b1bd1c-374c-4333-91a8-ada6f1cc33a2" providerId="ADAL" clId="{2561BA1A-F32F-064E-9033-AAFC7156500D}" dt="2022-01-25T19:25:20.332" v="3152"/>
          <ac:spMkLst>
            <pc:docMk/>
            <pc:sldMk cId="2443491239" sldId="1181"/>
            <ac:spMk id="12" creationId="{D3D65863-60C9-3546-9B57-CD561A21BC40}"/>
          </ac:spMkLst>
        </pc:spChg>
        <pc:spChg chg="add mod">
          <ac:chgData name="Mariah Helgeson" userId="51b1bd1c-374c-4333-91a8-ada6f1cc33a2" providerId="ADAL" clId="{2561BA1A-F32F-064E-9033-AAFC7156500D}" dt="2022-01-25T19:25:20.332" v="3152"/>
          <ac:spMkLst>
            <pc:docMk/>
            <pc:sldMk cId="2443491239" sldId="1181"/>
            <ac:spMk id="13" creationId="{6448272C-E9C5-1A4F-922B-F735A2EFD164}"/>
          </ac:spMkLst>
        </pc:spChg>
        <pc:spChg chg="add mod">
          <ac:chgData name="Mariah Helgeson" userId="51b1bd1c-374c-4333-91a8-ada6f1cc33a2" providerId="ADAL" clId="{2561BA1A-F32F-064E-9033-AAFC7156500D}" dt="2022-01-25T19:25:20.332" v="3152"/>
          <ac:spMkLst>
            <pc:docMk/>
            <pc:sldMk cId="2443491239" sldId="1181"/>
            <ac:spMk id="14" creationId="{48D65C93-65BD-EE45-87F5-FC50D38D09F4}"/>
          </ac:spMkLst>
        </pc:spChg>
        <pc:spChg chg="add mod">
          <ac:chgData name="Mariah Helgeson" userId="51b1bd1c-374c-4333-91a8-ada6f1cc33a2" providerId="ADAL" clId="{2561BA1A-F32F-064E-9033-AAFC7156500D}" dt="2022-01-25T19:25:20.332" v="3152"/>
          <ac:spMkLst>
            <pc:docMk/>
            <pc:sldMk cId="2443491239" sldId="1181"/>
            <ac:spMk id="15" creationId="{49C52F0C-B92F-3640-BF07-AB19A20AEFD3}"/>
          </ac:spMkLst>
        </pc:spChg>
        <pc:spChg chg="add mod">
          <ac:chgData name="Mariah Helgeson" userId="51b1bd1c-374c-4333-91a8-ada6f1cc33a2" providerId="ADAL" clId="{2561BA1A-F32F-064E-9033-AAFC7156500D}" dt="2022-01-25T19:25:20.332" v="3152"/>
          <ac:spMkLst>
            <pc:docMk/>
            <pc:sldMk cId="2443491239" sldId="1181"/>
            <ac:spMk id="16" creationId="{8F0CBEED-07E6-7E4B-8965-D51BE7401692}"/>
          </ac:spMkLst>
        </pc:spChg>
        <pc:spChg chg="add mod">
          <ac:chgData name="Mariah Helgeson" userId="51b1bd1c-374c-4333-91a8-ada6f1cc33a2" providerId="ADAL" clId="{2561BA1A-F32F-064E-9033-AAFC7156500D}" dt="2022-01-25T19:25:20.332" v="3152"/>
          <ac:spMkLst>
            <pc:docMk/>
            <pc:sldMk cId="2443491239" sldId="1181"/>
            <ac:spMk id="17" creationId="{DCF4B2EC-65E1-7148-BCF9-843EEED4690B}"/>
          </ac:spMkLst>
        </pc:spChg>
        <pc:spChg chg="add mod">
          <ac:chgData name="Mariah Helgeson" userId="51b1bd1c-374c-4333-91a8-ada6f1cc33a2" providerId="ADAL" clId="{2561BA1A-F32F-064E-9033-AAFC7156500D}" dt="2022-01-25T19:25:20.332" v="3152"/>
          <ac:spMkLst>
            <pc:docMk/>
            <pc:sldMk cId="2443491239" sldId="1181"/>
            <ac:spMk id="18" creationId="{EBECE684-9517-C647-8CEC-D166C0E49E79}"/>
          </ac:spMkLst>
        </pc:spChg>
        <pc:spChg chg="add mod">
          <ac:chgData name="Mariah Helgeson" userId="51b1bd1c-374c-4333-91a8-ada6f1cc33a2" providerId="ADAL" clId="{2561BA1A-F32F-064E-9033-AAFC7156500D}" dt="2022-01-25T19:25:20.332" v="3152"/>
          <ac:spMkLst>
            <pc:docMk/>
            <pc:sldMk cId="2443491239" sldId="1181"/>
            <ac:spMk id="19" creationId="{E2709FA2-2844-EF4D-A6D1-3E3251FBA6C7}"/>
          </ac:spMkLst>
        </pc:spChg>
        <pc:spChg chg="add mod">
          <ac:chgData name="Mariah Helgeson" userId="51b1bd1c-374c-4333-91a8-ada6f1cc33a2" providerId="ADAL" clId="{2561BA1A-F32F-064E-9033-AAFC7156500D}" dt="2022-01-25T19:25:20.332" v="3152"/>
          <ac:spMkLst>
            <pc:docMk/>
            <pc:sldMk cId="2443491239" sldId="1181"/>
            <ac:spMk id="20" creationId="{BD7C00F0-AF93-4246-8505-FB6BB083E382}"/>
          </ac:spMkLst>
        </pc:spChg>
        <pc:spChg chg="add mod">
          <ac:chgData name="Mariah Helgeson" userId="51b1bd1c-374c-4333-91a8-ada6f1cc33a2" providerId="ADAL" clId="{2561BA1A-F32F-064E-9033-AAFC7156500D}" dt="2022-01-25T19:25:20.332" v="3152"/>
          <ac:spMkLst>
            <pc:docMk/>
            <pc:sldMk cId="2443491239" sldId="1181"/>
            <ac:spMk id="21" creationId="{BD186B33-A7C4-E740-9B2B-99DEA53BD5CC}"/>
          </ac:spMkLst>
        </pc:spChg>
        <pc:spChg chg="add mod">
          <ac:chgData name="Mariah Helgeson" userId="51b1bd1c-374c-4333-91a8-ada6f1cc33a2" providerId="ADAL" clId="{2561BA1A-F32F-064E-9033-AAFC7156500D}" dt="2022-01-25T19:25:20.332" v="3152"/>
          <ac:spMkLst>
            <pc:docMk/>
            <pc:sldMk cId="2443491239" sldId="1181"/>
            <ac:spMk id="22" creationId="{21A9100C-2DBA-C244-ACF5-B532BD664694}"/>
          </ac:spMkLst>
        </pc:spChg>
        <pc:spChg chg="add mod">
          <ac:chgData name="Mariah Helgeson" userId="51b1bd1c-374c-4333-91a8-ada6f1cc33a2" providerId="ADAL" clId="{2561BA1A-F32F-064E-9033-AAFC7156500D}" dt="2022-01-25T19:25:20.332" v="3152"/>
          <ac:spMkLst>
            <pc:docMk/>
            <pc:sldMk cId="2443491239" sldId="1181"/>
            <ac:spMk id="23" creationId="{A341E7E4-6145-3949-8279-C24C37161784}"/>
          </ac:spMkLst>
        </pc:spChg>
        <pc:spChg chg="add mod">
          <ac:chgData name="Mariah Helgeson" userId="51b1bd1c-374c-4333-91a8-ada6f1cc33a2" providerId="ADAL" clId="{2561BA1A-F32F-064E-9033-AAFC7156500D}" dt="2022-01-25T19:25:20.332" v="3152"/>
          <ac:spMkLst>
            <pc:docMk/>
            <pc:sldMk cId="2443491239" sldId="1181"/>
            <ac:spMk id="24" creationId="{79823C19-EDF1-1E42-A40C-CF5CD48E1204}"/>
          </ac:spMkLst>
        </pc:spChg>
        <pc:spChg chg="add mod">
          <ac:chgData name="Mariah Helgeson" userId="51b1bd1c-374c-4333-91a8-ada6f1cc33a2" providerId="ADAL" clId="{2561BA1A-F32F-064E-9033-AAFC7156500D}" dt="2022-01-25T19:25:20.332" v="3152"/>
          <ac:spMkLst>
            <pc:docMk/>
            <pc:sldMk cId="2443491239" sldId="1181"/>
            <ac:spMk id="25" creationId="{E5A00863-0ED2-634A-8976-A70B2FD1E9B3}"/>
          </ac:spMkLst>
        </pc:spChg>
        <pc:spChg chg="add mod">
          <ac:chgData name="Mariah Helgeson" userId="51b1bd1c-374c-4333-91a8-ada6f1cc33a2" providerId="ADAL" clId="{2561BA1A-F32F-064E-9033-AAFC7156500D}" dt="2022-01-25T19:25:20.332" v="3152"/>
          <ac:spMkLst>
            <pc:docMk/>
            <pc:sldMk cId="2443491239" sldId="1181"/>
            <ac:spMk id="26" creationId="{A923CDFB-1F59-0041-AB79-363C94D4334B}"/>
          </ac:spMkLst>
        </pc:spChg>
        <pc:spChg chg="add mod">
          <ac:chgData name="Mariah Helgeson" userId="51b1bd1c-374c-4333-91a8-ada6f1cc33a2" providerId="ADAL" clId="{2561BA1A-F32F-064E-9033-AAFC7156500D}" dt="2022-01-25T19:25:20.332" v="3152"/>
          <ac:spMkLst>
            <pc:docMk/>
            <pc:sldMk cId="2443491239" sldId="1181"/>
            <ac:spMk id="27" creationId="{AE808B74-77AF-AE44-A7E7-06A884BC6EC9}"/>
          </ac:spMkLst>
        </pc:spChg>
        <pc:spChg chg="add mod">
          <ac:chgData name="Mariah Helgeson" userId="51b1bd1c-374c-4333-91a8-ada6f1cc33a2" providerId="ADAL" clId="{2561BA1A-F32F-064E-9033-AAFC7156500D}" dt="2022-01-25T19:25:20.332" v="3152"/>
          <ac:spMkLst>
            <pc:docMk/>
            <pc:sldMk cId="2443491239" sldId="1181"/>
            <ac:spMk id="28" creationId="{369436D8-5562-AA44-ACAD-D4E0615DF3D6}"/>
          </ac:spMkLst>
        </pc:spChg>
        <pc:spChg chg="add mod">
          <ac:chgData name="Mariah Helgeson" userId="51b1bd1c-374c-4333-91a8-ada6f1cc33a2" providerId="ADAL" clId="{2561BA1A-F32F-064E-9033-AAFC7156500D}" dt="2022-01-25T19:25:20.332" v="3152"/>
          <ac:spMkLst>
            <pc:docMk/>
            <pc:sldMk cId="2443491239" sldId="1181"/>
            <ac:spMk id="29" creationId="{9173F70B-C3B2-D543-B642-57B5B3709003}"/>
          </ac:spMkLst>
        </pc:spChg>
        <pc:spChg chg="add mod">
          <ac:chgData name="Mariah Helgeson" userId="51b1bd1c-374c-4333-91a8-ada6f1cc33a2" providerId="ADAL" clId="{2561BA1A-F32F-064E-9033-AAFC7156500D}" dt="2022-01-25T19:25:20.332" v="3152"/>
          <ac:spMkLst>
            <pc:docMk/>
            <pc:sldMk cId="2443491239" sldId="1181"/>
            <ac:spMk id="30" creationId="{405EF909-F311-A545-AA19-5BD397714707}"/>
          </ac:spMkLst>
        </pc:spChg>
        <pc:spChg chg="add mod">
          <ac:chgData name="Mariah Helgeson" userId="51b1bd1c-374c-4333-91a8-ada6f1cc33a2" providerId="ADAL" clId="{2561BA1A-F32F-064E-9033-AAFC7156500D}" dt="2022-01-25T19:25:20.332" v="3152"/>
          <ac:spMkLst>
            <pc:docMk/>
            <pc:sldMk cId="2443491239" sldId="1181"/>
            <ac:spMk id="31" creationId="{8BBCF5A3-C3DD-E547-9765-92FF90108101}"/>
          </ac:spMkLst>
        </pc:spChg>
        <pc:spChg chg="add mod">
          <ac:chgData name="Mariah Helgeson" userId="51b1bd1c-374c-4333-91a8-ada6f1cc33a2" providerId="ADAL" clId="{2561BA1A-F32F-064E-9033-AAFC7156500D}" dt="2022-01-25T19:25:20.332" v="3152"/>
          <ac:spMkLst>
            <pc:docMk/>
            <pc:sldMk cId="2443491239" sldId="1181"/>
            <ac:spMk id="32" creationId="{50B72A03-2ECC-684F-9C40-D6BAFCA576CE}"/>
          </ac:spMkLst>
        </pc:spChg>
      </pc:sldChg>
      <pc:sldChg chg="addSp delSp modSp mod chgLayout">
        <pc:chgData name="Mariah Helgeson" userId="51b1bd1c-374c-4333-91a8-ada6f1cc33a2" providerId="ADAL" clId="{2561BA1A-F32F-064E-9033-AAFC7156500D}" dt="2022-01-27T17:59:01.321" v="4457" actId="478"/>
        <pc:sldMkLst>
          <pc:docMk/>
          <pc:sldMk cId="3668711019" sldId="1182"/>
        </pc:sldMkLst>
        <pc:spChg chg="mod ord">
          <ac:chgData name="Mariah Helgeson" userId="51b1bd1c-374c-4333-91a8-ada6f1cc33a2" providerId="ADAL" clId="{2561BA1A-F32F-064E-9033-AAFC7156500D}" dt="2022-01-25T20:02:29.854" v="3648" actId="700"/>
          <ac:spMkLst>
            <pc:docMk/>
            <pc:sldMk cId="3668711019" sldId="1182"/>
            <ac:spMk id="2" creationId="{18CE8F7C-81C3-E84D-A8FF-1DD20A1C2F80}"/>
          </ac:spMkLst>
        </pc:spChg>
        <pc:spChg chg="del">
          <ac:chgData name="Mariah Helgeson" userId="51b1bd1c-374c-4333-91a8-ada6f1cc33a2" providerId="ADAL" clId="{2561BA1A-F32F-064E-9033-AAFC7156500D}" dt="2022-01-27T17:59:01.321" v="4457" actId="478"/>
          <ac:spMkLst>
            <pc:docMk/>
            <pc:sldMk cId="3668711019" sldId="1182"/>
            <ac:spMk id="3" creationId="{18EB4EAD-D97A-4206-A1D3-E0CDABB964AF}"/>
          </ac:spMkLst>
        </pc:spChg>
        <pc:spChg chg="mod ord">
          <ac:chgData name="Mariah Helgeson" userId="51b1bd1c-374c-4333-91a8-ada6f1cc33a2" providerId="ADAL" clId="{2561BA1A-F32F-064E-9033-AAFC7156500D}" dt="2022-01-25T20:02:29.854" v="3648" actId="700"/>
          <ac:spMkLst>
            <pc:docMk/>
            <pc:sldMk cId="3668711019" sldId="1182"/>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3668711019" sldId="1182"/>
            <ac:spMk id="5" creationId="{A627601F-AE83-2340-967B-E4C461A8C14C}"/>
          </ac:spMkLst>
        </pc:spChg>
        <pc:spChg chg="mod">
          <ac:chgData name="Mariah Helgeson" userId="51b1bd1c-374c-4333-91a8-ada6f1cc33a2" providerId="ADAL" clId="{2561BA1A-F32F-064E-9033-AAFC7156500D}" dt="2022-01-25T20:42:04.587" v="4198" actId="1076"/>
          <ac:spMkLst>
            <pc:docMk/>
            <pc:sldMk cId="3668711019" sldId="1182"/>
            <ac:spMk id="9" creationId="{4D09F56D-4410-4465-B2BD-AB55B335494E}"/>
          </ac:spMkLst>
        </pc:spChg>
        <pc:spChg chg="mod">
          <ac:chgData name="Mariah Helgeson" userId="51b1bd1c-374c-4333-91a8-ada6f1cc33a2" providerId="ADAL" clId="{2561BA1A-F32F-064E-9033-AAFC7156500D}" dt="2022-01-25T20:42:00.999" v="4197" actId="1076"/>
          <ac:spMkLst>
            <pc:docMk/>
            <pc:sldMk cId="3668711019" sldId="1182"/>
            <ac:spMk id="10" creationId="{E295A6A6-A202-49EB-AAF7-85D7BEA49248}"/>
          </ac:spMkLst>
        </pc:spChg>
        <pc:spChg chg="add mod">
          <ac:chgData name="Mariah Helgeson" userId="51b1bd1c-374c-4333-91a8-ada6f1cc33a2" providerId="ADAL" clId="{2561BA1A-F32F-064E-9033-AAFC7156500D}" dt="2022-01-25T19:25:18.647" v="3151"/>
          <ac:spMkLst>
            <pc:docMk/>
            <pc:sldMk cId="3668711019" sldId="1182"/>
            <ac:spMk id="11" creationId="{3B04C095-A17F-9A4C-B941-2979A706A41C}"/>
          </ac:spMkLst>
        </pc:spChg>
        <pc:spChg chg="add mod">
          <ac:chgData name="Mariah Helgeson" userId="51b1bd1c-374c-4333-91a8-ada6f1cc33a2" providerId="ADAL" clId="{2561BA1A-F32F-064E-9033-AAFC7156500D}" dt="2022-01-25T19:25:18.647" v="3151"/>
          <ac:spMkLst>
            <pc:docMk/>
            <pc:sldMk cId="3668711019" sldId="1182"/>
            <ac:spMk id="12" creationId="{269CEA33-8109-974E-93FB-D921072AF51D}"/>
          </ac:spMkLst>
        </pc:spChg>
        <pc:spChg chg="add mod">
          <ac:chgData name="Mariah Helgeson" userId="51b1bd1c-374c-4333-91a8-ada6f1cc33a2" providerId="ADAL" clId="{2561BA1A-F32F-064E-9033-AAFC7156500D}" dt="2022-01-25T19:25:18.647" v="3151"/>
          <ac:spMkLst>
            <pc:docMk/>
            <pc:sldMk cId="3668711019" sldId="1182"/>
            <ac:spMk id="13" creationId="{586768D0-2674-0445-9D1A-7C59546311E6}"/>
          </ac:spMkLst>
        </pc:spChg>
        <pc:spChg chg="add mod">
          <ac:chgData name="Mariah Helgeson" userId="51b1bd1c-374c-4333-91a8-ada6f1cc33a2" providerId="ADAL" clId="{2561BA1A-F32F-064E-9033-AAFC7156500D}" dt="2022-01-25T19:25:18.647" v="3151"/>
          <ac:spMkLst>
            <pc:docMk/>
            <pc:sldMk cId="3668711019" sldId="1182"/>
            <ac:spMk id="14" creationId="{84CEA6F1-4BF9-1C47-A221-81704C9651F0}"/>
          </ac:spMkLst>
        </pc:spChg>
        <pc:spChg chg="add mod">
          <ac:chgData name="Mariah Helgeson" userId="51b1bd1c-374c-4333-91a8-ada6f1cc33a2" providerId="ADAL" clId="{2561BA1A-F32F-064E-9033-AAFC7156500D}" dt="2022-01-25T19:25:18.647" v="3151"/>
          <ac:spMkLst>
            <pc:docMk/>
            <pc:sldMk cId="3668711019" sldId="1182"/>
            <ac:spMk id="15" creationId="{36F4B84C-EB38-4844-B28A-C3F06D55567A}"/>
          </ac:spMkLst>
        </pc:spChg>
        <pc:spChg chg="add mod">
          <ac:chgData name="Mariah Helgeson" userId="51b1bd1c-374c-4333-91a8-ada6f1cc33a2" providerId="ADAL" clId="{2561BA1A-F32F-064E-9033-AAFC7156500D}" dt="2022-01-25T19:25:18.647" v="3151"/>
          <ac:spMkLst>
            <pc:docMk/>
            <pc:sldMk cId="3668711019" sldId="1182"/>
            <ac:spMk id="16" creationId="{8BE7B03E-24C7-3446-83FC-9E3C81FD0340}"/>
          </ac:spMkLst>
        </pc:spChg>
        <pc:spChg chg="add mod">
          <ac:chgData name="Mariah Helgeson" userId="51b1bd1c-374c-4333-91a8-ada6f1cc33a2" providerId="ADAL" clId="{2561BA1A-F32F-064E-9033-AAFC7156500D}" dt="2022-01-25T19:25:18.647" v="3151"/>
          <ac:spMkLst>
            <pc:docMk/>
            <pc:sldMk cId="3668711019" sldId="1182"/>
            <ac:spMk id="17" creationId="{0AC6A7DF-DCD7-3F4D-A4D6-C70C4D2411AF}"/>
          </ac:spMkLst>
        </pc:spChg>
        <pc:spChg chg="add mod">
          <ac:chgData name="Mariah Helgeson" userId="51b1bd1c-374c-4333-91a8-ada6f1cc33a2" providerId="ADAL" clId="{2561BA1A-F32F-064E-9033-AAFC7156500D}" dt="2022-01-25T19:25:18.647" v="3151"/>
          <ac:spMkLst>
            <pc:docMk/>
            <pc:sldMk cId="3668711019" sldId="1182"/>
            <ac:spMk id="18" creationId="{52218668-BED1-464A-9207-EF586B589A39}"/>
          </ac:spMkLst>
        </pc:spChg>
        <pc:spChg chg="add mod">
          <ac:chgData name="Mariah Helgeson" userId="51b1bd1c-374c-4333-91a8-ada6f1cc33a2" providerId="ADAL" clId="{2561BA1A-F32F-064E-9033-AAFC7156500D}" dt="2022-01-25T19:25:18.647" v="3151"/>
          <ac:spMkLst>
            <pc:docMk/>
            <pc:sldMk cId="3668711019" sldId="1182"/>
            <ac:spMk id="19" creationId="{448AF877-BC17-3B4B-8D1C-2E7A55531C27}"/>
          </ac:spMkLst>
        </pc:spChg>
        <pc:spChg chg="add mod">
          <ac:chgData name="Mariah Helgeson" userId="51b1bd1c-374c-4333-91a8-ada6f1cc33a2" providerId="ADAL" clId="{2561BA1A-F32F-064E-9033-AAFC7156500D}" dt="2022-01-25T19:25:18.647" v="3151"/>
          <ac:spMkLst>
            <pc:docMk/>
            <pc:sldMk cId="3668711019" sldId="1182"/>
            <ac:spMk id="20" creationId="{509BCB19-0834-004B-BE5A-DCE8ABBC6F55}"/>
          </ac:spMkLst>
        </pc:spChg>
        <pc:spChg chg="add mod">
          <ac:chgData name="Mariah Helgeson" userId="51b1bd1c-374c-4333-91a8-ada6f1cc33a2" providerId="ADAL" clId="{2561BA1A-F32F-064E-9033-AAFC7156500D}" dt="2022-01-25T19:25:18.647" v="3151"/>
          <ac:spMkLst>
            <pc:docMk/>
            <pc:sldMk cId="3668711019" sldId="1182"/>
            <ac:spMk id="21" creationId="{B69379C3-B70B-8A42-91E2-F240002E9BAC}"/>
          </ac:spMkLst>
        </pc:spChg>
        <pc:spChg chg="add mod">
          <ac:chgData name="Mariah Helgeson" userId="51b1bd1c-374c-4333-91a8-ada6f1cc33a2" providerId="ADAL" clId="{2561BA1A-F32F-064E-9033-AAFC7156500D}" dt="2022-01-25T19:25:18.647" v="3151"/>
          <ac:spMkLst>
            <pc:docMk/>
            <pc:sldMk cId="3668711019" sldId="1182"/>
            <ac:spMk id="22" creationId="{F8E3C23E-6AC6-CC46-BEDD-B689F6D9451F}"/>
          </ac:spMkLst>
        </pc:spChg>
        <pc:spChg chg="add mod">
          <ac:chgData name="Mariah Helgeson" userId="51b1bd1c-374c-4333-91a8-ada6f1cc33a2" providerId="ADAL" clId="{2561BA1A-F32F-064E-9033-AAFC7156500D}" dt="2022-01-25T19:25:18.647" v="3151"/>
          <ac:spMkLst>
            <pc:docMk/>
            <pc:sldMk cId="3668711019" sldId="1182"/>
            <ac:spMk id="23" creationId="{F226F881-17BB-004E-BD88-4D7F733B7D77}"/>
          </ac:spMkLst>
        </pc:spChg>
        <pc:spChg chg="add mod">
          <ac:chgData name="Mariah Helgeson" userId="51b1bd1c-374c-4333-91a8-ada6f1cc33a2" providerId="ADAL" clId="{2561BA1A-F32F-064E-9033-AAFC7156500D}" dt="2022-01-25T19:25:18.647" v="3151"/>
          <ac:spMkLst>
            <pc:docMk/>
            <pc:sldMk cId="3668711019" sldId="1182"/>
            <ac:spMk id="24" creationId="{357520A4-C4B8-FA40-8157-51D8AEDC78D9}"/>
          </ac:spMkLst>
        </pc:spChg>
        <pc:spChg chg="add mod">
          <ac:chgData name="Mariah Helgeson" userId="51b1bd1c-374c-4333-91a8-ada6f1cc33a2" providerId="ADAL" clId="{2561BA1A-F32F-064E-9033-AAFC7156500D}" dt="2022-01-25T19:25:18.647" v="3151"/>
          <ac:spMkLst>
            <pc:docMk/>
            <pc:sldMk cId="3668711019" sldId="1182"/>
            <ac:spMk id="25" creationId="{682B1F0B-BB39-444B-9C98-593253703C93}"/>
          </ac:spMkLst>
        </pc:spChg>
        <pc:spChg chg="add mod">
          <ac:chgData name="Mariah Helgeson" userId="51b1bd1c-374c-4333-91a8-ada6f1cc33a2" providerId="ADAL" clId="{2561BA1A-F32F-064E-9033-AAFC7156500D}" dt="2022-01-25T19:25:18.647" v="3151"/>
          <ac:spMkLst>
            <pc:docMk/>
            <pc:sldMk cId="3668711019" sldId="1182"/>
            <ac:spMk id="26" creationId="{AB2A005A-68C8-C648-9C53-1D5266A761C8}"/>
          </ac:spMkLst>
        </pc:spChg>
        <pc:spChg chg="add mod">
          <ac:chgData name="Mariah Helgeson" userId="51b1bd1c-374c-4333-91a8-ada6f1cc33a2" providerId="ADAL" clId="{2561BA1A-F32F-064E-9033-AAFC7156500D}" dt="2022-01-25T19:25:18.647" v="3151"/>
          <ac:spMkLst>
            <pc:docMk/>
            <pc:sldMk cId="3668711019" sldId="1182"/>
            <ac:spMk id="27" creationId="{5D499ED0-E7D3-7448-8220-9BAB190F0522}"/>
          </ac:spMkLst>
        </pc:spChg>
        <pc:spChg chg="add mod">
          <ac:chgData name="Mariah Helgeson" userId="51b1bd1c-374c-4333-91a8-ada6f1cc33a2" providerId="ADAL" clId="{2561BA1A-F32F-064E-9033-AAFC7156500D}" dt="2022-01-25T19:25:18.647" v="3151"/>
          <ac:spMkLst>
            <pc:docMk/>
            <pc:sldMk cId="3668711019" sldId="1182"/>
            <ac:spMk id="28" creationId="{B882256B-CFBA-8E47-B33E-A5EEF39181D0}"/>
          </ac:spMkLst>
        </pc:spChg>
        <pc:spChg chg="add mod">
          <ac:chgData name="Mariah Helgeson" userId="51b1bd1c-374c-4333-91a8-ada6f1cc33a2" providerId="ADAL" clId="{2561BA1A-F32F-064E-9033-AAFC7156500D}" dt="2022-01-25T19:25:18.647" v="3151"/>
          <ac:spMkLst>
            <pc:docMk/>
            <pc:sldMk cId="3668711019" sldId="1182"/>
            <ac:spMk id="29" creationId="{395E0375-395F-B749-B8AF-9A3471136187}"/>
          </ac:spMkLst>
        </pc:spChg>
        <pc:spChg chg="add mod">
          <ac:chgData name="Mariah Helgeson" userId="51b1bd1c-374c-4333-91a8-ada6f1cc33a2" providerId="ADAL" clId="{2561BA1A-F32F-064E-9033-AAFC7156500D}" dt="2022-01-25T19:25:18.647" v="3151"/>
          <ac:spMkLst>
            <pc:docMk/>
            <pc:sldMk cId="3668711019" sldId="1182"/>
            <ac:spMk id="30" creationId="{28DD4153-9448-A74C-9C50-ABB99FF604AE}"/>
          </ac:spMkLst>
        </pc:spChg>
        <pc:spChg chg="add mod">
          <ac:chgData name="Mariah Helgeson" userId="51b1bd1c-374c-4333-91a8-ada6f1cc33a2" providerId="ADAL" clId="{2561BA1A-F32F-064E-9033-AAFC7156500D}" dt="2022-01-25T19:25:18.647" v="3151"/>
          <ac:spMkLst>
            <pc:docMk/>
            <pc:sldMk cId="3668711019" sldId="1182"/>
            <ac:spMk id="31" creationId="{3B6DBD0D-92AF-8945-B6E8-3BCE05455998}"/>
          </ac:spMkLst>
        </pc:spChg>
        <pc:spChg chg="add mod">
          <ac:chgData name="Mariah Helgeson" userId="51b1bd1c-374c-4333-91a8-ada6f1cc33a2" providerId="ADAL" clId="{2561BA1A-F32F-064E-9033-AAFC7156500D}" dt="2022-01-25T19:25:18.647" v="3151"/>
          <ac:spMkLst>
            <pc:docMk/>
            <pc:sldMk cId="3668711019" sldId="1182"/>
            <ac:spMk id="32" creationId="{7A165908-DFCA-7F40-B01F-A78A44B8337C}"/>
          </ac:spMkLst>
        </pc:spChg>
        <pc:spChg chg="add mod">
          <ac:chgData name="Mariah Helgeson" userId="51b1bd1c-374c-4333-91a8-ada6f1cc33a2" providerId="ADAL" clId="{2561BA1A-F32F-064E-9033-AAFC7156500D}" dt="2022-01-25T19:25:18.647" v="3151"/>
          <ac:spMkLst>
            <pc:docMk/>
            <pc:sldMk cId="3668711019" sldId="1182"/>
            <ac:spMk id="33" creationId="{2F728B68-BC69-9B49-B373-996037B390B3}"/>
          </ac:spMkLst>
        </pc:spChg>
      </pc:sldChg>
      <pc:sldChg chg="addSp delSp modSp mod modClrScheme chgLayout">
        <pc:chgData name="Mariah Helgeson" userId="51b1bd1c-374c-4333-91a8-ada6f1cc33a2" providerId="ADAL" clId="{2561BA1A-F32F-064E-9033-AAFC7156500D}" dt="2022-01-27T18:00:09.965" v="4469" actId="478"/>
        <pc:sldMkLst>
          <pc:docMk/>
          <pc:sldMk cId="1525879660" sldId="1184"/>
        </pc:sldMkLst>
        <pc:spChg chg="mod ord">
          <ac:chgData name="Mariah Helgeson" userId="51b1bd1c-374c-4333-91a8-ada6f1cc33a2" providerId="ADAL" clId="{2561BA1A-F32F-064E-9033-AAFC7156500D}" dt="2022-01-25T20:02:29.854" v="3648" actId="700"/>
          <ac:spMkLst>
            <pc:docMk/>
            <pc:sldMk cId="1525879660" sldId="1184"/>
            <ac:spMk id="2" creationId="{87E27F6B-A073-4B5A-8856-D30E2DABC64B}"/>
          </ac:spMkLst>
        </pc:spChg>
        <pc:spChg chg="del">
          <ac:chgData name="Mariah Helgeson" userId="51b1bd1c-374c-4333-91a8-ada6f1cc33a2" providerId="ADAL" clId="{2561BA1A-F32F-064E-9033-AAFC7156500D}" dt="2022-01-27T18:00:09.965" v="4469" actId="478"/>
          <ac:spMkLst>
            <pc:docMk/>
            <pc:sldMk cId="1525879660" sldId="1184"/>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25879660" sldId="1184"/>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1525879660" sldId="1184"/>
            <ac:spMk id="5" creationId="{F9803F18-6EC8-5343-8EEB-3D192BB6BBC3}"/>
          </ac:spMkLst>
        </pc:spChg>
        <pc:spChg chg="add mod">
          <ac:chgData name="Mariah Helgeson" userId="51b1bd1c-374c-4333-91a8-ada6f1cc33a2" providerId="ADAL" clId="{2561BA1A-F32F-064E-9033-AAFC7156500D}" dt="2022-01-25T19:26:05.580" v="3166"/>
          <ac:spMkLst>
            <pc:docMk/>
            <pc:sldMk cId="1525879660" sldId="1184"/>
            <ac:spMk id="12" creationId="{19B5ADAE-6506-F441-8F19-B3CEB248514F}"/>
          </ac:spMkLst>
        </pc:spChg>
        <pc:spChg chg="add mod">
          <ac:chgData name="Mariah Helgeson" userId="51b1bd1c-374c-4333-91a8-ada6f1cc33a2" providerId="ADAL" clId="{2561BA1A-F32F-064E-9033-AAFC7156500D}" dt="2022-01-25T19:26:05.580" v="3166"/>
          <ac:spMkLst>
            <pc:docMk/>
            <pc:sldMk cId="1525879660" sldId="1184"/>
            <ac:spMk id="13" creationId="{9064493E-91B0-9140-B576-ED7E677FD6CA}"/>
          </ac:spMkLst>
        </pc:spChg>
        <pc:spChg chg="add mod">
          <ac:chgData name="Mariah Helgeson" userId="51b1bd1c-374c-4333-91a8-ada6f1cc33a2" providerId="ADAL" clId="{2561BA1A-F32F-064E-9033-AAFC7156500D}" dt="2022-01-25T19:26:05.580" v="3166"/>
          <ac:spMkLst>
            <pc:docMk/>
            <pc:sldMk cId="1525879660" sldId="1184"/>
            <ac:spMk id="14" creationId="{27F6DFEB-BC4D-B547-9D84-AF4AB478CF24}"/>
          </ac:spMkLst>
        </pc:spChg>
        <pc:spChg chg="add mod">
          <ac:chgData name="Mariah Helgeson" userId="51b1bd1c-374c-4333-91a8-ada6f1cc33a2" providerId="ADAL" clId="{2561BA1A-F32F-064E-9033-AAFC7156500D}" dt="2022-01-25T19:26:05.580" v="3166"/>
          <ac:spMkLst>
            <pc:docMk/>
            <pc:sldMk cId="1525879660" sldId="1184"/>
            <ac:spMk id="15" creationId="{0E56A361-DFF6-4645-8FE6-B7FF94F6BA37}"/>
          </ac:spMkLst>
        </pc:spChg>
        <pc:spChg chg="add mod">
          <ac:chgData name="Mariah Helgeson" userId="51b1bd1c-374c-4333-91a8-ada6f1cc33a2" providerId="ADAL" clId="{2561BA1A-F32F-064E-9033-AAFC7156500D}" dt="2022-01-25T19:26:05.580" v="3166"/>
          <ac:spMkLst>
            <pc:docMk/>
            <pc:sldMk cId="1525879660" sldId="1184"/>
            <ac:spMk id="16" creationId="{A9A1D299-821E-4946-AA4D-D36334452AA2}"/>
          </ac:spMkLst>
        </pc:spChg>
        <pc:spChg chg="add mod">
          <ac:chgData name="Mariah Helgeson" userId="51b1bd1c-374c-4333-91a8-ada6f1cc33a2" providerId="ADAL" clId="{2561BA1A-F32F-064E-9033-AAFC7156500D}" dt="2022-01-25T19:26:05.580" v="3166"/>
          <ac:spMkLst>
            <pc:docMk/>
            <pc:sldMk cId="1525879660" sldId="1184"/>
            <ac:spMk id="17" creationId="{FD2FC46E-D123-DD4D-A155-9978E39136AC}"/>
          </ac:spMkLst>
        </pc:spChg>
        <pc:spChg chg="add mod">
          <ac:chgData name="Mariah Helgeson" userId="51b1bd1c-374c-4333-91a8-ada6f1cc33a2" providerId="ADAL" clId="{2561BA1A-F32F-064E-9033-AAFC7156500D}" dt="2022-01-25T19:26:05.580" v="3166"/>
          <ac:spMkLst>
            <pc:docMk/>
            <pc:sldMk cId="1525879660" sldId="1184"/>
            <ac:spMk id="18" creationId="{51ED802B-E82B-EE43-841B-ED0B35053FD7}"/>
          </ac:spMkLst>
        </pc:spChg>
        <pc:spChg chg="add mod">
          <ac:chgData name="Mariah Helgeson" userId="51b1bd1c-374c-4333-91a8-ada6f1cc33a2" providerId="ADAL" clId="{2561BA1A-F32F-064E-9033-AAFC7156500D}" dt="2022-01-25T19:26:05.580" v="3166"/>
          <ac:spMkLst>
            <pc:docMk/>
            <pc:sldMk cId="1525879660" sldId="1184"/>
            <ac:spMk id="19" creationId="{C08F67E2-09E1-D141-AEC9-AEBB1E37F4C6}"/>
          </ac:spMkLst>
        </pc:spChg>
        <pc:spChg chg="add mod">
          <ac:chgData name="Mariah Helgeson" userId="51b1bd1c-374c-4333-91a8-ada6f1cc33a2" providerId="ADAL" clId="{2561BA1A-F32F-064E-9033-AAFC7156500D}" dt="2022-01-25T19:26:05.580" v="3166"/>
          <ac:spMkLst>
            <pc:docMk/>
            <pc:sldMk cId="1525879660" sldId="1184"/>
            <ac:spMk id="20" creationId="{E81095BC-9545-4248-A945-973057F723B6}"/>
          </ac:spMkLst>
        </pc:spChg>
        <pc:spChg chg="add mod">
          <ac:chgData name="Mariah Helgeson" userId="51b1bd1c-374c-4333-91a8-ada6f1cc33a2" providerId="ADAL" clId="{2561BA1A-F32F-064E-9033-AAFC7156500D}" dt="2022-01-25T19:26:05.580" v="3166"/>
          <ac:spMkLst>
            <pc:docMk/>
            <pc:sldMk cId="1525879660" sldId="1184"/>
            <ac:spMk id="21" creationId="{1C281F7D-0AEE-ED41-8583-3B09A21AC812}"/>
          </ac:spMkLst>
        </pc:spChg>
        <pc:spChg chg="add mod">
          <ac:chgData name="Mariah Helgeson" userId="51b1bd1c-374c-4333-91a8-ada6f1cc33a2" providerId="ADAL" clId="{2561BA1A-F32F-064E-9033-AAFC7156500D}" dt="2022-01-25T19:26:05.580" v="3166"/>
          <ac:spMkLst>
            <pc:docMk/>
            <pc:sldMk cId="1525879660" sldId="1184"/>
            <ac:spMk id="22" creationId="{5946FD4F-64C7-BB44-BBA3-DD43BB3B4D20}"/>
          </ac:spMkLst>
        </pc:spChg>
        <pc:spChg chg="add mod">
          <ac:chgData name="Mariah Helgeson" userId="51b1bd1c-374c-4333-91a8-ada6f1cc33a2" providerId="ADAL" clId="{2561BA1A-F32F-064E-9033-AAFC7156500D}" dt="2022-01-25T19:26:05.580" v="3166"/>
          <ac:spMkLst>
            <pc:docMk/>
            <pc:sldMk cId="1525879660" sldId="1184"/>
            <ac:spMk id="23" creationId="{5B102711-4744-3A42-B54E-C0290AA36C9F}"/>
          </ac:spMkLst>
        </pc:spChg>
        <pc:spChg chg="add mod">
          <ac:chgData name="Mariah Helgeson" userId="51b1bd1c-374c-4333-91a8-ada6f1cc33a2" providerId="ADAL" clId="{2561BA1A-F32F-064E-9033-AAFC7156500D}" dt="2022-01-25T19:26:05.580" v="3166"/>
          <ac:spMkLst>
            <pc:docMk/>
            <pc:sldMk cId="1525879660" sldId="1184"/>
            <ac:spMk id="24" creationId="{29F18E98-096F-8840-9C98-BADD5C7F9E87}"/>
          </ac:spMkLst>
        </pc:spChg>
        <pc:spChg chg="add mod">
          <ac:chgData name="Mariah Helgeson" userId="51b1bd1c-374c-4333-91a8-ada6f1cc33a2" providerId="ADAL" clId="{2561BA1A-F32F-064E-9033-AAFC7156500D}" dt="2022-01-25T19:26:05.580" v="3166"/>
          <ac:spMkLst>
            <pc:docMk/>
            <pc:sldMk cId="1525879660" sldId="1184"/>
            <ac:spMk id="25" creationId="{F9290CE5-A3A8-9449-B7B0-8ECE58C6EFE9}"/>
          </ac:spMkLst>
        </pc:spChg>
        <pc:spChg chg="add mod">
          <ac:chgData name="Mariah Helgeson" userId="51b1bd1c-374c-4333-91a8-ada6f1cc33a2" providerId="ADAL" clId="{2561BA1A-F32F-064E-9033-AAFC7156500D}" dt="2022-01-25T19:26:05.580" v="3166"/>
          <ac:spMkLst>
            <pc:docMk/>
            <pc:sldMk cId="1525879660" sldId="1184"/>
            <ac:spMk id="26" creationId="{5E846DD3-C1E7-A245-8AC1-266A44791D01}"/>
          </ac:spMkLst>
        </pc:spChg>
        <pc:spChg chg="add mod">
          <ac:chgData name="Mariah Helgeson" userId="51b1bd1c-374c-4333-91a8-ada6f1cc33a2" providerId="ADAL" clId="{2561BA1A-F32F-064E-9033-AAFC7156500D}" dt="2022-01-25T19:26:05.580" v="3166"/>
          <ac:spMkLst>
            <pc:docMk/>
            <pc:sldMk cId="1525879660" sldId="1184"/>
            <ac:spMk id="27" creationId="{8D2F2265-B431-E64B-96F5-3541ABD34657}"/>
          </ac:spMkLst>
        </pc:spChg>
        <pc:spChg chg="add mod">
          <ac:chgData name="Mariah Helgeson" userId="51b1bd1c-374c-4333-91a8-ada6f1cc33a2" providerId="ADAL" clId="{2561BA1A-F32F-064E-9033-AAFC7156500D}" dt="2022-01-25T19:26:05.580" v="3166"/>
          <ac:spMkLst>
            <pc:docMk/>
            <pc:sldMk cId="1525879660" sldId="1184"/>
            <ac:spMk id="28" creationId="{D71F90C2-9A8E-3646-98CB-2EDD9F1F6A52}"/>
          </ac:spMkLst>
        </pc:spChg>
        <pc:spChg chg="add mod">
          <ac:chgData name="Mariah Helgeson" userId="51b1bd1c-374c-4333-91a8-ada6f1cc33a2" providerId="ADAL" clId="{2561BA1A-F32F-064E-9033-AAFC7156500D}" dt="2022-01-25T19:26:05.580" v="3166"/>
          <ac:spMkLst>
            <pc:docMk/>
            <pc:sldMk cId="1525879660" sldId="1184"/>
            <ac:spMk id="29" creationId="{4C70B875-CE7B-A64E-8FAA-F4ADE544AD0A}"/>
          </ac:spMkLst>
        </pc:spChg>
        <pc:spChg chg="add mod">
          <ac:chgData name="Mariah Helgeson" userId="51b1bd1c-374c-4333-91a8-ada6f1cc33a2" providerId="ADAL" clId="{2561BA1A-F32F-064E-9033-AAFC7156500D}" dt="2022-01-25T19:26:05.580" v="3166"/>
          <ac:spMkLst>
            <pc:docMk/>
            <pc:sldMk cId="1525879660" sldId="1184"/>
            <ac:spMk id="30" creationId="{B807E036-A0C7-4540-AF38-C436F6C14531}"/>
          </ac:spMkLst>
        </pc:spChg>
        <pc:spChg chg="add mod">
          <ac:chgData name="Mariah Helgeson" userId="51b1bd1c-374c-4333-91a8-ada6f1cc33a2" providerId="ADAL" clId="{2561BA1A-F32F-064E-9033-AAFC7156500D}" dt="2022-01-25T19:29:20.841" v="3192"/>
          <ac:spMkLst>
            <pc:docMk/>
            <pc:sldMk cId="1525879660" sldId="1184"/>
            <ac:spMk id="31" creationId="{60411D1D-7150-BB4F-A51C-7855491FA1B8}"/>
          </ac:spMkLst>
        </pc:spChg>
        <pc:spChg chg="add mod">
          <ac:chgData name="Mariah Helgeson" userId="51b1bd1c-374c-4333-91a8-ada6f1cc33a2" providerId="ADAL" clId="{2561BA1A-F32F-064E-9033-AAFC7156500D}" dt="2022-01-25T19:43:03.198" v="3408"/>
          <ac:spMkLst>
            <pc:docMk/>
            <pc:sldMk cId="1525879660" sldId="1184"/>
            <ac:spMk id="32" creationId="{84B968B1-542C-654F-A68A-7A98B9DD3F36}"/>
          </ac:spMkLst>
        </pc:spChg>
      </pc:sldChg>
      <pc:sldChg chg="addSp delSp modSp mod modClrScheme chgLayout">
        <pc:chgData name="Mariah Helgeson" userId="51b1bd1c-374c-4333-91a8-ada6f1cc33a2" providerId="ADAL" clId="{2561BA1A-F32F-064E-9033-AAFC7156500D}" dt="2022-01-27T18:00:13.617" v="4470" actId="478"/>
        <pc:sldMkLst>
          <pc:docMk/>
          <pc:sldMk cId="3065988077" sldId="1185"/>
        </pc:sldMkLst>
        <pc:spChg chg="mod ord">
          <ac:chgData name="Mariah Helgeson" userId="51b1bd1c-374c-4333-91a8-ada6f1cc33a2" providerId="ADAL" clId="{2561BA1A-F32F-064E-9033-AAFC7156500D}" dt="2022-01-25T20:02:29.854" v="3648" actId="700"/>
          <ac:spMkLst>
            <pc:docMk/>
            <pc:sldMk cId="3065988077" sldId="1185"/>
            <ac:spMk id="2" creationId="{87E27F6B-A073-4B5A-8856-D30E2DABC64B}"/>
          </ac:spMkLst>
        </pc:spChg>
        <pc:spChg chg="del">
          <ac:chgData name="Mariah Helgeson" userId="51b1bd1c-374c-4333-91a8-ada6f1cc33a2" providerId="ADAL" clId="{2561BA1A-F32F-064E-9033-AAFC7156500D}" dt="2022-01-27T18:00:13.617" v="4470" actId="478"/>
          <ac:spMkLst>
            <pc:docMk/>
            <pc:sldMk cId="3065988077" sldId="1185"/>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65988077" sldId="1185"/>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3065988077" sldId="1185"/>
            <ac:spMk id="5" creationId="{4721E38E-DD18-BD43-A1EE-0B8D30995053}"/>
          </ac:spMkLst>
        </pc:spChg>
        <pc:spChg chg="add mod">
          <ac:chgData name="Mariah Helgeson" userId="51b1bd1c-374c-4333-91a8-ada6f1cc33a2" providerId="ADAL" clId="{2561BA1A-F32F-064E-9033-AAFC7156500D}" dt="2022-01-25T19:26:07.170" v="3167"/>
          <ac:spMkLst>
            <pc:docMk/>
            <pc:sldMk cId="3065988077" sldId="1185"/>
            <ac:spMk id="12" creationId="{3E0B0EB2-87F6-8144-B20A-5F52F6C684C6}"/>
          </ac:spMkLst>
        </pc:spChg>
        <pc:spChg chg="add mod">
          <ac:chgData name="Mariah Helgeson" userId="51b1bd1c-374c-4333-91a8-ada6f1cc33a2" providerId="ADAL" clId="{2561BA1A-F32F-064E-9033-AAFC7156500D}" dt="2022-01-25T19:26:07.170" v="3167"/>
          <ac:spMkLst>
            <pc:docMk/>
            <pc:sldMk cId="3065988077" sldId="1185"/>
            <ac:spMk id="13" creationId="{D71A0F23-3F4A-A246-95EF-37235DAA7CA2}"/>
          </ac:spMkLst>
        </pc:spChg>
        <pc:spChg chg="add mod">
          <ac:chgData name="Mariah Helgeson" userId="51b1bd1c-374c-4333-91a8-ada6f1cc33a2" providerId="ADAL" clId="{2561BA1A-F32F-064E-9033-AAFC7156500D}" dt="2022-01-25T19:26:07.170" v="3167"/>
          <ac:spMkLst>
            <pc:docMk/>
            <pc:sldMk cId="3065988077" sldId="1185"/>
            <ac:spMk id="14" creationId="{981489F7-E352-7049-A9B7-8C2161580EFF}"/>
          </ac:spMkLst>
        </pc:spChg>
        <pc:spChg chg="add mod">
          <ac:chgData name="Mariah Helgeson" userId="51b1bd1c-374c-4333-91a8-ada6f1cc33a2" providerId="ADAL" clId="{2561BA1A-F32F-064E-9033-AAFC7156500D}" dt="2022-01-25T19:26:07.170" v="3167"/>
          <ac:spMkLst>
            <pc:docMk/>
            <pc:sldMk cId="3065988077" sldId="1185"/>
            <ac:spMk id="15" creationId="{E26A1C20-3F45-6C4D-B81F-EF02C92759D0}"/>
          </ac:spMkLst>
        </pc:spChg>
        <pc:spChg chg="add mod">
          <ac:chgData name="Mariah Helgeson" userId="51b1bd1c-374c-4333-91a8-ada6f1cc33a2" providerId="ADAL" clId="{2561BA1A-F32F-064E-9033-AAFC7156500D}" dt="2022-01-25T19:26:07.170" v="3167"/>
          <ac:spMkLst>
            <pc:docMk/>
            <pc:sldMk cId="3065988077" sldId="1185"/>
            <ac:spMk id="16" creationId="{09CDE5E2-6D81-994B-B21C-4C9DFB6F8636}"/>
          </ac:spMkLst>
        </pc:spChg>
        <pc:spChg chg="add mod">
          <ac:chgData name="Mariah Helgeson" userId="51b1bd1c-374c-4333-91a8-ada6f1cc33a2" providerId="ADAL" clId="{2561BA1A-F32F-064E-9033-AAFC7156500D}" dt="2022-01-25T19:26:07.170" v="3167"/>
          <ac:spMkLst>
            <pc:docMk/>
            <pc:sldMk cId="3065988077" sldId="1185"/>
            <ac:spMk id="17" creationId="{078E5A2F-0F32-C642-9B54-7B3CCACF0118}"/>
          </ac:spMkLst>
        </pc:spChg>
        <pc:spChg chg="add mod">
          <ac:chgData name="Mariah Helgeson" userId="51b1bd1c-374c-4333-91a8-ada6f1cc33a2" providerId="ADAL" clId="{2561BA1A-F32F-064E-9033-AAFC7156500D}" dt="2022-01-25T19:26:07.170" v="3167"/>
          <ac:spMkLst>
            <pc:docMk/>
            <pc:sldMk cId="3065988077" sldId="1185"/>
            <ac:spMk id="18" creationId="{35E56962-AE3F-684A-BD3E-2DE8F2ABB2F5}"/>
          </ac:spMkLst>
        </pc:spChg>
        <pc:spChg chg="add mod">
          <ac:chgData name="Mariah Helgeson" userId="51b1bd1c-374c-4333-91a8-ada6f1cc33a2" providerId="ADAL" clId="{2561BA1A-F32F-064E-9033-AAFC7156500D}" dt="2022-01-25T19:26:07.170" v="3167"/>
          <ac:spMkLst>
            <pc:docMk/>
            <pc:sldMk cId="3065988077" sldId="1185"/>
            <ac:spMk id="19" creationId="{6887448F-C531-454E-A8DE-4A9B482789DB}"/>
          </ac:spMkLst>
        </pc:spChg>
        <pc:spChg chg="add mod">
          <ac:chgData name="Mariah Helgeson" userId="51b1bd1c-374c-4333-91a8-ada6f1cc33a2" providerId="ADAL" clId="{2561BA1A-F32F-064E-9033-AAFC7156500D}" dt="2022-01-25T19:26:07.170" v="3167"/>
          <ac:spMkLst>
            <pc:docMk/>
            <pc:sldMk cId="3065988077" sldId="1185"/>
            <ac:spMk id="20" creationId="{663638A8-987D-9B4F-BF0C-8154BEA62B06}"/>
          </ac:spMkLst>
        </pc:spChg>
        <pc:spChg chg="add mod">
          <ac:chgData name="Mariah Helgeson" userId="51b1bd1c-374c-4333-91a8-ada6f1cc33a2" providerId="ADAL" clId="{2561BA1A-F32F-064E-9033-AAFC7156500D}" dt="2022-01-25T19:26:07.170" v="3167"/>
          <ac:spMkLst>
            <pc:docMk/>
            <pc:sldMk cId="3065988077" sldId="1185"/>
            <ac:spMk id="21" creationId="{EEE8B6E4-15E4-3A41-9CE3-AF3805C63C71}"/>
          </ac:spMkLst>
        </pc:spChg>
        <pc:spChg chg="add mod">
          <ac:chgData name="Mariah Helgeson" userId="51b1bd1c-374c-4333-91a8-ada6f1cc33a2" providerId="ADAL" clId="{2561BA1A-F32F-064E-9033-AAFC7156500D}" dt="2022-01-25T19:26:07.170" v="3167"/>
          <ac:spMkLst>
            <pc:docMk/>
            <pc:sldMk cId="3065988077" sldId="1185"/>
            <ac:spMk id="22" creationId="{AFA697C8-E58A-2743-8C23-B8BB2422DA0E}"/>
          </ac:spMkLst>
        </pc:spChg>
        <pc:spChg chg="add mod">
          <ac:chgData name="Mariah Helgeson" userId="51b1bd1c-374c-4333-91a8-ada6f1cc33a2" providerId="ADAL" clId="{2561BA1A-F32F-064E-9033-AAFC7156500D}" dt="2022-01-25T19:26:07.170" v="3167"/>
          <ac:spMkLst>
            <pc:docMk/>
            <pc:sldMk cId="3065988077" sldId="1185"/>
            <ac:spMk id="23" creationId="{195F4A64-143B-5F45-B79A-89205DA01C0D}"/>
          </ac:spMkLst>
        </pc:spChg>
        <pc:spChg chg="add mod">
          <ac:chgData name="Mariah Helgeson" userId="51b1bd1c-374c-4333-91a8-ada6f1cc33a2" providerId="ADAL" clId="{2561BA1A-F32F-064E-9033-AAFC7156500D}" dt="2022-01-25T19:26:07.170" v="3167"/>
          <ac:spMkLst>
            <pc:docMk/>
            <pc:sldMk cId="3065988077" sldId="1185"/>
            <ac:spMk id="24" creationId="{760A1516-3333-D548-AF33-1D2E3AA8D28C}"/>
          </ac:spMkLst>
        </pc:spChg>
        <pc:spChg chg="add mod">
          <ac:chgData name="Mariah Helgeson" userId="51b1bd1c-374c-4333-91a8-ada6f1cc33a2" providerId="ADAL" clId="{2561BA1A-F32F-064E-9033-AAFC7156500D}" dt="2022-01-25T19:26:07.170" v="3167"/>
          <ac:spMkLst>
            <pc:docMk/>
            <pc:sldMk cId="3065988077" sldId="1185"/>
            <ac:spMk id="25" creationId="{E4FB3F47-4C08-D947-AE03-48FEC83D1BA2}"/>
          </ac:spMkLst>
        </pc:spChg>
        <pc:spChg chg="add mod">
          <ac:chgData name="Mariah Helgeson" userId="51b1bd1c-374c-4333-91a8-ada6f1cc33a2" providerId="ADAL" clId="{2561BA1A-F32F-064E-9033-AAFC7156500D}" dt="2022-01-25T19:26:07.170" v="3167"/>
          <ac:spMkLst>
            <pc:docMk/>
            <pc:sldMk cId="3065988077" sldId="1185"/>
            <ac:spMk id="26" creationId="{A0B99E36-7FD3-C843-A3BA-6EA3A70A1EDE}"/>
          </ac:spMkLst>
        </pc:spChg>
        <pc:spChg chg="add mod">
          <ac:chgData name="Mariah Helgeson" userId="51b1bd1c-374c-4333-91a8-ada6f1cc33a2" providerId="ADAL" clId="{2561BA1A-F32F-064E-9033-AAFC7156500D}" dt="2022-01-25T19:26:07.170" v="3167"/>
          <ac:spMkLst>
            <pc:docMk/>
            <pc:sldMk cId="3065988077" sldId="1185"/>
            <ac:spMk id="27" creationId="{848D91BB-68C5-5747-85B8-24BE018BD9C9}"/>
          </ac:spMkLst>
        </pc:spChg>
        <pc:spChg chg="add mod">
          <ac:chgData name="Mariah Helgeson" userId="51b1bd1c-374c-4333-91a8-ada6f1cc33a2" providerId="ADAL" clId="{2561BA1A-F32F-064E-9033-AAFC7156500D}" dt="2022-01-25T19:26:07.170" v="3167"/>
          <ac:spMkLst>
            <pc:docMk/>
            <pc:sldMk cId="3065988077" sldId="1185"/>
            <ac:spMk id="28" creationId="{45DC1DA7-1050-2247-A239-5BFCFBF8F83C}"/>
          </ac:spMkLst>
        </pc:spChg>
        <pc:spChg chg="add mod">
          <ac:chgData name="Mariah Helgeson" userId="51b1bd1c-374c-4333-91a8-ada6f1cc33a2" providerId="ADAL" clId="{2561BA1A-F32F-064E-9033-AAFC7156500D}" dt="2022-01-25T19:26:07.170" v="3167"/>
          <ac:spMkLst>
            <pc:docMk/>
            <pc:sldMk cId="3065988077" sldId="1185"/>
            <ac:spMk id="29" creationId="{FC6639E0-B96C-6D44-96E3-A348C0FBB114}"/>
          </ac:spMkLst>
        </pc:spChg>
        <pc:spChg chg="add mod">
          <ac:chgData name="Mariah Helgeson" userId="51b1bd1c-374c-4333-91a8-ada6f1cc33a2" providerId="ADAL" clId="{2561BA1A-F32F-064E-9033-AAFC7156500D}" dt="2022-01-25T19:26:07.170" v="3167"/>
          <ac:spMkLst>
            <pc:docMk/>
            <pc:sldMk cId="3065988077" sldId="1185"/>
            <ac:spMk id="30" creationId="{D7A1E33F-D2A1-D74C-B20C-BA47A9C741FA}"/>
          </ac:spMkLst>
        </pc:spChg>
        <pc:spChg chg="add mod">
          <ac:chgData name="Mariah Helgeson" userId="51b1bd1c-374c-4333-91a8-ada6f1cc33a2" providerId="ADAL" clId="{2561BA1A-F32F-064E-9033-AAFC7156500D}" dt="2022-01-25T19:29:22.305" v="3193"/>
          <ac:spMkLst>
            <pc:docMk/>
            <pc:sldMk cId="3065988077" sldId="1185"/>
            <ac:spMk id="31" creationId="{353B7317-AD8D-B549-9F7C-0941A5FDBADE}"/>
          </ac:spMkLst>
        </pc:spChg>
        <pc:spChg chg="add mod">
          <ac:chgData name="Mariah Helgeson" userId="51b1bd1c-374c-4333-91a8-ada6f1cc33a2" providerId="ADAL" clId="{2561BA1A-F32F-064E-9033-AAFC7156500D}" dt="2022-01-25T19:43:05.636" v="3410"/>
          <ac:spMkLst>
            <pc:docMk/>
            <pc:sldMk cId="3065988077" sldId="1185"/>
            <ac:spMk id="32" creationId="{5B05B2A6-7E63-2645-9809-5F8FC4A6758D}"/>
          </ac:spMkLst>
        </pc:spChg>
      </pc:sldChg>
      <pc:sldChg chg="addSp delSp modSp mod modClrScheme chgLayout">
        <pc:chgData name="Mariah Helgeson" userId="51b1bd1c-374c-4333-91a8-ada6f1cc33a2" providerId="ADAL" clId="{2561BA1A-F32F-064E-9033-AAFC7156500D}" dt="2022-01-27T18:00:17.243" v="4471" actId="478"/>
        <pc:sldMkLst>
          <pc:docMk/>
          <pc:sldMk cId="2010775760" sldId="1186"/>
        </pc:sldMkLst>
        <pc:spChg chg="mod ord">
          <ac:chgData name="Mariah Helgeson" userId="51b1bd1c-374c-4333-91a8-ada6f1cc33a2" providerId="ADAL" clId="{2561BA1A-F32F-064E-9033-AAFC7156500D}" dt="2022-01-25T20:02:29.854" v="3648" actId="700"/>
          <ac:spMkLst>
            <pc:docMk/>
            <pc:sldMk cId="2010775760" sldId="1186"/>
            <ac:spMk id="2" creationId="{87E27F6B-A073-4B5A-8856-D30E2DABC64B}"/>
          </ac:spMkLst>
        </pc:spChg>
        <pc:spChg chg="del">
          <ac:chgData name="Mariah Helgeson" userId="51b1bd1c-374c-4333-91a8-ada6f1cc33a2" providerId="ADAL" clId="{2561BA1A-F32F-064E-9033-AAFC7156500D}" dt="2022-01-27T18:00:17.243" v="4471" actId="478"/>
          <ac:spMkLst>
            <pc:docMk/>
            <pc:sldMk cId="2010775760" sldId="1186"/>
            <ac:spMk id="3" creationId="{18EB4EAD-D97A-4206-A1D3-E0CDABB964AF}"/>
          </ac:spMkLst>
        </pc:spChg>
        <pc:spChg chg="mod ord">
          <ac:chgData name="Mariah Helgeson" userId="51b1bd1c-374c-4333-91a8-ada6f1cc33a2" providerId="ADAL" clId="{2561BA1A-F32F-064E-9033-AAFC7156500D}" dt="2022-01-25T20:02:29.854" v="3648" actId="700"/>
          <ac:spMkLst>
            <pc:docMk/>
            <pc:sldMk cId="2010775760" sldId="1186"/>
            <ac:spMk id="4" creationId="{E62DB8C9-A9CC-4A20-8454-2E12FBC95DA8}"/>
          </ac:spMkLst>
        </pc:spChg>
        <pc:spChg chg="add mod ord">
          <ac:chgData name="Mariah Helgeson" userId="51b1bd1c-374c-4333-91a8-ada6f1cc33a2" providerId="ADAL" clId="{2561BA1A-F32F-064E-9033-AAFC7156500D}" dt="2022-01-25T20:02:29.854" v="3648" actId="700"/>
          <ac:spMkLst>
            <pc:docMk/>
            <pc:sldMk cId="2010775760" sldId="1186"/>
            <ac:spMk id="5" creationId="{54DC869F-99BB-244F-8E07-18CFE516A14B}"/>
          </ac:spMkLst>
        </pc:spChg>
        <pc:spChg chg="add mod">
          <ac:chgData name="Mariah Helgeson" userId="51b1bd1c-374c-4333-91a8-ada6f1cc33a2" providerId="ADAL" clId="{2561BA1A-F32F-064E-9033-AAFC7156500D}" dt="2022-01-25T19:26:08.555" v="3168"/>
          <ac:spMkLst>
            <pc:docMk/>
            <pc:sldMk cId="2010775760" sldId="1186"/>
            <ac:spMk id="12" creationId="{921C588B-7670-AB41-B44E-9005DD8E8B95}"/>
          </ac:spMkLst>
        </pc:spChg>
        <pc:spChg chg="add mod">
          <ac:chgData name="Mariah Helgeson" userId="51b1bd1c-374c-4333-91a8-ada6f1cc33a2" providerId="ADAL" clId="{2561BA1A-F32F-064E-9033-AAFC7156500D}" dt="2022-01-25T19:26:08.555" v="3168"/>
          <ac:spMkLst>
            <pc:docMk/>
            <pc:sldMk cId="2010775760" sldId="1186"/>
            <ac:spMk id="13" creationId="{E95AFCEB-685D-5B42-B4D2-3707F005A552}"/>
          </ac:spMkLst>
        </pc:spChg>
        <pc:spChg chg="add mod">
          <ac:chgData name="Mariah Helgeson" userId="51b1bd1c-374c-4333-91a8-ada6f1cc33a2" providerId="ADAL" clId="{2561BA1A-F32F-064E-9033-AAFC7156500D}" dt="2022-01-25T19:26:08.555" v="3168"/>
          <ac:spMkLst>
            <pc:docMk/>
            <pc:sldMk cId="2010775760" sldId="1186"/>
            <ac:spMk id="14" creationId="{868CA4ED-5ACB-574F-87D3-F375CB3509F5}"/>
          </ac:spMkLst>
        </pc:spChg>
        <pc:spChg chg="add mod">
          <ac:chgData name="Mariah Helgeson" userId="51b1bd1c-374c-4333-91a8-ada6f1cc33a2" providerId="ADAL" clId="{2561BA1A-F32F-064E-9033-AAFC7156500D}" dt="2022-01-25T19:26:08.555" v="3168"/>
          <ac:spMkLst>
            <pc:docMk/>
            <pc:sldMk cId="2010775760" sldId="1186"/>
            <ac:spMk id="15" creationId="{BBDFDD7F-B4FF-6B4F-BD7D-CA1F9E4916D5}"/>
          </ac:spMkLst>
        </pc:spChg>
        <pc:spChg chg="add mod">
          <ac:chgData name="Mariah Helgeson" userId="51b1bd1c-374c-4333-91a8-ada6f1cc33a2" providerId="ADAL" clId="{2561BA1A-F32F-064E-9033-AAFC7156500D}" dt="2022-01-25T19:26:08.555" v="3168"/>
          <ac:spMkLst>
            <pc:docMk/>
            <pc:sldMk cId="2010775760" sldId="1186"/>
            <ac:spMk id="16" creationId="{05EB8EAB-53E0-4440-87B3-48B32DFF90ED}"/>
          </ac:spMkLst>
        </pc:spChg>
        <pc:spChg chg="add mod">
          <ac:chgData name="Mariah Helgeson" userId="51b1bd1c-374c-4333-91a8-ada6f1cc33a2" providerId="ADAL" clId="{2561BA1A-F32F-064E-9033-AAFC7156500D}" dt="2022-01-25T19:26:08.555" v="3168"/>
          <ac:spMkLst>
            <pc:docMk/>
            <pc:sldMk cId="2010775760" sldId="1186"/>
            <ac:spMk id="17" creationId="{13325E21-C6DE-0340-A4BD-1A0F862758F8}"/>
          </ac:spMkLst>
        </pc:spChg>
        <pc:spChg chg="add mod">
          <ac:chgData name="Mariah Helgeson" userId="51b1bd1c-374c-4333-91a8-ada6f1cc33a2" providerId="ADAL" clId="{2561BA1A-F32F-064E-9033-AAFC7156500D}" dt="2022-01-25T19:26:08.555" v="3168"/>
          <ac:spMkLst>
            <pc:docMk/>
            <pc:sldMk cId="2010775760" sldId="1186"/>
            <ac:spMk id="18" creationId="{B6724B29-9981-FF49-AD4E-79C6F1DC5D00}"/>
          </ac:spMkLst>
        </pc:spChg>
        <pc:spChg chg="add mod">
          <ac:chgData name="Mariah Helgeson" userId="51b1bd1c-374c-4333-91a8-ada6f1cc33a2" providerId="ADAL" clId="{2561BA1A-F32F-064E-9033-AAFC7156500D}" dt="2022-01-25T19:26:08.555" v="3168"/>
          <ac:spMkLst>
            <pc:docMk/>
            <pc:sldMk cId="2010775760" sldId="1186"/>
            <ac:spMk id="19" creationId="{DF3B63C9-131F-2F4F-AFC8-5AF746FAE99F}"/>
          </ac:spMkLst>
        </pc:spChg>
        <pc:spChg chg="add mod">
          <ac:chgData name="Mariah Helgeson" userId="51b1bd1c-374c-4333-91a8-ada6f1cc33a2" providerId="ADAL" clId="{2561BA1A-F32F-064E-9033-AAFC7156500D}" dt="2022-01-25T19:26:08.555" v="3168"/>
          <ac:spMkLst>
            <pc:docMk/>
            <pc:sldMk cId="2010775760" sldId="1186"/>
            <ac:spMk id="20" creationId="{A92C58F5-ED82-3047-A1C1-8D6B32DA6277}"/>
          </ac:spMkLst>
        </pc:spChg>
        <pc:spChg chg="add mod">
          <ac:chgData name="Mariah Helgeson" userId="51b1bd1c-374c-4333-91a8-ada6f1cc33a2" providerId="ADAL" clId="{2561BA1A-F32F-064E-9033-AAFC7156500D}" dt="2022-01-25T19:26:08.555" v="3168"/>
          <ac:spMkLst>
            <pc:docMk/>
            <pc:sldMk cId="2010775760" sldId="1186"/>
            <ac:spMk id="21" creationId="{D1A104CD-DBFA-484B-9600-A42067995705}"/>
          </ac:spMkLst>
        </pc:spChg>
        <pc:spChg chg="add mod">
          <ac:chgData name="Mariah Helgeson" userId="51b1bd1c-374c-4333-91a8-ada6f1cc33a2" providerId="ADAL" clId="{2561BA1A-F32F-064E-9033-AAFC7156500D}" dt="2022-01-25T19:26:08.555" v="3168"/>
          <ac:spMkLst>
            <pc:docMk/>
            <pc:sldMk cId="2010775760" sldId="1186"/>
            <ac:spMk id="22" creationId="{43767140-93C2-4740-AEAC-851367BEB592}"/>
          </ac:spMkLst>
        </pc:spChg>
        <pc:spChg chg="add mod">
          <ac:chgData name="Mariah Helgeson" userId="51b1bd1c-374c-4333-91a8-ada6f1cc33a2" providerId="ADAL" clId="{2561BA1A-F32F-064E-9033-AAFC7156500D}" dt="2022-01-25T19:26:08.555" v="3168"/>
          <ac:spMkLst>
            <pc:docMk/>
            <pc:sldMk cId="2010775760" sldId="1186"/>
            <ac:spMk id="23" creationId="{DF96D3D7-6D57-4B43-A64A-5FB60B7F368F}"/>
          </ac:spMkLst>
        </pc:spChg>
        <pc:spChg chg="add mod">
          <ac:chgData name="Mariah Helgeson" userId="51b1bd1c-374c-4333-91a8-ada6f1cc33a2" providerId="ADAL" clId="{2561BA1A-F32F-064E-9033-AAFC7156500D}" dt="2022-01-25T19:26:08.555" v="3168"/>
          <ac:spMkLst>
            <pc:docMk/>
            <pc:sldMk cId="2010775760" sldId="1186"/>
            <ac:spMk id="24" creationId="{7C85B504-E0A9-AD4D-B455-B4978A2A8C4B}"/>
          </ac:spMkLst>
        </pc:spChg>
        <pc:spChg chg="add mod">
          <ac:chgData name="Mariah Helgeson" userId="51b1bd1c-374c-4333-91a8-ada6f1cc33a2" providerId="ADAL" clId="{2561BA1A-F32F-064E-9033-AAFC7156500D}" dt="2022-01-25T19:26:08.555" v="3168"/>
          <ac:spMkLst>
            <pc:docMk/>
            <pc:sldMk cId="2010775760" sldId="1186"/>
            <ac:spMk id="25" creationId="{2867B2F1-931E-C242-A418-5DF7749F1E97}"/>
          </ac:spMkLst>
        </pc:spChg>
        <pc:spChg chg="add mod">
          <ac:chgData name="Mariah Helgeson" userId="51b1bd1c-374c-4333-91a8-ada6f1cc33a2" providerId="ADAL" clId="{2561BA1A-F32F-064E-9033-AAFC7156500D}" dt="2022-01-25T19:26:08.555" v="3168"/>
          <ac:spMkLst>
            <pc:docMk/>
            <pc:sldMk cId="2010775760" sldId="1186"/>
            <ac:spMk id="26" creationId="{ABDDD47A-28FF-CA41-80E8-C3CA1CDB2455}"/>
          </ac:spMkLst>
        </pc:spChg>
        <pc:spChg chg="add mod">
          <ac:chgData name="Mariah Helgeson" userId="51b1bd1c-374c-4333-91a8-ada6f1cc33a2" providerId="ADAL" clId="{2561BA1A-F32F-064E-9033-AAFC7156500D}" dt="2022-01-25T19:26:08.555" v="3168"/>
          <ac:spMkLst>
            <pc:docMk/>
            <pc:sldMk cId="2010775760" sldId="1186"/>
            <ac:spMk id="27" creationId="{138F080A-A7EA-6346-B626-F7D5DE0DBA72}"/>
          </ac:spMkLst>
        </pc:spChg>
        <pc:spChg chg="add mod">
          <ac:chgData name="Mariah Helgeson" userId="51b1bd1c-374c-4333-91a8-ada6f1cc33a2" providerId="ADAL" clId="{2561BA1A-F32F-064E-9033-AAFC7156500D}" dt="2022-01-25T19:26:08.555" v="3168"/>
          <ac:spMkLst>
            <pc:docMk/>
            <pc:sldMk cId="2010775760" sldId="1186"/>
            <ac:spMk id="28" creationId="{A8FDB3E2-6F2F-6D4B-92C4-9B194E884D56}"/>
          </ac:spMkLst>
        </pc:spChg>
        <pc:spChg chg="add mod">
          <ac:chgData name="Mariah Helgeson" userId="51b1bd1c-374c-4333-91a8-ada6f1cc33a2" providerId="ADAL" clId="{2561BA1A-F32F-064E-9033-AAFC7156500D}" dt="2022-01-25T19:26:08.555" v="3168"/>
          <ac:spMkLst>
            <pc:docMk/>
            <pc:sldMk cId="2010775760" sldId="1186"/>
            <ac:spMk id="29" creationId="{BA3E9711-6D6F-6F41-A9D4-235A6A113796}"/>
          </ac:spMkLst>
        </pc:spChg>
        <pc:spChg chg="add mod">
          <ac:chgData name="Mariah Helgeson" userId="51b1bd1c-374c-4333-91a8-ada6f1cc33a2" providerId="ADAL" clId="{2561BA1A-F32F-064E-9033-AAFC7156500D}" dt="2022-01-25T19:26:08.555" v="3168"/>
          <ac:spMkLst>
            <pc:docMk/>
            <pc:sldMk cId="2010775760" sldId="1186"/>
            <ac:spMk id="30" creationId="{81D3B474-9247-0140-9C7B-305912BCD909}"/>
          </ac:spMkLst>
        </pc:spChg>
        <pc:spChg chg="add mod">
          <ac:chgData name="Mariah Helgeson" userId="51b1bd1c-374c-4333-91a8-ada6f1cc33a2" providerId="ADAL" clId="{2561BA1A-F32F-064E-9033-AAFC7156500D}" dt="2022-01-25T19:29:23.607" v="3194"/>
          <ac:spMkLst>
            <pc:docMk/>
            <pc:sldMk cId="2010775760" sldId="1186"/>
            <ac:spMk id="31" creationId="{BCB502E3-5211-AA4B-A425-393F3AEE19BF}"/>
          </ac:spMkLst>
        </pc:spChg>
        <pc:spChg chg="add mod">
          <ac:chgData name="Mariah Helgeson" userId="51b1bd1c-374c-4333-91a8-ada6f1cc33a2" providerId="ADAL" clId="{2561BA1A-F32F-064E-9033-AAFC7156500D}" dt="2022-01-25T19:43:04.855" v="3409"/>
          <ac:spMkLst>
            <pc:docMk/>
            <pc:sldMk cId="2010775760" sldId="1186"/>
            <ac:spMk id="32" creationId="{07FA58A7-1436-414E-A95D-1786832D6011}"/>
          </ac:spMkLst>
        </pc:spChg>
      </pc:sldChg>
      <pc:sldChg chg="addSp delSp modSp mod chgLayout">
        <pc:chgData name="Mariah Helgeson" userId="51b1bd1c-374c-4333-91a8-ada6f1cc33a2" providerId="ADAL" clId="{2561BA1A-F32F-064E-9033-AAFC7156500D}" dt="2022-01-27T18:00:58.518" v="4487" actId="478"/>
        <pc:sldMkLst>
          <pc:docMk/>
          <pc:sldMk cId="2542442305" sldId="1191"/>
        </pc:sldMkLst>
        <pc:spChg chg="add mod ord">
          <ac:chgData name="Mariah Helgeson" userId="51b1bd1c-374c-4333-91a8-ada6f1cc33a2" providerId="ADAL" clId="{2561BA1A-F32F-064E-9033-AAFC7156500D}" dt="2022-01-25T20:02:29.854" v="3648" actId="700"/>
          <ac:spMkLst>
            <pc:docMk/>
            <pc:sldMk cId="2542442305" sldId="1191"/>
            <ac:spMk id="2" creationId="{58444D4B-5CB7-C64E-BAE3-D10C95B04A96}"/>
          </ac:spMkLst>
        </pc:spChg>
        <pc:spChg chg="del">
          <ac:chgData name="Mariah Helgeson" userId="51b1bd1c-374c-4333-91a8-ada6f1cc33a2" providerId="ADAL" clId="{2561BA1A-F32F-064E-9033-AAFC7156500D}" dt="2022-01-27T18:00:58.518" v="4487" actId="478"/>
          <ac:spMkLst>
            <pc:docMk/>
            <pc:sldMk cId="2542442305" sldId="1191"/>
            <ac:spMk id="3" creationId="{18EB4EAD-D97A-4206-A1D3-E0CDABB964AF}"/>
          </ac:spMkLst>
        </pc:spChg>
        <pc:spChg chg="mod ord">
          <ac:chgData name="Mariah Helgeson" userId="51b1bd1c-374c-4333-91a8-ada6f1cc33a2" providerId="ADAL" clId="{2561BA1A-F32F-064E-9033-AAFC7156500D}" dt="2022-01-25T20:02:29.854" v="3648" actId="700"/>
          <ac:spMkLst>
            <pc:docMk/>
            <pc:sldMk cId="2542442305" sldId="1191"/>
            <ac:spMk id="4" creationId="{7E552CBA-E63D-4BDC-974D-8EEEBC8806B8}"/>
          </ac:spMkLst>
        </pc:spChg>
        <pc:spChg chg="mod ord">
          <ac:chgData name="Mariah Helgeson" userId="51b1bd1c-374c-4333-91a8-ada6f1cc33a2" providerId="ADAL" clId="{2561BA1A-F32F-064E-9033-AAFC7156500D}" dt="2022-01-25T20:02:29.854" v="3648" actId="700"/>
          <ac:spMkLst>
            <pc:docMk/>
            <pc:sldMk cId="2542442305" sldId="1191"/>
            <ac:spMk id="6" creationId="{820CE437-A67A-454F-A532-0635990C4A55}"/>
          </ac:spMkLst>
        </pc:spChg>
        <pc:spChg chg="add mod">
          <ac:chgData name="Mariah Helgeson" userId="51b1bd1c-374c-4333-91a8-ada6f1cc33a2" providerId="ADAL" clId="{2561BA1A-F32F-064E-9033-AAFC7156500D}" dt="2022-01-25T19:26:37.252" v="3175"/>
          <ac:spMkLst>
            <pc:docMk/>
            <pc:sldMk cId="2542442305" sldId="1191"/>
            <ac:spMk id="9" creationId="{92A4D83C-BC6D-6F40-A3FA-B307FE5FD05F}"/>
          </ac:spMkLst>
        </pc:spChg>
        <pc:spChg chg="add mod">
          <ac:chgData name="Mariah Helgeson" userId="51b1bd1c-374c-4333-91a8-ada6f1cc33a2" providerId="ADAL" clId="{2561BA1A-F32F-064E-9033-AAFC7156500D}" dt="2022-01-25T19:26:37.252" v="3175"/>
          <ac:spMkLst>
            <pc:docMk/>
            <pc:sldMk cId="2542442305" sldId="1191"/>
            <ac:spMk id="10" creationId="{11806D54-C2D3-1C4D-999E-972278541C99}"/>
          </ac:spMkLst>
        </pc:spChg>
        <pc:spChg chg="add mod">
          <ac:chgData name="Mariah Helgeson" userId="51b1bd1c-374c-4333-91a8-ada6f1cc33a2" providerId="ADAL" clId="{2561BA1A-F32F-064E-9033-AAFC7156500D}" dt="2022-01-25T19:26:37.252" v="3175"/>
          <ac:spMkLst>
            <pc:docMk/>
            <pc:sldMk cId="2542442305" sldId="1191"/>
            <ac:spMk id="11" creationId="{94785576-5065-C042-BFF8-25E374DB89D6}"/>
          </ac:spMkLst>
        </pc:spChg>
        <pc:spChg chg="add mod">
          <ac:chgData name="Mariah Helgeson" userId="51b1bd1c-374c-4333-91a8-ada6f1cc33a2" providerId="ADAL" clId="{2561BA1A-F32F-064E-9033-AAFC7156500D}" dt="2022-01-25T19:26:37.252" v="3175"/>
          <ac:spMkLst>
            <pc:docMk/>
            <pc:sldMk cId="2542442305" sldId="1191"/>
            <ac:spMk id="12" creationId="{6CBC27CB-C9F5-9843-BE28-34EF7140538F}"/>
          </ac:spMkLst>
        </pc:spChg>
        <pc:spChg chg="add mod">
          <ac:chgData name="Mariah Helgeson" userId="51b1bd1c-374c-4333-91a8-ada6f1cc33a2" providerId="ADAL" clId="{2561BA1A-F32F-064E-9033-AAFC7156500D}" dt="2022-01-25T19:26:37.252" v="3175"/>
          <ac:spMkLst>
            <pc:docMk/>
            <pc:sldMk cId="2542442305" sldId="1191"/>
            <ac:spMk id="13" creationId="{EEA3FA8C-E087-4348-B5CD-A0FCC0062D84}"/>
          </ac:spMkLst>
        </pc:spChg>
        <pc:spChg chg="add mod">
          <ac:chgData name="Mariah Helgeson" userId="51b1bd1c-374c-4333-91a8-ada6f1cc33a2" providerId="ADAL" clId="{2561BA1A-F32F-064E-9033-AAFC7156500D}" dt="2022-01-25T19:26:37.252" v="3175"/>
          <ac:spMkLst>
            <pc:docMk/>
            <pc:sldMk cId="2542442305" sldId="1191"/>
            <ac:spMk id="14" creationId="{CDC0FF2F-D5C9-604A-88D8-AE96B49704F0}"/>
          </ac:spMkLst>
        </pc:spChg>
        <pc:spChg chg="add mod">
          <ac:chgData name="Mariah Helgeson" userId="51b1bd1c-374c-4333-91a8-ada6f1cc33a2" providerId="ADAL" clId="{2561BA1A-F32F-064E-9033-AAFC7156500D}" dt="2022-01-25T19:26:37.252" v="3175"/>
          <ac:spMkLst>
            <pc:docMk/>
            <pc:sldMk cId="2542442305" sldId="1191"/>
            <ac:spMk id="15" creationId="{22FE23E2-6F9D-334B-B2EA-497E04710B84}"/>
          </ac:spMkLst>
        </pc:spChg>
        <pc:spChg chg="add mod">
          <ac:chgData name="Mariah Helgeson" userId="51b1bd1c-374c-4333-91a8-ada6f1cc33a2" providerId="ADAL" clId="{2561BA1A-F32F-064E-9033-AAFC7156500D}" dt="2022-01-25T19:26:37.252" v="3175"/>
          <ac:spMkLst>
            <pc:docMk/>
            <pc:sldMk cId="2542442305" sldId="1191"/>
            <ac:spMk id="16" creationId="{9D4B8579-B6FB-3E4F-837A-4B4B45B66E54}"/>
          </ac:spMkLst>
        </pc:spChg>
        <pc:spChg chg="add mod">
          <ac:chgData name="Mariah Helgeson" userId="51b1bd1c-374c-4333-91a8-ada6f1cc33a2" providerId="ADAL" clId="{2561BA1A-F32F-064E-9033-AAFC7156500D}" dt="2022-01-25T19:26:37.252" v="3175"/>
          <ac:spMkLst>
            <pc:docMk/>
            <pc:sldMk cId="2542442305" sldId="1191"/>
            <ac:spMk id="17" creationId="{14359420-72A0-7A4F-B925-FF01356CBE71}"/>
          </ac:spMkLst>
        </pc:spChg>
        <pc:spChg chg="add mod">
          <ac:chgData name="Mariah Helgeson" userId="51b1bd1c-374c-4333-91a8-ada6f1cc33a2" providerId="ADAL" clId="{2561BA1A-F32F-064E-9033-AAFC7156500D}" dt="2022-01-25T19:26:37.252" v="3175"/>
          <ac:spMkLst>
            <pc:docMk/>
            <pc:sldMk cId="2542442305" sldId="1191"/>
            <ac:spMk id="18" creationId="{9760A482-BEF9-9949-A863-71675BB476D6}"/>
          </ac:spMkLst>
        </pc:spChg>
        <pc:spChg chg="add mod">
          <ac:chgData name="Mariah Helgeson" userId="51b1bd1c-374c-4333-91a8-ada6f1cc33a2" providerId="ADAL" clId="{2561BA1A-F32F-064E-9033-AAFC7156500D}" dt="2022-01-25T19:26:37.252" v="3175"/>
          <ac:spMkLst>
            <pc:docMk/>
            <pc:sldMk cId="2542442305" sldId="1191"/>
            <ac:spMk id="19" creationId="{80890986-8890-DA41-83AF-9D5B02ECD379}"/>
          </ac:spMkLst>
        </pc:spChg>
        <pc:spChg chg="add mod">
          <ac:chgData name="Mariah Helgeson" userId="51b1bd1c-374c-4333-91a8-ada6f1cc33a2" providerId="ADAL" clId="{2561BA1A-F32F-064E-9033-AAFC7156500D}" dt="2022-01-25T19:26:37.252" v="3175"/>
          <ac:spMkLst>
            <pc:docMk/>
            <pc:sldMk cId="2542442305" sldId="1191"/>
            <ac:spMk id="20" creationId="{0950F624-E915-F943-A462-AB672C72546D}"/>
          </ac:spMkLst>
        </pc:spChg>
        <pc:spChg chg="add mod">
          <ac:chgData name="Mariah Helgeson" userId="51b1bd1c-374c-4333-91a8-ada6f1cc33a2" providerId="ADAL" clId="{2561BA1A-F32F-064E-9033-AAFC7156500D}" dt="2022-01-25T19:26:37.252" v="3175"/>
          <ac:spMkLst>
            <pc:docMk/>
            <pc:sldMk cId="2542442305" sldId="1191"/>
            <ac:spMk id="21" creationId="{13791AC7-F4A6-7340-AD62-802511FB4F08}"/>
          </ac:spMkLst>
        </pc:spChg>
        <pc:spChg chg="add mod">
          <ac:chgData name="Mariah Helgeson" userId="51b1bd1c-374c-4333-91a8-ada6f1cc33a2" providerId="ADAL" clId="{2561BA1A-F32F-064E-9033-AAFC7156500D}" dt="2022-01-25T19:26:37.252" v="3175"/>
          <ac:spMkLst>
            <pc:docMk/>
            <pc:sldMk cId="2542442305" sldId="1191"/>
            <ac:spMk id="22" creationId="{19FDC078-22B5-6E4B-B026-BF3CB8A1614E}"/>
          </ac:spMkLst>
        </pc:spChg>
        <pc:spChg chg="add mod">
          <ac:chgData name="Mariah Helgeson" userId="51b1bd1c-374c-4333-91a8-ada6f1cc33a2" providerId="ADAL" clId="{2561BA1A-F32F-064E-9033-AAFC7156500D}" dt="2022-01-25T19:26:37.252" v="3175"/>
          <ac:spMkLst>
            <pc:docMk/>
            <pc:sldMk cId="2542442305" sldId="1191"/>
            <ac:spMk id="23" creationId="{BF6BE703-77BA-1947-8A04-516BDBCD7B73}"/>
          </ac:spMkLst>
        </pc:spChg>
        <pc:spChg chg="add mod">
          <ac:chgData name="Mariah Helgeson" userId="51b1bd1c-374c-4333-91a8-ada6f1cc33a2" providerId="ADAL" clId="{2561BA1A-F32F-064E-9033-AAFC7156500D}" dt="2022-01-25T19:26:37.252" v="3175"/>
          <ac:spMkLst>
            <pc:docMk/>
            <pc:sldMk cId="2542442305" sldId="1191"/>
            <ac:spMk id="24" creationId="{B30B863F-5C8C-AC4E-B74C-F9EBBF4295B3}"/>
          </ac:spMkLst>
        </pc:spChg>
        <pc:spChg chg="add mod">
          <ac:chgData name="Mariah Helgeson" userId="51b1bd1c-374c-4333-91a8-ada6f1cc33a2" providerId="ADAL" clId="{2561BA1A-F32F-064E-9033-AAFC7156500D}" dt="2022-01-25T19:26:37.252" v="3175"/>
          <ac:spMkLst>
            <pc:docMk/>
            <pc:sldMk cId="2542442305" sldId="1191"/>
            <ac:spMk id="25" creationId="{2558AC06-AA39-C641-A0F4-46C740615498}"/>
          </ac:spMkLst>
        </pc:spChg>
        <pc:spChg chg="add mod">
          <ac:chgData name="Mariah Helgeson" userId="51b1bd1c-374c-4333-91a8-ada6f1cc33a2" providerId="ADAL" clId="{2561BA1A-F32F-064E-9033-AAFC7156500D}" dt="2022-01-25T19:26:37.252" v="3175"/>
          <ac:spMkLst>
            <pc:docMk/>
            <pc:sldMk cId="2542442305" sldId="1191"/>
            <ac:spMk id="26" creationId="{FAC8DE90-21FF-3F45-AD55-8E988DB03340}"/>
          </ac:spMkLst>
        </pc:spChg>
        <pc:spChg chg="add mod">
          <ac:chgData name="Mariah Helgeson" userId="51b1bd1c-374c-4333-91a8-ada6f1cc33a2" providerId="ADAL" clId="{2561BA1A-F32F-064E-9033-AAFC7156500D}" dt="2022-01-25T19:26:37.252" v="3175"/>
          <ac:spMkLst>
            <pc:docMk/>
            <pc:sldMk cId="2542442305" sldId="1191"/>
            <ac:spMk id="27" creationId="{AE022FEE-65DB-6647-AF4D-B7ED3F7A074B}"/>
          </ac:spMkLst>
        </pc:spChg>
        <pc:spChg chg="add mod">
          <ac:chgData name="Mariah Helgeson" userId="51b1bd1c-374c-4333-91a8-ada6f1cc33a2" providerId="ADAL" clId="{2561BA1A-F32F-064E-9033-AAFC7156500D}" dt="2022-01-25T19:26:37.252" v="3175"/>
          <ac:spMkLst>
            <pc:docMk/>
            <pc:sldMk cId="2542442305" sldId="1191"/>
            <ac:spMk id="28" creationId="{EC09592D-1A59-A949-9EFE-17993E9E333B}"/>
          </ac:spMkLst>
        </pc:spChg>
        <pc:spChg chg="add mod">
          <ac:chgData name="Mariah Helgeson" userId="51b1bd1c-374c-4333-91a8-ada6f1cc33a2" providerId="ADAL" clId="{2561BA1A-F32F-064E-9033-AAFC7156500D}" dt="2022-01-25T19:26:37.252" v="3175"/>
          <ac:spMkLst>
            <pc:docMk/>
            <pc:sldMk cId="2542442305" sldId="1191"/>
            <ac:spMk id="29" creationId="{D66F84E9-4CD8-9D4A-A1A5-269DF5537A13}"/>
          </ac:spMkLst>
        </pc:spChg>
        <pc:spChg chg="add mod">
          <ac:chgData name="Mariah Helgeson" userId="51b1bd1c-374c-4333-91a8-ada6f1cc33a2" providerId="ADAL" clId="{2561BA1A-F32F-064E-9033-AAFC7156500D}" dt="2022-01-25T19:26:37.252" v="3175"/>
          <ac:spMkLst>
            <pc:docMk/>
            <pc:sldMk cId="2542442305" sldId="1191"/>
            <ac:spMk id="30" creationId="{381BBC00-93BC-6741-A4A8-76130C7AA4FD}"/>
          </ac:spMkLst>
        </pc:spChg>
        <pc:spChg chg="add mod">
          <ac:chgData name="Mariah Helgeson" userId="51b1bd1c-374c-4333-91a8-ada6f1cc33a2" providerId="ADAL" clId="{2561BA1A-F32F-064E-9033-AAFC7156500D}" dt="2022-01-25T19:26:37.252" v="3175"/>
          <ac:spMkLst>
            <pc:docMk/>
            <pc:sldMk cId="2542442305" sldId="1191"/>
            <ac:spMk id="31" creationId="{1F97A317-6967-9C45-BF92-B44D797CF29F}"/>
          </ac:spMkLst>
        </pc:spChg>
        <pc:spChg chg="add mod">
          <ac:chgData name="Mariah Helgeson" userId="51b1bd1c-374c-4333-91a8-ada6f1cc33a2" providerId="ADAL" clId="{2561BA1A-F32F-064E-9033-AAFC7156500D}" dt="2022-01-25T19:26:37.252" v="3175"/>
          <ac:spMkLst>
            <pc:docMk/>
            <pc:sldMk cId="2542442305" sldId="1191"/>
            <ac:spMk id="32" creationId="{3D6DD360-13EA-074A-8ECF-A094446C96F5}"/>
          </ac:spMkLst>
        </pc:spChg>
        <pc:spChg chg="add mod">
          <ac:chgData name="Mariah Helgeson" userId="51b1bd1c-374c-4333-91a8-ada6f1cc33a2" providerId="ADAL" clId="{2561BA1A-F32F-064E-9033-AAFC7156500D}" dt="2022-01-25T19:26:37.252" v="3175"/>
          <ac:spMkLst>
            <pc:docMk/>
            <pc:sldMk cId="2542442305" sldId="1191"/>
            <ac:spMk id="33" creationId="{662272E7-A35C-0841-AE13-6E427C9869F3}"/>
          </ac:spMkLst>
        </pc:spChg>
      </pc:sldChg>
      <pc:sldChg chg="addSp delSp modSp mod chgLayout">
        <pc:chgData name="Mariah Helgeson" userId="51b1bd1c-374c-4333-91a8-ada6f1cc33a2" providerId="ADAL" clId="{2561BA1A-F32F-064E-9033-AAFC7156500D}" dt="2022-01-27T18:01:01.401" v="4488" actId="478"/>
        <pc:sldMkLst>
          <pc:docMk/>
          <pc:sldMk cId="3055862133" sldId="1192"/>
        </pc:sldMkLst>
        <pc:spChg chg="add mod ord">
          <ac:chgData name="Mariah Helgeson" userId="51b1bd1c-374c-4333-91a8-ada6f1cc33a2" providerId="ADAL" clId="{2561BA1A-F32F-064E-9033-AAFC7156500D}" dt="2022-01-25T20:02:29.854" v="3648" actId="700"/>
          <ac:spMkLst>
            <pc:docMk/>
            <pc:sldMk cId="3055862133" sldId="1192"/>
            <ac:spMk id="2" creationId="{ED88D47D-4AE0-0D4C-84AA-8B3B9A79866A}"/>
          </ac:spMkLst>
        </pc:spChg>
        <pc:spChg chg="del">
          <ac:chgData name="Mariah Helgeson" userId="51b1bd1c-374c-4333-91a8-ada6f1cc33a2" providerId="ADAL" clId="{2561BA1A-F32F-064E-9033-AAFC7156500D}" dt="2022-01-27T18:01:01.401" v="4488" actId="478"/>
          <ac:spMkLst>
            <pc:docMk/>
            <pc:sldMk cId="3055862133" sldId="1192"/>
            <ac:spMk id="3" creationId="{18EB4EAD-D97A-4206-A1D3-E0CDABB964AF}"/>
          </ac:spMkLst>
        </pc:spChg>
        <pc:spChg chg="mod ord">
          <ac:chgData name="Mariah Helgeson" userId="51b1bd1c-374c-4333-91a8-ada6f1cc33a2" providerId="ADAL" clId="{2561BA1A-F32F-064E-9033-AAFC7156500D}" dt="2022-01-25T20:02:29.854" v="3648" actId="700"/>
          <ac:spMkLst>
            <pc:docMk/>
            <pc:sldMk cId="3055862133" sldId="1192"/>
            <ac:spMk id="4" creationId="{7E552CBA-E63D-4BDC-974D-8EEEBC8806B8}"/>
          </ac:spMkLst>
        </pc:spChg>
        <pc:spChg chg="mod ord">
          <ac:chgData name="Mariah Helgeson" userId="51b1bd1c-374c-4333-91a8-ada6f1cc33a2" providerId="ADAL" clId="{2561BA1A-F32F-064E-9033-AAFC7156500D}" dt="2022-01-25T20:02:29.854" v="3648" actId="700"/>
          <ac:spMkLst>
            <pc:docMk/>
            <pc:sldMk cId="3055862133" sldId="1192"/>
            <ac:spMk id="6" creationId="{820CE437-A67A-454F-A532-0635990C4A55}"/>
          </ac:spMkLst>
        </pc:spChg>
        <pc:spChg chg="add mod">
          <ac:chgData name="Mariah Helgeson" userId="51b1bd1c-374c-4333-91a8-ada6f1cc33a2" providerId="ADAL" clId="{2561BA1A-F32F-064E-9033-AAFC7156500D}" dt="2022-01-25T19:26:38.664" v="3176"/>
          <ac:spMkLst>
            <pc:docMk/>
            <pc:sldMk cId="3055862133" sldId="1192"/>
            <ac:spMk id="9" creationId="{8EFFBB50-6C2A-C342-B3A4-7536A48F8DCF}"/>
          </ac:spMkLst>
        </pc:spChg>
        <pc:spChg chg="add mod">
          <ac:chgData name="Mariah Helgeson" userId="51b1bd1c-374c-4333-91a8-ada6f1cc33a2" providerId="ADAL" clId="{2561BA1A-F32F-064E-9033-AAFC7156500D}" dt="2022-01-25T19:26:38.664" v="3176"/>
          <ac:spMkLst>
            <pc:docMk/>
            <pc:sldMk cId="3055862133" sldId="1192"/>
            <ac:spMk id="10" creationId="{EBC73E40-1445-7547-B4F5-E673998B0E26}"/>
          </ac:spMkLst>
        </pc:spChg>
        <pc:spChg chg="add mod">
          <ac:chgData name="Mariah Helgeson" userId="51b1bd1c-374c-4333-91a8-ada6f1cc33a2" providerId="ADAL" clId="{2561BA1A-F32F-064E-9033-AAFC7156500D}" dt="2022-01-25T19:26:38.664" v="3176"/>
          <ac:spMkLst>
            <pc:docMk/>
            <pc:sldMk cId="3055862133" sldId="1192"/>
            <ac:spMk id="11" creationId="{44342D3E-BC63-9740-A7BD-0D0EC6BEF3F0}"/>
          </ac:spMkLst>
        </pc:spChg>
        <pc:spChg chg="add mod">
          <ac:chgData name="Mariah Helgeson" userId="51b1bd1c-374c-4333-91a8-ada6f1cc33a2" providerId="ADAL" clId="{2561BA1A-F32F-064E-9033-AAFC7156500D}" dt="2022-01-25T19:26:38.664" v="3176"/>
          <ac:spMkLst>
            <pc:docMk/>
            <pc:sldMk cId="3055862133" sldId="1192"/>
            <ac:spMk id="12" creationId="{0FDCD360-C7C8-C642-B2C6-65533DF00E93}"/>
          </ac:spMkLst>
        </pc:spChg>
        <pc:spChg chg="add mod">
          <ac:chgData name="Mariah Helgeson" userId="51b1bd1c-374c-4333-91a8-ada6f1cc33a2" providerId="ADAL" clId="{2561BA1A-F32F-064E-9033-AAFC7156500D}" dt="2022-01-25T19:26:38.664" v="3176"/>
          <ac:spMkLst>
            <pc:docMk/>
            <pc:sldMk cId="3055862133" sldId="1192"/>
            <ac:spMk id="13" creationId="{52006BF3-4044-2745-B5FA-A86E35C41F57}"/>
          </ac:spMkLst>
        </pc:spChg>
        <pc:spChg chg="add mod">
          <ac:chgData name="Mariah Helgeson" userId="51b1bd1c-374c-4333-91a8-ada6f1cc33a2" providerId="ADAL" clId="{2561BA1A-F32F-064E-9033-AAFC7156500D}" dt="2022-01-25T19:26:38.664" v="3176"/>
          <ac:spMkLst>
            <pc:docMk/>
            <pc:sldMk cId="3055862133" sldId="1192"/>
            <ac:spMk id="14" creationId="{92CABBD4-AD9B-AF41-B650-683BFE715693}"/>
          </ac:spMkLst>
        </pc:spChg>
        <pc:spChg chg="add mod">
          <ac:chgData name="Mariah Helgeson" userId="51b1bd1c-374c-4333-91a8-ada6f1cc33a2" providerId="ADAL" clId="{2561BA1A-F32F-064E-9033-AAFC7156500D}" dt="2022-01-25T19:26:38.664" v="3176"/>
          <ac:spMkLst>
            <pc:docMk/>
            <pc:sldMk cId="3055862133" sldId="1192"/>
            <ac:spMk id="15" creationId="{2345413B-9265-CE49-B5FF-8314CEEF8B44}"/>
          </ac:spMkLst>
        </pc:spChg>
        <pc:spChg chg="add mod">
          <ac:chgData name="Mariah Helgeson" userId="51b1bd1c-374c-4333-91a8-ada6f1cc33a2" providerId="ADAL" clId="{2561BA1A-F32F-064E-9033-AAFC7156500D}" dt="2022-01-25T19:26:38.664" v="3176"/>
          <ac:spMkLst>
            <pc:docMk/>
            <pc:sldMk cId="3055862133" sldId="1192"/>
            <ac:spMk id="16" creationId="{EFC9500F-4A5A-2645-9A4E-FA9809836700}"/>
          </ac:spMkLst>
        </pc:spChg>
        <pc:spChg chg="add mod">
          <ac:chgData name="Mariah Helgeson" userId="51b1bd1c-374c-4333-91a8-ada6f1cc33a2" providerId="ADAL" clId="{2561BA1A-F32F-064E-9033-AAFC7156500D}" dt="2022-01-25T19:26:38.664" v="3176"/>
          <ac:spMkLst>
            <pc:docMk/>
            <pc:sldMk cId="3055862133" sldId="1192"/>
            <ac:spMk id="17" creationId="{886904CE-0505-DF4A-992A-A3814D2F4989}"/>
          </ac:spMkLst>
        </pc:spChg>
        <pc:spChg chg="add mod">
          <ac:chgData name="Mariah Helgeson" userId="51b1bd1c-374c-4333-91a8-ada6f1cc33a2" providerId="ADAL" clId="{2561BA1A-F32F-064E-9033-AAFC7156500D}" dt="2022-01-25T19:26:38.664" v="3176"/>
          <ac:spMkLst>
            <pc:docMk/>
            <pc:sldMk cId="3055862133" sldId="1192"/>
            <ac:spMk id="18" creationId="{A6C74249-D6AA-234B-B79E-510E1C4EC4F9}"/>
          </ac:spMkLst>
        </pc:spChg>
        <pc:spChg chg="add mod">
          <ac:chgData name="Mariah Helgeson" userId="51b1bd1c-374c-4333-91a8-ada6f1cc33a2" providerId="ADAL" clId="{2561BA1A-F32F-064E-9033-AAFC7156500D}" dt="2022-01-25T19:26:38.664" v="3176"/>
          <ac:spMkLst>
            <pc:docMk/>
            <pc:sldMk cId="3055862133" sldId="1192"/>
            <ac:spMk id="19" creationId="{29F5CFBB-D81D-7148-AE5E-F1443CDD7932}"/>
          </ac:spMkLst>
        </pc:spChg>
        <pc:spChg chg="add mod">
          <ac:chgData name="Mariah Helgeson" userId="51b1bd1c-374c-4333-91a8-ada6f1cc33a2" providerId="ADAL" clId="{2561BA1A-F32F-064E-9033-AAFC7156500D}" dt="2022-01-25T19:26:38.664" v="3176"/>
          <ac:spMkLst>
            <pc:docMk/>
            <pc:sldMk cId="3055862133" sldId="1192"/>
            <ac:spMk id="20" creationId="{65847C46-8B71-B042-9BF4-EDFBEA8E58B9}"/>
          </ac:spMkLst>
        </pc:spChg>
        <pc:spChg chg="add mod">
          <ac:chgData name="Mariah Helgeson" userId="51b1bd1c-374c-4333-91a8-ada6f1cc33a2" providerId="ADAL" clId="{2561BA1A-F32F-064E-9033-AAFC7156500D}" dt="2022-01-25T19:26:38.664" v="3176"/>
          <ac:spMkLst>
            <pc:docMk/>
            <pc:sldMk cId="3055862133" sldId="1192"/>
            <ac:spMk id="21" creationId="{8C8E4FEA-1CD6-F543-9DE3-8B96E72561A6}"/>
          </ac:spMkLst>
        </pc:spChg>
        <pc:spChg chg="add mod">
          <ac:chgData name="Mariah Helgeson" userId="51b1bd1c-374c-4333-91a8-ada6f1cc33a2" providerId="ADAL" clId="{2561BA1A-F32F-064E-9033-AAFC7156500D}" dt="2022-01-25T19:26:38.664" v="3176"/>
          <ac:spMkLst>
            <pc:docMk/>
            <pc:sldMk cId="3055862133" sldId="1192"/>
            <ac:spMk id="22" creationId="{4EFB6157-E76A-CF49-96A4-00D7B5C127FD}"/>
          </ac:spMkLst>
        </pc:spChg>
        <pc:spChg chg="add mod">
          <ac:chgData name="Mariah Helgeson" userId="51b1bd1c-374c-4333-91a8-ada6f1cc33a2" providerId="ADAL" clId="{2561BA1A-F32F-064E-9033-AAFC7156500D}" dt="2022-01-25T19:26:38.664" v="3176"/>
          <ac:spMkLst>
            <pc:docMk/>
            <pc:sldMk cId="3055862133" sldId="1192"/>
            <ac:spMk id="23" creationId="{E85F0F4A-0C9A-BA41-86E6-ACB7FDB9017D}"/>
          </ac:spMkLst>
        </pc:spChg>
        <pc:spChg chg="add mod">
          <ac:chgData name="Mariah Helgeson" userId="51b1bd1c-374c-4333-91a8-ada6f1cc33a2" providerId="ADAL" clId="{2561BA1A-F32F-064E-9033-AAFC7156500D}" dt="2022-01-25T19:26:38.664" v="3176"/>
          <ac:spMkLst>
            <pc:docMk/>
            <pc:sldMk cId="3055862133" sldId="1192"/>
            <ac:spMk id="24" creationId="{7182D3D2-2609-3945-8986-B7D96077F233}"/>
          </ac:spMkLst>
        </pc:spChg>
        <pc:spChg chg="add mod">
          <ac:chgData name="Mariah Helgeson" userId="51b1bd1c-374c-4333-91a8-ada6f1cc33a2" providerId="ADAL" clId="{2561BA1A-F32F-064E-9033-AAFC7156500D}" dt="2022-01-25T19:26:38.664" v="3176"/>
          <ac:spMkLst>
            <pc:docMk/>
            <pc:sldMk cId="3055862133" sldId="1192"/>
            <ac:spMk id="25" creationId="{3CBF5B6C-0278-A54D-A712-A6ED2F278CCA}"/>
          </ac:spMkLst>
        </pc:spChg>
        <pc:spChg chg="add mod">
          <ac:chgData name="Mariah Helgeson" userId="51b1bd1c-374c-4333-91a8-ada6f1cc33a2" providerId="ADAL" clId="{2561BA1A-F32F-064E-9033-AAFC7156500D}" dt="2022-01-25T19:26:38.664" v="3176"/>
          <ac:spMkLst>
            <pc:docMk/>
            <pc:sldMk cId="3055862133" sldId="1192"/>
            <ac:spMk id="26" creationId="{F303D959-AF70-8549-9277-38ABDC721484}"/>
          </ac:spMkLst>
        </pc:spChg>
        <pc:spChg chg="add mod">
          <ac:chgData name="Mariah Helgeson" userId="51b1bd1c-374c-4333-91a8-ada6f1cc33a2" providerId="ADAL" clId="{2561BA1A-F32F-064E-9033-AAFC7156500D}" dt="2022-01-25T19:26:38.664" v="3176"/>
          <ac:spMkLst>
            <pc:docMk/>
            <pc:sldMk cId="3055862133" sldId="1192"/>
            <ac:spMk id="27" creationId="{FC85BE66-E7B6-8D49-AB56-9D7F9B0E47CE}"/>
          </ac:spMkLst>
        </pc:spChg>
        <pc:spChg chg="add mod">
          <ac:chgData name="Mariah Helgeson" userId="51b1bd1c-374c-4333-91a8-ada6f1cc33a2" providerId="ADAL" clId="{2561BA1A-F32F-064E-9033-AAFC7156500D}" dt="2022-01-25T19:26:38.664" v="3176"/>
          <ac:spMkLst>
            <pc:docMk/>
            <pc:sldMk cId="3055862133" sldId="1192"/>
            <ac:spMk id="28" creationId="{F24A933B-A8D3-1243-AA50-74AF43893291}"/>
          </ac:spMkLst>
        </pc:spChg>
        <pc:spChg chg="add mod">
          <ac:chgData name="Mariah Helgeson" userId="51b1bd1c-374c-4333-91a8-ada6f1cc33a2" providerId="ADAL" clId="{2561BA1A-F32F-064E-9033-AAFC7156500D}" dt="2022-01-25T19:26:38.664" v="3176"/>
          <ac:spMkLst>
            <pc:docMk/>
            <pc:sldMk cId="3055862133" sldId="1192"/>
            <ac:spMk id="29" creationId="{357242BB-57D6-4C42-A84D-8BEC4389DE4A}"/>
          </ac:spMkLst>
        </pc:spChg>
        <pc:spChg chg="add mod">
          <ac:chgData name="Mariah Helgeson" userId="51b1bd1c-374c-4333-91a8-ada6f1cc33a2" providerId="ADAL" clId="{2561BA1A-F32F-064E-9033-AAFC7156500D}" dt="2022-01-25T19:26:38.664" v="3176"/>
          <ac:spMkLst>
            <pc:docMk/>
            <pc:sldMk cId="3055862133" sldId="1192"/>
            <ac:spMk id="30" creationId="{FFEE7989-85A2-B949-BD88-E60AC28FF411}"/>
          </ac:spMkLst>
        </pc:spChg>
        <pc:spChg chg="add mod">
          <ac:chgData name="Mariah Helgeson" userId="51b1bd1c-374c-4333-91a8-ada6f1cc33a2" providerId="ADAL" clId="{2561BA1A-F32F-064E-9033-AAFC7156500D}" dt="2022-01-25T19:26:38.664" v="3176"/>
          <ac:spMkLst>
            <pc:docMk/>
            <pc:sldMk cId="3055862133" sldId="1192"/>
            <ac:spMk id="31" creationId="{C8983080-E07B-1F44-AE1D-FB6DADF9C5BA}"/>
          </ac:spMkLst>
        </pc:spChg>
        <pc:spChg chg="add mod">
          <ac:chgData name="Mariah Helgeson" userId="51b1bd1c-374c-4333-91a8-ada6f1cc33a2" providerId="ADAL" clId="{2561BA1A-F32F-064E-9033-AAFC7156500D}" dt="2022-01-25T19:26:38.664" v="3176"/>
          <ac:spMkLst>
            <pc:docMk/>
            <pc:sldMk cId="3055862133" sldId="1192"/>
            <ac:spMk id="32" creationId="{01E65582-B3D1-8F48-8410-0437DB47F1B6}"/>
          </ac:spMkLst>
        </pc:spChg>
        <pc:spChg chg="add mod">
          <ac:chgData name="Mariah Helgeson" userId="51b1bd1c-374c-4333-91a8-ada6f1cc33a2" providerId="ADAL" clId="{2561BA1A-F32F-064E-9033-AAFC7156500D}" dt="2022-01-25T19:26:38.664" v="3176"/>
          <ac:spMkLst>
            <pc:docMk/>
            <pc:sldMk cId="3055862133" sldId="1192"/>
            <ac:spMk id="33" creationId="{0F7D3B34-0450-E946-AFDB-59F9F83F76EF}"/>
          </ac:spMkLst>
        </pc:spChg>
      </pc:sldChg>
      <pc:sldChg chg="addSp delSp modSp mod chgLayout">
        <pc:chgData name="Mariah Helgeson" userId="51b1bd1c-374c-4333-91a8-ada6f1cc33a2" providerId="ADAL" clId="{2561BA1A-F32F-064E-9033-AAFC7156500D}" dt="2022-01-25T20:43:32.277" v="4200" actId="478"/>
        <pc:sldMkLst>
          <pc:docMk/>
          <pc:sldMk cId="2110054433" sldId="1193"/>
        </pc:sldMkLst>
        <pc:spChg chg="add mod ord">
          <ac:chgData name="Mariah Helgeson" userId="51b1bd1c-374c-4333-91a8-ada6f1cc33a2" providerId="ADAL" clId="{2561BA1A-F32F-064E-9033-AAFC7156500D}" dt="2022-01-25T20:02:29.854" v="3648" actId="700"/>
          <ac:spMkLst>
            <pc:docMk/>
            <pc:sldMk cId="2110054433" sldId="1193"/>
            <ac:spMk id="2" creationId="{E7EAD41C-6754-1347-A3C8-7E96D1D10F02}"/>
          </ac:spMkLst>
        </pc:spChg>
        <pc:spChg chg="mod ord">
          <ac:chgData name="Mariah Helgeson" userId="51b1bd1c-374c-4333-91a8-ada6f1cc33a2" providerId="ADAL" clId="{2561BA1A-F32F-064E-9033-AAFC7156500D}" dt="2022-01-25T20:02:29.854" v="3648" actId="700"/>
          <ac:spMkLst>
            <pc:docMk/>
            <pc:sldMk cId="2110054433" sldId="1193"/>
            <ac:spMk id="3" creationId="{91699E3F-2CC1-4280-BA01-2BC2CDF51107}"/>
          </ac:spMkLst>
        </pc:spChg>
        <pc:spChg chg="mod ord">
          <ac:chgData name="Mariah Helgeson" userId="51b1bd1c-374c-4333-91a8-ada6f1cc33a2" providerId="ADAL" clId="{2561BA1A-F32F-064E-9033-AAFC7156500D}" dt="2022-01-25T20:02:29.854" v="3648" actId="700"/>
          <ac:spMkLst>
            <pc:docMk/>
            <pc:sldMk cId="2110054433" sldId="1193"/>
            <ac:spMk id="4" creationId="{315E7DBD-B6D4-9748-B87B-758C670BA29A}"/>
          </ac:spMkLst>
        </pc:spChg>
        <pc:spChg chg="del">
          <ac:chgData name="Mariah Helgeson" userId="51b1bd1c-374c-4333-91a8-ada6f1cc33a2" providerId="ADAL" clId="{2561BA1A-F32F-064E-9033-AAFC7156500D}" dt="2022-01-25T20:43:32.277" v="4200" actId="478"/>
          <ac:spMkLst>
            <pc:docMk/>
            <pc:sldMk cId="2110054433" sldId="1193"/>
            <ac:spMk id="10" creationId="{00B8F377-A23B-44CF-B7C7-0B285CBBDD73}"/>
          </ac:spMkLst>
        </pc:spChg>
        <pc:spChg chg="add mod">
          <ac:chgData name="Mariah Helgeson" userId="51b1bd1c-374c-4333-91a8-ada6f1cc33a2" providerId="ADAL" clId="{2561BA1A-F32F-064E-9033-AAFC7156500D}" dt="2022-01-25T19:32:19.084" v="3215"/>
          <ac:spMkLst>
            <pc:docMk/>
            <pc:sldMk cId="2110054433" sldId="1193"/>
            <ac:spMk id="11" creationId="{3CE42741-AB30-E047-B58F-55BF2909D551}"/>
          </ac:spMkLst>
        </pc:spChg>
        <pc:spChg chg="add mod">
          <ac:chgData name="Mariah Helgeson" userId="51b1bd1c-374c-4333-91a8-ada6f1cc33a2" providerId="ADAL" clId="{2561BA1A-F32F-064E-9033-AAFC7156500D}" dt="2022-01-25T19:32:19.084" v="3215"/>
          <ac:spMkLst>
            <pc:docMk/>
            <pc:sldMk cId="2110054433" sldId="1193"/>
            <ac:spMk id="12" creationId="{163E3DFF-8D6A-114C-BD6A-DB1E77377847}"/>
          </ac:spMkLst>
        </pc:spChg>
        <pc:spChg chg="add mod">
          <ac:chgData name="Mariah Helgeson" userId="51b1bd1c-374c-4333-91a8-ada6f1cc33a2" providerId="ADAL" clId="{2561BA1A-F32F-064E-9033-AAFC7156500D}" dt="2022-01-25T19:32:19.084" v="3215"/>
          <ac:spMkLst>
            <pc:docMk/>
            <pc:sldMk cId="2110054433" sldId="1193"/>
            <ac:spMk id="13" creationId="{92F26FC6-94AE-604D-9881-9FBF8EBCD2BB}"/>
          </ac:spMkLst>
        </pc:spChg>
        <pc:spChg chg="add mod">
          <ac:chgData name="Mariah Helgeson" userId="51b1bd1c-374c-4333-91a8-ada6f1cc33a2" providerId="ADAL" clId="{2561BA1A-F32F-064E-9033-AAFC7156500D}" dt="2022-01-25T19:32:19.084" v="3215"/>
          <ac:spMkLst>
            <pc:docMk/>
            <pc:sldMk cId="2110054433" sldId="1193"/>
            <ac:spMk id="14" creationId="{39C8EF93-4D8A-1941-B33A-A266A1B098BF}"/>
          </ac:spMkLst>
        </pc:spChg>
        <pc:spChg chg="add mod">
          <ac:chgData name="Mariah Helgeson" userId="51b1bd1c-374c-4333-91a8-ada6f1cc33a2" providerId="ADAL" clId="{2561BA1A-F32F-064E-9033-AAFC7156500D}" dt="2022-01-25T19:32:19.084" v="3215"/>
          <ac:spMkLst>
            <pc:docMk/>
            <pc:sldMk cId="2110054433" sldId="1193"/>
            <ac:spMk id="15" creationId="{C1C81F04-FC5E-AA49-9C16-0E9290C9C027}"/>
          </ac:spMkLst>
        </pc:spChg>
        <pc:spChg chg="add mod">
          <ac:chgData name="Mariah Helgeson" userId="51b1bd1c-374c-4333-91a8-ada6f1cc33a2" providerId="ADAL" clId="{2561BA1A-F32F-064E-9033-AAFC7156500D}" dt="2022-01-25T19:32:19.084" v="3215"/>
          <ac:spMkLst>
            <pc:docMk/>
            <pc:sldMk cId="2110054433" sldId="1193"/>
            <ac:spMk id="16" creationId="{926FC984-80BB-B34D-8392-257BDBB85A69}"/>
          </ac:spMkLst>
        </pc:spChg>
        <pc:spChg chg="add mod">
          <ac:chgData name="Mariah Helgeson" userId="51b1bd1c-374c-4333-91a8-ada6f1cc33a2" providerId="ADAL" clId="{2561BA1A-F32F-064E-9033-AAFC7156500D}" dt="2022-01-25T19:32:19.084" v="3215"/>
          <ac:spMkLst>
            <pc:docMk/>
            <pc:sldMk cId="2110054433" sldId="1193"/>
            <ac:spMk id="17" creationId="{00E88D5C-46F4-0B4E-8507-665E91F5EDA6}"/>
          </ac:spMkLst>
        </pc:spChg>
        <pc:spChg chg="add mod">
          <ac:chgData name="Mariah Helgeson" userId="51b1bd1c-374c-4333-91a8-ada6f1cc33a2" providerId="ADAL" clId="{2561BA1A-F32F-064E-9033-AAFC7156500D}" dt="2022-01-25T19:32:19.084" v="3215"/>
          <ac:spMkLst>
            <pc:docMk/>
            <pc:sldMk cId="2110054433" sldId="1193"/>
            <ac:spMk id="18" creationId="{E2A713FE-D22E-894E-BBD1-A1B4AC5219CF}"/>
          </ac:spMkLst>
        </pc:spChg>
        <pc:spChg chg="add mod">
          <ac:chgData name="Mariah Helgeson" userId="51b1bd1c-374c-4333-91a8-ada6f1cc33a2" providerId="ADAL" clId="{2561BA1A-F32F-064E-9033-AAFC7156500D}" dt="2022-01-25T19:32:19.084" v="3215"/>
          <ac:spMkLst>
            <pc:docMk/>
            <pc:sldMk cId="2110054433" sldId="1193"/>
            <ac:spMk id="19" creationId="{228A5EF7-0206-A649-AFED-583F6E16AC30}"/>
          </ac:spMkLst>
        </pc:spChg>
        <pc:spChg chg="add mod">
          <ac:chgData name="Mariah Helgeson" userId="51b1bd1c-374c-4333-91a8-ada6f1cc33a2" providerId="ADAL" clId="{2561BA1A-F32F-064E-9033-AAFC7156500D}" dt="2022-01-25T19:32:19.084" v="3215"/>
          <ac:spMkLst>
            <pc:docMk/>
            <pc:sldMk cId="2110054433" sldId="1193"/>
            <ac:spMk id="20" creationId="{028B87E4-DF8A-B045-A01C-84EC7F8F944A}"/>
          </ac:spMkLst>
        </pc:spChg>
        <pc:spChg chg="add mod">
          <ac:chgData name="Mariah Helgeson" userId="51b1bd1c-374c-4333-91a8-ada6f1cc33a2" providerId="ADAL" clId="{2561BA1A-F32F-064E-9033-AAFC7156500D}" dt="2022-01-25T19:32:19.084" v="3215"/>
          <ac:spMkLst>
            <pc:docMk/>
            <pc:sldMk cId="2110054433" sldId="1193"/>
            <ac:spMk id="21" creationId="{52ABE71E-AC72-BC48-B0B5-23D03D9AB1DF}"/>
          </ac:spMkLst>
        </pc:spChg>
        <pc:spChg chg="add mod">
          <ac:chgData name="Mariah Helgeson" userId="51b1bd1c-374c-4333-91a8-ada6f1cc33a2" providerId="ADAL" clId="{2561BA1A-F32F-064E-9033-AAFC7156500D}" dt="2022-01-25T19:32:19.084" v="3215"/>
          <ac:spMkLst>
            <pc:docMk/>
            <pc:sldMk cId="2110054433" sldId="1193"/>
            <ac:spMk id="22" creationId="{F60883F5-D495-2445-B23C-386A9FB40B28}"/>
          </ac:spMkLst>
        </pc:spChg>
        <pc:spChg chg="add mod">
          <ac:chgData name="Mariah Helgeson" userId="51b1bd1c-374c-4333-91a8-ada6f1cc33a2" providerId="ADAL" clId="{2561BA1A-F32F-064E-9033-AAFC7156500D}" dt="2022-01-25T19:43:31.395" v="3428"/>
          <ac:spMkLst>
            <pc:docMk/>
            <pc:sldMk cId="2110054433" sldId="1193"/>
            <ac:spMk id="23" creationId="{ADAE061B-43AF-3746-9229-D37F435AA09F}"/>
          </ac:spMkLst>
        </pc:spChg>
      </pc:sldChg>
      <pc:sldChg chg="addSp delSp modSp mod chgLayout">
        <pc:chgData name="Mariah Helgeson" userId="51b1bd1c-374c-4333-91a8-ada6f1cc33a2" providerId="ADAL" clId="{2561BA1A-F32F-064E-9033-AAFC7156500D}" dt="2022-01-27T17:59:21.585" v="4459" actId="478"/>
        <pc:sldMkLst>
          <pc:docMk/>
          <pc:sldMk cId="4005148995" sldId="1195"/>
        </pc:sldMkLst>
        <pc:spChg chg="add mod ord">
          <ac:chgData name="Mariah Helgeson" userId="51b1bd1c-374c-4333-91a8-ada6f1cc33a2" providerId="ADAL" clId="{2561BA1A-F32F-064E-9033-AAFC7156500D}" dt="2022-01-25T20:02:29.854" v="3648" actId="700"/>
          <ac:spMkLst>
            <pc:docMk/>
            <pc:sldMk cId="4005148995" sldId="1195"/>
            <ac:spMk id="2" creationId="{94F6E6B4-970C-3D43-9BB9-EC7E716FB969}"/>
          </ac:spMkLst>
        </pc:spChg>
        <pc:spChg chg="del">
          <ac:chgData name="Mariah Helgeson" userId="51b1bd1c-374c-4333-91a8-ada6f1cc33a2" providerId="ADAL" clId="{2561BA1A-F32F-064E-9033-AAFC7156500D}" dt="2022-01-27T17:59:21.585" v="4459" actId="478"/>
          <ac:spMkLst>
            <pc:docMk/>
            <pc:sldMk cId="4005148995" sldId="1195"/>
            <ac:spMk id="3" creationId="{18EB4EAD-D97A-4206-A1D3-E0CDABB964AF}"/>
          </ac:spMkLst>
        </pc:spChg>
        <pc:spChg chg="mod ord">
          <ac:chgData name="Mariah Helgeson" userId="51b1bd1c-374c-4333-91a8-ada6f1cc33a2" providerId="ADAL" clId="{2561BA1A-F32F-064E-9033-AAFC7156500D}" dt="2022-01-25T20:02:29.854" v="3648" actId="700"/>
          <ac:spMkLst>
            <pc:docMk/>
            <pc:sldMk cId="4005148995" sldId="1195"/>
            <ac:spMk id="4" creationId="{7E552CBA-E63D-4BDC-974D-8EEEBC8806B8}"/>
          </ac:spMkLst>
        </pc:spChg>
        <pc:spChg chg="add mod">
          <ac:chgData name="Mariah Helgeson" userId="51b1bd1c-374c-4333-91a8-ada6f1cc33a2" providerId="ADAL" clId="{2561BA1A-F32F-064E-9033-AAFC7156500D}" dt="2022-01-25T19:25:21.430" v="3153"/>
          <ac:spMkLst>
            <pc:docMk/>
            <pc:sldMk cId="4005148995" sldId="1195"/>
            <ac:spMk id="11" creationId="{D07286AE-1579-3F45-B4C2-E5F553F6213B}"/>
          </ac:spMkLst>
        </pc:spChg>
        <pc:spChg chg="add mod">
          <ac:chgData name="Mariah Helgeson" userId="51b1bd1c-374c-4333-91a8-ada6f1cc33a2" providerId="ADAL" clId="{2561BA1A-F32F-064E-9033-AAFC7156500D}" dt="2022-01-25T19:25:21.430" v="3153"/>
          <ac:spMkLst>
            <pc:docMk/>
            <pc:sldMk cId="4005148995" sldId="1195"/>
            <ac:spMk id="12" creationId="{B9F71AF5-BBD0-4C4D-846C-E2A685E509A0}"/>
          </ac:spMkLst>
        </pc:spChg>
        <pc:spChg chg="add mod">
          <ac:chgData name="Mariah Helgeson" userId="51b1bd1c-374c-4333-91a8-ada6f1cc33a2" providerId="ADAL" clId="{2561BA1A-F32F-064E-9033-AAFC7156500D}" dt="2022-01-25T19:25:21.430" v="3153"/>
          <ac:spMkLst>
            <pc:docMk/>
            <pc:sldMk cId="4005148995" sldId="1195"/>
            <ac:spMk id="13" creationId="{A9A1EC2E-533A-D444-BD7C-8E64B467097E}"/>
          </ac:spMkLst>
        </pc:spChg>
        <pc:spChg chg="add mod">
          <ac:chgData name="Mariah Helgeson" userId="51b1bd1c-374c-4333-91a8-ada6f1cc33a2" providerId="ADAL" clId="{2561BA1A-F32F-064E-9033-AAFC7156500D}" dt="2022-01-25T19:25:21.430" v="3153"/>
          <ac:spMkLst>
            <pc:docMk/>
            <pc:sldMk cId="4005148995" sldId="1195"/>
            <ac:spMk id="14" creationId="{2B1788F7-FF82-D140-8581-5F5646DF9C82}"/>
          </ac:spMkLst>
        </pc:spChg>
        <pc:spChg chg="add mod">
          <ac:chgData name="Mariah Helgeson" userId="51b1bd1c-374c-4333-91a8-ada6f1cc33a2" providerId="ADAL" clId="{2561BA1A-F32F-064E-9033-AAFC7156500D}" dt="2022-01-25T19:25:21.430" v="3153"/>
          <ac:spMkLst>
            <pc:docMk/>
            <pc:sldMk cId="4005148995" sldId="1195"/>
            <ac:spMk id="15" creationId="{E22A9CD4-14B3-4542-8571-47390A9BE555}"/>
          </ac:spMkLst>
        </pc:spChg>
        <pc:spChg chg="add mod">
          <ac:chgData name="Mariah Helgeson" userId="51b1bd1c-374c-4333-91a8-ada6f1cc33a2" providerId="ADAL" clId="{2561BA1A-F32F-064E-9033-AAFC7156500D}" dt="2022-01-25T19:25:21.430" v="3153"/>
          <ac:spMkLst>
            <pc:docMk/>
            <pc:sldMk cId="4005148995" sldId="1195"/>
            <ac:spMk id="16" creationId="{296E1CC0-2324-5B43-A76A-47486631F297}"/>
          </ac:spMkLst>
        </pc:spChg>
        <pc:spChg chg="add mod">
          <ac:chgData name="Mariah Helgeson" userId="51b1bd1c-374c-4333-91a8-ada6f1cc33a2" providerId="ADAL" clId="{2561BA1A-F32F-064E-9033-AAFC7156500D}" dt="2022-01-25T19:25:21.430" v="3153"/>
          <ac:spMkLst>
            <pc:docMk/>
            <pc:sldMk cId="4005148995" sldId="1195"/>
            <ac:spMk id="17" creationId="{2A53FEDC-6794-CB45-894B-0CE228C19180}"/>
          </ac:spMkLst>
        </pc:spChg>
        <pc:spChg chg="add mod">
          <ac:chgData name="Mariah Helgeson" userId="51b1bd1c-374c-4333-91a8-ada6f1cc33a2" providerId="ADAL" clId="{2561BA1A-F32F-064E-9033-AAFC7156500D}" dt="2022-01-25T19:25:21.430" v="3153"/>
          <ac:spMkLst>
            <pc:docMk/>
            <pc:sldMk cId="4005148995" sldId="1195"/>
            <ac:spMk id="18" creationId="{6D15AEB3-6BBE-B94C-AA8B-75650945A6AB}"/>
          </ac:spMkLst>
        </pc:spChg>
        <pc:spChg chg="add mod">
          <ac:chgData name="Mariah Helgeson" userId="51b1bd1c-374c-4333-91a8-ada6f1cc33a2" providerId="ADAL" clId="{2561BA1A-F32F-064E-9033-AAFC7156500D}" dt="2022-01-25T19:25:21.430" v="3153"/>
          <ac:spMkLst>
            <pc:docMk/>
            <pc:sldMk cId="4005148995" sldId="1195"/>
            <ac:spMk id="19" creationId="{688C2B18-CAAA-734C-9223-9E2DC6209D3E}"/>
          </ac:spMkLst>
        </pc:spChg>
        <pc:spChg chg="add mod">
          <ac:chgData name="Mariah Helgeson" userId="51b1bd1c-374c-4333-91a8-ada6f1cc33a2" providerId="ADAL" clId="{2561BA1A-F32F-064E-9033-AAFC7156500D}" dt="2022-01-25T19:25:21.430" v="3153"/>
          <ac:spMkLst>
            <pc:docMk/>
            <pc:sldMk cId="4005148995" sldId="1195"/>
            <ac:spMk id="20" creationId="{42C60B23-2CFE-8D41-916E-7E150976DEC2}"/>
          </ac:spMkLst>
        </pc:spChg>
        <pc:spChg chg="add mod">
          <ac:chgData name="Mariah Helgeson" userId="51b1bd1c-374c-4333-91a8-ada6f1cc33a2" providerId="ADAL" clId="{2561BA1A-F32F-064E-9033-AAFC7156500D}" dt="2022-01-25T19:25:21.430" v="3153"/>
          <ac:spMkLst>
            <pc:docMk/>
            <pc:sldMk cId="4005148995" sldId="1195"/>
            <ac:spMk id="21" creationId="{0A2ABBC3-0322-034B-BD8D-0A19D83653FC}"/>
          </ac:spMkLst>
        </pc:spChg>
        <pc:spChg chg="add mod">
          <ac:chgData name="Mariah Helgeson" userId="51b1bd1c-374c-4333-91a8-ada6f1cc33a2" providerId="ADAL" clId="{2561BA1A-F32F-064E-9033-AAFC7156500D}" dt="2022-01-25T19:25:21.430" v="3153"/>
          <ac:spMkLst>
            <pc:docMk/>
            <pc:sldMk cId="4005148995" sldId="1195"/>
            <ac:spMk id="22" creationId="{FD0A59BE-E1BC-7D4D-AD49-292DF362F867}"/>
          </ac:spMkLst>
        </pc:spChg>
        <pc:spChg chg="add mod">
          <ac:chgData name="Mariah Helgeson" userId="51b1bd1c-374c-4333-91a8-ada6f1cc33a2" providerId="ADAL" clId="{2561BA1A-F32F-064E-9033-AAFC7156500D}" dt="2022-01-25T19:25:21.430" v="3153"/>
          <ac:spMkLst>
            <pc:docMk/>
            <pc:sldMk cId="4005148995" sldId="1195"/>
            <ac:spMk id="23" creationId="{814B156C-CF5D-A64B-AB0A-AB825990D83C}"/>
          </ac:spMkLst>
        </pc:spChg>
        <pc:spChg chg="add mod">
          <ac:chgData name="Mariah Helgeson" userId="51b1bd1c-374c-4333-91a8-ada6f1cc33a2" providerId="ADAL" clId="{2561BA1A-F32F-064E-9033-AAFC7156500D}" dt="2022-01-25T19:25:21.430" v="3153"/>
          <ac:spMkLst>
            <pc:docMk/>
            <pc:sldMk cId="4005148995" sldId="1195"/>
            <ac:spMk id="24" creationId="{9EE93FE1-3C0E-904B-9202-8EEAC8485D16}"/>
          </ac:spMkLst>
        </pc:spChg>
        <pc:spChg chg="add mod">
          <ac:chgData name="Mariah Helgeson" userId="51b1bd1c-374c-4333-91a8-ada6f1cc33a2" providerId="ADAL" clId="{2561BA1A-F32F-064E-9033-AAFC7156500D}" dt="2022-01-25T19:25:21.430" v="3153"/>
          <ac:spMkLst>
            <pc:docMk/>
            <pc:sldMk cId="4005148995" sldId="1195"/>
            <ac:spMk id="25" creationId="{F47BFC65-1708-E34B-8716-D05DA76D14FD}"/>
          </ac:spMkLst>
        </pc:spChg>
        <pc:spChg chg="add mod">
          <ac:chgData name="Mariah Helgeson" userId="51b1bd1c-374c-4333-91a8-ada6f1cc33a2" providerId="ADAL" clId="{2561BA1A-F32F-064E-9033-AAFC7156500D}" dt="2022-01-25T19:25:21.430" v="3153"/>
          <ac:spMkLst>
            <pc:docMk/>
            <pc:sldMk cId="4005148995" sldId="1195"/>
            <ac:spMk id="26" creationId="{885DC2A5-DA7A-EB45-8493-032924B6BC1E}"/>
          </ac:spMkLst>
        </pc:spChg>
        <pc:spChg chg="add mod">
          <ac:chgData name="Mariah Helgeson" userId="51b1bd1c-374c-4333-91a8-ada6f1cc33a2" providerId="ADAL" clId="{2561BA1A-F32F-064E-9033-AAFC7156500D}" dt="2022-01-25T19:25:21.430" v="3153"/>
          <ac:spMkLst>
            <pc:docMk/>
            <pc:sldMk cId="4005148995" sldId="1195"/>
            <ac:spMk id="27" creationId="{E58B0BD0-75A4-8647-B184-2A549012F5E4}"/>
          </ac:spMkLst>
        </pc:spChg>
        <pc:spChg chg="add mod">
          <ac:chgData name="Mariah Helgeson" userId="51b1bd1c-374c-4333-91a8-ada6f1cc33a2" providerId="ADAL" clId="{2561BA1A-F32F-064E-9033-AAFC7156500D}" dt="2022-01-25T19:25:21.430" v="3153"/>
          <ac:spMkLst>
            <pc:docMk/>
            <pc:sldMk cId="4005148995" sldId="1195"/>
            <ac:spMk id="28" creationId="{C42EA29D-CC45-1B4E-91CA-D658897F6A05}"/>
          </ac:spMkLst>
        </pc:spChg>
        <pc:spChg chg="add mod">
          <ac:chgData name="Mariah Helgeson" userId="51b1bd1c-374c-4333-91a8-ada6f1cc33a2" providerId="ADAL" clId="{2561BA1A-F32F-064E-9033-AAFC7156500D}" dt="2022-01-25T19:25:21.430" v="3153"/>
          <ac:spMkLst>
            <pc:docMk/>
            <pc:sldMk cId="4005148995" sldId="1195"/>
            <ac:spMk id="29" creationId="{AF14F212-252A-EC40-B5F1-2FC37008DC6C}"/>
          </ac:spMkLst>
        </pc:spChg>
        <pc:spChg chg="add mod">
          <ac:chgData name="Mariah Helgeson" userId="51b1bd1c-374c-4333-91a8-ada6f1cc33a2" providerId="ADAL" clId="{2561BA1A-F32F-064E-9033-AAFC7156500D}" dt="2022-01-25T19:25:21.430" v="3153"/>
          <ac:spMkLst>
            <pc:docMk/>
            <pc:sldMk cId="4005148995" sldId="1195"/>
            <ac:spMk id="30" creationId="{EBFBE83F-D0E3-ED4B-917F-81B27E2ADDF0}"/>
          </ac:spMkLst>
        </pc:spChg>
        <pc:spChg chg="add mod">
          <ac:chgData name="Mariah Helgeson" userId="51b1bd1c-374c-4333-91a8-ada6f1cc33a2" providerId="ADAL" clId="{2561BA1A-F32F-064E-9033-AAFC7156500D}" dt="2022-01-25T19:25:21.430" v="3153"/>
          <ac:spMkLst>
            <pc:docMk/>
            <pc:sldMk cId="4005148995" sldId="1195"/>
            <ac:spMk id="31" creationId="{9CC731E2-EC5D-1E49-BF8D-8219209D1AC1}"/>
          </ac:spMkLst>
        </pc:spChg>
        <pc:spChg chg="add mod">
          <ac:chgData name="Mariah Helgeson" userId="51b1bd1c-374c-4333-91a8-ada6f1cc33a2" providerId="ADAL" clId="{2561BA1A-F32F-064E-9033-AAFC7156500D}" dt="2022-01-25T19:25:21.430" v="3153"/>
          <ac:spMkLst>
            <pc:docMk/>
            <pc:sldMk cId="4005148995" sldId="1195"/>
            <ac:spMk id="32" creationId="{C13329B1-D92B-8B44-B057-715E15B5F3EB}"/>
          </ac:spMkLst>
        </pc:spChg>
        <pc:spChg chg="add mod">
          <ac:chgData name="Mariah Helgeson" userId="51b1bd1c-374c-4333-91a8-ada6f1cc33a2" providerId="ADAL" clId="{2561BA1A-F32F-064E-9033-AAFC7156500D}" dt="2022-01-25T19:25:21.430" v="3153"/>
          <ac:spMkLst>
            <pc:docMk/>
            <pc:sldMk cId="4005148995" sldId="1195"/>
            <ac:spMk id="33" creationId="{058E417D-A8FE-D440-8299-59AF6BB03D35}"/>
          </ac:spMkLst>
        </pc:spChg>
        <pc:picChg chg="mod ord">
          <ac:chgData name="Mariah Helgeson" userId="51b1bd1c-374c-4333-91a8-ada6f1cc33a2" providerId="ADAL" clId="{2561BA1A-F32F-064E-9033-AAFC7156500D}" dt="2022-01-25T20:02:29.854" v="3648" actId="700"/>
          <ac:picMkLst>
            <pc:docMk/>
            <pc:sldMk cId="4005148995" sldId="1195"/>
            <ac:picMk id="9" creationId="{79CCE6B5-BE68-4067-9C91-C3036A3EDAAB}"/>
          </ac:picMkLst>
        </pc:picChg>
      </pc:sldChg>
      <pc:sldChg chg="addSp delSp modSp mod chgLayout">
        <pc:chgData name="Mariah Helgeson" userId="51b1bd1c-374c-4333-91a8-ada6f1cc33a2" providerId="ADAL" clId="{2561BA1A-F32F-064E-9033-AAFC7156500D}" dt="2022-01-27T17:59:44.074" v="4465" actId="478"/>
        <pc:sldMkLst>
          <pc:docMk/>
          <pc:sldMk cId="3711495083" sldId="1198"/>
        </pc:sldMkLst>
        <pc:spChg chg="del">
          <ac:chgData name="Mariah Helgeson" userId="51b1bd1c-374c-4333-91a8-ada6f1cc33a2" providerId="ADAL" clId="{2561BA1A-F32F-064E-9033-AAFC7156500D}" dt="2022-01-27T17:59:44.074" v="4465" actId="478"/>
          <ac:spMkLst>
            <pc:docMk/>
            <pc:sldMk cId="3711495083" sldId="1198"/>
            <ac:spMk id="3" creationId="{18EB4EAD-D97A-4206-A1D3-E0CDABB964AF}"/>
          </ac:spMkLst>
        </pc:spChg>
        <pc:spChg chg="mod ord">
          <ac:chgData name="Mariah Helgeson" userId="51b1bd1c-374c-4333-91a8-ada6f1cc33a2" providerId="ADAL" clId="{2561BA1A-F32F-064E-9033-AAFC7156500D}" dt="2022-01-25T20:02:29.854" v="3648" actId="700"/>
          <ac:spMkLst>
            <pc:docMk/>
            <pc:sldMk cId="3711495083" sldId="1198"/>
            <ac:spMk id="4" creationId="{7E552CBA-E63D-4BDC-974D-8EEEBC8806B8}"/>
          </ac:spMkLst>
        </pc:spChg>
        <pc:spChg chg="mod ord">
          <ac:chgData name="Mariah Helgeson" userId="51b1bd1c-374c-4333-91a8-ada6f1cc33a2" providerId="ADAL" clId="{2561BA1A-F32F-064E-9033-AAFC7156500D}" dt="2022-01-25T20:02:29.854" v="3648" actId="700"/>
          <ac:spMkLst>
            <pc:docMk/>
            <pc:sldMk cId="3711495083" sldId="1198"/>
            <ac:spMk id="6" creationId="{820CE437-A67A-454F-A532-0635990C4A55}"/>
          </ac:spMkLst>
        </pc:spChg>
        <pc:spChg chg="add mod ord">
          <ac:chgData name="Mariah Helgeson" userId="51b1bd1c-374c-4333-91a8-ada6f1cc33a2" providerId="ADAL" clId="{2561BA1A-F32F-064E-9033-AAFC7156500D}" dt="2022-01-25T20:02:29.854" v="3648" actId="700"/>
          <ac:spMkLst>
            <pc:docMk/>
            <pc:sldMk cId="3711495083" sldId="1198"/>
            <ac:spMk id="9" creationId="{51673DCC-9AAC-BB4B-A50A-8F74F1319851}"/>
          </ac:spMkLst>
        </pc:spChg>
        <pc:spChg chg="add mod">
          <ac:chgData name="Mariah Helgeson" userId="51b1bd1c-374c-4333-91a8-ada6f1cc33a2" providerId="ADAL" clId="{2561BA1A-F32F-064E-9033-AAFC7156500D}" dt="2022-01-25T19:25:35.632" v="3161"/>
          <ac:spMkLst>
            <pc:docMk/>
            <pc:sldMk cId="3711495083" sldId="1198"/>
            <ac:spMk id="10" creationId="{72F1EA50-AAA9-AD45-9873-4946AB069AE9}"/>
          </ac:spMkLst>
        </pc:spChg>
        <pc:spChg chg="add mod">
          <ac:chgData name="Mariah Helgeson" userId="51b1bd1c-374c-4333-91a8-ada6f1cc33a2" providerId="ADAL" clId="{2561BA1A-F32F-064E-9033-AAFC7156500D}" dt="2022-01-25T19:25:35.632" v="3161"/>
          <ac:spMkLst>
            <pc:docMk/>
            <pc:sldMk cId="3711495083" sldId="1198"/>
            <ac:spMk id="11" creationId="{355D9F8A-83B5-6349-93B1-F1E22D3546E2}"/>
          </ac:spMkLst>
        </pc:spChg>
        <pc:spChg chg="add mod">
          <ac:chgData name="Mariah Helgeson" userId="51b1bd1c-374c-4333-91a8-ada6f1cc33a2" providerId="ADAL" clId="{2561BA1A-F32F-064E-9033-AAFC7156500D}" dt="2022-01-25T19:25:35.632" v="3161"/>
          <ac:spMkLst>
            <pc:docMk/>
            <pc:sldMk cId="3711495083" sldId="1198"/>
            <ac:spMk id="12" creationId="{D8AF21EB-E700-364C-95F2-815D91A199C3}"/>
          </ac:spMkLst>
        </pc:spChg>
        <pc:spChg chg="add mod">
          <ac:chgData name="Mariah Helgeson" userId="51b1bd1c-374c-4333-91a8-ada6f1cc33a2" providerId="ADAL" clId="{2561BA1A-F32F-064E-9033-AAFC7156500D}" dt="2022-01-25T19:25:35.632" v="3161"/>
          <ac:spMkLst>
            <pc:docMk/>
            <pc:sldMk cId="3711495083" sldId="1198"/>
            <ac:spMk id="13" creationId="{2EE1BB30-493C-1546-A060-E01C26A16C4F}"/>
          </ac:spMkLst>
        </pc:spChg>
        <pc:spChg chg="add mod">
          <ac:chgData name="Mariah Helgeson" userId="51b1bd1c-374c-4333-91a8-ada6f1cc33a2" providerId="ADAL" clId="{2561BA1A-F32F-064E-9033-AAFC7156500D}" dt="2022-01-25T19:25:35.632" v="3161"/>
          <ac:spMkLst>
            <pc:docMk/>
            <pc:sldMk cId="3711495083" sldId="1198"/>
            <ac:spMk id="14" creationId="{A9A75525-A5A5-6C48-9759-F6914495142D}"/>
          </ac:spMkLst>
        </pc:spChg>
        <pc:spChg chg="add mod">
          <ac:chgData name="Mariah Helgeson" userId="51b1bd1c-374c-4333-91a8-ada6f1cc33a2" providerId="ADAL" clId="{2561BA1A-F32F-064E-9033-AAFC7156500D}" dt="2022-01-25T19:25:35.632" v="3161"/>
          <ac:spMkLst>
            <pc:docMk/>
            <pc:sldMk cId="3711495083" sldId="1198"/>
            <ac:spMk id="15" creationId="{E6034A6B-32F1-3147-A65C-8C4AE7183796}"/>
          </ac:spMkLst>
        </pc:spChg>
        <pc:spChg chg="add mod">
          <ac:chgData name="Mariah Helgeson" userId="51b1bd1c-374c-4333-91a8-ada6f1cc33a2" providerId="ADAL" clId="{2561BA1A-F32F-064E-9033-AAFC7156500D}" dt="2022-01-25T19:25:35.632" v="3161"/>
          <ac:spMkLst>
            <pc:docMk/>
            <pc:sldMk cId="3711495083" sldId="1198"/>
            <ac:spMk id="16" creationId="{FE1E72F7-1511-F944-9405-18BE122A142F}"/>
          </ac:spMkLst>
        </pc:spChg>
        <pc:spChg chg="add mod">
          <ac:chgData name="Mariah Helgeson" userId="51b1bd1c-374c-4333-91a8-ada6f1cc33a2" providerId="ADAL" clId="{2561BA1A-F32F-064E-9033-AAFC7156500D}" dt="2022-01-25T19:25:35.632" v="3161"/>
          <ac:spMkLst>
            <pc:docMk/>
            <pc:sldMk cId="3711495083" sldId="1198"/>
            <ac:spMk id="17" creationId="{A212326F-840D-EC43-977B-9AC73A2E352F}"/>
          </ac:spMkLst>
        </pc:spChg>
        <pc:spChg chg="add mod">
          <ac:chgData name="Mariah Helgeson" userId="51b1bd1c-374c-4333-91a8-ada6f1cc33a2" providerId="ADAL" clId="{2561BA1A-F32F-064E-9033-AAFC7156500D}" dt="2022-01-25T19:25:35.632" v="3161"/>
          <ac:spMkLst>
            <pc:docMk/>
            <pc:sldMk cId="3711495083" sldId="1198"/>
            <ac:spMk id="18" creationId="{0E400748-A2DC-004F-88B6-10FC9CB5AF52}"/>
          </ac:spMkLst>
        </pc:spChg>
        <pc:spChg chg="add mod">
          <ac:chgData name="Mariah Helgeson" userId="51b1bd1c-374c-4333-91a8-ada6f1cc33a2" providerId="ADAL" clId="{2561BA1A-F32F-064E-9033-AAFC7156500D}" dt="2022-01-25T19:25:35.632" v="3161"/>
          <ac:spMkLst>
            <pc:docMk/>
            <pc:sldMk cId="3711495083" sldId="1198"/>
            <ac:spMk id="19" creationId="{55BE622A-63AD-CE4F-B7C2-59D58C80B34E}"/>
          </ac:spMkLst>
        </pc:spChg>
        <pc:spChg chg="add mod">
          <ac:chgData name="Mariah Helgeson" userId="51b1bd1c-374c-4333-91a8-ada6f1cc33a2" providerId="ADAL" clId="{2561BA1A-F32F-064E-9033-AAFC7156500D}" dt="2022-01-25T19:25:35.632" v="3161"/>
          <ac:spMkLst>
            <pc:docMk/>
            <pc:sldMk cId="3711495083" sldId="1198"/>
            <ac:spMk id="20" creationId="{BAAB8F14-E6A0-C24A-B49A-D58CB29C0DAA}"/>
          </ac:spMkLst>
        </pc:spChg>
        <pc:spChg chg="add mod">
          <ac:chgData name="Mariah Helgeson" userId="51b1bd1c-374c-4333-91a8-ada6f1cc33a2" providerId="ADAL" clId="{2561BA1A-F32F-064E-9033-AAFC7156500D}" dt="2022-01-25T19:25:35.632" v="3161"/>
          <ac:spMkLst>
            <pc:docMk/>
            <pc:sldMk cId="3711495083" sldId="1198"/>
            <ac:spMk id="21" creationId="{5EF23C95-5B13-6744-A089-2698036721F7}"/>
          </ac:spMkLst>
        </pc:spChg>
        <pc:spChg chg="add mod">
          <ac:chgData name="Mariah Helgeson" userId="51b1bd1c-374c-4333-91a8-ada6f1cc33a2" providerId="ADAL" clId="{2561BA1A-F32F-064E-9033-AAFC7156500D}" dt="2022-01-25T19:25:35.632" v="3161"/>
          <ac:spMkLst>
            <pc:docMk/>
            <pc:sldMk cId="3711495083" sldId="1198"/>
            <ac:spMk id="22" creationId="{99C4FDC0-33D1-5047-A953-BA5DDC5E9AE0}"/>
          </ac:spMkLst>
        </pc:spChg>
        <pc:spChg chg="add mod">
          <ac:chgData name="Mariah Helgeson" userId="51b1bd1c-374c-4333-91a8-ada6f1cc33a2" providerId="ADAL" clId="{2561BA1A-F32F-064E-9033-AAFC7156500D}" dt="2022-01-25T19:25:35.632" v="3161"/>
          <ac:spMkLst>
            <pc:docMk/>
            <pc:sldMk cId="3711495083" sldId="1198"/>
            <ac:spMk id="23" creationId="{503C7B53-5DBD-F440-9CBA-E6377BF89359}"/>
          </ac:spMkLst>
        </pc:spChg>
        <pc:spChg chg="add mod">
          <ac:chgData name="Mariah Helgeson" userId="51b1bd1c-374c-4333-91a8-ada6f1cc33a2" providerId="ADAL" clId="{2561BA1A-F32F-064E-9033-AAFC7156500D}" dt="2022-01-25T19:25:35.632" v="3161"/>
          <ac:spMkLst>
            <pc:docMk/>
            <pc:sldMk cId="3711495083" sldId="1198"/>
            <ac:spMk id="24" creationId="{A019A503-26CB-474E-AC68-7A6E08595AFA}"/>
          </ac:spMkLst>
        </pc:spChg>
        <pc:spChg chg="add mod">
          <ac:chgData name="Mariah Helgeson" userId="51b1bd1c-374c-4333-91a8-ada6f1cc33a2" providerId="ADAL" clId="{2561BA1A-F32F-064E-9033-AAFC7156500D}" dt="2022-01-25T19:25:35.632" v="3161"/>
          <ac:spMkLst>
            <pc:docMk/>
            <pc:sldMk cId="3711495083" sldId="1198"/>
            <ac:spMk id="25" creationId="{3913DE76-218E-7640-BFD5-D593ED5477D8}"/>
          </ac:spMkLst>
        </pc:spChg>
        <pc:spChg chg="add mod">
          <ac:chgData name="Mariah Helgeson" userId="51b1bd1c-374c-4333-91a8-ada6f1cc33a2" providerId="ADAL" clId="{2561BA1A-F32F-064E-9033-AAFC7156500D}" dt="2022-01-25T19:25:35.632" v="3161"/>
          <ac:spMkLst>
            <pc:docMk/>
            <pc:sldMk cId="3711495083" sldId="1198"/>
            <ac:spMk id="26" creationId="{FAA5CF38-2E1C-3C48-B729-225E43CE416B}"/>
          </ac:spMkLst>
        </pc:spChg>
        <pc:spChg chg="add mod">
          <ac:chgData name="Mariah Helgeson" userId="51b1bd1c-374c-4333-91a8-ada6f1cc33a2" providerId="ADAL" clId="{2561BA1A-F32F-064E-9033-AAFC7156500D}" dt="2022-01-25T19:25:35.632" v="3161"/>
          <ac:spMkLst>
            <pc:docMk/>
            <pc:sldMk cId="3711495083" sldId="1198"/>
            <ac:spMk id="27" creationId="{5CB076E2-5C0E-594F-B2EC-10F240A00E57}"/>
          </ac:spMkLst>
        </pc:spChg>
        <pc:spChg chg="add mod">
          <ac:chgData name="Mariah Helgeson" userId="51b1bd1c-374c-4333-91a8-ada6f1cc33a2" providerId="ADAL" clId="{2561BA1A-F32F-064E-9033-AAFC7156500D}" dt="2022-01-25T19:25:35.632" v="3161"/>
          <ac:spMkLst>
            <pc:docMk/>
            <pc:sldMk cId="3711495083" sldId="1198"/>
            <ac:spMk id="28" creationId="{DF09B0D1-01A4-D246-8105-7F5735FD5451}"/>
          </ac:spMkLst>
        </pc:spChg>
        <pc:spChg chg="add mod">
          <ac:chgData name="Mariah Helgeson" userId="51b1bd1c-374c-4333-91a8-ada6f1cc33a2" providerId="ADAL" clId="{2561BA1A-F32F-064E-9033-AAFC7156500D}" dt="2022-01-25T19:25:35.632" v="3161"/>
          <ac:spMkLst>
            <pc:docMk/>
            <pc:sldMk cId="3711495083" sldId="1198"/>
            <ac:spMk id="29" creationId="{8031FF72-FAA4-C449-9BC2-2E3313551E5B}"/>
          </ac:spMkLst>
        </pc:spChg>
        <pc:spChg chg="add mod">
          <ac:chgData name="Mariah Helgeson" userId="51b1bd1c-374c-4333-91a8-ada6f1cc33a2" providerId="ADAL" clId="{2561BA1A-F32F-064E-9033-AAFC7156500D}" dt="2022-01-25T19:25:35.632" v="3161"/>
          <ac:spMkLst>
            <pc:docMk/>
            <pc:sldMk cId="3711495083" sldId="1198"/>
            <ac:spMk id="30" creationId="{8CB07C69-0033-C64A-A943-248A07C3737D}"/>
          </ac:spMkLst>
        </pc:spChg>
        <pc:spChg chg="add mod">
          <ac:chgData name="Mariah Helgeson" userId="51b1bd1c-374c-4333-91a8-ada6f1cc33a2" providerId="ADAL" clId="{2561BA1A-F32F-064E-9033-AAFC7156500D}" dt="2022-01-25T19:25:35.632" v="3161"/>
          <ac:spMkLst>
            <pc:docMk/>
            <pc:sldMk cId="3711495083" sldId="1198"/>
            <ac:spMk id="31" creationId="{3EFC1290-F60B-5545-8159-CF406AD6E7A1}"/>
          </ac:spMkLst>
        </pc:spChg>
        <pc:spChg chg="add mod">
          <ac:chgData name="Mariah Helgeson" userId="51b1bd1c-374c-4333-91a8-ada6f1cc33a2" providerId="ADAL" clId="{2561BA1A-F32F-064E-9033-AAFC7156500D}" dt="2022-01-25T19:25:35.632" v="3161"/>
          <ac:spMkLst>
            <pc:docMk/>
            <pc:sldMk cId="3711495083" sldId="1198"/>
            <ac:spMk id="32" creationId="{225EEB2A-BE3F-7F47-9C1C-CE32C6DB700F}"/>
          </ac:spMkLst>
        </pc:spChg>
      </pc:sldChg>
      <pc:sldChg chg="addSp delSp modSp mod chgLayout">
        <pc:chgData name="Mariah Helgeson" userId="51b1bd1c-374c-4333-91a8-ada6f1cc33a2" providerId="ADAL" clId="{2561BA1A-F32F-064E-9033-AAFC7156500D}" dt="2022-01-27T17:59:52.244" v="4467" actId="478"/>
        <pc:sldMkLst>
          <pc:docMk/>
          <pc:sldMk cId="2443424353" sldId="1199"/>
        </pc:sldMkLst>
        <pc:spChg chg="del">
          <ac:chgData name="Mariah Helgeson" userId="51b1bd1c-374c-4333-91a8-ada6f1cc33a2" providerId="ADAL" clId="{2561BA1A-F32F-064E-9033-AAFC7156500D}" dt="2022-01-27T17:59:52.244" v="4467" actId="478"/>
          <ac:spMkLst>
            <pc:docMk/>
            <pc:sldMk cId="2443424353" sldId="119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443424353" sldId="1199"/>
            <ac:spMk id="4" creationId="{7E552CBA-E63D-4BDC-974D-8EEEBC8806B8}"/>
          </ac:spMkLst>
        </pc:spChg>
        <pc:spChg chg="mod ord">
          <ac:chgData name="Mariah Helgeson" userId="51b1bd1c-374c-4333-91a8-ada6f1cc33a2" providerId="ADAL" clId="{2561BA1A-F32F-064E-9033-AAFC7156500D}" dt="2022-01-25T20:02:29.854" v="3648" actId="700"/>
          <ac:spMkLst>
            <pc:docMk/>
            <pc:sldMk cId="2443424353" sldId="1199"/>
            <ac:spMk id="6" creationId="{820CE437-A67A-454F-A532-0635990C4A55}"/>
          </ac:spMkLst>
        </pc:spChg>
        <pc:spChg chg="add mod ord">
          <ac:chgData name="Mariah Helgeson" userId="51b1bd1c-374c-4333-91a8-ada6f1cc33a2" providerId="ADAL" clId="{2561BA1A-F32F-064E-9033-AAFC7156500D}" dt="2022-01-25T20:02:29.854" v="3648" actId="700"/>
          <ac:spMkLst>
            <pc:docMk/>
            <pc:sldMk cId="2443424353" sldId="1199"/>
            <ac:spMk id="9" creationId="{82CFB0C1-5343-C341-8830-F84E885C5F7E}"/>
          </ac:spMkLst>
        </pc:spChg>
        <pc:spChg chg="add mod">
          <ac:chgData name="Mariah Helgeson" userId="51b1bd1c-374c-4333-91a8-ada6f1cc33a2" providerId="ADAL" clId="{2561BA1A-F32F-064E-9033-AAFC7156500D}" dt="2022-01-25T19:25:38.198" v="3163"/>
          <ac:spMkLst>
            <pc:docMk/>
            <pc:sldMk cId="2443424353" sldId="1199"/>
            <ac:spMk id="10" creationId="{2A9463DC-7051-5D4A-A9A5-3516E792BDD6}"/>
          </ac:spMkLst>
        </pc:spChg>
        <pc:spChg chg="add mod">
          <ac:chgData name="Mariah Helgeson" userId="51b1bd1c-374c-4333-91a8-ada6f1cc33a2" providerId="ADAL" clId="{2561BA1A-F32F-064E-9033-AAFC7156500D}" dt="2022-01-25T19:25:38.198" v="3163"/>
          <ac:spMkLst>
            <pc:docMk/>
            <pc:sldMk cId="2443424353" sldId="1199"/>
            <ac:spMk id="11" creationId="{A51CAE3C-0AD0-6246-85B2-876534B7BF49}"/>
          </ac:spMkLst>
        </pc:spChg>
        <pc:spChg chg="add mod">
          <ac:chgData name="Mariah Helgeson" userId="51b1bd1c-374c-4333-91a8-ada6f1cc33a2" providerId="ADAL" clId="{2561BA1A-F32F-064E-9033-AAFC7156500D}" dt="2022-01-25T19:25:38.198" v="3163"/>
          <ac:spMkLst>
            <pc:docMk/>
            <pc:sldMk cId="2443424353" sldId="1199"/>
            <ac:spMk id="12" creationId="{40D1F944-7726-5241-BD42-6AC9BEA919B4}"/>
          </ac:spMkLst>
        </pc:spChg>
        <pc:spChg chg="add mod">
          <ac:chgData name="Mariah Helgeson" userId="51b1bd1c-374c-4333-91a8-ada6f1cc33a2" providerId="ADAL" clId="{2561BA1A-F32F-064E-9033-AAFC7156500D}" dt="2022-01-25T19:25:38.198" v="3163"/>
          <ac:spMkLst>
            <pc:docMk/>
            <pc:sldMk cId="2443424353" sldId="1199"/>
            <ac:spMk id="13" creationId="{EB10F9E4-5D7C-D043-849B-3EB2CFD9305C}"/>
          </ac:spMkLst>
        </pc:spChg>
        <pc:spChg chg="add mod">
          <ac:chgData name="Mariah Helgeson" userId="51b1bd1c-374c-4333-91a8-ada6f1cc33a2" providerId="ADAL" clId="{2561BA1A-F32F-064E-9033-AAFC7156500D}" dt="2022-01-25T19:25:38.198" v="3163"/>
          <ac:spMkLst>
            <pc:docMk/>
            <pc:sldMk cId="2443424353" sldId="1199"/>
            <ac:spMk id="14" creationId="{D8FDF2A6-0F8B-6C4F-8990-03153B03F43E}"/>
          </ac:spMkLst>
        </pc:spChg>
        <pc:spChg chg="add mod">
          <ac:chgData name="Mariah Helgeson" userId="51b1bd1c-374c-4333-91a8-ada6f1cc33a2" providerId="ADAL" clId="{2561BA1A-F32F-064E-9033-AAFC7156500D}" dt="2022-01-25T19:25:38.198" v="3163"/>
          <ac:spMkLst>
            <pc:docMk/>
            <pc:sldMk cId="2443424353" sldId="1199"/>
            <ac:spMk id="15" creationId="{10AFAB9B-4D0A-F346-9605-6780024C26FD}"/>
          </ac:spMkLst>
        </pc:spChg>
        <pc:spChg chg="add mod">
          <ac:chgData name="Mariah Helgeson" userId="51b1bd1c-374c-4333-91a8-ada6f1cc33a2" providerId="ADAL" clId="{2561BA1A-F32F-064E-9033-AAFC7156500D}" dt="2022-01-25T19:25:38.198" v="3163"/>
          <ac:spMkLst>
            <pc:docMk/>
            <pc:sldMk cId="2443424353" sldId="1199"/>
            <ac:spMk id="16" creationId="{4FF056B5-5C60-0844-BDC1-E0986F219B1D}"/>
          </ac:spMkLst>
        </pc:spChg>
        <pc:spChg chg="add mod">
          <ac:chgData name="Mariah Helgeson" userId="51b1bd1c-374c-4333-91a8-ada6f1cc33a2" providerId="ADAL" clId="{2561BA1A-F32F-064E-9033-AAFC7156500D}" dt="2022-01-25T19:25:38.198" v="3163"/>
          <ac:spMkLst>
            <pc:docMk/>
            <pc:sldMk cId="2443424353" sldId="1199"/>
            <ac:spMk id="17" creationId="{7A5408A8-21EA-A54D-B252-C50D9FD57BB6}"/>
          </ac:spMkLst>
        </pc:spChg>
        <pc:spChg chg="add mod">
          <ac:chgData name="Mariah Helgeson" userId="51b1bd1c-374c-4333-91a8-ada6f1cc33a2" providerId="ADAL" clId="{2561BA1A-F32F-064E-9033-AAFC7156500D}" dt="2022-01-25T19:25:38.198" v="3163"/>
          <ac:spMkLst>
            <pc:docMk/>
            <pc:sldMk cId="2443424353" sldId="1199"/>
            <ac:spMk id="18" creationId="{420B3C73-42D5-024B-A9CE-DDBFA46080CB}"/>
          </ac:spMkLst>
        </pc:spChg>
        <pc:spChg chg="add mod">
          <ac:chgData name="Mariah Helgeson" userId="51b1bd1c-374c-4333-91a8-ada6f1cc33a2" providerId="ADAL" clId="{2561BA1A-F32F-064E-9033-AAFC7156500D}" dt="2022-01-25T19:25:38.198" v="3163"/>
          <ac:spMkLst>
            <pc:docMk/>
            <pc:sldMk cId="2443424353" sldId="1199"/>
            <ac:spMk id="19" creationId="{E7595611-1A85-9240-BA31-7319730A7926}"/>
          </ac:spMkLst>
        </pc:spChg>
        <pc:spChg chg="add mod">
          <ac:chgData name="Mariah Helgeson" userId="51b1bd1c-374c-4333-91a8-ada6f1cc33a2" providerId="ADAL" clId="{2561BA1A-F32F-064E-9033-AAFC7156500D}" dt="2022-01-25T19:25:38.198" v="3163"/>
          <ac:spMkLst>
            <pc:docMk/>
            <pc:sldMk cId="2443424353" sldId="1199"/>
            <ac:spMk id="20" creationId="{081DB032-49DC-5848-8005-46E0D49DAC20}"/>
          </ac:spMkLst>
        </pc:spChg>
        <pc:spChg chg="add mod">
          <ac:chgData name="Mariah Helgeson" userId="51b1bd1c-374c-4333-91a8-ada6f1cc33a2" providerId="ADAL" clId="{2561BA1A-F32F-064E-9033-AAFC7156500D}" dt="2022-01-25T19:25:38.198" v="3163"/>
          <ac:spMkLst>
            <pc:docMk/>
            <pc:sldMk cId="2443424353" sldId="1199"/>
            <ac:spMk id="21" creationId="{61019F3C-C0EC-1D48-AC63-BAEBB7B5B4B5}"/>
          </ac:spMkLst>
        </pc:spChg>
        <pc:spChg chg="add mod">
          <ac:chgData name="Mariah Helgeson" userId="51b1bd1c-374c-4333-91a8-ada6f1cc33a2" providerId="ADAL" clId="{2561BA1A-F32F-064E-9033-AAFC7156500D}" dt="2022-01-25T19:25:38.198" v="3163"/>
          <ac:spMkLst>
            <pc:docMk/>
            <pc:sldMk cId="2443424353" sldId="1199"/>
            <ac:spMk id="22" creationId="{0282C7D1-3045-BE4F-AE07-DACD27DA3AB1}"/>
          </ac:spMkLst>
        </pc:spChg>
        <pc:spChg chg="add mod">
          <ac:chgData name="Mariah Helgeson" userId="51b1bd1c-374c-4333-91a8-ada6f1cc33a2" providerId="ADAL" clId="{2561BA1A-F32F-064E-9033-AAFC7156500D}" dt="2022-01-25T19:25:38.198" v="3163"/>
          <ac:spMkLst>
            <pc:docMk/>
            <pc:sldMk cId="2443424353" sldId="1199"/>
            <ac:spMk id="23" creationId="{594F6542-5E23-F847-9F18-E36B94F24D03}"/>
          </ac:spMkLst>
        </pc:spChg>
        <pc:spChg chg="add mod">
          <ac:chgData name="Mariah Helgeson" userId="51b1bd1c-374c-4333-91a8-ada6f1cc33a2" providerId="ADAL" clId="{2561BA1A-F32F-064E-9033-AAFC7156500D}" dt="2022-01-25T19:25:38.198" v="3163"/>
          <ac:spMkLst>
            <pc:docMk/>
            <pc:sldMk cId="2443424353" sldId="1199"/>
            <ac:spMk id="24" creationId="{C50AD05F-2987-744B-8D4C-679B349CE79C}"/>
          </ac:spMkLst>
        </pc:spChg>
        <pc:spChg chg="add mod">
          <ac:chgData name="Mariah Helgeson" userId="51b1bd1c-374c-4333-91a8-ada6f1cc33a2" providerId="ADAL" clId="{2561BA1A-F32F-064E-9033-AAFC7156500D}" dt="2022-01-25T19:25:38.198" v="3163"/>
          <ac:spMkLst>
            <pc:docMk/>
            <pc:sldMk cId="2443424353" sldId="1199"/>
            <ac:spMk id="25" creationId="{A46FBEEE-F6DA-884D-893A-55A3834A40EF}"/>
          </ac:spMkLst>
        </pc:spChg>
        <pc:spChg chg="add mod">
          <ac:chgData name="Mariah Helgeson" userId="51b1bd1c-374c-4333-91a8-ada6f1cc33a2" providerId="ADAL" clId="{2561BA1A-F32F-064E-9033-AAFC7156500D}" dt="2022-01-25T19:25:38.198" v="3163"/>
          <ac:spMkLst>
            <pc:docMk/>
            <pc:sldMk cId="2443424353" sldId="1199"/>
            <ac:spMk id="26" creationId="{1FFFD45B-B544-4A41-BF0F-DE1C3AA3E12B}"/>
          </ac:spMkLst>
        </pc:spChg>
        <pc:spChg chg="add mod">
          <ac:chgData name="Mariah Helgeson" userId="51b1bd1c-374c-4333-91a8-ada6f1cc33a2" providerId="ADAL" clId="{2561BA1A-F32F-064E-9033-AAFC7156500D}" dt="2022-01-25T19:25:38.198" v="3163"/>
          <ac:spMkLst>
            <pc:docMk/>
            <pc:sldMk cId="2443424353" sldId="1199"/>
            <ac:spMk id="27" creationId="{6737B562-7757-6041-A9E4-47574D525C81}"/>
          </ac:spMkLst>
        </pc:spChg>
        <pc:spChg chg="add mod">
          <ac:chgData name="Mariah Helgeson" userId="51b1bd1c-374c-4333-91a8-ada6f1cc33a2" providerId="ADAL" clId="{2561BA1A-F32F-064E-9033-AAFC7156500D}" dt="2022-01-25T19:25:38.198" v="3163"/>
          <ac:spMkLst>
            <pc:docMk/>
            <pc:sldMk cId="2443424353" sldId="1199"/>
            <ac:spMk id="28" creationId="{711942D4-894D-7246-9D42-263A2829819A}"/>
          </ac:spMkLst>
        </pc:spChg>
        <pc:spChg chg="add mod">
          <ac:chgData name="Mariah Helgeson" userId="51b1bd1c-374c-4333-91a8-ada6f1cc33a2" providerId="ADAL" clId="{2561BA1A-F32F-064E-9033-AAFC7156500D}" dt="2022-01-25T19:25:38.198" v="3163"/>
          <ac:spMkLst>
            <pc:docMk/>
            <pc:sldMk cId="2443424353" sldId="1199"/>
            <ac:spMk id="29" creationId="{0A86FB0F-AA82-1C45-AC9D-B39BF192C9CD}"/>
          </ac:spMkLst>
        </pc:spChg>
        <pc:spChg chg="add mod">
          <ac:chgData name="Mariah Helgeson" userId="51b1bd1c-374c-4333-91a8-ada6f1cc33a2" providerId="ADAL" clId="{2561BA1A-F32F-064E-9033-AAFC7156500D}" dt="2022-01-25T19:25:38.198" v="3163"/>
          <ac:spMkLst>
            <pc:docMk/>
            <pc:sldMk cId="2443424353" sldId="1199"/>
            <ac:spMk id="30" creationId="{78B8C343-83EC-BD4A-9715-F856A9379FA4}"/>
          </ac:spMkLst>
        </pc:spChg>
        <pc:spChg chg="add mod">
          <ac:chgData name="Mariah Helgeson" userId="51b1bd1c-374c-4333-91a8-ada6f1cc33a2" providerId="ADAL" clId="{2561BA1A-F32F-064E-9033-AAFC7156500D}" dt="2022-01-25T19:25:38.198" v="3163"/>
          <ac:spMkLst>
            <pc:docMk/>
            <pc:sldMk cId="2443424353" sldId="1199"/>
            <ac:spMk id="31" creationId="{DEC7F09E-5908-BC42-A6B3-BE8E0E3041CE}"/>
          </ac:spMkLst>
        </pc:spChg>
        <pc:spChg chg="add mod">
          <ac:chgData name="Mariah Helgeson" userId="51b1bd1c-374c-4333-91a8-ada6f1cc33a2" providerId="ADAL" clId="{2561BA1A-F32F-064E-9033-AAFC7156500D}" dt="2022-01-25T19:25:38.198" v="3163"/>
          <ac:spMkLst>
            <pc:docMk/>
            <pc:sldMk cId="2443424353" sldId="1199"/>
            <ac:spMk id="32" creationId="{B1632119-F088-4342-BF72-4E15570D8B23}"/>
          </ac:spMkLst>
        </pc:spChg>
      </pc:sldChg>
      <pc:sldChg chg="addSp delSp modSp mod chgLayout">
        <pc:chgData name="Mariah Helgeson" userId="51b1bd1c-374c-4333-91a8-ada6f1cc33a2" providerId="ADAL" clId="{2561BA1A-F32F-064E-9033-AAFC7156500D}" dt="2022-01-27T18:00:55.424" v="4486" actId="478"/>
        <pc:sldMkLst>
          <pc:docMk/>
          <pc:sldMk cId="950532623" sldId="1200"/>
        </pc:sldMkLst>
        <pc:spChg chg="del">
          <ac:chgData name="Mariah Helgeson" userId="51b1bd1c-374c-4333-91a8-ada6f1cc33a2" providerId="ADAL" clId="{2561BA1A-F32F-064E-9033-AAFC7156500D}" dt="2022-01-27T18:00:55.424" v="4486" actId="478"/>
          <ac:spMkLst>
            <pc:docMk/>
            <pc:sldMk cId="950532623" sldId="1200"/>
            <ac:spMk id="3" creationId="{18EB4EAD-D97A-4206-A1D3-E0CDABB964AF}"/>
          </ac:spMkLst>
        </pc:spChg>
        <pc:spChg chg="mod ord">
          <ac:chgData name="Mariah Helgeson" userId="51b1bd1c-374c-4333-91a8-ada6f1cc33a2" providerId="ADAL" clId="{2561BA1A-F32F-064E-9033-AAFC7156500D}" dt="2022-01-25T20:02:29.854" v="3648" actId="700"/>
          <ac:spMkLst>
            <pc:docMk/>
            <pc:sldMk cId="950532623" sldId="1200"/>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950532623" sldId="1200"/>
            <ac:spMk id="5" creationId="{703D7145-041D-CD44-B629-332660852B35}"/>
          </ac:spMkLst>
        </pc:spChg>
        <pc:spChg chg="mod ord">
          <ac:chgData name="Mariah Helgeson" userId="51b1bd1c-374c-4333-91a8-ada6f1cc33a2" providerId="ADAL" clId="{2561BA1A-F32F-064E-9033-AAFC7156500D}" dt="2022-01-25T20:02:29.854" v="3648" actId="700"/>
          <ac:spMkLst>
            <pc:docMk/>
            <pc:sldMk cId="950532623" sldId="1200"/>
            <ac:spMk id="6" creationId="{820CE437-A67A-454F-A532-0635990C4A55}"/>
          </ac:spMkLst>
        </pc:spChg>
        <pc:spChg chg="add mod">
          <ac:chgData name="Mariah Helgeson" userId="51b1bd1c-374c-4333-91a8-ada6f1cc33a2" providerId="ADAL" clId="{2561BA1A-F32F-064E-9033-AAFC7156500D}" dt="2022-01-25T19:26:35.867" v="3174"/>
          <ac:spMkLst>
            <pc:docMk/>
            <pc:sldMk cId="950532623" sldId="1200"/>
            <ac:spMk id="9" creationId="{15E3EE70-3186-8848-9169-3DE7643054AB}"/>
          </ac:spMkLst>
        </pc:spChg>
        <pc:spChg chg="add mod">
          <ac:chgData name="Mariah Helgeson" userId="51b1bd1c-374c-4333-91a8-ada6f1cc33a2" providerId="ADAL" clId="{2561BA1A-F32F-064E-9033-AAFC7156500D}" dt="2022-01-25T19:26:35.867" v="3174"/>
          <ac:spMkLst>
            <pc:docMk/>
            <pc:sldMk cId="950532623" sldId="1200"/>
            <ac:spMk id="10" creationId="{E62967F6-8C5A-C74F-A8DD-035ABB9F2C62}"/>
          </ac:spMkLst>
        </pc:spChg>
        <pc:spChg chg="add mod">
          <ac:chgData name="Mariah Helgeson" userId="51b1bd1c-374c-4333-91a8-ada6f1cc33a2" providerId="ADAL" clId="{2561BA1A-F32F-064E-9033-AAFC7156500D}" dt="2022-01-25T19:26:35.867" v="3174"/>
          <ac:spMkLst>
            <pc:docMk/>
            <pc:sldMk cId="950532623" sldId="1200"/>
            <ac:spMk id="11" creationId="{1DB811CB-A890-5944-923C-770EEB2203B0}"/>
          </ac:spMkLst>
        </pc:spChg>
        <pc:spChg chg="add mod">
          <ac:chgData name="Mariah Helgeson" userId="51b1bd1c-374c-4333-91a8-ada6f1cc33a2" providerId="ADAL" clId="{2561BA1A-F32F-064E-9033-AAFC7156500D}" dt="2022-01-25T19:26:35.867" v="3174"/>
          <ac:spMkLst>
            <pc:docMk/>
            <pc:sldMk cId="950532623" sldId="1200"/>
            <ac:spMk id="12" creationId="{E425FC76-70D0-3C48-9CB3-2CBBD0AE6073}"/>
          </ac:spMkLst>
        </pc:spChg>
        <pc:spChg chg="add mod">
          <ac:chgData name="Mariah Helgeson" userId="51b1bd1c-374c-4333-91a8-ada6f1cc33a2" providerId="ADAL" clId="{2561BA1A-F32F-064E-9033-AAFC7156500D}" dt="2022-01-25T19:26:35.867" v="3174"/>
          <ac:spMkLst>
            <pc:docMk/>
            <pc:sldMk cId="950532623" sldId="1200"/>
            <ac:spMk id="13" creationId="{6F9B39EB-ABA4-0C41-8448-0B6D9355E7CB}"/>
          </ac:spMkLst>
        </pc:spChg>
        <pc:spChg chg="add mod">
          <ac:chgData name="Mariah Helgeson" userId="51b1bd1c-374c-4333-91a8-ada6f1cc33a2" providerId="ADAL" clId="{2561BA1A-F32F-064E-9033-AAFC7156500D}" dt="2022-01-25T19:26:35.867" v="3174"/>
          <ac:spMkLst>
            <pc:docMk/>
            <pc:sldMk cId="950532623" sldId="1200"/>
            <ac:spMk id="14" creationId="{BCC85282-8462-EA40-8B91-1CA83C2E2520}"/>
          </ac:spMkLst>
        </pc:spChg>
        <pc:spChg chg="add mod">
          <ac:chgData name="Mariah Helgeson" userId="51b1bd1c-374c-4333-91a8-ada6f1cc33a2" providerId="ADAL" clId="{2561BA1A-F32F-064E-9033-AAFC7156500D}" dt="2022-01-25T19:26:35.867" v="3174"/>
          <ac:spMkLst>
            <pc:docMk/>
            <pc:sldMk cId="950532623" sldId="1200"/>
            <ac:spMk id="15" creationId="{2C5E0794-464D-F24C-A206-4B090FA484CF}"/>
          </ac:spMkLst>
        </pc:spChg>
        <pc:spChg chg="add mod">
          <ac:chgData name="Mariah Helgeson" userId="51b1bd1c-374c-4333-91a8-ada6f1cc33a2" providerId="ADAL" clId="{2561BA1A-F32F-064E-9033-AAFC7156500D}" dt="2022-01-25T19:26:35.867" v="3174"/>
          <ac:spMkLst>
            <pc:docMk/>
            <pc:sldMk cId="950532623" sldId="1200"/>
            <ac:spMk id="16" creationId="{F9E4D521-3A73-0A49-BF47-44D26F16C449}"/>
          </ac:spMkLst>
        </pc:spChg>
        <pc:spChg chg="add mod">
          <ac:chgData name="Mariah Helgeson" userId="51b1bd1c-374c-4333-91a8-ada6f1cc33a2" providerId="ADAL" clId="{2561BA1A-F32F-064E-9033-AAFC7156500D}" dt="2022-01-25T19:26:35.867" v="3174"/>
          <ac:spMkLst>
            <pc:docMk/>
            <pc:sldMk cId="950532623" sldId="1200"/>
            <ac:spMk id="17" creationId="{67FA13A8-22CC-D44E-9668-0EB82D598C38}"/>
          </ac:spMkLst>
        </pc:spChg>
        <pc:spChg chg="add mod">
          <ac:chgData name="Mariah Helgeson" userId="51b1bd1c-374c-4333-91a8-ada6f1cc33a2" providerId="ADAL" clId="{2561BA1A-F32F-064E-9033-AAFC7156500D}" dt="2022-01-25T19:26:35.867" v="3174"/>
          <ac:spMkLst>
            <pc:docMk/>
            <pc:sldMk cId="950532623" sldId="1200"/>
            <ac:spMk id="18" creationId="{3ADE9C97-7576-274E-8C15-D2A0F09034BB}"/>
          </ac:spMkLst>
        </pc:spChg>
        <pc:spChg chg="add mod">
          <ac:chgData name="Mariah Helgeson" userId="51b1bd1c-374c-4333-91a8-ada6f1cc33a2" providerId="ADAL" clId="{2561BA1A-F32F-064E-9033-AAFC7156500D}" dt="2022-01-25T19:26:35.867" v="3174"/>
          <ac:spMkLst>
            <pc:docMk/>
            <pc:sldMk cId="950532623" sldId="1200"/>
            <ac:spMk id="19" creationId="{6E284E0A-4584-1A4E-9ECD-887842591D2B}"/>
          </ac:spMkLst>
        </pc:spChg>
        <pc:spChg chg="add mod">
          <ac:chgData name="Mariah Helgeson" userId="51b1bd1c-374c-4333-91a8-ada6f1cc33a2" providerId="ADAL" clId="{2561BA1A-F32F-064E-9033-AAFC7156500D}" dt="2022-01-25T19:26:35.867" v="3174"/>
          <ac:spMkLst>
            <pc:docMk/>
            <pc:sldMk cId="950532623" sldId="1200"/>
            <ac:spMk id="20" creationId="{9D5AD449-D885-E34C-8230-3B3472A1C09F}"/>
          </ac:spMkLst>
        </pc:spChg>
        <pc:spChg chg="add mod">
          <ac:chgData name="Mariah Helgeson" userId="51b1bd1c-374c-4333-91a8-ada6f1cc33a2" providerId="ADAL" clId="{2561BA1A-F32F-064E-9033-AAFC7156500D}" dt="2022-01-25T19:26:35.867" v="3174"/>
          <ac:spMkLst>
            <pc:docMk/>
            <pc:sldMk cId="950532623" sldId="1200"/>
            <ac:spMk id="21" creationId="{7AF34B5A-A93E-7249-AFE7-4F994E518AF2}"/>
          </ac:spMkLst>
        </pc:spChg>
        <pc:spChg chg="add mod">
          <ac:chgData name="Mariah Helgeson" userId="51b1bd1c-374c-4333-91a8-ada6f1cc33a2" providerId="ADAL" clId="{2561BA1A-F32F-064E-9033-AAFC7156500D}" dt="2022-01-25T19:26:35.867" v="3174"/>
          <ac:spMkLst>
            <pc:docMk/>
            <pc:sldMk cId="950532623" sldId="1200"/>
            <ac:spMk id="22" creationId="{C3102827-A389-B740-B476-2697DE912492}"/>
          </ac:spMkLst>
        </pc:spChg>
        <pc:spChg chg="add mod">
          <ac:chgData name="Mariah Helgeson" userId="51b1bd1c-374c-4333-91a8-ada6f1cc33a2" providerId="ADAL" clId="{2561BA1A-F32F-064E-9033-AAFC7156500D}" dt="2022-01-25T19:26:35.867" v="3174"/>
          <ac:spMkLst>
            <pc:docMk/>
            <pc:sldMk cId="950532623" sldId="1200"/>
            <ac:spMk id="23" creationId="{EEFAE115-8D00-9C4F-AAF6-34FE5B015B54}"/>
          </ac:spMkLst>
        </pc:spChg>
        <pc:spChg chg="add mod">
          <ac:chgData name="Mariah Helgeson" userId="51b1bd1c-374c-4333-91a8-ada6f1cc33a2" providerId="ADAL" clId="{2561BA1A-F32F-064E-9033-AAFC7156500D}" dt="2022-01-25T19:26:35.867" v="3174"/>
          <ac:spMkLst>
            <pc:docMk/>
            <pc:sldMk cId="950532623" sldId="1200"/>
            <ac:spMk id="24" creationId="{9192D9A1-F2B1-4241-9592-10661D464FD8}"/>
          </ac:spMkLst>
        </pc:spChg>
        <pc:spChg chg="add mod">
          <ac:chgData name="Mariah Helgeson" userId="51b1bd1c-374c-4333-91a8-ada6f1cc33a2" providerId="ADAL" clId="{2561BA1A-F32F-064E-9033-AAFC7156500D}" dt="2022-01-25T19:26:35.867" v="3174"/>
          <ac:spMkLst>
            <pc:docMk/>
            <pc:sldMk cId="950532623" sldId="1200"/>
            <ac:spMk id="25" creationId="{4B0883BE-E882-514E-9B29-D898DA84668D}"/>
          </ac:spMkLst>
        </pc:spChg>
        <pc:spChg chg="add mod">
          <ac:chgData name="Mariah Helgeson" userId="51b1bd1c-374c-4333-91a8-ada6f1cc33a2" providerId="ADAL" clId="{2561BA1A-F32F-064E-9033-AAFC7156500D}" dt="2022-01-25T19:26:35.867" v="3174"/>
          <ac:spMkLst>
            <pc:docMk/>
            <pc:sldMk cId="950532623" sldId="1200"/>
            <ac:spMk id="26" creationId="{786D32D1-576A-7E41-9BE0-97E064DFE3B7}"/>
          </ac:spMkLst>
        </pc:spChg>
        <pc:spChg chg="add mod">
          <ac:chgData name="Mariah Helgeson" userId="51b1bd1c-374c-4333-91a8-ada6f1cc33a2" providerId="ADAL" clId="{2561BA1A-F32F-064E-9033-AAFC7156500D}" dt="2022-01-25T19:26:35.867" v="3174"/>
          <ac:spMkLst>
            <pc:docMk/>
            <pc:sldMk cId="950532623" sldId="1200"/>
            <ac:spMk id="27" creationId="{9D492AFA-15C6-8141-968A-CE155B7F6FC9}"/>
          </ac:spMkLst>
        </pc:spChg>
        <pc:spChg chg="add mod">
          <ac:chgData name="Mariah Helgeson" userId="51b1bd1c-374c-4333-91a8-ada6f1cc33a2" providerId="ADAL" clId="{2561BA1A-F32F-064E-9033-AAFC7156500D}" dt="2022-01-25T19:26:35.867" v="3174"/>
          <ac:spMkLst>
            <pc:docMk/>
            <pc:sldMk cId="950532623" sldId="1200"/>
            <ac:spMk id="28" creationId="{DE7AA2A6-C0BA-6643-B555-3F00887DC7B0}"/>
          </ac:spMkLst>
        </pc:spChg>
        <pc:spChg chg="add mod">
          <ac:chgData name="Mariah Helgeson" userId="51b1bd1c-374c-4333-91a8-ada6f1cc33a2" providerId="ADAL" clId="{2561BA1A-F32F-064E-9033-AAFC7156500D}" dt="2022-01-25T19:26:35.867" v="3174"/>
          <ac:spMkLst>
            <pc:docMk/>
            <pc:sldMk cId="950532623" sldId="1200"/>
            <ac:spMk id="29" creationId="{76F3D6E6-8DA7-9140-A810-9206077D1224}"/>
          </ac:spMkLst>
        </pc:spChg>
        <pc:spChg chg="add mod">
          <ac:chgData name="Mariah Helgeson" userId="51b1bd1c-374c-4333-91a8-ada6f1cc33a2" providerId="ADAL" clId="{2561BA1A-F32F-064E-9033-AAFC7156500D}" dt="2022-01-25T19:26:35.867" v="3174"/>
          <ac:spMkLst>
            <pc:docMk/>
            <pc:sldMk cId="950532623" sldId="1200"/>
            <ac:spMk id="30" creationId="{276F9FC6-DB78-4846-9331-44E490620601}"/>
          </ac:spMkLst>
        </pc:spChg>
        <pc:spChg chg="add mod">
          <ac:chgData name="Mariah Helgeson" userId="51b1bd1c-374c-4333-91a8-ada6f1cc33a2" providerId="ADAL" clId="{2561BA1A-F32F-064E-9033-AAFC7156500D}" dt="2022-01-25T19:26:35.867" v="3174"/>
          <ac:spMkLst>
            <pc:docMk/>
            <pc:sldMk cId="950532623" sldId="1200"/>
            <ac:spMk id="31" creationId="{CE179D50-755A-E34C-B353-3AD742357D65}"/>
          </ac:spMkLst>
        </pc:spChg>
        <pc:spChg chg="add mod">
          <ac:chgData name="Mariah Helgeson" userId="51b1bd1c-374c-4333-91a8-ada6f1cc33a2" providerId="ADAL" clId="{2561BA1A-F32F-064E-9033-AAFC7156500D}" dt="2022-01-25T19:26:35.867" v="3174"/>
          <ac:spMkLst>
            <pc:docMk/>
            <pc:sldMk cId="950532623" sldId="1200"/>
            <ac:spMk id="32" creationId="{177FE167-160D-0544-841C-7ACAFB5791EC}"/>
          </ac:spMkLst>
        </pc:spChg>
        <pc:spChg chg="add mod">
          <ac:chgData name="Mariah Helgeson" userId="51b1bd1c-374c-4333-91a8-ada6f1cc33a2" providerId="ADAL" clId="{2561BA1A-F32F-064E-9033-AAFC7156500D}" dt="2022-01-25T19:26:35.867" v="3174"/>
          <ac:spMkLst>
            <pc:docMk/>
            <pc:sldMk cId="950532623" sldId="1200"/>
            <ac:spMk id="33" creationId="{39B95504-447E-CC43-A303-245FC3AC36AA}"/>
          </ac:spMkLst>
        </pc:spChg>
      </pc:sldChg>
      <pc:sldChg chg="addSp delSp modSp mod chgLayout">
        <pc:chgData name="Mariah Helgeson" userId="51b1bd1c-374c-4333-91a8-ada6f1cc33a2" providerId="ADAL" clId="{2561BA1A-F32F-064E-9033-AAFC7156500D}" dt="2022-01-27T18:00:51.212" v="4485" actId="478"/>
        <pc:sldMkLst>
          <pc:docMk/>
          <pc:sldMk cId="3476244038" sldId="1201"/>
        </pc:sldMkLst>
        <pc:spChg chg="add mod ord">
          <ac:chgData name="Mariah Helgeson" userId="51b1bd1c-374c-4333-91a8-ada6f1cc33a2" providerId="ADAL" clId="{2561BA1A-F32F-064E-9033-AAFC7156500D}" dt="2022-01-25T20:02:29.854" v="3648" actId="700"/>
          <ac:spMkLst>
            <pc:docMk/>
            <pc:sldMk cId="3476244038" sldId="1201"/>
            <ac:spMk id="2" creationId="{53E44021-CC60-5A40-8CEA-DCF00E619195}"/>
          </ac:spMkLst>
        </pc:spChg>
        <pc:spChg chg="del">
          <ac:chgData name="Mariah Helgeson" userId="51b1bd1c-374c-4333-91a8-ada6f1cc33a2" providerId="ADAL" clId="{2561BA1A-F32F-064E-9033-AAFC7156500D}" dt="2022-01-27T18:00:51.212" v="4485" actId="478"/>
          <ac:spMkLst>
            <pc:docMk/>
            <pc:sldMk cId="3476244038" sldId="1201"/>
            <ac:spMk id="3" creationId="{18EB4EAD-D97A-4206-A1D3-E0CDABB964AF}"/>
          </ac:spMkLst>
        </pc:spChg>
        <pc:spChg chg="mod ord">
          <ac:chgData name="Mariah Helgeson" userId="51b1bd1c-374c-4333-91a8-ada6f1cc33a2" providerId="ADAL" clId="{2561BA1A-F32F-064E-9033-AAFC7156500D}" dt="2022-01-25T20:02:29.854" v="3648" actId="700"/>
          <ac:spMkLst>
            <pc:docMk/>
            <pc:sldMk cId="3476244038" sldId="1201"/>
            <ac:spMk id="4" creationId="{7E552CBA-E63D-4BDC-974D-8EEEBC8806B8}"/>
          </ac:spMkLst>
        </pc:spChg>
        <pc:spChg chg="mod ord">
          <ac:chgData name="Mariah Helgeson" userId="51b1bd1c-374c-4333-91a8-ada6f1cc33a2" providerId="ADAL" clId="{2561BA1A-F32F-064E-9033-AAFC7156500D}" dt="2022-01-25T20:02:29.854" v="3648" actId="700"/>
          <ac:spMkLst>
            <pc:docMk/>
            <pc:sldMk cId="3476244038" sldId="1201"/>
            <ac:spMk id="6" creationId="{820CE437-A67A-454F-A532-0635990C4A55}"/>
          </ac:spMkLst>
        </pc:spChg>
        <pc:spChg chg="add mod">
          <ac:chgData name="Mariah Helgeson" userId="51b1bd1c-374c-4333-91a8-ada6f1cc33a2" providerId="ADAL" clId="{2561BA1A-F32F-064E-9033-AAFC7156500D}" dt="2022-01-25T19:26:34.324" v="3173"/>
          <ac:spMkLst>
            <pc:docMk/>
            <pc:sldMk cId="3476244038" sldId="1201"/>
            <ac:spMk id="9" creationId="{3C905FC3-2DFC-4042-A477-81CCD0F25963}"/>
          </ac:spMkLst>
        </pc:spChg>
        <pc:spChg chg="add mod">
          <ac:chgData name="Mariah Helgeson" userId="51b1bd1c-374c-4333-91a8-ada6f1cc33a2" providerId="ADAL" clId="{2561BA1A-F32F-064E-9033-AAFC7156500D}" dt="2022-01-25T19:26:34.324" v="3173"/>
          <ac:spMkLst>
            <pc:docMk/>
            <pc:sldMk cId="3476244038" sldId="1201"/>
            <ac:spMk id="10" creationId="{EEDEE97F-2CE5-E042-ADAA-A5F68C8F2713}"/>
          </ac:spMkLst>
        </pc:spChg>
        <pc:spChg chg="add mod">
          <ac:chgData name="Mariah Helgeson" userId="51b1bd1c-374c-4333-91a8-ada6f1cc33a2" providerId="ADAL" clId="{2561BA1A-F32F-064E-9033-AAFC7156500D}" dt="2022-01-25T19:26:34.324" v="3173"/>
          <ac:spMkLst>
            <pc:docMk/>
            <pc:sldMk cId="3476244038" sldId="1201"/>
            <ac:spMk id="11" creationId="{55AFC842-1F5B-9940-B491-B172DAB2FF77}"/>
          </ac:spMkLst>
        </pc:spChg>
        <pc:spChg chg="add mod">
          <ac:chgData name="Mariah Helgeson" userId="51b1bd1c-374c-4333-91a8-ada6f1cc33a2" providerId="ADAL" clId="{2561BA1A-F32F-064E-9033-AAFC7156500D}" dt="2022-01-25T19:26:34.324" v="3173"/>
          <ac:spMkLst>
            <pc:docMk/>
            <pc:sldMk cId="3476244038" sldId="1201"/>
            <ac:spMk id="12" creationId="{E071C33D-DC06-0549-9043-798EB2D751C3}"/>
          </ac:spMkLst>
        </pc:spChg>
        <pc:spChg chg="add mod">
          <ac:chgData name="Mariah Helgeson" userId="51b1bd1c-374c-4333-91a8-ada6f1cc33a2" providerId="ADAL" clId="{2561BA1A-F32F-064E-9033-AAFC7156500D}" dt="2022-01-25T19:26:34.324" v="3173"/>
          <ac:spMkLst>
            <pc:docMk/>
            <pc:sldMk cId="3476244038" sldId="1201"/>
            <ac:spMk id="13" creationId="{63EA3037-229C-9949-B3EF-32331DCAF0C9}"/>
          </ac:spMkLst>
        </pc:spChg>
        <pc:spChg chg="add mod">
          <ac:chgData name="Mariah Helgeson" userId="51b1bd1c-374c-4333-91a8-ada6f1cc33a2" providerId="ADAL" clId="{2561BA1A-F32F-064E-9033-AAFC7156500D}" dt="2022-01-25T19:26:34.324" v="3173"/>
          <ac:spMkLst>
            <pc:docMk/>
            <pc:sldMk cId="3476244038" sldId="1201"/>
            <ac:spMk id="14" creationId="{C839FD2C-AB6C-754B-AB22-E7F3F2575A3D}"/>
          </ac:spMkLst>
        </pc:spChg>
        <pc:spChg chg="add mod">
          <ac:chgData name="Mariah Helgeson" userId="51b1bd1c-374c-4333-91a8-ada6f1cc33a2" providerId="ADAL" clId="{2561BA1A-F32F-064E-9033-AAFC7156500D}" dt="2022-01-25T19:26:34.324" v="3173"/>
          <ac:spMkLst>
            <pc:docMk/>
            <pc:sldMk cId="3476244038" sldId="1201"/>
            <ac:spMk id="15" creationId="{C2909900-04D5-0647-B8E4-7DD2B3B8B929}"/>
          </ac:spMkLst>
        </pc:spChg>
        <pc:spChg chg="add mod">
          <ac:chgData name="Mariah Helgeson" userId="51b1bd1c-374c-4333-91a8-ada6f1cc33a2" providerId="ADAL" clId="{2561BA1A-F32F-064E-9033-AAFC7156500D}" dt="2022-01-25T19:26:34.324" v="3173"/>
          <ac:spMkLst>
            <pc:docMk/>
            <pc:sldMk cId="3476244038" sldId="1201"/>
            <ac:spMk id="16" creationId="{7790F002-3718-4E48-9B54-69D6825F568E}"/>
          </ac:spMkLst>
        </pc:spChg>
        <pc:spChg chg="add mod">
          <ac:chgData name="Mariah Helgeson" userId="51b1bd1c-374c-4333-91a8-ada6f1cc33a2" providerId="ADAL" clId="{2561BA1A-F32F-064E-9033-AAFC7156500D}" dt="2022-01-25T19:26:34.324" v="3173"/>
          <ac:spMkLst>
            <pc:docMk/>
            <pc:sldMk cId="3476244038" sldId="1201"/>
            <ac:spMk id="17" creationId="{D1F9265B-5924-334C-A332-A155C3FBDDBC}"/>
          </ac:spMkLst>
        </pc:spChg>
        <pc:spChg chg="add mod">
          <ac:chgData name="Mariah Helgeson" userId="51b1bd1c-374c-4333-91a8-ada6f1cc33a2" providerId="ADAL" clId="{2561BA1A-F32F-064E-9033-AAFC7156500D}" dt="2022-01-25T19:26:34.324" v="3173"/>
          <ac:spMkLst>
            <pc:docMk/>
            <pc:sldMk cId="3476244038" sldId="1201"/>
            <ac:spMk id="18" creationId="{01D481D7-A85C-7F47-BDD2-94FA0D0E3DD0}"/>
          </ac:spMkLst>
        </pc:spChg>
        <pc:spChg chg="add mod">
          <ac:chgData name="Mariah Helgeson" userId="51b1bd1c-374c-4333-91a8-ada6f1cc33a2" providerId="ADAL" clId="{2561BA1A-F32F-064E-9033-AAFC7156500D}" dt="2022-01-25T19:26:34.324" v="3173"/>
          <ac:spMkLst>
            <pc:docMk/>
            <pc:sldMk cId="3476244038" sldId="1201"/>
            <ac:spMk id="19" creationId="{BCEB3733-E8D3-9D43-B5E0-C3C687CE2AD8}"/>
          </ac:spMkLst>
        </pc:spChg>
        <pc:spChg chg="add mod">
          <ac:chgData name="Mariah Helgeson" userId="51b1bd1c-374c-4333-91a8-ada6f1cc33a2" providerId="ADAL" clId="{2561BA1A-F32F-064E-9033-AAFC7156500D}" dt="2022-01-25T19:26:34.324" v="3173"/>
          <ac:spMkLst>
            <pc:docMk/>
            <pc:sldMk cId="3476244038" sldId="1201"/>
            <ac:spMk id="20" creationId="{FB6FA499-73DC-2C48-B439-1807A797CBA2}"/>
          </ac:spMkLst>
        </pc:spChg>
        <pc:spChg chg="add mod">
          <ac:chgData name="Mariah Helgeson" userId="51b1bd1c-374c-4333-91a8-ada6f1cc33a2" providerId="ADAL" clId="{2561BA1A-F32F-064E-9033-AAFC7156500D}" dt="2022-01-25T19:26:34.324" v="3173"/>
          <ac:spMkLst>
            <pc:docMk/>
            <pc:sldMk cId="3476244038" sldId="1201"/>
            <ac:spMk id="21" creationId="{77034A1E-2D85-EB4E-A7F5-A69B420D9EC8}"/>
          </ac:spMkLst>
        </pc:spChg>
        <pc:spChg chg="add mod">
          <ac:chgData name="Mariah Helgeson" userId="51b1bd1c-374c-4333-91a8-ada6f1cc33a2" providerId="ADAL" clId="{2561BA1A-F32F-064E-9033-AAFC7156500D}" dt="2022-01-25T19:26:34.324" v="3173"/>
          <ac:spMkLst>
            <pc:docMk/>
            <pc:sldMk cId="3476244038" sldId="1201"/>
            <ac:spMk id="22" creationId="{D60A7BF9-3708-C647-965D-68C3402D979F}"/>
          </ac:spMkLst>
        </pc:spChg>
        <pc:spChg chg="add mod">
          <ac:chgData name="Mariah Helgeson" userId="51b1bd1c-374c-4333-91a8-ada6f1cc33a2" providerId="ADAL" clId="{2561BA1A-F32F-064E-9033-AAFC7156500D}" dt="2022-01-25T19:26:34.324" v="3173"/>
          <ac:spMkLst>
            <pc:docMk/>
            <pc:sldMk cId="3476244038" sldId="1201"/>
            <ac:spMk id="23" creationId="{76EBC362-A02B-6541-ADF9-DD3E581D4B47}"/>
          </ac:spMkLst>
        </pc:spChg>
        <pc:spChg chg="add mod">
          <ac:chgData name="Mariah Helgeson" userId="51b1bd1c-374c-4333-91a8-ada6f1cc33a2" providerId="ADAL" clId="{2561BA1A-F32F-064E-9033-AAFC7156500D}" dt="2022-01-25T19:26:34.324" v="3173"/>
          <ac:spMkLst>
            <pc:docMk/>
            <pc:sldMk cId="3476244038" sldId="1201"/>
            <ac:spMk id="24" creationId="{E68B83C8-B060-CB41-B01A-3D495F041A1E}"/>
          </ac:spMkLst>
        </pc:spChg>
        <pc:spChg chg="add mod">
          <ac:chgData name="Mariah Helgeson" userId="51b1bd1c-374c-4333-91a8-ada6f1cc33a2" providerId="ADAL" clId="{2561BA1A-F32F-064E-9033-AAFC7156500D}" dt="2022-01-25T19:26:34.324" v="3173"/>
          <ac:spMkLst>
            <pc:docMk/>
            <pc:sldMk cId="3476244038" sldId="1201"/>
            <ac:spMk id="25" creationId="{A3B7C70B-8A13-3740-957B-7E59271C7BFB}"/>
          </ac:spMkLst>
        </pc:spChg>
        <pc:spChg chg="add mod">
          <ac:chgData name="Mariah Helgeson" userId="51b1bd1c-374c-4333-91a8-ada6f1cc33a2" providerId="ADAL" clId="{2561BA1A-F32F-064E-9033-AAFC7156500D}" dt="2022-01-25T19:26:34.324" v="3173"/>
          <ac:spMkLst>
            <pc:docMk/>
            <pc:sldMk cId="3476244038" sldId="1201"/>
            <ac:spMk id="26" creationId="{F7674362-DD9F-474B-A26E-377937372B2F}"/>
          </ac:spMkLst>
        </pc:spChg>
        <pc:spChg chg="add mod">
          <ac:chgData name="Mariah Helgeson" userId="51b1bd1c-374c-4333-91a8-ada6f1cc33a2" providerId="ADAL" clId="{2561BA1A-F32F-064E-9033-AAFC7156500D}" dt="2022-01-25T19:26:34.324" v="3173"/>
          <ac:spMkLst>
            <pc:docMk/>
            <pc:sldMk cId="3476244038" sldId="1201"/>
            <ac:spMk id="27" creationId="{402DD0C1-5A6D-0F40-8208-77360E64FC4E}"/>
          </ac:spMkLst>
        </pc:spChg>
        <pc:spChg chg="add mod">
          <ac:chgData name="Mariah Helgeson" userId="51b1bd1c-374c-4333-91a8-ada6f1cc33a2" providerId="ADAL" clId="{2561BA1A-F32F-064E-9033-AAFC7156500D}" dt="2022-01-25T19:26:34.324" v="3173"/>
          <ac:spMkLst>
            <pc:docMk/>
            <pc:sldMk cId="3476244038" sldId="1201"/>
            <ac:spMk id="28" creationId="{DC9AAAA1-F897-AB47-9D90-8E9D58DA8A14}"/>
          </ac:spMkLst>
        </pc:spChg>
        <pc:spChg chg="add mod">
          <ac:chgData name="Mariah Helgeson" userId="51b1bd1c-374c-4333-91a8-ada6f1cc33a2" providerId="ADAL" clId="{2561BA1A-F32F-064E-9033-AAFC7156500D}" dt="2022-01-25T19:26:34.324" v="3173"/>
          <ac:spMkLst>
            <pc:docMk/>
            <pc:sldMk cId="3476244038" sldId="1201"/>
            <ac:spMk id="29" creationId="{D7636F6C-1575-2147-B1A1-38E95AE364AE}"/>
          </ac:spMkLst>
        </pc:spChg>
        <pc:spChg chg="add mod">
          <ac:chgData name="Mariah Helgeson" userId="51b1bd1c-374c-4333-91a8-ada6f1cc33a2" providerId="ADAL" clId="{2561BA1A-F32F-064E-9033-AAFC7156500D}" dt="2022-01-25T19:26:34.324" v="3173"/>
          <ac:spMkLst>
            <pc:docMk/>
            <pc:sldMk cId="3476244038" sldId="1201"/>
            <ac:spMk id="30" creationId="{6F8FE3A5-5B4D-A34E-A156-7DEBCE25679E}"/>
          </ac:spMkLst>
        </pc:spChg>
        <pc:spChg chg="add mod">
          <ac:chgData name="Mariah Helgeson" userId="51b1bd1c-374c-4333-91a8-ada6f1cc33a2" providerId="ADAL" clId="{2561BA1A-F32F-064E-9033-AAFC7156500D}" dt="2022-01-25T19:26:34.324" v="3173"/>
          <ac:spMkLst>
            <pc:docMk/>
            <pc:sldMk cId="3476244038" sldId="1201"/>
            <ac:spMk id="31" creationId="{E92764A2-02A0-F44A-8B85-27D512627669}"/>
          </ac:spMkLst>
        </pc:spChg>
        <pc:spChg chg="add mod">
          <ac:chgData name="Mariah Helgeson" userId="51b1bd1c-374c-4333-91a8-ada6f1cc33a2" providerId="ADAL" clId="{2561BA1A-F32F-064E-9033-AAFC7156500D}" dt="2022-01-25T19:26:34.324" v="3173"/>
          <ac:spMkLst>
            <pc:docMk/>
            <pc:sldMk cId="3476244038" sldId="1201"/>
            <ac:spMk id="32" creationId="{BB69EF56-2C8A-534F-8F87-EC592C8B0DAE}"/>
          </ac:spMkLst>
        </pc:spChg>
        <pc:spChg chg="add mod">
          <ac:chgData name="Mariah Helgeson" userId="51b1bd1c-374c-4333-91a8-ada6f1cc33a2" providerId="ADAL" clId="{2561BA1A-F32F-064E-9033-AAFC7156500D}" dt="2022-01-25T19:26:34.324" v="3173"/>
          <ac:spMkLst>
            <pc:docMk/>
            <pc:sldMk cId="3476244038" sldId="1201"/>
            <ac:spMk id="33" creationId="{F36B26B1-6314-E84D-96B6-0BAEEA5D60C0}"/>
          </ac:spMkLst>
        </pc:spChg>
      </pc:sldChg>
      <pc:sldChg chg="addSp delSp modSp mod chgLayout">
        <pc:chgData name="Mariah Helgeson" userId="51b1bd1c-374c-4333-91a8-ada6f1cc33a2" providerId="ADAL" clId="{2561BA1A-F32F-064E-9033-AAFC7156500D}" dt="2022-01-27T18:02:08.632" v="4495" actId="478"/>
        <pc:sldMkLst>
          <pc:docMk/>
          <pc:sldMk cId="1592705585" sldId="1202"/>
        </pc:sldMkLst>
        <pc:spChg chg="add mod ord">
          <ac:chgData name="Mariah Helgeson" userId="51b1bd1c-374c-4333-91a8-ada6f1cc33a2" providerId="ADAL" clId="{2561BA1A-F32F-064E-9033-AAFC7156500D}" dt="2022-01-25T20:02:29.854" v="3648" actId="700"/>
          <ac:spMkLst>
            <pc:docMk/>
            <pc:sldMk cId="1592705585" sldId="1202"/>
            <ac:spMk id="2" creationId="{C745F1E8-A689-5444-AD54-0423EBF549D1}"/>
          </ac:spMkLst>
        </pc:spChg>
        <pc:spChg chg="mod ord">
          <ac:chgData name="Mariah Helgeson" userId="51b1bd1c-374c-4333-91a8-ada6f1cc33a2" providerId="ADAL" clId="{2561BA1A-F32F-064E-9033-AAFC7156500D}" dt="2022-01-25T20:02:29.854" v="3648" actId="700"/>
          <ac:spMkLst>
            <pc:docMk/>
            <pc:sldMk cId="1592705585" sldId="1202"/>
            <ac:spMk id="3" creationId="{91699E3F-2CC1-4280-BA01-2BC2CDF51107}"/>
          </ac:spMkLst>
        </pc:spChg>
        <pc:spChg chg="mod ord">
          <ac:chgData name="Mariah Helgeson" userId="51b1bd1c-374c-4333-91a8-ada6f1cc33a2" providerId="ADAL" clId="{2561BA1A-F32F-064E-9033-AAFC7156500D}" dt="2022-01-25T20:02:29.854" v="3648" actId="700"/>
          <ac:spMkLst>
            <pc:docMk/>
            <pc:sldMk cId="1592705585" sldId="1202"/>
            <ac:spMk id="4" creationId="{315E7DBD-B6D4-9748-B87B-758C670BA29A}"/>
          </ac:spMkLst>
        </pc:spChg>
        <pc:spChg chg="del">
          <ac:chgData name="Mariah Helgeson" userId="51b1bd1c-374c-4333-91a8-ada6f1cc33a2" providerId="ADAL" clId="{2561BA1A-F32F-064E-9033-AAFC7156500D}" dt="2022-01-27T18:02:08.632" v="4495" actId="478"/>
          <ac:spMkLst>
            <pc:docMk/>
            <pc:sldMk cId="1592705585" sldId="1202"/>
            <ac:spMk id="10" creationId="{00B8F377-A23B-44CF-B7C7-0B285CBBDD73}"/>
          </ac:spMkLst>
        </pc:spChg>
        <pc:spChg chg="add mod">
          <ac:chgData name="Mariah Helgeson" userId="51b1bd1c-374c-4333-91a8-ada6f1cc33a2" providerId="ADAL" clId="{2561BA1A-F32F-064E-9033-AAFC7156500D}" dt="2022-01-25T19:32:14.193" v="3213"/>
          <ac:spMkLst>
            <pc:docMk/>
            <pc:sldMk cId="1592705585" sldId="1202"/>
            <ac:spMk id="11" creationId="{8C83E603-0663-314C-8401-A21B3E318743}"/>
          </ac:spMkLst>
        </pc:spChg>
        <pc:spChg chg="add mod">
          <ac:chgData name="Mariah Helgeson" userId="51b1bd1c-374c-4333-91a8-ada6f1cc33a2" providerId="ADAL" clId="{2561BA1A-F32F-064E-9033-AAFC7156500D}" dt="2022-01-25T19:32:14.193" v="3213"/>
          <ac:spMkLst>
            <pc:docMk/>
            <pc:sldMk cId="1592705585" sldId="1202"/>
            <ac:spMk id="12" creationId="{99A3AA19-72BB-454C-97C5-0BA59674D8D2}"/>
          </ac:spMkLst>
        </pc:spChg>
        <pc:spChg chg="add mod">
          <ac:chgData name="Mariah Helgeson" userId="51b1bd1c-374c-4333-91a8-ada6f1cc33a2" providerId="ADAL" clId="{2561BA1A-F32F-064E-9033-AAFC7156500D}" dt="2022-01-25T19:32:14.193" v="3213"/>
          <ac:spMkLst>
            <pc:docMk/>
            <pc:sldMk cId="1592705585" sldId="1202"/>
            <ac:spMk id="13" creationId="{13A470A0-52CD-A144-84D7-0DFC355D1AB6}"/>
          </ac:spMkLst>
        </pc:spChg>
        <pc:spChg chg="add mod">
          <ac:chgData name="Mariah Helgeson" userId="51b1bd1c-374c-4333-91a8-ada6f1cc33a2" providerId="ADAL" clId="{2561BA1A-F32F-064E-9033-AAFC7156500D}" dt="2022-01-25T19:32:14.193" v="3213"/>
          <ac:spMkLst>
            <pc:docMk/>
            <pc:sldMk cId="1592705585" sldId="1202"/>
            <ac:spMk id="14" creationId="{D44E0544-F781-D149-BFB1-F34EFA740C9F}"/>
          </ac:spMkLst>
        </pc:spChg>
        <pc:spChg chg="add mod">
          <ac:chgData name="Mariah Helgeson" userId="51b1bd1c-374c-4333-91a8-ada6f1cc33a2" providerId="ADAL" clId="{2561BA1A-F32F-064E-9033-AAFC7156500D}" dt="2022-01-25T19:32:14.193" v="3213"/>
          <ac:spMkLst>
            <pc:docMk/>
            <pc:sldMk cId="1592705585" sldId="1202"/>
            <ac:spMk id="15" creationId="{CB36AACC-E701-B84E-AF39-0CD6F3716428}"/>
          </ac:spMkLst>
        </pc:spChg>
        <pc:spChg chg="add mod">
          <ac:chgData name="Mariah Helgeson" userId="51b1bd1c-374c-4333-91a8-ada6f1cc33a2" providerId="ADAL" clId="{2561BA1A-F32F-064E-9033-AAFC7156500D}" dt="2022-01-25T19:32:14.193" v="3213"/>
          <ac:spMkLst>
            <pc:docMk/>
            <pc:sldMk cId="1592705585" sldId="1202"/>
            <ac:spMk id="16" creationId="{A0505E33-E5DB-A643-9B23-88A7B3A3063D}"/>
          </ac:spMkLst>
        </pc:spChg>
        <pc:spChg chg="add mod">
          <ac:chgData name="Mariah Helgeson" userId="51b1bd1c-374c-4333-91a8-ada6f1cc33a2" providerId="ADAL" clId="{2561BA1A-F32F-064E-9033-AAFC7156500D}" dt="2022-01-25T19:32:14.193" v="3213"/>
          <ac:spMkLst>
            <pc:docMk/>
            <pc:sldMk cId="1592705585" sldId="1202"/>
            <ac:spMk id="17" creationId="{AA502673-9AE4-0B4B-8300-E192D1273DDD}"/>
          </ac:spMkLst>
        </pc:spChg>
        <pc:spChg chg="add mod">
          <ac:chgData name="Mariah Helgeson" userId="51b1bd1c-374c-4333-91a8-ada6f1cc33a2" providerId="ADAL" clId="{2561BA1A-F32F-064E-9033-AAFC7156500D}" dt="2022-01-25T19:32:14.193" v="3213"/>
          <ac:spMkLst>
            <pc:docMk/>
            <pc:sldMk cId="1592705585" sldId="1202"/>
            <ac:spMk id="18" creationId="{774DA4D3-B278-1541-9784-0DE028B8BE45}"/>
          </ac:spMkLst>
        </pc:spChg>
        <pc:spChg chg="add mod">
          <ac:chgData name="Mariah Helgeson" userId="51b1bd1c-374c-4333-91a8-ada6f1cc33a2" providerId="ADAL" clId="{2561BA1A-F32F-064E-9033-AAFC7156500D}" dt="2022-01-25T19:32:14.193" v="3213"/>
          <ac:spMkLst>
            <pc:docMk/>
            <pc:sldMk cId="1592705585" sldId="1202"/>
            <ac:spMk id="19" creationId="{0213B1E0-C368-6247-A730-E1016E22DE3F}"/>
          </ac:spMkLst>
        </pc:spChg>
        <pc:spChg chg="add mod">
          <ac:chgData name="Mariah Helgeson" userId="51b1bd1c-374c-4333-91a8-ada6f1cc33a2" providerId="ADAL" clId="{2561BA1A-F32F-064E-9033-AAFC7156500D}" dt="2022-01-25T19:32:14.193" v="3213"/>
          <ac:spMkLst>
            <pc:docMk/>
            <pc:sldMk cId="1592705585" sldId="1202"/>
            <ac:spMk id="20" creationId="{45C32194-EA8B-C44A-995C-B2B2BE233668}"/>
          </ac:spMkLst>
        </pc:spChg>
        <pc:spChg chg="add mod">
          <ac:chgData name="Mariah Helgeson" userId="51b1bd1c-374c-4333-91a8-ada6f1cc33a2" providerId="ADAL" clId="{2561BA1A-F32F-064E-9033-AAFC7156500D}" dt="2022-01-25T19:32:14.193" v="3213"/>
          <ac:spMkLst>
            <pc:docMk/>
            <pc:sldMk cId="1592705585" sldId="1202"/>
            <ac:spMk id="21" creationId="{87B007F6-D278-A94E-83A0-AB89991228B2}"/>
          </ac:spMkLst>
        </pc:spChg>
        <pc:spChg chg="add mod">
          <ac:chgData name="Mariah Helgeson" userId="51b1bd1c-374c-4333-91a8-ada6f1cc33a2" providerId="ADAL" clId="{2561BA1A-F32F-064E-9033-AAFC7156500D}" dt="2022-01-25T19:32:14.193" v="3213"/>
          <ac:spMkLst>
            <pc:docMk/>
            <pc:sldMk cId="1592705585" sldId="1202"/>
            <ac:spMk id="22" creationId="{55D4C1CE-25ED-4647-861C-A6BCBDB1126F}"/>
          </ac:spMkLst>
        </pc:spChg>
        <pc:spChg chg="add mod">
          <ac:chgData name="Mariah Helgeson" userId="51b1bd1c-374c-4333-91a8-ada6f1cc33a2" providerId="ADAL" clId="{2561BA1A-F32F-064E-9033-AAFC7156500D}" dt="2022-01-25T19:43:28.977" v="3426"/>
          <ac:spMkLst>
            <pc:docMk/>
            <pc:sldMk cId="1592705585" sldId="1202"/>
            <ac:spMk id="23" creationId="{A54AAB19-EEE7-504C-A482-C2CB7C16C849}"/>
          </ac:spMkLst>
        </pc:spChg>
      </pc:sldChg>
      <pc:sldChg chg="addSp delSp modSp mod chgLayout">
        <pc:chgData name="Mariah Helgeson" userId="51b1bd1c-374c-4333-91a8-ada6f1cc33a2" providerId="ADAL" clId="{2561BA1A-F32F-064E-9033-AAFC7156500D}" dt="2022-01-27T18:02:12.065" v="4496" actId="478"/>
        <pc:sldMkLst>
          <pc:docMk/>
          <pc:sldMk cId="221507066" sldId="1204"/>
        </pc:sldMkLst>
        <pc:spChg chg="add mod ord">
          <ac:chgData name="Mariah Helgeson" userId="51b1bd1c-374c-4333-91a8-ada6f1cc33a2" providerId="ADAL" clId="{2561BA1A-F32F-064E-9033-AAFC7156500D}" dt="2022-01-25T20:02:29.854" v="3648" actId="700"/>
          <ac:spMkLst>
            <pc:docMk/>
            <pc:sldMk cId="221507066" sldId="1204"/>
            <ac:spMk id="2" creationId="{1768C393-ECBB-E741-9D73-41A31A4D6318}"/>
          </ac:spMkLst>
        </pc:spChg>
        <pc:spChg chg="mod ord">
          <ac:chgData name="Mariah Helgeson" userId="51b1bd1c-374c-4333-91a8-ada6f1cc33a2" providerId="ADAL" clId="{2561BA1A-F32F-064E-9033-AAFC7156500D}" dt="2022-01-25T20:02:29.854" v="3648" actId="700"/>
          <ac:spMkLst>
            <pc:docMk/>
            <pc:sldMk cId="221507066" sldId="1204"/>
            <ac:spMk id="3" creationId="{91699E3F-2CC1-4280-BA01-2BC2CDF51107}"/>
          </ac:spMkLst>
        </pc:spChg>
        <pc:spChg chg="mod ord">
          <ac:chgData name="Mariah Helgeson" userId="51b1bd1c-374c-4333-91a8-ada6f1cc33a2" providerId="ADAL" clId="{2561BA1A-F32F-064E-9033-AAFC7156500D}" dt="2022-01-25T20:02:29.854" v="3648" actId="700"/>
          <ac:spMkLst>
            <pc:docMk/>
            <pc:sldMk cId="221507066" sldId="1204"/>
            <ac:spMk id="4" creationId="{315E7DBD-B6D4-9748-B87B-758C670BA29A}"/>
          </ac:spMkLst>
        </pc:spChg>
        <pc:spChg chg="del">
          <ac:chgData name="Mariah Helgeson" userId="51b1bd1c-374c-4333-91a8-ada6f1cc33a2" providerId="ADAL" clId="{2561BA1A-F32F-064E-9033-AAFC7156500D}" dt="2022-01-27T18:02:12.065" v="4496" actId="478"/>
          <ac:spMkLst>
            <pc:docMk/>
            <pc:sldMk cId="221507066" sldId="1204"/>
            <ac:spMk id="10" creationId="{00B8F377-A23B-44CF-B7C7-0B285CBBDD73}"/>
          </ac:spMkLst>
        </pc:spChg>
        <pc:spChg chg="add mod">
          <ac:chgData name="Mariah Helgeson" userId="51b1bd1c-374c-4333-91a8-ada6f1cc33a2" providerId="ADAL" clId="{2561BA1A-F32F-064E-9033-AAFC7156500D}" dt="2022-01-25T19:32:17.696" v="3214"/>
          <ac:spMkLst>
            <pc:docMk/>
            <pc:sldMk cId="221507066" sldId="1204"/>
            <ac:spMk id="11" creationId="{264C0335-6002-9E4E-A006-C2A219BD92FB}"/>
          </ac:spMkLst>
        </pc:spChg>
        <pc:spChg chg="add mod">
          <ac:chgData name="Mariah Helgeson" userId="51b1bd1c-374c-4333-91a8-ada6f1cc33a2" providerId="ADAL" clId="{2561BA1A-F32F-064E-9033-AAFC7156500D}" dt="2022-01-25T19:32:17.696" v="3214"/>
          <ac:spMkLst>
            <pc:docMk/>
            <pc:sldMk cId="221507066" sldId="1204"/>
            <ac:spMk id="12" creationId="{21FE653C-BD2E-2448-9C79-ABFB5111E1EA}"/>
          </ac:spMkLst>
        </pc:spChg>
        <pc:spChg chg="add mod">
          <ac:chgData name="Mariah Helgeson" userId="51b1bd1c-374c-4333-91a8-ada6f1cc33a2" providerId="ADAL" clId="{2561BA1A-F32F-064E-9033-AAFC7156500D}" dt="2022-01-25T19:32:17.696" v="3214"/>
          <ac:spMkLst>
            <pc:docMk/>
            <pc:sldMk cId="221507066" sldId="1204"/>
            <ac:spMk id="13" creationId="{3CD06EDC-BD3F-3241-AFB7-6493182A3E5C}"/>
          </ac:spMkLst>
        </pc:spChg>
        <pc:spChg chg="add mod">
          <ac:chgData name="Mariah Helgeson" userId="51b1bd1c-374c-4333-91a8-ada6f1cc33a2" providerId="ADAL" clId="{2561BA1A-F32F-064E-9033-AAFC7156500D}" dt="2022-01-25T19:32:17.696" v="3214"/>
          <ac:spMkLst>
            <pc:docMk/>
            <pc:sldMk cId="221507066" sldId="1204"/>
            <ac:spMk id="14" creationId="{FED11B60-FD05-BE45-BE0A-7AC7CEF91201}"/>
          </ac:spMkLst>
        </pc:spChg>
        <pc:spChg chg="add mod">
          <ac:chgData name="Mariah Helgeson" userId="51b1bd1c-374c-4333-91a8-ada6f1cc33a2" providerId="ADAL" clId="{2561BA1A-F32F-064E-9033-AAFC7156500D}" dt="2022-01-25T19:32:17.696" v="3214"/>
          <ac:spMkLst>
            <pc:docMk/>
            <pc:sldMk cId="221507066" sldId="1204"/>
            <ac:spMk id="15" creationId="{0F93908C-52FD-CE43-98DE-18D265393050}"/>
          </ac:spMkLst>
        </pc:spChg>
        <pc:spChg chg="add mod">
          <ac:chgData name="Mariah Helgeson" userId="51b1bd1c-374c-4333-91a8-ada6f1cc33a2" providerId="ADAL" clId="{2561BA1A-F32F-064E-9033-AAFC7156500D}" dt="2022-01-25T19:32:17.696" v="3214"/>
          <ac:spMkLst>
            <pc:docMk/>
            <pc:sldMk cId="221507066" sldId="1204"/>
            <ac:spMk id="16" creationId="{86EAA87C-925A-A545-9EA9-8DC5403B9E44}"/>
          </ac:spMkLst>
        </pc:spChg>
        <pc:spChg chg="add mod">
          <ac:chgData name="Mariah Helgeson" userId="51b1bd1c-374c-4333-91a8-ada6f1cc33a2" providerId="ADAL" clId="{2561BA1A-F32F-064E-9033-AAFC7156500D}" dt="2022-01-25T19:32:17.696" v="3214"/>
          <ac:spMkLst>
            <pc:docMk/>
            <pc:sldMk cId="221507066" sldId="1204"/>
            <ac:spMk id="17" creationId="{CD770DE5-A511-1E4B-92E5-88A0BDC04485}"/>
          </ac:spMkLst>
        </pc:spChg>
        <pc:spChg chg="add mod">
          <ac:chgData name="Mariah Helgeson" userId="51b1bd1c-374c-4333-91a8-ada6f1cc33a2" providerId="ADAL" clId="{2561BA1A-F32F-064E-9033-AAFC7156500D}" dt="2022-01-25T19:32:17.696" v="3214"/>
          <ac:spMkLst>
            <pc:docMk/>
            <pc:sldMk cId="221507066" sldId="1204"/>
            <ac:spMk id="18" creationId="{6ED2F7CB-C151-F64C-A413-B59988EE5FC4}"/>
          </ac:spMkLst>
        </pc:spChg>
        <pc:spChg chg="add mod">
          <ac:chgData name="Mariah Helgeson" userId="51b1bd1c-374c-4333-91a8-ada6f1cc33a2" providerId="ADAL" clId="{2561BA1A-F32F-064E-9033-AAFC7156500D}" dt="2022-01-25T19:32:17.696" v="3214"/>
          <ac:spMkLst>
            <pc:docMk/>
            <pc:sldMk cId="221507066" sldId="1204"/>
            <ac:spMk id="19" creationId="{02278ABE-2F9E-D748-8F7D-A4F7FDC9F2A6}"/>
          </ac:spMkLst>
        </pc:spChg>
        <pc:spChg chg="add mod">
          <ac:chgData name="Mariah Helgeson" userId="51b1bd1c-374c-4333-91a8-ada6f1cc33a2" providerId="ADAL" clId="{2561BA1A-F32F-064E-9033-AAFC7156500D}" dt="2022-01-25T19:32:17.696" v="3214"/>
          <ac:spMkLst>
            <pc:docMk/>
            <pc:sldMk cId="221507066" sldId="1204"/>
            <ac:spMk id="20" creationId="{382689AD-2907-CC4A-A314-52DEE9AC689C}"/>
          </ac:spMkLst>
        </pc:spChg>
        <pc:spChg chg="add mod">
          <ac:chgData name="Mariah Helgeson" userId="51b1bd1c-374c-4333-91a8-ada6f1cc33a2" providerId="ADAL" clId="{2561BA1A-F32F-064E-9033-AAFC7156500D}" dt="2022-01-25T19:32:17.696" v="3214"/>
          <ac:spMkLst>
            <pc:docMk/>
            <pc:sldMk cId="221507066" sldId="1204"/>
            <ac:spMk id="21" creationId="{541510D6-C9D5-9042-898E-2B44781BA48D}"/>
          </ac:spMkLst>
        </pc:spChg>
        <pc:spChg chg="add mod">
          <ac:chgData name="Mariah Helgeson" userId="51b1bd1c-374c-4333-91a8-ada6f1cc33a2" providerId="ADAL" clId="{2561BA1A-F32F-064E-9033-AAFC7156500D}" dt="2022-01-25T19:32:17.696" v="3214"/>
          <ac:spMkLst>
            <pc:docMk/>
            <pc:sldMk cId="221507066" sldId="1204"/>
            <ac:spMk id="22" creationId="{A875F648-9E00-6949-A9CF-557D53540942}"/>
          </ac:spMkLst>
        </pc:spChg>
        <pc:spChg chg="add mod">
          <ac:chgData name="Mariah Helgeson" userId="51b1bd1c-374c-4333-91a8-ada6f1cc33a2" providerId="ADAL" clId="{2561BA1A-F32F-064E-9033-AAFC7156500D}" dt="2022-01-25T19:43:30.615" v="3427"/>
          <ac:spMkLst>
            <pc:docMk/>
            <pc:sldMk cId="221507066" sldId="1204"/>
            <ac:spMk id="23" creationId="{26217841-892D-444B-AD00-76179EE3141A}"/>
          </ac:spMkLst>
        </pc:spChg>
      </pc:sldChg>
      <pc:sldChg chg="addSp delSp modSp mod chgLayout">
        <pc:chgData name="Mariah Helgeson" userId="51b1bd1c-374c-4333-91a8-ada6f1cc33a2" providerId="ADAL" clId="{2561BA1A-F32F-064E-9033-AAFC7156500D}" dt="2022-01-27T18:05:14.149" v="4517" actId="478"/>
        <pc:sldMkLst>
          <pc:docMk/>
          <pc:sldMk cId="1355162130" sldId="1205"/>
        </pc:sldMkLst>
        <pc:spChg chg="mod ord">
          <ac:chgData name="Mariah Helgeson" userId="51b1bd1c-374c-4333-91a8-ada6f1cc33a2" providerId="ADAL" clId="{2561BA1A-F32F-064E-9033-AAFC7156500D}" dt="2022-01-25T20:02:29.854" v="3648" actId="700"/>
          <ac:spMkLst>
            <pc:docMk/>
            <pc:sldMk cId="1355162130" sldId="1205"/>
            <ac:spMk id="2" creationId="{1FD643FD-58DC-442C-BCA2-F71CC6E91025}"/>
          </ac:spMkLst>
        </pc:spChg>
        <pc:spChg chg="mod ord">
          <ac:chgData name="Mariah Helgeson" userId="51b1bd1c-374c-4333-91a8-ada6f1cc33a2" providerId="ADAL" clId="{2561BA1A-F32F-064E-9033-AAFC7156500D}" dt="2022-01-25T20:02:29.854" v="3648" actId="700"/>
          <ac:spMkLst>
            <pc:docMk/>
            <pc:sldMk cId="1355162130" sldId="1205"/>
            <ac:spMk id="3" creationId="{00000000-0000-0000-0000-000000000000}"/>
          </ac:spMkLst>
        </pc:spChg>
        <pc:spChg chg="mod ord">
          <ac:chgData name="Mariah Helgeson" userId="51b1bd1c-374c-4333-91a8-ada6f1cc33a2" providerId="ADAL" clId="{2561BA1A-F32F-064E-9033-AAFC7156500D}" dt="2022-01-25T20:02:29.854" v="3648" actId="700"/>
          <ac:spMkLst>
            <pc:docMk/>
            <pc:sldMk cId="1355162130" sldId="1205"/>
            <ac:spMk id="5" creationId="{DE8299B8-36E6-4930-AF06-BF05E9D01782}"/>
          </ac:spMkLst>
        </pc:spChg>
        <pc:spChg chg="del">
          <ac:chgData name="Mariah Helgeson" userId="51b1bd1c-374c-4333-91a8-ada6f1cc33a2" providerId="ADAL" clId="{2561BA1A-F32F-064E-9033-AAFC7156500D}" dt="2022-01-27T18:05:14.149" v="4517" actId="478"/>
          <ac:spMkLst>
            <pc:docMk/>
            <pc:sldMk cId="1355162130" sldId="1205"/>
            <ac:spMk id="11" creationId="{591A5FE4-C448-4F4D-AE5E-88D4D33FCE27}"/>
          </ac:spMkLst>
        </pc:spChg>
        <pc:spChg chg="add mod">
          <ac:chgData name="Mariah Helgeson" userId="51b1bd1c-374c-4333-91a8-ada6f1cc33a2" providerId="ADAL" clId="{2561BA1A-F32F-064E-9033-AAFC7156500D}" dt="2022-01-25T19:36:21.033" v="3262"/>
          <ac:spMkLst>
            <pc:docMk/>
            <pc:sldMk cId="1355162130" sldId="1205"/>
            <ac:spMk id="12" creationId="{229A371C-9665-A741-863D-FFA367BF5F7F}"/>
          </ac:spMkLst>
        </pc:spChg>
        <pc:spChg chg="add mod">
          <ac:chgData name="Mariah Helgeson" userId="51b1bd1c-374c-4333-91a8-ada6f1cc33a2" providerId="ADAL" clId="{2561BA1A-F32F-064E-9033-AAFC7156500D}" dt="2022-01-25T19:36:21.033" v="3262"/>
          <ac:spMkLst>
            <pc:docMk/>
            <pc:sldMk cId="1355162130" sldId="1205"/>
            <ac:spMk id="13" creationId="{9B3B15F1-29FF-5F43-BDF4-B800B285F610}"/>
          </ac:spMkLst>
        </pc:spChg>
        <pc:spChg chg="add mod">
          <ac:chgData name="Mariah Helgeson" userId="51b1bd1c-374c-4333-91a8-ada6f1cc33a2" providerId="ADAL" clId="{2561BA1A-F32F-064E-9033-AAFC7156500D}" dt="2022-01-25T19:36:21.033" v="3262"/>
          <ac:spMkLst>
            <pc:docMk/>
            <pc:sldMk cId="1355162130" sldId="1205"/>
            <ac:spMk id="14" creationId="{502DFF13-7103-864D-B506-6BBAE42B5D60}"/>
          </ac:spMkLst>
        </pc:spChg>
        <pc:spChg chg="add mod">
          <ac:chgData name="Mariah Helgeson" userId="51b1bd1c-374c-4333-91a8-ada6f1cc33a2" providerId="ADAL" clId="{2561BA1A-F32F-064E-9033-AAFC7156500D}" dt="2022-01-25T19:36:21.033" v="3262"/>
          <ac:spMkLst>
            <pc:docMk/>
            <pc:sldMk cId="1355162130" sldId="1205"/>
            <ac:spMk id="15" creationId="{3BC9F588-1822-8C4B-8D37-2ECD5B43C8DE}"/>
          </ac:spMkLst>
        </pc:spChg>
        <pc:spChg chg="add mod">
          <ac:chgData name="Mariah Helgeson" userId="51b1bd1c-374c-4333-91a8-ada6f1cc33a2" providerId="ADAL" clId="{2561BA1A-F32F-064E-9033-AAFC7156500D}" dt="2022-01-25T19:36:21.033" v="3262"/>
          <ac:spMkLst>
            <pc:docMk/>
            <pc:sldMk cId="1355162130" sldId="1205"/>
            <ac:spMk id="16" creationId="{7E572C2A-8DC1-4441-A9AB-CC94859D47F6}"/>
          </ac:spMkLst>
        </pc:spChg>
        <pc:spChg chg="add mod">
          <ac:chgData name="Mariah Helgeson" userId="51b1bd1c-374c-4333-91a8-ada6f1cc33a2" providerId="ADAL" clId="{2561BA1A-F32F-064E-9033-AAFC7156500D}" dt="2022-01-25T19:36:21.033" v="3262"/>
          <ac:spMkLst>
            <pc:docMk/>
            <pc:sldMk cId="1355162130" sldId="1205"/>
            <ac:spMk id="17" creationId="{62C8713E-FFE6-544D-8F05-8A7C1F73D335}"/>
          </ac:spMkLst>
        </pc:spChg>
        <pc:spChg chg="add mod">
          <ac:chgData name="Mariah Helgeson" userId="51b1bd1c-374c-4333-91a8-ada6f1cc33a2" providerId="ADAL" clId="{2561BA1A-F32F-064E-9033-AAFC7156500D}" dt="2022-01-25T19:36:21.033" v="3262"/>
          <ac:spMkLst>
            <pc:docMk/>
            <pc:sldMk cId="1355162130" sldId="1205"/>
            <ac:spMk id="18" creationId="{3EC458DE-8B1C-F442-98C4-0A766EA4EFBC}"/>
          </ac:spMkLst>
        </pc:spChg>
        <pc:spChg chg="add mod">
          <ac:chgData name="Mariah Helgeson" userId="51b1bd1c-374c-4333-91a8-ada6f1cc33a2" providerId="ADAL" clId="{2561BA1A-F32F-064E-9033-AAFC7156500D}" dt="2022-01-25T19:36:21.033" v="3262"/>
          <ac:spMkLst>
            <pc:docMk/>
            <pc:sldMk cId="1355162130" sldId="1205"/>
            <ac:spMk id="19" creationId="{FF3910C6-EFBF-EA44-80ED-7DEA1367AE09}"/>
          </ac:spMkLst>
        </pc:spChg>
        <pc:spChg chg="add mod">
          <ac:chgData name="Mariah Helgeson" userId="51b1bd1c-374c-4333-91a8-ada6f1cc33a2" providerId="ADAL" clId="{2561BA1A-F32F-064E-9033-AAFC7156500D}" dt="2022-01-25T19:36:21.033" v="3262"/>
          <ac:spMkLst>
            <pc:docMk/>
            <pc:sldMk cId="1355162130" sldId="1205"/>
            <ac:spMk id="20" creationId="{9679AD03-94C2-4C4C-9D7A-BD337EB94A84}"/>
          </ac:spMkLst>
        </pc:spChg>
        <pc:spChg chg="add mod">
          <ac:chgData name="Mariah Helgeson" userId="51b1bd1c-374c-4333-91a8-ada6f1cc33a2" providerId="ADAL" clId="{2561BA1A-F32F-064E-9033-AAFC7156500D}" dt="2022-01-25T19:36:21.033" v="3262"/>
          <ac:spMkLst>
            <pc:docMk/>
            <pc:sldMk cId="1355162130" sldId="1205"/>
            <ac:spMk id="21" creationId="{6B98D880-7631-CA42-86AD-4C9710CD4A37}"/>
          </ac:spMkLst>
        </pc:spChg>
        <pc:spChg chg="add mod">
          <ac:chgData name="Mariah Helgeson" userId="51b1bd1c-374c-4333-91a8-ada6f1cc33a2" providerId="ADAL" clId="{2561BA1A-F32F-064E-9033-AAFC7156500D}" dt="2022-01-25T19:36:21.033" v="3262"/>
          <ac:spMkLst>
            <pc:docMk/>
            <pc:sldMk cId="1355162130" sldId="1205"/>
            <ac:spMk id="22" creationId="{F4A5DC0C-36BB-4448-8EC4-2BE6FA6E6552}"/>
          </ac:spMkLst>
        </pc:spChg>
        <pc:spChg chg="add mod">
          <ac:chgData name="Mariah Helgeson" userId="51b1bd1c-374c-4333-91a8-ada6f1cc33a2" providerId="ADAL" clId="{2561BA1A-F32F-064E-9033-AAFC7156500D}" dt="2022-01-25T19:36:21.033" v="3262"/>
          <ac:spMkLst>
            <pc:docMk/>
            <pc:sldMk cId="1355162130" sldId="1205"/>
            <ac:spMk id="23" creationId="{33624CB2-7E55-FF4B-8F92-7FCD28A03DBE}"/>
          </ac:spMkLst>
        </pc:spChg>
        <pc:spChg chg="add mod">
          <ac:chgData name="Mariah Helgeson" userId="51b1bd1c-374c-4333-91a8-ada6f1cc33a2" providerId="ADAL" clId="{2561BA1A-F32F-064E-9033-AAFC7156500D}" dt="2022-01-25T19:36:21.033" v="3262"/>
          <ac:spMkLst>
            <pc:docMk/>
            <pc:sldMk cId="1355162130" sldId="1205"/>
            <ac:spMk id="24" creationId="{26D61025-AAEF-F944-9EA6-D2EFACDF52E6}"/>
          </ac:spMkLst>
        </pc:spChg>
        <pc:spChg chg="add mod">
          <ac:chgData name="Mariah Helgeson" userId="51b1bd1c-374c-4333-91a8-ada6f1cc33a2" providerId="ADAL" clId="{2561BA1A-F32F-064E-9033-AAFC7156500D}" dt="2022-01-25T19:36:21.033" v="3262"/>
          <ac:spMkLst>
            <pc:docMk/>
            <pc:sldMk cId="1355162130" sldId="1205"/>
            <ac:spMk id="25" creationId="{163D2A2E-785B-004C-B388-37F24BAB7852}"/>
          </ac:spMkLst>
        </pc:spChg>
        <pc:spChg chg="add mod">
          <ac:chgData name="Mariah Helgeson" userId="51b1bd1c-374c-4333-91a8-ada6f1cc33a2" providerId="ADAL" clId="{2561BA1A-F32F-064E-9033-AAFC7156500D}" dt="2022-01-25T19:43:54.616" v="3440"/>
          <ac:spMkLst>
            <pc:docMk/>
            <pc:sldMk cId="1355162130" sldId="1205"/>
            <ac:spMk id="26" creationId="{A47A3C88-C9E5-2140-955A-580CDAB11AD8}"/>
          </ac:spMkLst>
        </pc:spChg>
      </pc:sldChg>
      <pc:sldChg chg="addSp delSp modSp mod chgLayout">
        <pc:chgData name="Mariah Helgeson" userId="51b1bd1c-374c-4333-91a8-ada6f1cc33a2" providerId="ADAL" clId="{2561BA1A-F32F-064E-9033-AAFC7156500D}" dt="2022-01-27T18:05:18.765" v="4518" actId="478"/>
        <pc:sldMkLst>
          <pc:docMk/>
          <pc:sldMk cId="1237741388" sldId="1206"/>
        </pc:sldMkLst>
        <pc:spChg chg="mod ord">
          <ac:chgData name="Mariah Helgeson" userId="51b1bd1c-374c-4333-91a8-ada6f1cc33a2" providerId="ADAL" clId="{2561BA1A-F32F-064E-9033-AAFC7156500D}" dt="2022-01-25T20:02:29.854" v="3648" actId="700"/>
          <ac:spMkLst>
            <pc:docMk/>
            <pc:sldMk cId="1237741388" sldId="1206"/>
            <ac:spMk id="2" creationId="{1FD643FD-58DC-442C-BCA2-F71CC6E91025}"/>
          </ac:spMkLst>
        </pc:spChg>
        <pc:spChg chg="mod ord">
          <ac:chgData name="Mariah Helgeson" userId="51b1bd1c-374c-4333-91a8-ada6f1cc33a2" providerId="ADAL" clId="{2561BA1A-F32F-064E-9033-AAFC7156500D}" dt="2022-01-25T20:02:29.854" v="3648" actId="700"/>
          <ac:spMkLst>
            <pc:docMk/>
            <pc:sldMk cId="1237741388" sldId="120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237741388" sldId="1206"/>
            <ac:spMk id="5" creationId="{DE8299B8-36E6-4930-AF06-BF05E9D01782}"/>
          </ac:spMkLst>
        </pc:spChg>
        <pc:spChg chg="del">
          <ac:chgData name="Mariah Helgeson" userId="51b1bd1c-374c-4333-91a8-ada6f1cc33a2" providerId="ADAL" clId="{2561BA1A-F32F-064E-9033-AAFC7156500D}" dt="2022-01-27T18:05:18.765" v="4518" actId="478"/>
          <ac:spMkLst>
            <pc:docMk/>
            <pc:sldMk cId="1237741388" sldId="1206"/>
            <ac:spMk id="11" creationId="{5045091E-C29D-461A-8536-E6055D3EE54E}"/>
          </ac:spMkLst>
        </pc:spChg>
        <pc:spChg chg="add mod">
          <ac:chgData name="Mariah Helgeson" userId="51b1bd1c-374c-4333-91a8-ada6f1cc33a2" providerId="ADAL" clId="{2561BA1A-F32F-064E-9033-AAFC7156500D}" dt="2022-01-25T19:36:22.275" v="3263"/>
          <ac:spMkLst>
            <pc:docMk/>
            <pc:sldMk cId="1237741388" sldId="1206"/>
            <ac:spMk id="12" creationId="{6FB55D6B-FD6F-1948-A782-F0ED5E492FEB}"/>
          </ac:spMkLst>
        </pc:spChg>
        <pc:spChg chg="add mod">
          <ac:chgData name="Mariah Helgeson" userId="51b1bd1c-374c-4333-91a8-ada6f1cc33a2" providerId="ADAL" clId="{2561BA1A-F32F-064E-9033-AAFC7156500D}" dt="2022-01-25T19:36:22.275" v="3263"/>
          <ac:spMkLst>
            <pc:docMk/>
            <pc:sldMk cId="1237741388" sldId="1206"/>
            <ac:spMk id="13" creationId="{DBABE0E6-E767-EE40-9011-645B4C6020BC}"/>
          </ac:spMkLst>
        </pc:spChg>
        <pc:spChg chg="add mod">
          <ac:chgData name="Mariah Helgeson" userId="51b1bd1c-374c-4333-91a8-ada6f1cc33a2" providerId="ADAL" clId="{2561BA1A-F32F-064E-9033-AAFC7156500D}" dt="2022-01-25T19:36:22.275" v="3263"/>
          <ac:spMkLst>
            <pc:docMk/>
            <pc:sldMk cId="1237741388" sldId="1206"/>
            <ac:spMk id="14" creationId="{4129D7A0-709F-DB46-BC20-5E11E50C244C}"/>
          </ac:spMkLst>
        </pc:spChg>
        <pc:spChg chg="add mod">
          <ac:chgData name="Mariah Helgeson" userId="51b1bd1c-374c-4333-91a8-ada6f1cc33a2" providerId="ADAL" clId="{2561BA1A-F32F-064E-9033-AAFC7156500D}" dt="2022-01-25T19:36:22.275" v="3263"/>
          <ac:spMkLst>
            <pc:docMk/>
            <pc:sldMk cId="1237741388" sldId="1206"/>
            <ac:spMk id="15" creationId="{1923C1C6-800A-2E4F-B33A-D048ACD23305}"/>
          </ac:spMkLst>
        </pc:spChg>
        <pc:spChg chg="add mod">
          <ac:chgData name="Mariah Helgeson" userId="51b1bd1c-374c-4333-91a8-ada6f1cc33a2" providerId="ADAL" clId="{2561BA1A-F32F-064E-9033-AAFC7156500D}" dt="2022-01-25T19:36:22.275" v="3263"/>
          <ac:spMkLst>
            <pc:docMk/>
            <pc:sldMk cId="1237741388" sldId="1206"/>
            <ac:spMk id="16" creationId="{77BEC2E0-765A-B34D-9C7D-6FEC7CD8FD6E}"/>
          </ac:spMkLst>
        </pc:spChg>
        <pc:spChg chg="add mod">
          <ac:chgData name="Mariah Helgeson" userId="51b1bd1c-374c-4333-91a8-ada6f1cc33a2" providerId="ADAL" clId="{2561BA1A-F32F-064E-9033-AAFC7156500D}" dt="2022-01-25T19:36:22.275" v="3263"/>
          <ac:spMkLst>
            <pc:docMk/>
            <pc:sldMk cId="1237741388" sldId="1206"/>
            <ac:spMk id="17" creationId="{52FBC781-05A5-324F-B992-53032C1D197A}"/>
          </ac:spMkLst>
        </pc:spChg>
        <pc:spChg chg="add mod">
          <ac:chgData name="Mariah Helgeson" userId="51b1bd1c-374c-4333-91a8-ada6f1cc33a2" providerId="ADAL" clId="{2561BA1A-F32F-064E-9033-AAFC7156500D}" dt="2022-01-25T19:36:22.275" v="3263"/>
          <ac:spMkLst>
            <pc:docMk/>
            <pc:sldMk cId="1237741388" sldId="1206"/>
            <ac:spMk id="18" creationId="{4347B204-8499-5942-B19F-B866CB30C80B}"/>
          </ac:spMkLst>
        </pc:spChg>
        <pc:spChg chg="add mod">
          <ac:chgData name="Mariah Helgeson" userId="51b1bd1c-374c-4333-91a8-ada6f1cc33a2" providerId="ADAL" clId="{2561BA1A-F32F-064E-9033-AAFC7156500D}" dt="2022-01-25T19:36:22.275" v="3263"/>
          <ac:spMkLst>
            <pc:docMk/>
            <pc:sldMk cId="1237741388" sldId="1206"/>
            <ac:spMk id="19" creationId="{FCE386DC-2AFD-3C45-837F-D58CDD1196E4}"/>
          </ac:spMkLst>
        </pc:spChg>
        <pc:spChg chg="add mod">
          <ac:chgData name="Mariah Helgeson" userId="51b1bd1c-374c-4333-91a8-ada6f1cc33a2" providerId="ADAL" clId="{2561BA1A-F32F-064E-9033-AAFC7156500D}" dt="2022-01-25T19:36:22.275" v="3263"/>
          <ac:spMkLst>
            <pc:docMk/>
            <pc:sldMk cId="1237741388" sldId="1206"/>
            <ac:spMk id="20" creationId="{B61EAC27-1560-4B47-8988-C9EF7C3F8FB9}"/>
          </ac:spMkLst>
        </pc:spChg>
        <pc:spChg chg="add mod">
          <ac:chgData name="Mariah Helgeson" userId="51b1bd1c-374c-4333-91a8-ada6f1cc33a2" providerId="ADAL" clId="{2561BA1A-F32F-064E-9033-AAFC7156500D}" dt="2022-01-25T19:36:22.275" v="3263"/>
          <ac:spMkLst>
            <pc:docMk/>
            <pc:sldMk cId="1237741388" sldId="1206"/>
            <ac:spMk id="21" creationId="{11A02375-5AA8-974C-A52D-38B213F74703}"/>
          </ac:spMkLst>
        </pc:spChg>
        <pc:spChg chg="add mod">
          <ac:chgData name="Mariah Helgeson" userId="51b1bd1c-374c-4333-91a8-ada6f1cc33a2" providerId="ADAL" clId="{2561BA1A-F32F-064E-9033-AAFC7156500D}" dt="2022-01-25T19:36:22.275" v="3263"/>
          <ac:spMkLst>
            <pc:docMk/>
            <pc:sldMk cId="1237741388" sldId="1206"/>
            <ac:spMk id="22" creationId="{3AE966BE-D10B-BD4B-8D4B-FBDBADE09E76}"/>
          </ac:spMkLst>
        </pc:spChg>
        <pc:spChg chg="add mod">
          <ac:chgData name="Mariah Helgeson" userId="51b1bd1c-374c-4333-91a8-ada6f1cc33a2" providerId="ADAL" clId="{2561BA1A-F32F-064E-9033-AAFC7156500D}" dt="2022-01-25T19:36:22.275" v="3263"/>
          <ac:spMkLst>
            <pc:docMk/>
            <pc:sldMk cId="1237741388" sldId="1206"/>
            <ac:spMk id="23" creationId="{37B8C928-3010-5F4B-A952-E396826D178D}"/>
          </ac:spMkLst>
        </pc:spChg>
        <pc:spChg chg="add mod">
          <ac:chgData name="Mariah Helgeson" userId="51b1bd1c-374c-4333-91a8-ada6f1cc33a2" providerId="ADAL" clId="{2561BA1A-F32F-064E-9033-AAFC7156500D}" dt="2022-01-25T19:36:22.275" v="3263"/>
          <ac:spMkLst>
            <pc:docMk/>
            <pc:sldMk cId="1237741388" sldId="1206"/>
            <ac:spMk id="24" creationId="{3A0B10A6-2C9C-C44C-9976-6275F369D955}"/>
          </ac:spMkLst>
        </pc:spChg>
        <pc:spChg chg="add mod">
          <ac:chgData name="Mariah Helgeson" userId="51b1bd1c-374c-4333-91a8-ada6f1cc33a2" providerId="ADAL" clId="{2561BA1A-F32F-064E-9033-AAFC7156500D}" dt="2022-01-25T19:36:22.275" v="3263"/>
          <ac:spMkLst>
            <pc:docMk/>
            <pc:sldMk cId="1237741388" sldId="1206"/>
            <ac:spMk id="25" creationId="{8A785706-8A9C-5845-97D6-2F46B3A70849}"/>
          </ac:spMkLst>
        </pc:spChg>
        <pc:spChg chg="add mod">
          <ac:chgData name="Mariah Helgeson" userId="51b1bd1c-374c-4333-91a8-ada6f1cc33a2" providerId="ADAL" clId="{2561BA1A-F32F-064E-9033-AAFC7156500D}" dt="2022-01-25T19:43:58.638" v="3441"/>
          <ac:spMkLst>
            <pc:docMk/>
            <pc:sldMk cId="1237741388" sldId="1206"/>
            <ac:spMk id="26" creationId="{F2D83E6E-F77E-4149-BC25-CBDDD3CB922C}"/>
          </ac:spMkLst>
        </pc:spChg>
      </pc:sldChg>
      <pc:sldChg chg="addSp delSp modSp mod chgLayout">
        <pc:chgData name="Mariah Helgeson" userId="51b1bd1c-374c-4333-91a8-ada6f1cc33a2" providerId="ADAL" clId="{2561BA1A-F32F-064E-9033-AAFC7156500D}" dt="2022-01-27T18:05:22.437" v="4519" actId="478"/>
        <pc:sldMkLst>
          <pc:docMk/>
          <pc:sldMk cId="3467791979" sldId="1207"/>
        </pc:sldMkLst>
        <pc:spChg chg="mod ord">
          <ac:chgData name="Mariah Helgeson" userId="51b1bd1c-374c-4333-91a8-ada6f1cc33a2" providerId="ADAL" clId="{2561BA1A-F32F-064E-9033-AAFC7156500D}" dt="2022-01-25T20:02:29.854" v="3648" actId="700"/>
          <ac:spMkLst>
            <pc:docMk/>
            <pc:sldMk cId="3467791979" sldId="1207"/>
            <ac:spMk id="2" creationId="{1FD643FD-58DC-442C-BCA2-F71CC6E91025}"/>
          </ac:spMkLst>
        </pc:spChg>
        <pc:spChg chg="mod ord">
          <ac:chgData name="Mariah Helgeson" userId="51b1bd1c-374c-4333-91a8-ada6f1cc33a2" providerId="ADAL" clId="{2561BA1A-F32F-064E-9033-AAFC7156500D}" dt="2022-01-25T20:02:29.854" v="3648" actId="700"/>
          <ac:spMkLst>
            <pc:docMk/>
            <pc:sldMk cId="3467791979" sldId="1207"/>
            <ac:spMk id="3" creationId="{00000000-0000-0000-0000-000000000000}"/>
          </ac:spMkLst>
        </pc:spChg>
        <pc:spChg chg="mod ord">
          <ac:chgData name="Mariah Helgeson" userId="51b1bd1c-374c-4333-91a8-ada6f1cc33a2" providerId="ADAL" clId="{2561BA1A-F32F-064E-9033-AAFC7156500D}" dt="2022-01-25T20:02:29.854" v="3648" actId="700"/>
          <ac:spMkLst>
            <pc:docMk/>
            <pc:sldMk cId="3467791979" sldId="1207"/>
            <ac:spMk id="5" creationId="{DE8299B8-36E6-4930-AF06-BF05E9D01782}"/>
          </ac:spMkLst>
        </pc:spChg>
        <pc:spChg chg="del">
          <ac:chgData name="Mariah Helgeson" userId="51b1bd1c-374c-4333-91a8-ada6f1cc33a2" providerId="ADAL" clId="{2561BA1A-F32F-064E-9033-AAFC7156500D}" dt="2022-01-27T18:05:22.437" v="4519" actId="478"/>
          <ac:spMkLst>
            <pc:docMk/>
            <pc:sldMk cId="3467791979" sldId="1207"/>
            <ac:spMk id="11" creationId="{5045091E-C29D-461A-8536-E6055D3EE54E}"/>
          </ac:spMkLst>
        </pc:spChg>
        <pc:spChg chg="add mod">
          <ac:chgData name="Mariah Helgeson" userId="51b1bd1c-374c-4333-91a8-ada6f1cc33a2" providerId="ADAL" clId="{2561BA1A-F32F-064E-9033-AAFC7156500D}" dt="2022-01-25T19:36:24.051" v="3264"/>
          <ac:spMkLst>
            <pc:docMk/>
            <pc:sldMk cId="3467791979" sldId="1207"/>
            <ac:spMk id="12" creationId="{70ADCF65-4725-004B-BD20-C02429E37209}"/>
          </ac:spMkLst>
        </pc:spChg>
        <pc:spChg chg="add mod">
          <ac:chgData name="Mariah Helgeson" userId="51b1bd1c-374c-4333-91a8-ada6f1cc33a2" providerId="ADAL" clId="{2561BA1A-F32F-064E-9033-AAFC7156500D}" dt="2022-01-25T19:36:24.051" v="3264"/>
          <ac:spMkLst>
            <pc:docMk/>
            <pc:sldMk cId="3467791979" sldId="1207"/>
            <ac:spMk id="13" creationId="{110A7842-25DC-B744-BBC9-A30D15AFCA6D}"/>
          </ac:spMkLst>
        </pc:spChg>
        <pc:spChg chg="add mod">
          <ac:chgData name="Mariah Helgeson" userId="51b1bd1c-374c-4333-91a8-ada6f1cc33a2" providerId="ADAL" clId="{2561BA1A-F32F-064E-9033-AAFC7156500D}" dt="2022-01-25T19:36:24.051" v="3264"/>
          <ac:spMkLst>
            <pc:docMk/>
            <pc:sldMk cId="3467791979" sldId="1207"/>
            <ac:spMk id="14" creationId="{D5A12D32-7057-9546-B87C-DA923B441957}"/>
          </ac:spMkLst>
        </pc:spChg>
        <pc:spChg chg="add mod">
          <ac:chgData name="Mariah Helgeson" userId="51b1bd1c-374c-4333-91a8-ada6f1cc33a2" providerId="ADAL" clId="{2561BA1A-F32F-064E-9033-AAFC7156500D}" dt="2022-01-25T19:36:24.051" v="3264"/>
          <ac:spMkLst>
            <pc:docMk/>
            <pc:sldMk cId="3467791979" sldId="1207"/>
            <ac:spMk id="15" creationId="{73F413AA-27F7-1D42-8D94-E0D9670EBCE7}"/>
          </ac:spMkLst>
        </pc:spChg>
        <pc:spChg chg="add mod">
          <ac:chgData name="Mariah Helgeson" userId="51b1bd1c-374c-4333-91a8-ada6f1cc33a2" providerId="ADAL" clId="{2561BA1A-F32F-064E-9033-AAFC7156500D}" dt="2022-01-25T19:36:24.051" v="3264"/>
          <ac:spMkLst>
            <pc:docMk/>
            <pc:sldMk cId="3467791979" sldId="1207"/>
            <ac:spMk id="16" creationId="{0EDA27BF-BB19-864E-9546-3B93E0E4DA6A}"/>
          </ac:spMkLst>
        </pc:spChg>
        <pc:spChg chg="add mod">
          <ac:chgData name="Mariah Helgeson" userId="51b1bd1c-374c-4333-91a8-ada6f1cc33a2" providerId="ADAL" clId="{2561BA1A-F32F-064E-9033-AAFC7156500D}" dt="2022-01-25T19:36:24.051" v="3264"/>
          <ac:spMkLst>
            <pc:docMk/>
            <pc:sldMk cId="3467791979" sldId="1207"/>
            <ac:spMk id="17" creationId="{89FD2619-360E-4F47-82D5-75590E88DEF2}"/>
          </ac:spMkLst>
        </pc:spChg>
        <pc:spChg chg="add mod">
          <ac:chgData name="Mariah Helgeson" userId="51b1bd1c-374c-4333-91a8-ada6f1cc33a2" providerId="ADAL" clId="{2561BA1A-F32F-064E-9033-AAFC7156500D}" dt="2022-01-25T19:36:24.051" v="3264"/>
          <ac:spMkLst>
            <pc:docMk/>
            <pc:sldMk cId="3467791979" sldId="1207"/>
            <ac:spMk id="18" creationId="{D5A06405-DD57-4943-8421-26B599F5E6DF}"/>
          </ac:spMkLst>
        </pc:spChg>
        <pc:spChg chg="add mod">
          <ac:chgData name="Mariah Helgeson" userId="51b1bd1c-374c-4333-91a8-ada6f1cc33a2" providerId="ADAL" clId="{2561BA1A-F32F-064E-9033-AAFC7156500D}" dt="2022-01-25T19:36:24.051" v="3264"/>
          <ac:spMkLst>
            <pc:docMk/>
            <pc:sldMk cId="3467791979" sldId="1207"/>
            <ac:spMk id="19" creationId="{D0D12ABA-90E7-B24D-B1C0-6071159B516A}"/>
          </ac:spMkLst>
        </pc:spChg>
        <pc:spChg chg="add mod">
          <ac:chgData name="Mariah Helgeson" userId="51b1bd1c-374c-4333-91a8-ada6f1cc33a2" providerId="ADAL" clId="{2561BA1A-F32F-064E-9033-AAFC7156500D}" dt="2022-01-25T19:36:24.051" v="3264"/>
          <ac:spMkLst>
            <pc:docMk/>
            <pc:sldMk cId="3467791979" sldId="1207"/>
            <ac:spMk id="20" creationId="{EDD46A76-3F8C-0C45-A876-FA98757B6D82}"/>
          </ac:spMkLst>
        </pc:spChg>
        <pc:spChg chg="add mod">
          <ac:chgData name="Mariah Helgeson" userId="51b1bd1c-374c-4333-91a8-ada6f1cc33a2" providerId="ADAL" clId="{2561BA1A-F32F-064E-9033-AAFC7156500D}" dt="2022-01-25T19:36:24.051" v="3264"/>
          <ac:spMkLst>
            <pc:docMk/>
            <pc:sldMk cId="3467791979" sldId="1207"/>
            <ac:spMk id="21" creationId="{78B10821-941F-EA41-83A3-98AE63B9B205}"/>
          </ac:spMkLst>
        </pc:spChg>
        <pc:spChg chg="add mod">
          <ac:chgData name="Mariah Helgeson" userId="51b1bd1c-374c-4333-91a8-ada6f1cc33a2" providerId="ADAL" clId="{2561BA1A-F32F-064E-9033-AAFC7156500D}" dt="2022-01-25T19:36:24.051" v="3264"/>
          <ac:spMkLst>
            <pc:docMk/>
            <pc:sldMk cId="3467791979" sldId="1207"/>
            <ac:spMk id="22" creationId="{AB2DF38E-F800-B14A-AFCC-805006B38C59}"/>
          </ac:spMkLst>
        </pc:spChg>
        <pc:spChg chg="add mod">
          <ac:chgData name="Mariah Helgeson" userId="51b1bd1c-374c-4333-91a8-ada6f1cc33a2" providerId="ADAL" clId="{2561BA1A-F32F-064E-9033-AAFC7156500D}" dt="2022-01-25T19:36:24.051" v="3264"/>
          <ac:spMkLst>
            <pc:docMk/>
            <pc:sldMk cId="3467791979" sldId="1207"/>
            <ac:spMk id="23" creationId="{826A5B09-BBC3-2D4B-95FF-C401AB1A1FA3}"/>
          </ac:spMkLst>
        </pc:spChg>
        <pc:spChg chg="add mod">
          <ac:chgData name="Mariah Helgeson" userId="51b1bd1c-374c-4333-91a8-ada6f1cc33a2" providerId="ADAL" clId="{2561BA1A-F32F-064E-9033-AAFC7156500D}" dt="2022-01-25T19:36:24.051" v="3264"/>
          <ac:spMkLst>
            <pc:docMk/>
            <pc:sldMk cId="3467791979" sldId="1207"/>
            <ac:spMk id="24" creationId="{F7A25D8C-088E-0044-9AC5-E3BC22844683}"/>
          </ac:spMkLst>
        </pc:spChg>
        <pc:spChg chg="add mod">
          <ac:chgData name="Mariah Helgeson" userId="51b1bd1c-374c-4333-91a8-ada6f1cc33a2" providerId="ADAL" clId="{2561BA1A-F32F-064E-9033-AAFC7156500D}" dt="2022-01-25T19:36:24.051" v="3264"/>
          <ac:spMkLst>
            <pc:docMk/>
            <pc:sldMk cId="3467791979" sldId="1207"/>
            <ac:spMk id="25" creationId="{B67C69CC-BE43-A942-B7B5-D258B9247160}"/>
          </ac:spMkLst>
        </pc:spChg>
        <pc:spChg chg="add mod">
          <ac:chgData name="Mariah Helgeson" userId="51b1bd1c-374c-4333-91a8-ada6f1cc33a2" providerId="ADAL" clId="{2561BA1A-F32F-064E-9033-AAFC7156500D}" dt="2022-01-25T19:43:59.804" v="3442"/>
          <ac:spMkLst>
            <pc:docMk/>
            <pc:sldMk cId="3467791979" sldId="1207"/>
            <ac:spMk id="26" creationId="{A3B33B8B-2F10-7B4F-AD7C-7DB8A5D22335}"/>
          </ac:spMkLst>
        </pc:spChg>
      </pc:sldChg>
      <pc:sldChg chg="addSp delSp modSp mod chgLayout">
        <pc:chgData name="Mariah Helgeson" userId="51b1bd1c-374c-4333-91a8-ada6f1cc33a2" providerId="ADAL" clId="{2561BA1A-F32F-064E-9033-AAFC7156500D}" dt="2022-01-27T18:05:25.936" v="4520" actId="478"/>
        <pc:sldMkLst>
          <pc:docMk/>
          <pc:sldMk cId="2359754777" sldId="1208"/>
        </pc:sldMkLst>
        <pc:spChg chg="mod ord">
          <ac:chgData name="Mariah Helgeson" userId="51b1bd1c-374c-4333-91a8-ada6f1cc33a2" providerId="ADAL" clId="{2561BA1A-F32F-064E-9033-AAFC7156500D}" dt="2022-01-25T20:02:29.854" v="3648" actId="700"/>
          <ac:spMkLst>
            <pc:docMk/>
            <pc:sldMk cId="2359754777" sldId="1208"/>
            <ac:spMk id="2" creationId="{1FD643FD-58DC-442C-BCA2-F71CC6E91025}"/>
          </ac:spMkLst>
        </pc:spChg>
        <pc:spChg chg="mod ord">
          <ac:chgData name="Mariah Helgeson" userId="51b1bd1c-374c-4333-91a8-ada6f1cc33a2" providerId="ADAL" clId="{2561BA1A-F32F-064E-9033-AAFC7156500D}" dt="2022-01-25T20:02:29.854" v="3648" actId="700"/>
          <ac:spMkLst>
            <pc:docMk/>
            <pc:sldMk cId="2359754777" sldId="1208"/>
            <ac:spMk id="3" creationId="{00000000-0000-0000-0000-000000000000}"/>
          </ac:spMkLst>
        </pc:spChg>
        <pc:spChg chg="mod ord">
          <ac:chgData name="Mariah Helgeson" userId="51b1bd1c-374c-4333-91a8-ada6f1cc33a2" providerId="ADAL" clId="{2561BA1A-F32F-064E-9033-AAFC7156500D}" dt="2022-01-25T20:02:29.854" v="3648" actId="700"/>
          <ac:spMkLst>
            <pc:docMk/>
            <pc:sldMk cId="2359754777" sldId="1208"/>
            <ac:spMk id="5" creationId="{DE8299B8-36E6-4930-AF06-BF05E9D01782}"/>
          </ac:spMkLst>
        </pc:spChg>
        <pc:spChg chg="del">
          <ac:chgData name="Mariah Helgeson" userId="51b1bd1c-374c-4333-91a8-ada6f1cc33a2" providerId="ADAL" clId="{2561BA1A-F32F-064E-9033-AAFC7156500D}" dt="2022-01-27T18:05:25.936" v="4520" actId="478"/>
          <ac:spMkLst>
            <pc:docMk/>
            <pc:sldMk cId="2359754777" sldId="1208"/>
            <ac:spMk id="11" creationId="{5045091E-C29D-461A-8536-E6055D3EE54E}"/>
          </ac:spMkLst>
        </pc:spChg>
        <pc:spChg chg="add mod">
          <ac:chgData name="Mariah Helgeson" userId="51b1bd1c-374c-4333-91a8-ada6f1cc33a2" providerId="ADAL" clId="{2561BA1A-F32F-064E-9033-AAFC7156500D}" dt="2022-01-25T19:36:25.452" v="3265"/>
          <ac:spMkLst>
            <pc:docMk/>
            <pc:sldMk cId="2359754777" sldId="1208"/>
            <ac:spMk id="12" creationId="{87D261A2-29FC-9B4D-B8C6-1F5D81A45EC1}"/>
          </ac:spMkLst>
        </pc:spChg>
        <pc:spChg chg="add mod">
          <ac:chgData name="Mariah Helgeson" userId="51b1bd1c-374c-4333-91a8-ada6f1cc33a2" providerId="ADAL" clId="{2561BA1A-F32F-064E-9033-AAFC7156500D}" dt="2022-01-25T19:36:25.452" v="3265"/>
          <ac:spMkLst>
            <pc:docMk/>
            <pc:sldMk cId="2359754777" sldId="1208"/>
            <ac:spMk id="13" creationId="{8C37D25B-63F5-F142-A927-2382E7534103}"/>
          </ac:spMkLst>
        </pc:spChg>
        <pc:spChg chg="add mod">
          <ac:chgData name="Mariah Helgeson" userId="51b1bd1c-374c-4333-91a8-ada6f1cc33a2" providerId="ADAL" clId="{2561BA1A-F32F-064E-9033-AAFC7156500D}" dt="2022-01-25T19:36:25.452" v="3265"/>
          <ac:spMkLst>
            <pc:docMk/>
            <pc:sldMk cId="2359754777" sldId="1208"/>
            <ac:spMk id="14" creationId="{F38EB739-6812-3345-B4FA-AAD5535C9067}"/>
          </ac:spMkLst>
        </pc:spChg>
        <pc:spChg chg="add mod">
          <ac:chgData name="Mariah Helgeson" userId="51b1bd1c-374c-4333-91a8-ada6f1cc33a2" providerId="ADAL" clId="{2561BA1A-F32F-064E-9033-AAFC7156500D}" dt="2022-01-25T19:36:25.452" v="3265"/>
          <ac:spMkLst>
            <pc:docMk/>
            <pc:sldMk cId="2359754777" sldId="1208"/>
            <ac:spMk id="15" creationId="{644BBE6C-DDF2-6A48-A3A2-E6AA2C9AF8B2}"/>
          </ac:spMkLst>
        </pc:spChg>
        <pc:spChg chg="add mod">
          <ac:chgData name="Mariah Helgeson" userId="51b1bd1c-374c-4333-91a8-ada6f1cc33a2" providerId="ADAL" clId="{2561BA1A-F32F-064E-9033-AAFC7156500D}" dt="2022-01-25T19:36:25.452" v="3265"/>
          <ac:spMkLst>
            <pc:docMk/>
            <pc:sldMk cId="2359754777" sldId="1208"/>
            <ac:spMk id="16" creationId="{C025523E-3FFF-EC4B-A3BF-AD466D4A9E03}"/>
          </ac:spMkLst>
        </pc:spChg>
        <pc:spChg chg="add mod">
          <ac:chgData name="Mariah Helgeson" userId="51b1bd1c-374c-4333-91a8-ada6f1cc33a2" providerId="ADAL" clId="{2561BA1A-F32F-064E-9033-AAFC7156500D}" dt="2022-01-25T19:36:25.452" v="3265"/>
          <ac:spMkLst>
            <pc:docMk/>
            <pc:sldMk cId="2359754777" sldId="1208"/>
            <ac:spMk id="17" creationId="{88C991F2-5DA5-674B-A47A-D961C9D787DF}"/>
          </ac:spMkLst>
        </pc:spChg>
        <pc:spChg chg="add mod">
          <ac:chgData name="Mariah Helgeson" userId="51b1bd1c-374c-4333-91a8-ada6f1cc33a2" providerId="ADAL" clId="{2561BA1A-F32F-064E-9033-AAFC7156500D}" dt="2022-01-25T19:36:25.452" v="3265"/>
          <ac:spMkLst>
            <pc:docMk/>
            <pc:sldMk cId="2359754777" sldId="1208"/>
            <ac:spMk id="18" creationId="{118CECBB-1FF2-DC4F-A92C-F8287331F1EC}"/>
          </ac:spMkLst>
        </pc:spChg>
        <pc:spChg chg="add mod">
          <ac:chgData name="Mariah Helgeson" userId="51b1bd1c-374c-4333-91a8-ada6f1cc33a2" providerId="ADAL" clId="{2561BA1A-F32F-064E-9033-AAFC7156500D}" dt="2022-01-25T19:36:25.452" v="3265"/>
          <ac:spMkLst>
            <pc:docMk/>
            <pc:sldMk cId="2359754777" sldId="1208"/>
            <ac:spMk id="19" creationId="{CC637C62-D9C1-4145-BE96-A7DA9A08E0A6}"/>
          </ac:spMkLst>
        </pc:spChg>
        <pc:spChg chg="add mod">
          <ac:chgData name="Mariah Helgeson" userId="51b1bd1c-374c-4333-91a8-ada6f1cc33a2" providerId="ADAL" clId="{2561BA1A-F32F-064E-9033-AAFC7156500D}" dt="2022-01-25T19:36:25.452" v="3265"/>
          <ac:spMkLst>
            <pc:docMk/>
            <pc:sldMk cId="2359754777" sldId="1208"/>
            <ac:spMk id="20" creationId="{6361BA4C-26AF-1444-8E00-5F79157AA951}"/>
          </ac:spMkLst>
        </pc:spChg>
        <pc:spChg chg="add mod">
          <ac:chgData name="Mariah Helgeson" userId="51b1bd1c-374c-4333-91a8-ada6f1cc33a2" providerId="ADAL" clId="{2561BA1A-F32F-064E-9033-AAFC7156500D}" dt="2022-01-25T19:36:25.452" v="3265"/>
          <ac:spMkLst>
            <pc:docMk/>
            <pc:sldMk cId="2359754777" sldId="1208"/>
            <ac:spMk id="21" creationId="{0E154266-5CDD-0945-B173-6238A6F02BC2}"/>
          </ac:spMkLst>
        </pc:spChg>
        <pc:spChg chg="add mod">
          <ac:chgData name="Mariah Helgeson" userId="51b1bd1c-374c-4333-91a8-ada6f1cc33a2" providerId="ADAL" clId="{2561BA1A-F32F-064E-9033-AAFC7156500D}" dt="2022-01-25T19:36:25.452" v="3265"/>
          <ac:spMkLst>
            <pc:docMk/>
            <pc:sldMk cId="2359754777" sldId="1208"/>
            <ac:spMk id="22" creationId="{008EB269-59DC-2941-976E-28CA272DE8EA}"/>
          </ac:spMkLst>
        </pc:spChg>
        <pc:spChg chg="add mod">
          <ac:chgData name="Mariah Helgeson" userId="51b1bd1c-374c-4333-91a8-ada6f1cc33a2" providerId="ADAL" clId="{2561BA1A-F32F-064E-9033-AAFC7156500D}" dt="2022-01-25T19:36:25.452" v="3265"/>
          <ac:spMkLst>
            <pc:docMk/>
            <pc:sldMk cId="2359754777" sldId="1208"/>
            <ac:spMk id="23" creationId="{2E39FF77-A016-B24F-AB9E-811F017E7AF9}"/>
          </ac:spMkLst>
        </pc:spChg>
        <pc:spChg chg="add mod">
          <ac:chgData name="Mariah Helgeson" userId="51b1bd1c-374c-4333-91a8-ada6f1cc33a2" providerId="ADAL" clId="{2561BA1A-F32F-064E-9033-AAFC7156500D}" dt="2022-01-25T19:36:25.452" v="3265"/>
          <ac:spMkLst>
            <pc:docMk/>
            <pc:sldMk cId="2359754777" sldId="1208"/>
            <ac:spMk id="24" creationId="{E650E20D-289B-FC4D-AF2E-5F6AEEEED29A}"/>
          </ac:spMkLst>
        </pc:spChg>
        <pc:spChg chg="add mod">
          <ac:chgData name="Mariah Helgeson" userId="51b1bd1c-374c-4333-91a8-ada6f1cc33a2" providerId="ADAL" clId="{2561BA1A-F32F-064E-9033-AAFC7156500D}" dt="2022-01-25T19:36:25.452" v="3265"/>
          <ac:spMkLst>
            <pc:docMk/>
            <pc:sldMk cId="2359754777" sldId="1208"/>
            <ac:spMk id="25" creationId="{F63DAD64-4B8D-9D4C-90A8-5FE12BB11CEC}"/>
          </ac:spMkLst>
        </pc:spChg>
        <pc:spChg chg="add mod">
          <ac:chgData name="Mariah Helgeson" userId="51b1bd1c-374c-4333-91a8-ada6f1cc33a2" providerId="ADAL" clId="{2561BA1A-F32F-064E-9033-AAFC7156500D}" dt="2022-01-25T19:44:02.982" v="3443"/>
          <ac:spMkLst>
            <pc:docMk/>
            <pc:sldMk cId="2359754777" sldId="1208"/>
            <ac:spMk id="26" creationId="{1310AD4A-C9C3-6B4C-94B7-A32C9A0A02A3}"/>
          </ac:spMkLst>
        </pc:spChg>
      </pc:sldChg>
      <pc:sldChg chg="addSp delSp modSp mod chgLayout">
        <pc:chgData name="Mariah Helgeson" userId="51b1bd1c-374c-4333-91a8-ada6f1cc33a2" providerId="ADAL" clId="{2561BA1A-F32F-064E-9033-AAFC7156500D}" dt="2022-01-27T18:05:30.222" v="4521" actId="478"/>
        <pc:sldMkLst>
          <pc:docMk/>
          <pc:sldMk cId="2979136707" sldId="1209"/>
        </pc:sldMkLst>
        <pc:spChg chg="mod ord">
          <ac:chgData name="Mariah Helgeson" userId="51b1bd1c-374c-4333-91a8-ada6f1cc33a2" providerId="ADAL" clId="{2561BA1A-F32F-064E-9033-AAFC7156500D}" dt="2022-01-25T20:02:29.854" v="3648" actId="700"/>
          <ac:spMkLst>
            <pc:docMk/>
            <pc:sldMk cId="2979136707" sldId="1209"/>
            <ac:spMk id="2" creationId="{1FD643FD-58DC-442C-BCA2-F71CC6E91025}"/>
          </ac:spMkLst>
        </pc:spChg>
        <pc:spChg chg="mod ord">
          <ac:chgData name="Mariah Helgeson" userId="51b1bd1c-374c-4333-91a8-ada6f1cc33a2" providerId="ADAL" clId="{2561BA1A-F32F-064E-9033-AAFC7156500D}" dt="2022-01-25T20:02:29.854" v="3648" actId="700"/>
          <ac:spMkLst>
            <pc:docMk/>
            <pc:sldMk cId="2979136707" sldId="1209"/>
            <ac:spMk id="3" creationId="{00000000-0000-0000-0000-000000000000}"/>
          </ac:spMkLst>
        </pc:spChg>
        <pc:spChg chg="mod ord">
          <ac:chgData name="Mariah Helgeson" userId="51b1bd1c-374c-4333-91a8-ada6f1cc33a2" providerId="ADAL" clId="{2561BA1A-F32F-064E-9033-AAFC7156500D}" dt="2022-01-25T20:02:29.854" v="3648" actId="700"/>
          <ac:spMkLst>
            <pc:docMk/>
            <pc:sldMk cId="2979136707" sldId="1209"/>
            <ac:spMk id="5" creationId="{DE8299B8-36E6-4930-AF06-BF05E9D01782}"/>
          </ac:spMkLst>
        </pc:spChg>
        <pc:spChg chg="del">
          <ac:chgData name="Mariah Helgeson" userId="51b1bd1c-374c-4333-91a8-ada6f1cc33a2" providerId="ADAL" clId="{2561BA1A-F32F-064E-9033-AAFC7156500D}" dt="2022-01-27T18:05:30.222" v="4521" actId="478"/>
          <ac:spMkLst>
            <pc:docMk/>
            <pc:sldMk cId="2979136707" sldId="1209"/>
            <ac:spMk id="11" creationId="{5045091E-C29D-461A-8536-E6055D3EE54E}"/>
          </ac:spMkLst>
        </pc:spChg>
        <pc:spChg chg="add mod">
          <ac:chgData name="Mariah Helgeson" userId="51b1bd1c-374c-4333-91a8-ada6f1cc33a2" providerId="ADAL" clId="{2561BA1A-F32F-064E-9033-AAFC7156500D}" dt="2022-01-25T19:36:26.790" v="3266"/>
          <ac:spMkLst>
            <pc:docMk/>
            <pc:sldMk cId="2979136707" sldId="1209"/>
            <ac:spMk id="12" creationId="{B69840A6-A41A-D447-9C5A-431E72AAD916}"/>
          </ac:spMkLst>
        </pc:spChg>
        <pc:spChg chg="add mod">
          <ac:chgData name="Mariah Helgeson" userId="51b1bd1c-374c-4333-91a8-ada6f1cc33a2" providerId="ADAL" clId="{2561BA1A-F32F-064E-9033-AAFC7156500D}" dt="2022-01-25T19:36:26.790" v="3266"/>
          <ac:spMkLst>
            <pc:docMk/>
            <pc:sldMk cId="2979136707" sldId="1209"/>
            <ac:spMk id="13" creationId="{EA365539-7B78-4A40-8E2F-D81333094DDA}"/>
          </ac:spMkLst>
        </pc:spChg>
        <pc:spChg chg="add mod">
          <ac:chgData name="Mariah Helgeson" userId="51b1bd1c-374c-4333-91a8-ada6f1cc33a2" providerId="ADAL" clId="{2561BA1A-F32F-064E-9033-AAFC7156500D}" dt="2022-01-25T19:36:26.790" v="3266"/>
          <ac:spMkLst>
            <pc:docMk/>
            <pc:sldMk cId="2979136707" sldId="1209"/>
            <ac:spMk id="14" creationId="{745EF872-D0F0-7144-BB68-074915D07B1C}"/>
          </ac:spMkLst>
        </pc:spChg>
        <pc:spChg chg="add mod">
          <ac:chgData name="Mariah Helgeson" userId="51b1bd1c-374c-4333-91a8-ada6f1cc33a2" providerId="ADAL" clId="{2561BA1A-F32F-064E-9033-AAFC7156500D}" dt="2022-01-25T19:36:26.790" v="3266"/>
          <ac:spMkLst>
            <pc:docMk/>
            <pc:sldMk cId="2979136707" sldId="1209"/>
            <ac:spMk id="15" creationId="{52B7D127-390C-BA4B-A292-FD6E7CF1D6AD}"/>
          </ac:spMkLst>
        </pc:spChg>
        <pc:spChg chg="add mod">
          <ac:chgData name="Mariah Helgeson" userId="51b1bd1c-374c-4333-91a8-ada6f1cc33a2" providerId="ADAL" clId="{2561BA1A-F32F-064E-9033-AAFC7156500D}" dt="2022-01-25T19:36:26.790" v="3266"/>
          <ac:spMkLst>
            <pc:docMk/>
            <pc:sldMk cId="2979136707" sldId="1209"/>
            <ac:spMk id="16" creationId="{61D7A522-60FC-9C42-B9B8-38A2996C2AC1}"/>
          </ac:spMkLst>
        </pc:spChg>
        <pc:spChg chg="add mod">
          <ac:chgData name="Mariah Helgeson" userId="51b1bd1c-374c-4333-91a8-ada6f1cc33a2" providerId="ADAL" clId="{2561BA1A-F32F-064E-9033-AAFC7156500D}" dt="2022-01-25T19:36:26.790" v="3266"/>
          <ac:spMkLst>
            <pc:docMk/>
            <pc:sldMk cId="2979136707" sldId="1209"/>
            <ac:spMk id="17" creationId="{C3772F85-548B-C94C-ADC1-47926B96625B}"/>
          </ac:spMkLst>
        </pc:spChg>
        <pc:spChg chg="add mod">
          <ac:chgData name="Mariah Helgeson" userId="51b1bd1c-374c-4333-91a8-ada6f1cc33a2" providerId="ADAL" clId="{2561BA1A-F32F-064E-9033-AAFC7156500D}" dt="2022-01-25T19:36:26.790" v="3266"/>
          <ac:spMkLst>
            <pc:docMk/>
            <pc:sldMk cId="2979136707" sldId="1209"/>
            <ac:spMk id="18" creationId="{6DBD3C81-913F-DD49-8D14-452B338745FA}"/>
          </ac:spMkLst>
        </pc:spChg>
        <pc:spChg chg="add mod">
          <ac:chgData name="Mariah Helgeson" userId="51b1bd1c-374c-4333-91a8-ada6f1cc33a2" providerId="ADAL" clId="{2561BA1A-F32F-064E-9033-AAFC7156500D}" dt="2022-01-25T19:36:26.790" v="3266"/>
          <ac:spMkLst>
            <pc:docMk/>
            <pc:sldMk cId="2979136707" sldId="1209"/>
            <ac:spMk id="19" creationId="{02249DAC-6CAE-0640-AE0D-3119DEDC5A25}"/>
          </ac:spMkLst>
        </pc:spChg>
        <pc:spChg chg="add mod">
          <ac:chgData name="Mariah Helgeson" userId="51b1bd1c-374c-4333-91a8-ada6f1cc33a2" providerId="ADAL" clId="{2561BA1A-F32F-064E-9033-AAFC7156500D}" dt="2022-01-25T19:36:26.790" v="3266"/>
          <ac:spMkLst>
            <pc:docMk/>
            <pc:sldMk cId="2979136707" sldId="1209"/>
            <ac:spMk id="20" creationId="{AE161B75-BF6C-6044-8260-5973E2900E57}"/>
          </ac:spMkLst>
        </pc:spChg>
        <pc:spChg chg="add mod">
          <ac:chgData name="Mariah Helgeson" userId="51b1bd1c-374c-4333-91a8-ada6f1cc33a2" providerId="ADAL" clId="{2561BA1A-F32F-064E-9033-AAFC7156500D}" dt="2022-01-25T19:36:26.790" v="3266"/>
          <ac:spMkLst>
            <pc:docMk/>
            <pc:sldMk cId="2979136707" sldId="1209"/>
            <ac:spMk id="21" creationId="{551BC79A-E393-414A-88AF-695ED3950D1B}"/>
          </ac:spMkLst>
        </pc:spChg>
        <pc:spChg chg="add mod">
          <ac:chgData name="Mariah Helgeson" userId="51b1bd1c-374c-4333-91a8-ada6f1cc33a2" providerId="ADAL" clId="{2561BA1A-F32F-064E-9033-AAFC7156500D}" dt="2022-01-25T19:36:26.790" v="3266"/>
          <ac:spMkLst>
            <pc:docMk/>
            <pc:sldMk cId="2979136707" sldId="1209"/>
            <ac:spMk id="22" creationId="{3D6AEE26-3145-EF4F-AE5E-A83CD6B3B605}"/>
          </ac:spMkLst>
        </pc:spChg>
        <pc:spChg chg="add mod">
          <ac:chgData name="Mariah Helgeson" userId="51b1bd1c-374c-4333-91a8-ada6f1cc33a2" providerId="ADAL" clId="{2561BA1A-F32F-064E-9033-AAFC7156500D}" dt="2022-01-25T19:36:26.790" v="3266"/>
          <ac:spMkLst>
            <pc:docMk/>
            <pc:sldMk cId="2979136707" sldId="1209"/>
            <ac:spMk id="23" creationId="{BA3C76C1-4BDB-EF4B-9125-38E38833A467}"/>
          </ac:spMkLst>
        </pc:spChg>
        <pc:spChg chg="add mod">
          <ac:chgData name="Mariah Helgeson" userId="51b1bd1c-374c-4333-91a8-ada6f1cc33a2" providerId="ADAL" clId="{2561BA1A-F32F-064E-9033-AAFC7156500D}" dt="2022-01-25T19:36:26.790" v="3266"/>
          <ac:spMkLst>
            <pc:docMk/>
            <pc:sldMk cId="2979136707" sldId="1209"/>
            <ac:spMk id="24" creationId="{8649407A-B7DA-F442-9338-6E8A9026A9B8}"/>
          </ac:spMkLst>
        </pc:spChg>
        <pc:spChg chg="add mod">
          <ac:chgData name="Mariah Helgeson" userId="51b1bd1c-374c-4333-91a8-ada6f1cc33a2" providerId="ADAL" clId="{2561BA1A-F32F-064E-9033-AAFC7156500D}" dt="2022-01-25T19:36:26.790" v="3266"/>
          <ac:spMkLst>
            <pc:docMk/>
            <pc:sldMk cId="2979136707" sldId="1209"/>
            <ac:spMk id="25" creationId="{2F742A1E-A66D-D143-AA9E-DC6EA9643CD2}"/>
          </ac:spMkLst>
        </pc:spChg>
        <pc:spChg chg="add mod">
          <ac:chgData name="Mariah Helgeson" userId="51b1bd1c-374c-4333-91a8-ada6f1cc33a2" providerId="ADAL" clId="{2561BA1A-F32F-064E-9033-AAFC7156500D}" dt="2022-01-25T19:44:03.683" v="3444"/>
          <ac:spMkLst>
            <pc:docMk/>
            <pc:sldMk cId="2979136707" sldId="1209"/>
            <ac:spMk id="26" creationId="{90EA1308-6A99-3847-A70B-BA8B62B01CD7}"/>
          </ac:spMkLst>
        </pc:spChg>
      </pc:sldChg>
      <pc:sldChg chg="addSp delSp modSp mod chgLayout">
        <pc:chgData name="Mariah Helgeson" userId="51b1bd1c-374c-4333-91a8-ada6f1cc33a2" providerId="ADAL" clId="{2561BA1A-F32F-064E-9033-AAFC7156500D}" dt="2022-01-27T18:06:14.009" v="4531" actId="478"/>
        <pc:sldMkLst>
          <pc:docMk/>
          <pc:sldMk cId="3909404332" sldId="1210"/>
        </pc:sldMkLst>
        <pc:spChg chg="mod ord">
          <ac:chgData name="Mariah Helgeson" userId="51b1bd1c-374c-4333-91a8-ada6f1cc33a2" providerId="ADAL" clId="{2561BA1A-F32F-064E-9033-AAFC7156500D}" dt="2022-01-25T20:02:29.854" v="3648" actId="700"/>
          <ac:spMkLst>
            <pc:docMk/>
            <pc:sldMk cId="3909404332" sldId="1210"/>
            <ac:spMk id="2" creationId="{1FD643FD-58DC-442C-BCA2-F71CC6E91025}"/>
          </ac:spMkLst>
        </pc:spChg>
        <pc:spChg chg="mod ord">
          <ac:chgData name="Mariah Helgeson" userId="51b1bd1c-374c-4333-91a8-ada6f1cc33a2" providerId="ADAL" clId="{2561BA1A-F32F-064E-9033-AAFC7156500D}" dt="2022-01-25T20:02:29.854" v="3648" actId="700"/>
          <ac:spMkLst>
            <pc:docMk/>
            <pc:sldMk cId="3909404332" sldId="1210"/>
            <ac:spMk id="3" creationId="{00000000-0000-0000-0000-000000000000}"/>
          </ac:spMkLst>
        </pc:spChg>
        <pc:spChg chg="mod ord">
          <ac:chgData name="Mariah Helgeson" userId="51b1bd1c-374c-4333-91a8-ada6f1cc33a2" providerId="ADAL" clId="{2561BA1A-F32F-064E-9033-AAFC7156500D}" dt="2022-01-25T20:02:29.854" v="3648" actId="700"/>
          <ac:spMkLst>
            <pc:docMk/>
            <pc:sldMk cId="3909404332" sldId="1210"/>
            <ac:spMk id="5" creationId="{DE8299B8-36E6-4930-AF06-BF05E9D01782}"/>
          </ac:spMkLst>
        </pc:spChg>
        <pc:spChg chg="del">
          <ac:chgData name="Mariah Helgeson" userId="51b1bd1c-374c-4333-91a8-ada6f1cc33a2" providerId="ADAL" clId="{2561BA1A-F32F-064E-9033-AAFC7156500D}" dt="2022-01-27T18:06:14.009" v="4531" actId="478"/>
          <ac:spMkLst>
            <pc:docMk/>
            <pc:sldMk cId="3909404332" sldId="1210"/>
            <ac:spMk id="10" creationId="{2C8345E3-871B-427B-AAF9-E8338730C85F}"/>
          </ac:spMkLst>
        </pc:spChg>
        <pc:spChg chg="add mod">
          <ac:chgData name="Mariah Helgeson" userId="51b1bd1c-374c-4333-91a8-ada6f1cc33a2" providerId="ADAL" clId="{2561BA1A-F32F-064E-9033-AAFC7156500D}" dt="2022-01-25T19:36:53.741" v="3278"/>
          <ac:spMkLst>
            <pc:docMk/>
            <pc:sldMk cId="3909404332" sldId="1210"/>
            <ac:spMk id="11" creationId="{A771F555-2159-A64A-925C-A0FA1D65E98F}"/>
          </ac:spMkLst>
        </pc:spChg>
        <pc:spChg chg="add mod">
          <ac:chgData name="Mariah Helgeson" userId="51b1bd1c-374c-4333-91a8-ada6f1cc33a2" providerId="ADAL" clId="{2561BA1A-F32F-064E-9033-AAFC7156500D}" dt="2022-01-25T19:36:53.741" v="3278"/>
          <ac:spMkLst>
            <pc:docMk/>
            <pc:sldMk cId="3909404332" sldId="1210"/>
            <ac:spMk id="12" creationId="{F8109FB6-23D8-AE4D-9C6E-12EF2220A10F}"/>
          </ac:spMkLst>
        </pc:spChg>
        <pc:spChg chg="add mod">
          <ac:chgData name="Mariah Helgeson" userId="51b1bd1c-374c-4333-91a8-ada6f1cc33a2" providerId="ADAL" clId="{2561BA1A-F32F-064E-9033-AAFC7156500D}" dt="2022-01-25T19:36:53.741" v="3278"/>
          <ac:spMkLst>
            <pc:docMk/>
            <pc:sldMk cId="3909404332" sldId="1210"/>
            <ac:spMk id="13" creationId="{B11DF57D-7215-7946-BC1F-A7420ED3362D}"/>
          </ac:spMkLst>
        </pc:spChg>
        <pc:spChg chg="add mod">
          <ac:chgData name="Mariah Helgeson" userId="51b1bd1c-374c-4333-91a8-ada6f1cc33a2" providerId="ADAL" clId="{2561BA1A-F32F-064E-9033-AAFC7156500D}" dt="2022-01-25T19:36:53.741" v="3278"/>
          <ac:spMkLst>
            <pc:docMk/>
            <pc:sldMk cId="3909404332" sldId="1210"/>
            <ac:spMk id="14" creationId="{D520B4F8-6455-DD4B-91ED-D32425FB2203}"/>
          </ac:spMkLst>
        </pc:spChg>
        <pc:spChg chg="add mod">
          <ac:chgData name="Mariah Helgeson" userId="51b1bd1c-374c-4333-91a8-ada6f1cc33a2" providerId="ADAL" clId="{2561BA1A-F32F-064E-9033-AAFC7156500D}" dt="2022-01-25T19:36:53.741" v="3278"/>
          <ac:spMkLst>
            <pc:docMk/>
            <pc:sldMk cId="3909404332" sldId="1210"/>
            <ac:spMk id="15" creationId="{A8B58532-615A-5C48-A728-34D6E8720635}"/>
          </ac:spMkLst>
        </pc:spChg>
        <pc:spChg chg="add mod">
          <ac:chgData name="Mariah Helgeson" userId="51b1bd1c-374c-4333-91a8-ada6f1cc33a2" providerId="ADAL" clId="{2561BA1A-F32F-064E-9033-AAFC7156500D}" dt="2022-01-25T19:36:53.741" v="3278"/>
          <ac:spMkLst>
            <pc:docMk/>
            <pc:sldMk cId="3909404332" sldId="1210"/>
            <ac:spMk id="16" creationId="{4DBD55DC-4277-5B48-8202-F817E9729566}"/>
          </ac:spMkLst>
        </pc:spChg>
        <pc:spChg chg="add mod">
          <ac:chgData name="Mariah Helgeson" userId="51b1bd1c-374c-4333-91a8-ada6f1cc33a2" providerId="ADAL" clId="{2561BA1A-F32F-064E-9033-AAFC7156500D}" dt="2022-01-25T19:36:53.741" v="3278"/>
          <ac:spMkLst>
            <pc:docMk/>
            <pc:sldMk cId="3909404332" sldId="1210"/>
            <ac:spMk id="17" creationId="{9096ED1E-9D56-804D-9F5C-AE923D61FDA7}"/>
          </ac:spMkLst>
        </pc:spChg>
        <pc:spChg chg="add mod">
          <ac:chgData name="Mariah Helgeson" userId="51b1bd1c-374c-4333-91a8-ada6f1cc33a2" providerId="ADAL" clId="{2561BA1A-F32F-064E-9033-AAFC7156500D}" dt="2022-01-25T19:36:53.741" v="3278"/>
          <ac:spMkLst>
            <pc:docMk/>
            <pc:sldMk cId="3909404332" sldId="1210"/>
            <ac:spMk id="18" creationId="{79C07738-9CC7-2643-A6FD-589F43364AAC}"/>
          </ac:spMkLst>
        </pc:spChg>
        <pc:spChg chg="add mod">
          <ac:chgData name="Mariah Helgeson" userId="51b1bd1c-374c-4333-91a8-ada6f1cc33a2" providerId="ADAL" clId="{2561BA1A-F32F-064E-9033-AAFC7156500D}" dt="2022-01-25T19:36:53.741" v="3278"/>
          <ac:spMkLst>
            <pc:docMk/>
            <pc:sldMk cId="3909404332" sldId="1210"/>
            <ac:spMk id="19" creationId="{89AC26DE-568D-7643-8D2C-5A15484E0BF2}"/>
          </ac:spMkLst>
        </pc:spChg>
        <pc:spChg chg="add mod">
          <ac:chgData name="Mariah Helgeson" userId="51b1bd1c-374c-4333-91a8-ada6f1cc33a2" providerId="ADAL" clId="{2561BA1A-F32F-064E-9033-AAFC7156500D}" dt="2022-01-25T19:36:53.741" v="3278"/>
          <ac:spMkLst>
            <pc:docMk/>
            <pc:sldMk cId="3909404332" sldId="1210"/>
            <ac:spMk id="20" creationId="{5F9C4302-18AF-3349-8332-D22F23FBBFE9}"/>
          </ac:spMkLst>
        </pc:spChg>
        <pc:spChg chg="add mod">
          <ac:chgData name="Mariah Helgeson" userId="51b1bd1c-374c-4333-91a8-ada6f1cc33a2" providerId="ADAL" clId="{2561BA1A-F32F-064E-9033-AAFC7156500D}" dt="2022-01-25T19:36:53.741" v="3278"/>
          <ac:spMkLst>
            <pc:docMk/>
            <pc:sldMk cId="3909404332" sldId="1210"/>
            <ac:spMk id="21" creationId="{78E4F296-D592-8A43-ACFC-6969C116CBED}"/>
          </ac:spMkLst>
        </pc:spChg>
        <pc:spChg chg="add mod">
          <ac:chgData name="Mariah Helgeson" userId="51b1bd1c-374c-4333-91a8-ada6f1cc33a2" providerId="ADAL" clId="{2561BA1A-F32F-064E-9033-AAFC7156500D}" dt="2022-01-25T19:36:53.741" v="3278"/>
          <ac:spMkLst>
            <pc:docMk/>
            <pc:sldMk cId="3909404332" sldId="1210"/>
            <ac:spMk id="22" creationId="{7751A8DC-B173-2141-86AF-F28C3BFBE71A}"/>
          </ac:spMkLst>
        </pc:spChg>
        <pc:spChg chg="add mod">
          <ac:chgData name="Mariah Helgeson" userId="51b1bd1c-374c-4333-91a8-ada6f1cc33a2" providerId="ADAL" clId="{2561BA1A-F32F-064E-9033-AAFC7156500D}" dt="2022-01-25T19:36:53.741" v="3278"/>
          <ac:spMkLst>
            <pc:docMk/>
            <pc:sldMk cId="3909404332" sldId="1210"/>
            <ac:spMk id="23" creationId="{01C1DC62-3883-CB4C-BC61-3D0BF89DD411}"/>
          </ac:spMkLst>
        </pc:spChg>
        <pc:spChg chg="add mod">
          <ac:chgData name="Mariah Helgeson" userId="51b1bd1c-374c-4333-91a8-ada6f1cc33a2" providerId="ADAL" clId="{2561BA1A-F32F-064E-9033-AAFC7156500D}" dt="2022-01-25T19:36:53.741" v="3278"/>
          <ac:spMkLst>
            <pc:docMk/>
            <pc:sldMk cId="3909404332" sldId="1210"/>
            <ac:spMk id="24" creationId="{8B80C4B9-E0B2-CE42-8E1F-583408EEACD0}"/>
          </ac:spMkLst>
        </pc:spChg>
        <pc:spChg chg="add mod">
          <ac:chgData name="Mariah Helgeson" userId="51b1bd1c-374c-4333-91a8-ada6f1cc33a2" providerId="ADAL" clId="{2561BA1A-F32F-064E-9033-AAFC7156500D}" dt="2022-01-25T19:44:17.249" v="3455"/>
          <ac:spMkLst>
            <pc:docMk/>
            <pc:sldMk cId="3909404332" sldId="1210"/>
            <ac:spMk id="25" creationId="{D67DBE63-3A5B-4647-8F54-2944191664A7}"/>
          </ac:spMkLst>
        </pc:spChg>
      </pc:sldChg>
      <pc:sldChg chg="addSp delSp modSp mod chgLayout">
        <pc:chgData name="Mariah Helgeson" userId="51b1bd1c-374c-4333-91a8-ada6f1cc33a2" providerId="ADAL" clId="{2561BA1A-F32F-064E-9033-AAFC7156500D}" dt="2022-01-27T18:06:30.591" v="4533" actId="478"/>
        <pc:sldMkLst>
          <pc:docMk/>
          <pc:sldMk cId="3016596539" sldId="1211"/>
        </pc:sldMkLst>
        <pc:spChg chg="mod ord">
          <ac:chgData name="Mariah Helgeson" userId="51b1bd1c-374c-4333-91a8-ada6f1cc33a2" providerId="ADAL" clId="{2561BA1A-F32F-064E-9033-AAFC7156500D}" dt="2022-01-25T20:02:29.854" v="3648" actId="700"/>
          <ac:spMkLst>
            <pc:docMk/>
            <pc:sldMk cId="3016596539" sldId="1211"/>
            <ac:spMk id="2" creationId="{1FD643FD-58DC-442C-BCA2-F71CC6E91025}"/>
          </ac:spMkLst>
        </pc:spChg>
        <pc:spChg chg="mod ord">
          <ac:chgData name="Mariah Helgeson" userId="51b1bd1c-374c-4333-91a8-ada6f1cc33a2" providerId="ADAL" clId="{2561BA1A-F32F-064E-9033-AAFC7156500D}" dt="2022-01-25T20:02:29.854" v="3648" actId="700"/>
          <ac:spMkLst>
            <pc:docMk/>
            <pc:sldMk cId="3016596539" sldId="1211"/>
            <ac:spMk id="3" creationId="{00000000-0000-0000-0000-000000000000}"/>
          </ac:spMkLst>
        </pc:spChg>
        <pc:spChg chg="mod ord">
          <ac:chgData name="Mariah Helgeson" userId="51b1bd1c-374c-4333-91a8-ada6f1cc33a2" providerId="ADAL" clId="{2561BA1A-F32F-064E-9033-AAFC7156500D}" dt="2022-01-25T20:02:29.854" v="3648" actId="700"/>
          <ac:spMkLst>
            <pc:docMk/>
            <pc:sldMk cId="3016596539" sldId="1211"/>
            <ac:spMk id="5" creationId="{DE8299B8-36E6-4930-AF06-BF05E9D01782}"/>
          </ac:spMkLst>
        </pc:spChg>
        <pc:spChg chg="del">
          <ac:chgData name="Mariah Helgeson" userId="51b1bd1c-374c-4333-91a8-ada6f1cc33a2" providerId="ADAL" clId="{2561BA1A-F32F-064E-9033-AAFC7156500D}" dt="2022-01-27T18:06:30.591" v="4533" actId="478"/>
          <ac:spMkLst>
            <pc:docMk/>
            <pc:sldMk cId="3016596539" sldId="1211"/>
            <ac:spMk id="10" creationId="{2C8345E3-871B-427B-AAF9-E8338730C85F}"/>
          </ac:spMkLst>
        </pc:spChg>
        <pc:spChg chg="add mod">
          <ac:chgData name="Mariah Helgeson" userId="51b1bd1c-374c-4333-91a8-ada6f1cc33a2" providerId="ADAL" clId="{2561BA1A-F32F-064E-9033-AAFC7156500D}" dt="2022-01-25T19:37:07.359" v="3281"/>
          <ac:spMkLst>
            <pc:docMk/>
            <pc:sldMk cId="3016596539" sldId="1211"/>
            <ac:spMk id="11" creationId="{60A5145D-AC26-D845-8AE2-85349F6932AF}"/>
          </ac:spMkLst>
        </pc:spChg>
        <pc:spChg chg="add mod">
          <ac:chgData name="Mariah Helgeson" userId="51b1bd1c-374c-4333-91a8-ada6f1cc33a2" providerId="ADAL" clId="{2561BA1A-F32F-064E-9033-AAFC7156500D}" dt="2022-01-25T19:37:07.359" v="3281"/>
          <ac:spMkLst>
            <pc:docMk/>
            <pc:sldMk cId="3016596539" sldId="1211"/>
            <ac:spMk id="12" creationId="{8C661B4E-52BF-D745-8AAF-9091722EE317}"/>
          </ac:spMkLst>
        </pc:spChg>
        <pc:spChg chg="add mod">
          <ac:chgData name="Mariah Helgeson" userId="51b1bd1c-374c-4333-91a8-ada6f1cc33a2" providerId="ADAL" clId="{2561BA1A-F32F-064E-9033-AAFC7156500D}" dt="2022-01-25T19:37:07.359" v="3281"/>
          <ac:spMkLst>
            <pc:docMk/>
            <pc:sldMk cId="3016596539" sldId="1211"/>
            <ac:spMk id="13" creationId="{5550C51F-2FF5-5D40-A735-1075CEA29E96}"/>
          </ac:spMkLst>
        </pc:spChg>
        <pc:spChg chg="add mod">
          <ac:chgData name="Mariah Helgeson" userId="51b1bd1c-374c-4333-91a8-ada6f1cc33a2" providerId="ADAL" clId="{2561BA1A-F32F-064E-9033-AAFC7156500D}" dt="2022-01-25T19:37:07.359" v="3281"/>
          <ac:spMkLst>
            <pc:docMk/>
            <pc:sldMk cId="3016596539" sldId="1211"/>
            <ac:spMk id="14" creationId="{C9F65B8A-C072-A84F-87EF-3FC5528DDCDD}"/>
          </ac:spMkLst>
        </pc:spChg>
        <pc:spChg chg="add mod">
          <ac:chgData name="Mariah Helgeson" userId="51b1bd1c-374c-4333-91a8-ada6f1cc33a2" providerId="ADAL" clId="{2561BA1A-F32F-064E-9033-AAFC7156500D}" dt="2022-01-25T19:37:07.359" v="3281"/>
          <ac:spMkLst>
            <pc:docMk/>
            <pc:sldMk cId="3016596539" sldId="1211"/>
            <ac:spMk id="15" creationId="{7301269B-7154-8045-BC6D-840F9D5FC2DD}"/>
          </ac:spMkLst>
        </pc:spChg>
        <pc:spChg chg="add mod">
          <ac:chgData name="Mariah Helgeson" userId="51b1bd1c-374c-4333-91a8-ada6f1cc33a2" providerId="ADAL" clId="{2561BA1A-F32F-064E-9033-AAFC7156500D}" dt="2022-01-25T19:37:07.359" v="3281"/>
          <ac:spMkLst>
            <pc:docMk/>
            <pc:sldMk cId="3016596539" sldId="1211"/>
            <ac:spMk id="16" creationId="{76AEAEC7-FFAA-BF4D-8186-206A0E4081BC}"/>
          </ac:spMkLst>
        </pc:spChg>
        <pc:spChg chg="add mod">
          <ac:chgData name="Mariah Helgeson" userId="51b1bd1c-374c-4333-91a8-ada6f1cc33a2" providerId="ADAL" clId="{2561BA1A-F32F-064E-9033-AAFC7156500D}" dt="2022-01-25T19:37:07.359" v="3281"/>
          <ac:spMkLst>
            <pc:docMk/>
            <pc:sldMk cId="3016596539" sldId="1211"/>
            <ac:spMk id="17" creationId="{8B9AE0FE-F3DE-6540-A207-4502D7221F88}"/>
          </ac:spMkLst>
        </pc:spChg>
        <pc:spChg chg="add mod">
          <ac:chgData name="Mariah Helgeson" userId="51b1bd1c-374c-4333-91a8-ada6f1cc33a2" providerId="ADAL" clId="{2561BA1A-F32F-064E-9033-AAFC7156500D}" dt="2022-01-25T19:37:07.359" v="3281"/>
          <ac:spMkLst>
            <pc:docMk/>
            <pc:sldMk cId="3016596539" sldId="1211"/>
            <ac:spMk id="18" creationId="{A15BD327-72E0-684A-A38E-E861D411B824}"/>
          </ac:spMkLst>
        </pc:spChg>
        <pc:spChg chg="add mod">
          <ac:chgData name="Mariah Helgeson" userId="51b1bd1c-374c-4333-91a8-ada6f1cc33a2" providerId="ADAL" clId="{2561BA1A-F32F-064E-9033-AAFC7156500D}" dt="2022-01-25T19:37:07.359" v="3281"/>
          <ac:spMkLst>
            <pc:docMk/>
            <pc:sldMk cId="3016596539" sldId="1211"/>
            <ac:spMk id="19" creationId="{71B5899B-9C99-7F47-B247-99B8D0BCE6D1}"/>
          </ac:spMkLst>
        </pc:spChg>
        <pc:spChg chg="add mod">
          <ac:chgData name="Mariah Helgeson" userId="51b1bd1c-374c-4333-91a8-ada6f1cc33a2" providerId="ADAL" clId="{2561BA1A-F32F-064E-9033-AAFC7156500D}" dt="2022-01-25T19:37:07.359" v="3281"/>
          <ac:spMkLst>
            <pc:docMk/>
            <pc:sldMk cId="3016596539" sldId="1211"/>
            <ac:spMk id="20" creationId="{2150B121-A005-454F-90F4-114D24FCFBEF}"/>
          </ac:spMkLst>
        </pc:spChg>
        <pc:spChg chg="add mod">
          <ac:chgData name="Mariah Helgeson" userId="51b1bd1c-374c-4333-91a8-ada6f1cc33a2" providerId="ADAL" clId="{2561BA1A-F32F-064E-9033-AAFC7156500D}" dt="2022-01-25T19:37:07.359" v="3281"/>
          <ac:spMkLst>
            <pc:docMk/>
            <pc:sldMk cId="3016596539" sldId="1211"/>
            <ac:spMk id="21" creationId="{711A037B-A040-F546-9F2F-1922CCCEA9FD}"/>
          </ac:spMkLst>
        </pc:spChg>
        <pc:spChg chg="add mod">
          <ac:chgData name="Mariah Helgeson" userId="51b1bd1c-374c-4333-91a8-ada6f1cc33a2" providerId="ADAL" clId="{2561BA1A-F32F-064E-9033-AAFC7156500D}" dt="2022-01-25T19:37:07.359" v="3281"/>
          <ac:spMkLst>
            <pc:docMk/>
            <pc:sldMk cId="3016596539" sldId="1211"/>
            <ac:spMk id="22" creationId="{C4060714-16FD-1648-A8CE-D98587E07F54}"/>
          </ac:spMkLst>
        </pc:spChg>
        <pc:spChg chg="add mod">
          <ac:chgData name="Mariah Helgeson" userId="51b1bd1c-374c-4333-91a8-ada6f1cc33a2" providerId="ADAL" clId="{2561BA1A-F32F-064E-9033-AAFC7156500D}" dt="2022-01-25T19:37:07.359" v="3281"/>
          <ac:spMkLst>
            <pc:docMk/>
            <pc:sldMk cId="3016596539" sldId="1211"/>
            <ac:spMk id="23" creationId="{2965EB4A-32C5-F24B-9D8E-12A329C92630}"/>
          </ac:spMkLst>
        </pc:spChg>
        <pc:spChg chg="add mod">
          <ac:chgData name="Mariah Helgeson" userId="51b1bd1c-374c-4333-91a8-ada6f1cc33a2" providerId="ADAL" clId="{2561BA1A-F32F-064E-9033-AAFC7156500D}" dt="2022-01-25T19:37:07.359" v="3281"/>
          <ac:spMkLst>
            <pc:docMk/>
            <pc:sldMk cId="3016596539" sldId="1211"/>
            <ac:spMk id="24" creationId="{143AFC99-0285-A04A-8537-13DCE89E9282}"/>
          </ac:spMkLst>
        </pc:spChg>
        <pc:spChg chg="add mod">
          <ac:chgData name="Mariah Helgeson" userId="51b1bd1c-374c-4333-91a8-ada6f1cc33a2" providerId="ADAL" clId="{2561BA1A-F32F-064E-9033-AAFC7156500D}" dt="2022-01-25T19:44:20.818" v="3458"/>
          <ac:spMkLst>
            <pc:docMk/>
            <pc:sldMk cId="3016596539" sldId="1211"/>
            <ac:spMk id="25" creationId="{036D285B-256D-F24E-BE2D-B8C6423D15DA}"/>
          </ac:spMkLst>
        </pc:spChg>
      </pc:sldChg>
      <pc:sldChg chg="addSp delSp modSp mod chgLayout">
        <pc:chgData name="Mariah Helgeson" userId="51b1bd1c-374c-4333-91a8-ada6f1cc33a2" providerId="ADAL" clId="{2561BA1A-F32F-064E-9033-AAFC7156500D}" dt="2022-01-27T18:06:43.180" v="4534" actId="478"/>
        <pc:sldMkLst>
          <pc:docMk/>
          <pc:sldMk cId="2565228581" sldId="1213"/>
        </pc:sldMkLst>
        <pc:spChg chg="mod ord">
          <ac:chgData name="Mariah Helgeson" userId="51b1bd1c-374c-4333-91a8-ada6f1cc33a2" providerId="ADAL" clId="{2561BA1A-F32F-064E-9033-AAFC7156500D}" dt="2022-01-25T20:02:29.854" v="3648" actId="700"/>
          <ac:spMkLst>
            <pc:docMk/>
            <pc:sldMk cId="2565228581" sldId="1213"/>
            <ac:spMk id="2" creationId="{1FD643FD-58DC-442C-BCA2-F71CC6E91025}"/>
          </ac:spMkLst>
        </pc:spChg>
        <pc:spChg chg="mod ord">
          <ac:chgData name="Mariah Helgeson" userId="51b1bd1c-374c-4333-91a8-ada6f1cc33a2" providerId="ADAL" clId="{2561BA1A-F32F-064E-9033-AAFC7156500D}" dt="2022-01-25T20:02:29.854" v="3648" actId="700"/>
          <ac:spMkLst>
            <pc:docMk/>
            <pc:sldMk cId="2565228581" sldId="1213"/>
            <ac:spMk id="3" creationId="{00000000-0000-0000-0000-000000000000}"/>
          </ac:spMkLst>
        </pc:spChg>
        <pc:spChg chg="mod ord">
          <ac:chgData name="Mariah Helgeson" userId="51b1bd1c-374c-4333-91a8-ada6f1cc33a2" providerId="ADAL" clId="{2561BA1A-F32F-064E-9033-AAFC7156500D}" dt="2022-01-25T20:02:29.854" v="3648" actId="700"/>
          <ac:spMkLst>
            <pc:docMk/>
            <pc:sldMk cId="2565228581" sldId="1213"/>
            <ac:spMk id="5" creationId="{DE8299B8-36E6-4930-AF06-BF05E9D01782}"/>
          </ac:spMkLst>
        </pc:spChg>
        <pc:spChg chg="del">
          <ac:chgData name="Mariah Helgeson" userId="51b1bd1c-374c-4333-91a8-ada6f1cc33a2" providerId="ADAL" clId="{2561BA1A-F32F-064E-9033-AAFC7156500D}" dt="2022-01-27T18:06:43.180" v="4534" actId="478"/>
          <ac:spMkLst>
            <pc:docMk/>
            <pc:sldMk cId="2565228581" sldId="1213"/>
            <ac:spMk id="10" creationId="{2C8345E3-871B-427B-AAF9-E8338730C85F}"/>
          </ac:spMkLst>
        </pc:spChg>
        <pc:spChg chg="add mod">
          <ac:chgData name="Mariah Helgeson" userId="51b1bd1c-374c-4333-91a8-ada6f1cc33a2" providerId="ADAL" clId="{2561BA1A-F32F-064E-9033-AAFC7156500D}" dt="2022-01-25T19:37:20.706" v="3282"/>
          <ac:spMkLst>
            <pc:docMk/>
            <pc:sldMk cId="2565228581" sldId="1213"/>
            <ac:spMk id="11" creationId="{82466E77-4B4D-1A41-ABF0-3AFFBBB6586A}"/>
          </ac:spMkLst>
        </pc:spChg>
        <pc:spChg chg="add mod">
          <ac:chgData name="Mariah Helgeson" userId="51b1bd1c-374c-4333-91a8-ada6f1cc33a2" providerId="ADAL" clId="{2561BA1A-F32F-064E-9033-AAFC7156500D}" dt="2022-01-25T19:37:20.706" v="3282"/>
          <ac:spMkLst>
            <pc:docMk/>
            <pc:sldMk cId="2565228581" sldId="1213"/>
            <ac:spMk id="12" creationId="{9B98EFB6-28E2-DF43-BE81-7CEFBE3C79A6}"/>
          </ac:spMkLst>
        </pc:spChg>
        <pc:spChg chg="add mod">
          <ac:chgData name="Mariah Helgeson" userId="51b1bd1c-374c-4333-91a8-ada6f1cc33a2" providerId="ADAL" clId="{2561BA1A-F32F-064E-9033-AAFC7156500D}" dt="2022-01-25T19:37:20.706" v="3282"/>
          <ac:spMkLst>
            <pc:docMk/>
            <pc:sldMk cId="2565228581" sldId="1213"/>
            <ac:spMk id="13" creationId="{E5D03400-E6B5-3D4A-8E20-26A8EC3EE222}"/>
          </ac:spMkLst>
        </pc:spChg>
        <pc:spChg chg="add mod">
          <ac:chgData name="Mariah Helgeson" userId="51b1bd1c-374c-4333-91a8-ada6f1cc33a2" providerId="ADAL" clId="{2561BA1A-F32F-064E-9033-AAFC7156500D}" dt="2022-01-25T19:37:20.706" v="3282"/>
          <ac:spMkLst>
            <pc:docMk/>
            <pc:sldMk cId="2565228581" sldId="1213"/>
            <ac:spMk id="14" creationId="{3311221F-B17F-994B-8661-020175DAF906}"/>
          </ac:spMkLst>
        </pc:spChg>
        <pc:spChg chg="add mod">
          <ac:chgData name="Mariah Helgeson" userId="51b1bd1c-374c-4333-91a8-ada6f1cc33a2" providerId="ADAL" clId="{2561BA1A-F32F-064E-9033-AAFC7156500D}" dt="2022-01-25T19:37:20.706" v="3282"/>
          <ac:spMkLst>
            <pc:docMk/>
            <pc:sldMk cId="2565228581" sldId="1213"/>
            <ac:spMk id="15" creationId="{AAAACA24-491C-4F46-961C-581E3F16E24F}"/>
          </ac:spMkLst>
        </pc:spChg>
        <pc:spChg chg="add mod">
          <ac:chgData name="Mariah Helgeson" userId="51b1bd1c-374c-4333-91a8-ada6f1cc33a2" providerId="ADAL" clId="{2561BA1A-F32F-064E-9033-AAFC7156500D}" dt="2022-01-25T19:37:20.706" v="3282"/>
          <ac:spMkLst>
            <pc:docMk/>
            <pc:sldMk cId="2565228581" sldId="1213"/>
            <ac:spMk id="16" creationId="{5249B403-4F06-D948-B3CA-870EEEB48F40}"/>
          </ac:spMkLst>
        </pc:spChg>
        <pc:spChg chg="add mod">
          <ac:chgData name="Mariah Helgeson" userId="51b1bd1c-374c-4333-91a8-ada6f1cc33a2" providerId="ADAL" clId="{2561BA1A-F32F-064E-9033-AAFC7156500D}" dt="2022-01-25T19:37:20.706" v="3282"/>
          <ac:spMkLst>
            <pc:docMk/>
            <pc:sldMk cId="2565228581" sldId="1213"/>
            <ac:spMk id="17" creationId="{A1C8ACAD-322B-0047-A249-C00578612C9A}"/>
          </ac:spMkLst>
        </pc:spChg>
        <pc:spChg chg="add mod">
          <ac:chgData name="Mariah Helgeson" userId="51b1bd1c-374c-4333-91a8-ada6f1cc33a2" providerId="ADAL" clId="{2561BA1A-F32F-064E-9033-AAFC7156500D}" dt="2022-01-25T19:37:20.706" v="3282"/>
          <ac:spMkLst>
            <pc:docMk/>
            <pc:sldMk cId="2565228581" sldId="1213"/>
            <ac:spMk id="18" creationId="{4785C51C-3D91-074D-8BF4-F434813CCDCC}"/>
          </ac:spMkLst>
        </pc:spChg>
        <pc:spChg chg="add mod">
          <ac:chgData name="Mariah Helgeson" userId="51b1bd1c-374c-4333-91a8-ada6f1cc33a2" providerId="ADAL" clId="{2561BA1A-F32F-064E-9033-AAFC7156500D}" dt="2022-01-25T19:37:20.706" v="3282"/>
          <ac:spMkLst>
            <pc:docMk/>
            <pc:sldMk cId="2565228581" sldId="1213"/>
            <ac:spMk id="19" creationId="{9B6EB39C-074A-1945-A85F-8E8345CB72F2}"/>
          </ac:spMkLst>
        </pc:spChg>
        <pc:spChg chg="add mod">
          <ac:chgData name="Mariah Helgeson" userId="51b1bd1c-374c-4333-91a8-ada6f1cc33a2" providerId="ADAL" clId="{2561BA1A-F32F-064E-9033-AAFC7156500D}" dt="2022-01-25T19:37:20.706" v="3282"/>
          <ac:spMkLst>
            <pc:docMk/>
            <pc:sldMk cId="2565228581" sldId="1213"/>
            <ac:spMk id="20" creationId="{13258F40-92A6-5640-ABFD-A9ED95747BB4}"/>
          </ac:spMkLst>
        </pc:spChg>
        <pc:spChg chg="add mod">
          <ac:chgData name="Mariah Helgeson" userId="51b1bd1c-374c-4333-91a8-ada6f1cc33a2" providerId="ADAL" clId="{2561BA1A-F32F-064E-9033-AAFC7156500D}" dt="2022-01-25T19:37:20.706" v="3282"/>
          <ac:spMkLst>
            <pc:docMk/>
            <pc:sldMk cId="2565228581" sldId="1213"/>
            <ac:spMk id="21" creationId="{709394E9-E657-8D4B-9AC5-D5902E1735E8}"/>
          </ac:spMkLst>
        </pc:spChg>
        <pc:spChg chg="add mod">
          <ac:chgData name="Mariah Helgeson" userId="51b1bd1c-374c-4333-91a8-ada6f1cc33a2" providerId="ADAL" clId="{2561BA1A-F32F-064E-9033-AAFC7156500D}" dt="2022-01-25T19:37:20.706" v="3282"/>
          <ac:spMkLst>
            <pc:docMk/>
            <pc:sldMk cId="2565228581" sldId="1213"/>
            <ac:spMk id="22" creationId="{02C5A3B2-2539-E649-9255-515B9204A97E}"/>
          </ac:spMkLst>
        </pc:spChg>
        <pc:spChg chg="add mod">
          <ac:chgData name="Mariah Helgeson" userId="51b1bd1c-374c-4333-91a8-ada6f1cc33a2" providerId="ADAL" clId="{2561BA1A-F32F-064E-9033-AAFC7156500D}" dt="2022-01-25T19:37:20.706" v="3282"/>
          <ac:spMkLst>
            <pc:docMk/>
            <pc:sldMk cId="2565228581" sldId="1213"/>
            <ac:spMk id="23" creationId="{93C421ED-CBEC-4442-BB8A-A71EB68A0297}"/>
          </ac:spMkLst>
        </pc:spChg>
        <pc:spChg chg="add mod">
          <ac:chgData name="Mariah Helgeson" userId="51b1bd1c-374c-4333-91a8-ada6f1cc33a2" providerId="ADAL" clId="{2561BA1A-F32F-064E-9033-AAFC7156500D}" dt="2022-01-25T19:37:20.706" v="3282"/>
          <ac:spMkLst>
            <pc:docMk/>
            <pc:sldMk cId="2565228581" sldId="1213"/>
            <ac:spMk id="24" creationId="{00368C39-24D0-1444-B31F-3944A408B1E9}"/>
          </ac:spMkLst>
        </pc:spChg>
        <pc:spChg chg="add mod">
          <ac:chgData name="Mariah Helgeson" userId="51b1bd1c-374c-4333-91a8-ada6f1cc33a2" providerId="ADAL" clId="{2561BA1A-F32F-064E-9033-AAFC7156500D}" dt="2022-01-25T19:44:22.024" v="3459"/>
          <ac:spMkLst>
            <pc:docMk/>
            <pc:sldMk cId="2565228581" sldId="1213"/>
            <ac:spMk id="25" creationId="{9B98C4A9-8A46-2848-878F-BE397C6979D8}"/>
          </ac:spMkLst>
        </pc:spChg>
      </pc:sldChg>
      <pc:sldChg chg="addSp delSp modSp mod chgLayout">
        <pc:chgData name="Mariah Helgeson" userId="51b1bd1c-374c-4333-91a8-ada6f1cc33a2" providerId="ADAL" clId="{2561BA1A-F32F-064E-9033-AAFC7156500D}" dt="2022-01-27T18:06:46.941" v="4535" actId="478"/>
        <pc:sldMkLst>
          <pc:docMk/>
          <pc:sldMk cId="1983151097" sldId="1214"/>
        </pc:sldMkLst>
        <pc:spChg chg="mod ord">
          <ac:chgData name="Mariah Helgeson" userId="51b1bd1c-374c-4333-91a8-ada6f1cc33a2" providerId="ADAL" clId="{2561BA1A-F32F-064E-9033-AAFC7156500D}" dt="2022-01-25T20:02:29.854" v="3648" actId="700"/>
          <ac:spMkLst>
            <pc:docMk/>
            <pc:sldMk cId="1983151097" sldId="1214"/>
            <ac:spMk id="2" creationId="{1FD643FD-58DC-442C-BCA2-F71CC6E91025}"/>
          </ac:spMkLst>
        </pc:spChg>
        <pc:spChg chg="mod ord">
          <ac:chgData name="Mariah Helgeson" userId="51b1bd1c-374c-4333-91a8-ada6f1cc33a2" providerId="ADAL" clId="{2561BA1A-F32F-064E-9033-AAFC7156500D}" dt="2022-01-25T20:02:29.854" v="3648" actId="700"/>
          <ac:spMkLst>
            <pc:docMk/>
            <pc:sldMk cId="1983151097" sldId="1214"/>
            <ac:spMk id="3" creationId="{00000000-0000-0000-0000-000000000000}"/>
          </ac:spMkLst>
        </pc:spChg>
        <pc:spChg chg="mod ord">
          <ac:chgData name="Mariah Helgeson" userId="51b1bd1c-374c-4333-91a8-ada6f1cc33a2" providerId="ADAL" clId="{2561BA1A-F32F-064E-9033-AAFC7156500D}" dt="2022-01-25T20:02:29.854" v="3648" actId="700"/>
          <ac:spMkLst>
            <pc:docMk/>
            <pc:sldMk cId="1983151097" sldId="1214"/>
            <ac:spMk id="5" creationId="{DE8299B8-36E6-4930-AF06-BF05E9D01782}"/>
          </ac:spMkLst>
        </pc:spChg>
        <pc:spChg chg="del">
          <ac:chgData name="Mariah Helgeson" userId="51b1bd1c-374c-4333-91a8-ada6f1cc33a2" providerId="ADAL" clId="{2561BA1A-F32F-064E-9033-AAFC7156500D}" dt="2022-01-27T18:06:46.941" v="4535" actId="478"/>
          <ac:spMkLst>
            <pc:docMk/>
            <pc:sldMk cId="1983151097" sldId="1214"/>
            <ac:spMk id="10" creationId="{2C8345E3-871B-427B-AAF9-E8338730C85F}"/>
          </ac:spMkLst>
        </pc:spChg>
        <pc:spChg chg="add mod">
          <ac:chgData name="Mariah Helgeson" userId="51b1bd1c-374c-4333-91a8-ada6f1cc33a2" providerId="ADAL" clId="{2561BA1A-F32F-064E-9033-AAFC7156500D}" dt="2022-01-25T19:37:21.926" v="3283"/>
          <ac:spMkLst>
            <pc:docMk/>
            <pc:sldMk cId="1983151097" sldId="1214"/>
            <ac:spMk id="11" creationId="{FA90B77E-28F8-0B4F-A8F0-31229FB381EC}"/>
          </ac:spMkLst>
        </pc:spChg>
        <pc:spChg chg="add mod">
          <ac:chgData name="Mariah Helgeson" userId="51b1bd1c-374c-4333-91a8-ada6f1cc33a2" providerId="ADAL" clId="{2561BA1A-F32F-064E-9033-AAFC7156500D}" dt="2022-01-25T19:37:21.926" v="3283"/>
          <ac:spMkLst>
            <pc:docMk/>
            <pc:sldMk cId="1983151097" sldId="1214"/>
            <ac:spMk id="12" creationId="{BE226BBD-357B-4648-B9EB-610A78E73418}"/>
          </ac:spMkLst>
        </pc:spChg>
        <pc:spChg chg="add mod">
          <ac:chgData name="Mariah Helgeson" userId="51b1bd1c-374c-4333-91a8-ada6f1cc33a2" providerId="ADAL" clId="{2561BA1A-F32F-064E-9033-AAFC7156500D}" dt="2022-01-25T19:37:21.926" v="3283"/>
          <ac:spMkLst>
            <pc:docMk/>
            <pc:sldMk cId="1983151097" sldId="1214"/>
            <ac:spMk id="13" creationId="{94F75F65-72D6-A242-A9FD-CD8AA00398E9}"/>
          </ac:spMkLst>
        </pc:spChg>
        <pc:spChg chg="add mod">
          <ac:chgData name="Mariah Helgeson" userId="51b1bd1c-374c-4333-91a8-ada6f1cc33a2" providerId="ADAL" clId="{2561BA1A-F32F-064E-9033-AAFC7156500D}" dt="2022-01-25T19:37:21.926" v="3283"/>
          <ac:spMkLst>
            <pc:docMk/>
            <pc:sldMk cId="1983151097" sldId="1214"/>
            <ac:spMk id="14" creationId="{4F779F2C-B6EE-3D49-89B2-2CDBDD594570}"/>
          </ac:spMkLst>
        </pc:spChg>
        <pc:spChg chg="add mod">
          <ac:chgData name="Mariah Helgeson" userId="51b1bd1c-374c-4333-91a8-ada6f1cc33a2" providerId="ADAL" clId="{2561BA1A-F32F-064E-9033-AAFC7156500D}" dt="2022-01-25T19:37:21.926" v="3283"/>
          <ac:spMkLst>
            <pc:docMk/>
            <pc:sldMk cId="1983151097" sldId="1214"/>
            <ac:spMk id="15" creationId="{37180BB1-D8A0-9F48-87F8-EF2B54072CD3}"/>
          </ac:spMkLst>
        </pc:spChg>
        <pc:spChg chg="add mod">
          <ac:chgData name="Mariah Helgeson" userId="51b1bd1c-374c-4333-91a8-ada6f1cc33a2" providerId="ADAL" clId="{2561BA1A-F32F-064E-9033-AAFC7156500D}" dt="2022-01-25T19:37:21.926" v="3283"/>
          <ac:spMkLst>
            <pc:docMk/>
            <pc:sldMk cId="1983151097" sldId="1214"/>
            <ac:spMk id="16" creationId="{9143BCD2-2DEB-7A46-A3A4-403F59B1C499}"/>
          </ac:spMkLst>
        </pc:spChg>
        <pc:spChg chg="add mod">
          <ac:chgData name="Mariah Helgeson" userId="51b1bd1c-374c-4333-91a8-ada6f1cc33a2" providerId="ADAL" clId="{2561BA1A-F32F-064E-9033-AAFC7156500D}" dt="2022-01-25T19:37:21.926" v="3283"/>
          <ac:spMkLst>
            <pc:docMk/>
            <pc:sldMk cId="1983151097" sldId="1214"/>
            <ac:spMk id="17" creationId="{19209A57-AAEC-F841-8B4B-E9BD534CF3E6}"/>
          </ac:spMkLst>
        </pc:spChg>
        <pc:spChg chg="add mod">
          <ac:chgData name="Mariah Helgeson" userId="51b1bd1c-374c-4333-91a8-ada6f1cc33a2" providerId="ADAL" clId="{2561BA1A-F32F-064E-9033-AAFC7156500D}" dt="2022-01-25T19:37:21.926" v="3283"/>
          <ac:spMkLst>
            <pc:docMk/>
            <pc:sldMk cId="1983151097" sldId="1214"/>
            <ac:spMk id="18" creationId="{A43C33AB-A068-734C-8F7F-24DC4F38E185}"/>
          </ac:spMkLst>
        </pc:spChg>
        <pc:spChg chg="add mod">
          <ac:chgData name="Mariah Helgeson" userId="51b1bd1c-374c-4333-91a8-ada6f1cc33a2" providerId="ADAL" clId="{2561BA1A-F32F-064E-9033-AAFC7156500D}" dt="2022-01-25T19:37:21.926" v="3283"/>
          <ac:spMkLst>
            <pc:docMk/>
            <pc:sldMk cId="1983151097" sldId="1214"/>
            <ac:spMk id="19" creationId="{8FF654D0-D40D-8640-A599-30634E722D17}"/>
          </ac:spMkLst>
        </pc:spChg>
        <pc:spChg chg="add mod">
          <ac:chgData name="Mariah Helgeson" userId="51b1bd1c-374c-4333-91a8-ada6f1cc33a2" providerId="ADAL" clId="{2561BA1A-F32F-064E-9033-AAFC7156500D}" dt="2022-01-25T19:37:21.926" v="3283"/>
          <ac:spMkLst>
            <pc:docMk/>
            <pc:sldMk cId="1983151097" sldId="1214"/>
            <ac:spMk id="20" creationId="{87A0B2CC-AB72-1A42-8B7B-502377E652E5}"/>
          </ac:spMkLst>
        </pc:spChg>
        <pc:spChg chg="add mod">
          <ac:chgData name="Mariah Helgeson" userId="51b1bd1c-374c-4333-91a8-ada6f1cc33a2" providerId="ADAL" clId="{2561BA1A-F32F-064E-9033-AAFC7156500D}" dt="2022-01-25T19:37:21.926" v="3283"/>
          <ac:spMkLst>
            <pc:docMk/>
            <pc:sldMk cId="1983151097" sldId="1214"/>
            <ac:spMk id="21" creationId="{DD142B17-4A78-F840-949A-14516D874B01}"/>
          </ac:spMkLst>
        </pc:spChg>
        <pc:spChg chg="add mod">
          <ac:chgData name="Mariah Helgeson" userId="51b1bd1c-374c-4333-91a8-ada6f1cc33a2" providerId="ADAL" clId="{2561BA1A-F32F-064E-9033-AAFC7156500D}" dt="2022-01-25T19:37:21.926" v="3283"/>
          <ac:spMkLst>
            <pc:docMk/>
            <pc:sldMk cId="1983151097" sldId="1214"/>
            <ac:spMk id="22" creationId="{E60F7527-321F-F345-BF41-87E87A8EC78A}"/>
          </ac:spMkLst>
        </pc:spChg>
        <pc:spChg chg="add mod">
          <ac:chgData name="Mariah Helgeson" userId="51b1bd1c-374c-4333-91a8-ada6f1cc33a2" providerId="ADAL" clId="{2561BA1A-F32F-064E-9033-AAFC7156500D}" dt="2022-01-25T19:37:21.926" v="3283"/>
          <ac:spMkLst>
            <pc:docMk/>
            <pc:sldMk cId="1983151097" sldId="1214"/>
            <ac:spMk id="23" creationId="{B9CC5E1E-FE4C-7E48-91A4-8A6D581316EA}"/>
          </ac:spMkLst>
        </pc:spChg>
        <pc:spChg chg="add mod">
          <ac:chgData name="Mariah Helgeson" userId="51b1bd1c-374c-4333-91a8-ada6f1cc33a2" providerId="ADAL" clId="{2561BA1A-F32F-064E-9033-AAFC7156500D}" dt="2022-01-25T19:37:21.926" v="3283"/>
          <ac:spMkLst>
            <pc:docMk/>
            <pc:sldMk cId="1983151097" sldId="1214"/>
            <ac:spMk id="24" creationId="{F7E53BCE-2ACE-C346-9EC8-891ADABBF28D}"/>
          </ac:spMkLst>
        </pc:spChg>
        <pc:spChg chg="add mod">
          <ac:chgData name="Mariah Helgeson" userId="51b1bd1c-374c-4333-91a8-ada6f1cc33a2" providerId="ADAL" clId="{2561BA1A-F32F-064E-9033-AAFC7156500D}" dt="2022-01-25T19:44:23.233" v="3460"/>
          <ac:spMkLst>
            <pc:docMk/>
            <pc:sldMk cId="1983151097" sldId="1214"/>
            <ac:spMk id="25" creationId="{C187468E-42EF-6044-862E-BA9E76E5B4DE}"/>
          </ac:spMkLst>
        </pc:spChg>
      </pc:sldChg>
      <pc:sldChg chg="addSp delSp modSp mod chgLayout">
        <pc:chgData name="Mariah Helgeson" userId="51b1bd1c-374c-4333-91a8-ada6f1cc33a2" providerId="ADAL" clId="{2561BA1A-F32F-064E-9033-AAFC7156500D}" dt="2022-01-27T18:06:51.780" v="4536" actId="478"/>
        <pc:sldMkLst>
          <pc:docMk/>
          <pc:sldMk cId="3741418351" sldId="1215"/>
        </pc:sldMkLst>
        <pc:spChg chg="mod ord">
          <ac:chgData name="Mariah Helgeson" userId="51b1bd1c-374c-4333-91a8-ada6f1cc33a2" providerId="ADAL" clId="{2561BA1A-F32F-064E-9033-AAFC7156500D}" dt="2022-01-25T20:02:29.854" v="3648" actId="700"/>
          <ac:spMkLst>
            <pc:docMk/>
            <pc:sldMk cId="3741418351" sldId="1215"/>
            <ac:spMk id="2" creationId="{1FD643FD-58DC-442C-BCA2-F71CC6E91025}"/>
          </ac:spMkLst>
        </pc:spChg>
        <pc:spChg chg="mod ord">
          <ac:chgData name="Mariah Helgeson" userId="51b1bd1c-374c-4333-91a8-ada6f1cc33a2" providerId="ADAL" clId="{2561BA1A-F32F-064E-9033-AAFC7156500D}" dt="2022-01-25T20:02:29.854" v="3648" actId="700"/>
          <ac:spMkLst>
            <pc:docMk/>
            <pc:sldMk cId="3741418351" sldId="1215"/>
            <ac:spMk id="3" creationId="{00000000-0000-0000-0000-000000000000}"/>
          </ac:spMkLst>
        </pc:spChg>
        <pc:spChg chg="mod ord">
          <ac:chgData name="Mariah Helgeson" userId="51b1bd1c-374c-4333-91a8-ada6f1cc33a2" providerId="ADAL" clId="{2561BA1A-F32F-064E-9033-AAFC7156500D}" dt="2022-01-25T20:02:29.854" v="3648" actId="700"/>
          <ac:spMkLst>
            <pc:docMk/>
            <pc:sldMk cId="3741418351" sldId="1215"/>
            <ac:spMk id="5" creationId="{DE8299B8-36E6-4930-AF06-BF05E9D01782}"/>
          </ac:spMkLst>
        </pc:spChg>
        <pc:spChg chg="del">
          <ac:chgData name="Mariah Helgeson" userId="51b1bd1c-374c-4333-91a8-ada6f1cc33a2" providerId="ADAL" clId="{2561BA1A-F32F-064E-9033-AAFC7156500D}" dt="2022-01-27T18:06:51.780" v="4536" actId="478"/>
          <ac:spMkLst>
            <pc:docMk/>
            <pc:sldMk cId="3741418351" sldId="1215"/>
            <ac:spMk id="10" creationId="{2C8345E3-871B-427B-AAF9-E8338730C85F}"/>
          </ac:spMkLst>
        </pc:spChg>
        <pc:spChg chg="add mod">
          <ac:chgData name="Mariah Helgeson" userId="51b1bd1c-374c-4333-91a8-ada6f1cc33a2" providerId="ADAL" clId="{2561BA1A-F32F-064E-9033-AAFC7156500D}" dt="2022-01-25T19:37:45.167" v="3291"/>
          <ac:spMkLst>
            <pc:docMk/>
            <pc:sldMk cId="3741418351" sldId="1215"/>
            <ac:spMk id="11" creationId="{4D96E69F-393B-7842-8958-0362EAA4446B}"/>
          </ac:spMkLst>
        </pc:spChg>
        <pc:spChg chg="add mod">
          <ac:chgData name="Mariah Helgeson" userId="51b1bd1c-374c-4333-91a8-ada6f1cc33a2" providerId="ADAL" clId="{2561BA1A-F32F-064E-9033-AAFC7156500D}" dt="2022-01-25T19:37:45.167" v="3291"/>
          <ac:spMkLst>
            <pc:docMk/>
            <pc:sldMk cId="3741418351" sldId="1215"/>
            <ac:spMk id="12" creationId="{73AAFCDC-3706-4E4C-9303-0F52E64BD7E9}"/>
          </ac:spMkLst>
        </pc:spChg>
        <pc:spChg chg="add mod">
          <ac:chgData name="Mariah Helgeson" userId="51b1bd1c-374c-4333-91a8-ada6f1cc33a2" providerId="ADAL" clId="{2561BA1A-F32F-064E-9033-AAFC7156500D}" dt="2022-01-25T19:37:45.167" v="3291"/>
          <ac:spMkLst>
            <pc:docMk/>
            <pc:sldMk cId="3741418351" sldId="1215"/>
            <ac:spMk id="13" creationId="{FB5A521C-6C7D-9F4E-BE75-4BAB5A714A4E}"/>
          </ac:spMkLst>
        </pc:spChg>
        <pc:spChg chg="add mod">
          <ac:chgData name="Mariah Helgeson" userId="51b1bd1c-374c-4333-91a8-ada6f1cc33a2" providerId="ADAL" clId="{2561BA1A-F32F-064E-9033-AAFC7156500D}" dt="2022-01-25T19:37:45.167" v="3291"/>
          <ac:spMkLst>
            <pc:docMk/>
            <pc:sldMk cId="3741418351" sldId="1215"/>
            <ac:spMk id="14" creationId="{E7C7F1BA-CA1F-2D46-B055-E603E45F5EE6}"/>
          </ac:spMkLst>
        </pc:spChg>
        <pc:spChg chg="add mod">
          <ac:chgData name="Mariah Helgeson" userId="51b1bd1c-374c-4333-91a8-ada6f1cc33a2" providerId="ADAL" clId="{2561BA1A-F32F-064E-9033-AAFC7156500D}" dt="2022-01-25T19:37:45.167" v="3291"/>
          <ac:spMkLst>
            <pc:docMk/>
            <pc:sldMk cId="3741418351" sldId="1215"/>
            <ac:spMk id="15" creationId="{F2B6A6CD-E5AC-0942-997F-60C2F0EF265F}"/>
          </ac:spMkLst>
        </pc:spChg>
        <pc:spChg chg="add mod">
          <ac:chgData name="Mariah Helgeson" userId="51b1bd1c-374c-4333-91a8-ada6f1cc33a2" providerId="ADAL" clId="{2561BA1A-F32F-064E-9033-AAFC7156500D}" dt="2022-01-25T19:37:45.167" v="3291"/>
          <ac:spMkLst>
            <pc:docMk/>
            <pc:sldMk cId="3741418351" sldId="1215"/>
            <ac:spMk id="16" creationId="{30BC130A-4FC4-984F-884B-835237DB3589}"/>
          </ac:spMkLst>
        </pc:spChg>
        <pc:spChg chg="add mod">
          <ac:chgData name="Mariah Helgeson" userId="51b1bd1c-374c-4333-91a8-ada6f1cc33a2" providerId="ADAL" clId="{2561BA1A-F32F-064E-9033-AAFC7156500D}" dt="2022-01-25T19:37:45.167" v="3291"/>
          <ac:spMkLst>
            <pc:docMk/>
            <pc:sldMk cId="3741418351" sldId="1215"/>
            <ac:spMk id="17" creationId="{CBE13A76-D5C7-2242-BDBE-888A27FC0BAE}"/>
          </ac:spMkLst>
        </pc:spChg>
        <pc:spChg chg="add mod">
          <ac:chgData name="Mariah Helgeson" userId="51b1bd1c-374c-4333-91a8-ada6f1cc33a2" providerId="ADAL" clId="{2561BA1A-F32F-064E-9033-AAFC7156500D}" dt="2022-01-25T19:37:45.167" v="3291"/>
          <ac:spMkLst>
            <pc:docMk/>
            <pc:sldMk cId="3741418351" sldId="1215"/>
            <ac:spMk id="18" creationId="{9289B57B-4F7C-9A4F-B7C9-1793E3FB3CBC}"/>
          </ac:spMkLst>
        </pc:spChg>
        <pc:spChg chg="add mod">
          <ac:chgData name="Mariah Helgeson" userId="51b1bd1c-374c-4333-91a8-ada6f1cc33a2" providerId="ADAL" clId="{2561BA1A-F32F-064E-9033-AAFC7156500D}" dt="2022-01-25T19:37:45.167" v="3291"/>
          <ac:spMkLst>
            <pc:docMk/>
            <pc:sldMk cId="3741418351" sldId="1215"/>
            <ac:spMk id="19" creationId="{C9B4D8E0-AD35-0F4E-9518-C65BF85FC750}"/>
          </ac:spMkLst>
        </pc:spChg>
        <pc:spChg chg="add mod">
          <ac:chgData name="Mariah Helgeson" userId="51b1bd1c-374c-4333-91a8-ada6f1cc33a2" providerId="ADAL" clId="{2561BA1A-F32F-064E-9033-AAFC7156500D}" dt="2022-01-25T19:37:45.167" v="3291"/>
          <ac:spMkLst>
            <pc:docMk/>
            <pc:sldMk cId="3741418351" sldId="1215"/>
            <ac:spMk id="20" creationId="{17A58F27-984B-C446-8DF4-97624DF8DDA2}"/>
          </ac:spMkLst>
        </pc:spChg>
        <pc:spChg chg="add mod">
          <ac:chgData name="Mariah Helgeson" userId="51b1bd1c-374c-4333-91a8-ada6f1cc33a2" providerId="ADAL" clId="{2561BA1A-F32F-064E-9033-AAFC7156500D}" dt="2022-01-25T19:37:45.167" v="3291"/>
          <ac:spMkLst>
            <pc:docMk/>
            <pc:sldMk cId="3741418351" sldId="1215"/>
            <ac:spMk id="21" creationId="{B81763FA-4BC1-3F40-9664-9C378D09365C}"/>
          </ac:spMkLst>
        </pc:spChg>
        <pc:spChg chg="add mod">
          <ac:chgData name="Mariah Helgeson" userId="51b1bd1c-374c-4333-91a8-ada6f1cc33a2" providerId="ADAL" clId="{2561BA1A-F32F-064E-9033-AAFC7156500D}" dt="2022-01-25T19:37:45.167" v="3291"/>
          <ac:spMkLst>
            <pc:docMk/>
            <pc:sldMk cId="3741418351" sldId="1215"/>
            <ac:spMk id="22" creationId="{CCB06943-5C3C-B249-B3B6-4BF06C98DF4B}"/>
          </ac:spMkLst>
        </pc:spChg>
        <pc:spChg chg="add mod">
          <ac:chgData name="Mariah Helgeson" userId="51b1bd1c-374c-4333-91a8-ada6f1cc33a2" providerId="ADAL" clId="{2561BA1A-F32F-064E-9033-AAFC7156500D}" dt="2022-01-25T19:37:45.167" v="3291"/>
          <ac:spMkLst>
            <pc:docMk/>
            <pc:sldMk cId="3741418351" sldId="1215"/>
            <ac:spMk id="23" creationId="{6B2B19FC-391C-C541-81DA-E91E0553DB9B}"/>
          </ac:spMkLst>
        </pc:spChg>
        <pc:spChg chg="add mod">
          <ac:chgData name="Mariah Helgeson" userId="51b1bd1c-374c-4333-91a8-ada6f1cc33a2" providerId="ADAL" clId="{2561BA1A-F32F-064E-9033-AAFC7156500D}" dt="2022-01-25T19:37:45.167" v="3291"/>
          <ac:spMkLst>
            <pc:docMk/>
            <pc:sldMk cId="3741418351" sldId="1215"/>
            <ac:spMk id="24" creationId="{170DE84A-FA9F-374E-9964-9A0D1A7A825D}"/>
          </ac:spMkLst>
        </pc:spChg>
        <pc:spChg chg="add mod">
          <ac:chgData name="Mariah Helgeson" userId="51b1bd1c-374c-4333-91a8-ada6f1cc33a2" providerId="ADAL" clId="{2561BA1A-F32F-064E-9033-AAFC7156500D}" dt="2022-01-25T19:44:25.002" v="3461"/>
          <ac:spMkLst>
            <pc:docMk/>
            <pc:sldMk cId="3741418351" sldId="1215"/>
            <ac:spMk id="25" creationId="{9F32E494-6344-4243-8DE3-E97591A9DB1C}"/>
          </ac:spMkLst>
        </pc:spChg>
      </pc:sldChg>
      <pc:sldChg chg="addSp delSp modSp mod chgLayout">
        <pc:chgData name="Mariah Helgeson" userId="51b1bd1c-374c-4333-91a8-ada6f1cc33a2" providerId="ADAL" clId="{2561BA1A-F32F-064E-9033-AAFC7156500D}" dt="2022-01-27T18:06:54.309" v="4537" actId="478"/>
        <pc:sldMkLst>
          <pc:docMk/>
          <pc:sldMk cId="1662205411" sldId="1216"/>
        </pc:sldMkLst>
        <pc:spChg chg="mod ord">
          <ac:chgData name="Mariah Helgeson" userId="51b1bd1c-374c-4333-91a8-ada6f1cc33a2" providerId="ADAL" clId="{2561BA1A-F32F-064E-9033-AAFC7156500D}" dt="2022-01-25T20:02:29.854" v="3648" actId="700"/>
          <ac:spMkLst>
            <pc:docMk/>
            <pc:sldMk cId="1662205411" sldId="1216"/>
            <ac:spMk id="2" creationId="{1FD643FD-58DC-442C-BCA2-F71CC6E91025}"/>
          </ac:spMkLst>
        </pc:spChg>
        <pc:spChg chg="mod ord">
          <ac:chgData name="Mariah Helgeson" userId="51b1bd1c-374c-4333-91a8-ada6f1cc33a2" providerId="ADAL" clId="{2561BA1A-F32F-064E-9033-AAFC7156500D}" dt="2022-01-25T20:02:29.854" v="3648" actId="700"/>
          <ac:spMkLst>
            <pc:docMk/>
            <pc:sldMk cId="1662205411" sldId="1216"/>
            <ac:spMk id="3" creationId="{00000000-0000-0000-0000-000000000000}"/>
          </ac:spMkLst>
        </pc:spChg>
        <pc:spChg chg="mod ord">
          <ac:chgData name="Mariah Helgeson" userId="51b1bd1c-374c-4333-91a8-ada6f1cc33a2" providerId="ADAL" clId="{2561BA1A-F32F-064E-9033-AAFC7156500D}" dt="2022-01-25T20:02:29.854" v="3648" actId="700"/>
          <ac:spMkLst>
            <pc:docMk/>
            <pc:sldMk cId="1662205411" sldId="1216"/>
            <ac:spMk id="5" creationId="{DE8299B8-36E6-4930-AF06-BF05E9D01782}"/>
          </ac:spMkLst>
        </pc:spChg>
        <pc:spChg chg="del">
          <ac:chgData name="Mariah Helgeson" userId="51b1bd1c-374c-4333-91a8-ada6f1cc33a2" providerId="ADAL" clId="{2561BA1A-F32F-064E-9033-AAFC7156500D}" dt="2022-01-27T18:06:54.309" v="4537" actId="478"/>
          <ac:spMkLst>
            <pc:docMk/>
            <pc:sldMk cId="1662205411" sldId="1216"/>
            <ac:spMk id="10" creationId="{2C8345E3-871B-427B-AAF9-E8338730C85F}"/>
          </ac:spMkLst>
        </pc:spChg>
        <pc:spChg chg="add mod">
          <ac:chgData name="Mariah Helgeson" userId="51b1bd1c-374c-4333-91a8-ada6f1cc33a2" providerId="ADAL" clId="{2561BA1A-F32F-064E-9033-AAFC7156500D}" dt="2022-01-25T19:37:46.551" v="3292"/>
          <ac:spMkLst>
            <pc:docMk/>
            <pc:sldMk cId="1662205411" sldId="1216"/>
            <ac:spMk id="11" creationId="{8234E768-3154-2D4D-A52C-37AA8AB6FA52}"/>
          </ac:spMkLst>
        </pc:spChg>
        <pc:spChg chg="add mod">
          <ac:chgData name="Mariah Helgeson" userId="51b1bd1c-374c-4333-91a8-ada6f1cc33a2" providerId="ADAL" clId="{2561BA1A-F32F-064E-9033-AAFC7156500D}" dt="2022-01-25T19:37:46.551" v="3292"/>
          <ac:spMkLst>
            <pc:docMk/>
            <pc:sldMk cId="1662205411" sldId="1216"/>
            <ac:spMk id="12" creationId="{405F89C9-2624-5C44-A9B9-FC03B8982218}"/>
          </ac:spMkLst>
        </pc:spChg>
        <pc:spChg chg="add mod">
          <ac:chgData name="Mariah Helgeson" userId="51b1bd1c-374c-4333-91a8-ada6f1cc33a2" providerId="ADAL" clId="{2561BA1A-F32F-064E-9033-AAFC7156500D}" dt="2022-01-25T19:37:46.551" v="3292"/>
          <ac:spMkLst>
            <pc:docMk/>
            <pc:sldMk cId="1662205411" sldId="1216"/>
            <ac:spMk id="13" creationId="{1F9D68AA-A72B-B949-BCE7-877B685CCDF2}"/>
          </ac:spMkLst>
        </pc:spChg>
        <pc:spChg chg="add mod">
          <ac:chgData name="Mariah Helgeson" userId="51b1bd1c-374c-4333-91a8-ada6f1cc33a2" providerId="ADAL" clId="{2561BA1A-F32F-064E-9033-AAFC7156500D}" dt="2022-01-25T19:37:46.551" v="3292"/>
          <ac:spMkLst>
            <pc:docMk/>
            <pc:sldMk cId="1662205411" sldId="1216"/>
            <ac:spMk id="14" creationId="{D439B360-9DC2-B645-9C7F-A22EAC1DF65A}"/>
          </ac:spMkLst>
        </pc:spChg>
        <pc:spChg chg="add mod">
          <ac:chgData name="Mariah Helgeson" userId="51b1bd1c-374c-4333-91a8-ada6f1cc33a2" providerId="ADAL" clId="{2561BA1A-F32F-064E-9033-AAFC7156500D}" dt="2022-01-25T19:37:46.551" v="3292"/>
          <ac:spMkLst>
            <pc:docMk/>
            <pc:sldMk cId="1662205411" sldId="1216"/>
            <ac:spMk id="15" creationId="{B46C72CD-65DB-5344-9967-A54DA2A0D6EF}"/>
          </ac:spMkLst>
        </pc:spChg>
        <pc:spChg chg="add mod">
          <ac:chgData name="Mariah Helgeson" userId="51b1bd1c-374c-4333-91a8-ada6f1cc33a2" providerId="ADAL" clId="{2561BA1A-F32F-064E-9033-AAFC7156500D}" dt="2022-01-25T19:37:46.551" v="3292"/>
          <ac:spMkLst>
            <pc:docMk/>
            <pc:sldMk cId="1662205411" sldId="1216"/>
            <ac:spMk id="16" creationId="{926963EC-58C0-DE4C-B788-460ED707AA2F}"/>
          </ac:spMkLst>
        </pc:spChg>
        <pc:spChg chg="add mod">
          <ac:chgData name="Mariah Helgeson" userId="51b1bd1c-374c-4333-91a8-ada6f1cc33a2" providerId="ADAL" clId="{2561BA1A-F32F-064E-9033-AAFC7156500D}" dt="2022-01-25T19:37:46.551" v="3292"/>
          <ac:spMkLst>
            <pc:docMk/>
            <pc:sldMk cId="1662205411" sldId="1216"/>
            <ac:spMk id="17" creationId="{265194FA-073D-EC43-B83F-46B7657A4556}"/>
          </ac:spMkLst>
        </pc:spChg>
        <pc:spChg chg="add mod">
          <ac:chgData name="Mariah Helgeson" userId="51b1bd1c-374c-4333-91a8-ada6f1cc33a2" providerId="ADAL" clId="{2561BA1A-F32F-064E-9033-AAFC7156500D}" dt="2022-01-25T19:37:46.551" v="3292"/>
          <ac:spMkLst>
            <pc:docMk/>
            <pc:sldMk cId="1662205411" sldId="1216"/>
            <ac:spMk id="18" creationId="{935D197F-6CD3-C747-9011-071F7450724D}"/>
          </ac:spMkLst>
        </pc:spChg>
        <pc:spChg chg="add mod">
          <ac:chgData name="Mariah Helgeson" userId="51b1bd1c-374c-4333-91a8-ada6f1cc33a2" providerId="ADAL" clId="{2561BA1A-F32F-064E-9033-AAFC7156500D}" dt="2022-01-25T19:37:46.551" v="3292"/>
          <ac:spMkLst>
            <pc:docMk/>
            <pc:sldMk cId="1662205411" sldId="1216"/>
            <ac:spMk id="19" creationId="{A9F08564-192D-5641-90CB-4A4A5C378F27}"/>
          </ac:spMkLst>
        </pc:spChg>
        <pc:spChg chg="add mod">
          <ac:chgData name="Mariah Helgeson" userId="51b1bd1c-374c-4333-91a8-ada6f1cc33a2" providerId="ADAL" clId="{2561BA1A-F32F-064E-9033-AAFC7156500D}" dt="2022-01-25T19:37:46.551" v="3292"/>
          <ac:spMkLst>
            <pc:docMk/>
            <pc:sldMk cId="1662205411" sldId="1216"/>
            <ac:spMk id="20" creationId="{A093F197-E9D4-7247-85D4-FFA1E115A044}"/>
          </ac:spMkLst>
        </pc:spChg>
        <pc:spChg chg="add mod">
          <ac:chgData name="Mariah Helgeson" userId="51b1bd1c-374c-4333-91a8-ada6f1cc33a2" providerId="ADAL" clId="{2561BA1A-F32F-064E-9033-AAFC7156500D}" dt="2022-01-25T19:37:46.551" v="3292"/>
          <ac:spMkLst>
            <pc:docMk/>
            <pc:sldMk cId="1662205411" sldId="1216"/>
            <ac:spMk id="21" creationId="{957D556D-7A4F-9249-97A6-175CBBF1C684}"/>
          </ac:spMkLst>
        </pc:spChg>
        <pc:spChg chg="add mod">
          <ac:chgData name="Mariah Helgeson" userId="51b1bd1c-374c-4333-91a8-ada6f1cc33a2" providerId="ADAL" clId="{2561BA1A-F32F-064E-9033-AAFC7156500D}" dt="2022-01-25T19:37:46.551" v="3292"/>
          <ac:spMkLst>
            <pc:docMk/>
            <pc:sldMk cId="1662205411" sldId="1216"/>
            <ac:spMk id="22" creationId="{9B2A9C07-2507-1C4C-BE24-7E3873735C47}"/>
          </ac:spMkLst>
        </pc:spChg>
        <pc:spChg chg="add mod">
          <ac:chgData name="Mariah Helgeson" userId="51b1bd1c-374c-4333-91a8-ada6f1cc33a2" providerId="ADAL" clId="{2561BA1A-F32F-064E-9033-AAFC7156500D}" dt="2022-01-25T19:37:46.551" v="3292"/>
          <ac:spMkLst>
            <pc:docMk/>
            <pc:sldMk cId="1662205411" sldId="1216"/>
            <ac:spMk id="23" creationId="{85F916A5-34E9-724D-8A8C-C492BE97DBCE}"/>
          </ac:spMkLst>
        </pc:spChg>
        <pc:spChg chg="add mod">
          <ac:chgData name="Mariah Helgeson" userId="51b1bd1c-374c-4333-91a8-ada6f1cc33a2" providerId="ADAL" clId="{2561BA1A-F32F-064E-9033-AAFC7156500D}" dt="2022-01-25T19:37:46.551" v="3292"/>
          <ac:spMkLst>
            <pc:docMk/>
            <pc:sldMk cId="1662205411" sldId="1216"/>
            <ac:spMk id="24" creationId="{FC7A72F0-6FD1-F345-ACA2-3D4B0F390037}"/>
          </ac:spMkLst>
        </pc:spChg>
        <pc:spChg chg="add mod">
          <ac:chgData name="Mariah Helgeson" userId="51b1bd1c-374c-4333-91a8-ada6f1cc33a2" providerId="ADAL" clId="{2561BA1A-F32F-064E-9033-AAFC7156500D}" dt="2022-01-25T19:44:26.485" v="3462"/>
          <ac:spMkLst>
            <pc:docMk/>
            <pc:sldMk cId="1662205411" sldId="1216"/>
            <ac:spMk id="25" creationId="{87087E58-DF3D-ED4F-A913-5A6E71E494CC}"/>
          </ac:spMkLst>
        </pc:spChg>
      </pc:sldChg>
      <pc:sldChg chg="addSp delSp modSp mod chgLayout">
        <pc:chgData name="Mariah Helgeson" userId="51b1bd1c-374c-4333-91a8-ada6f1cc33a2" providerId="ADAL" clId="{2561BA1A-F32F-064E-9033-AAFC7156500D}" dt="2022-01-27T18:06:57.473" v="4538" actId="478"/>
        <pc:sldMkLst>
          <pc:docMk/>
          <pc:sldMk cId="475544920" sldId="1217"/>
        </pc:sldMkLst>
        <pc:spChg chg="mod ord">
          <ac:chgData name="Mariah Helgeson" userId="51b1bd1c-374c-4333-91a8-ada6f1cc33a2" providerId="ADAL" clId="{2561BA1A-F32F-064E-9033-AAFC7156500D}" dt="2022-01-25T20:02:29.854" v="3648" actId="700"/>
          <ac:spMkLst>
            <pc:docMk/>
            <pc:sldMk cId="475544920" sldId="1217"/>
            <ac:spMk id="2" creationId="{1FD643FD-58DC-442C-BCA2-F71CC6E91025}"/>
          </ac:spMkLst>
        </pc:spChg>
        <pc:spChg chg="mod ord">
          <ac:chgData name="Mariah Helgeson" userId="51b1bd1c-374c-4333-91a8-ada6f1cc33a2" providerId="ADAL" clId="{2561BA1A-F32F-064E-9033-AAFC7156500D}" dt="2022-01-25T20:02:29.854" v="3648" actId="700"/>
          <ac:spMkLst>
            <pc:docMk/>
            <pc:sldMk cId="475544920" sldId="1217"/>
            <ac:spMk id="3" creationId="{00000000-0000-0000-0000-000000000000}"/>
          </ac:spMkLst>
        </pc:spChg>
        <pc:spChg chg="mod ord">
          <ac:chgData name="Mariah Helgeson" userId="51b1bd1c-374c-4333-91a8-ada6f1cc33a2" providerId="ADAL" clId="{2561BA1A-F32F-064E-9033-AAFC7156500D}" dt="2022-01-25T20:02:29.854" v="3648" actId="700"/>
          <ac:spMkLst>
            <pc:docMk/>
            <pc:sldMk cId="475544920" sldId="1217"/>
            <ac:spMk id="5" creationId="{DE8299B8-36E6-4930-AF06-BF05E9D01782}"/>
          </ac:spMkLst>
        </pc:spChg>
        <pc:spChg chg="del">
          <ac:chgData name="Mariah Helgeson" userId="51b1bd1c-374c-4333-91a8-ada6f1cc33a2" providerId="ADAL" clId="{2561BA1A-F32F-064E-9033-AAFC7156500D}" dt="2022-01-27T18:06:57.473" v="4538" actId="478"/>
          <ac:spMkLst>
            <pc:docMk/>
            <pc:sldMk cId="475544920" sldId="1217"/>
            <ac:spMk id="10" creationId="{2C8345E3-871B-427B-AAF9-E8338730C85F}"/>
          </ac:spMkLst>
        </pc:spChg>
        <pc:spChg chg="add mod">
          <ac:chgData name="Mariah Helgeson" userId="51b1bd1c-374c-4333-91a8-ada6f1cc33a2" providerId="ADAL" clId="{2561BA1A-F32F-064E-9033-AAFC7156500D}" dt="2022-01-25T19:37:47.421" v="3293"/>
          <ac:spMkLst>
            <pc:docMk/>
            <pc:sldMk cId="475544920" sldId="1217"/>
            <ac:spMk id="11" creationId="{790280F3-8AA7-6D4F-8154-4FE2178FADB0}"/>
          </ac:spMkLst>
        </pc:spChg>
        <pc:spChg chg="add mod">
          <ac:chgData name="Mariah Helgeson" userId="51b1bd1c-374c-4333-91a8-ada6f1cc33a2" providerId="ADAL" clId="{2561BA1A-F32F-064E-9033-AAFC7156500D}" dt="2022-01-25T19:37:47.421" v="3293"/>
          <ac:spMkLst>
            <pc:docMk/>
            <pc:sldMk cId="475544920" sldId="1217"/>
            <ac:spMk id="12" creationId="{6EF78EF2-25A8-6748-BB0D-3792337932FC}"/>
          </ac:spMkLst>
        </pc:spChg>
        <pc:spChg chg="add mod">
          <ac:chgData name="Mariah Helgeson" userId="51b1bd1c-374c-4333-91a8-ada6f1cc33a2" providerId="ADAL" clId="{2561BA1A-F32F-064E-9033-AAFC7156500D}" dt="2022-01-25T19:37:47.421" v="3293"/>
          <ac:spMkLst>
            <pc:docMk/>
            <pc:sldMk cId="475544920" sldId="1217"/>
            <ac:spMk id="13" creationId="{9A466A7A-6015-0B42-9608-B4221D0342AA}"/>
          </ac:spMkLst>
        </pc:spChg>
        <pc:spChg chg="add mod">
          <ac:chgData name="Mariah Helgeson" userId="51b1bd1c-374c-4333-91a8-ada6f1cc33a2" providerId="ADAL" clId="{2561BA1A-F32F-064E-9033-AAFC7156500D}" dt="2022-01-25T19:37:47.421" v="3293"/>
          <ac:spMkLst>
            <pc:docMk/>
            <pc:sldMk cId="475544920" sldId="1217"/>
            <ac:spMk id="14" creationId="{F71A957E-9653-4249-82EC-D05E2877B02F}"/>
          </ac:spMkLst>
        </pc:spChg>
        <pc:spChg chg="add mod">
          <ac:chgData name="Mariah Helgeson" userId="51b1bd1c-374c-4333-91a8-ada6f1cc33a2" providerId="ADAL" clId="{2561BA1A-F32F-064E-9033-AAFC7156500D}" dt="2022-01-25T19:37:47.421" v="3293"/>
          <ac:spMkLst>
            <pc:docMk/>
            <pc:sldMk cId="475544920" sldId="1217"/>
            <ac:spMk id="15" creationId="{43D27EAE-5DD5-0B48-ADEC-6EBCA1FBAFD7}"/>
          </ac:spMkLst>
        </pc:spChg>
        <pc:spChg chg="add mod">
          <ac:chgData name="Mariah Helgeson" userId="51b1bd1c-374c-4333-91a8-ada6f1cc33a2" providerId="ADAL" clId="{2561BA1A-F32F-064E-9033-AAFC7156500D}" dt="2022-01-25T19:37:47.421" v="3293"/>
          <ac:spMkLst>
            <pc:docMk/>
            <pc:sldMk cId="475544920" sldId="1217"/>
            <ac:spMk id="16" creationId="{844EF0CB-266C-E843-83D3-A178B654DBF7}"/>
          </ac:spMkLst>
        </pc:spChg>
        <pc:spChg chg="add mod">
          <ac:chgData name="Mariah Helgeson" userId="51b1bd1c-374c-4333-91a8-ada6f1cc33a2" providerId="ADAL" clId="{2561BA1A-F32F-064E-9033-AAFC7156500D}" dt="2022-01-25T19:37:47.421" v="3293"/>
          <ac:spMkLst>
            <pc:docMk/>
            <pc:sldMk cId="475544920" sldId="1217"/>
            <ac:spMk id="17" creationId="{CB38BFE5-3B37-BB43-805B-B2C25257F5B2}"/>
          </ac:spMkLst>
        </pc:spChg>
        <pc:spChg chg="add mod">
          <ac:chgData name="Mariah Helgeson" userId="51b1bd1c-374c-4333-91a8-ada6f1cc33a2" providerId="ADAL" clId="{2561BA1A-F32F-064E-9033-AAFC7156500D}" dt="2022-01-25T19:37:47.421" v="3293"/>
          <ac:spMkLst>
            <pc:docMk/>
            <pc:sldMk cId="475544920" sldId="1217"/>
            <ac:spMk id="18" creationId="{349C012E-1ACE-854B-AF24-7E348FE11BCA}"/>
          </ac:spMkLst>
        </pc:spChg>
        <pc:spChg chg="add mod">
          <ac:chgData name="Mariah Helgeson" userId="51b1bd1c-374c-4333-91a8-ada6f1cc33a2" providerId="ADAL" clId="{2561BA1A-F32F-064E-9033-AAFC7156500D}" dt="2022-01-25T19:37:47.421" v="3293"/>
          <ac:spMkLst>
            <pc:docMk/>
            <pc:sldMk cId="475544920" sldId="1217"/>
            <ac:spMk id="19" creationId="{8B6BEABB-1830-5A4F-8ECA-3600AC868AF6}"/>
          </ac:spMkLst>
        </pc:spChg>
        <pc:spChg chg="add mod">
          <ac:chgData name="Mariah Helgeson" userId="51b1bd1c-374c-4333-91a8-ada6f1cc33a2" providerId="ADAL" clId="{2561BA1A-F32F-064E-9033-AAFC7156500D}" dt="2022-01-25T19:37:47.421" v="3293"/>
          <ac:spMkLst>
            <pc:docMk/>
            <pc:sldMk cId="475544920" sldId="1217"/>
            <ac:spMk id="20" creationId="{C48FE4A7-5174-D14E-8062-FF5FB006786D}"/>
          </ac:spMkLst>
        </pc:spChg>
        <pc:spChg chg="add mod">
          <ac:chgData name="Mariah Helgeson" userId="51b1bd1c-374c-4333-91a8-ada6f1cc33a2" providerId="ADAL" clId="{2561BA1A-F32F-064E-9033-AAFC7156500D}" dt="2022-01-25T19:37:47.421" v="3293"/>
          <ac:spMkLst>
            <pc:docMk/>
            <pc:sldMk cId="475544920" sldId="1217"/>
            <ac:spMk id="21" creationId="{6E69BDD0-FE9A-3345-88F2-210414A1CCC9}"/>
          </ac:spMkLst>
        </pc:spChg>
        <pc:spChg chg="add mod">
          <ac:chgData name="Mariah Helgeson" userId="51b1bd1c-374c-4333-91a8-ada6f1cc33a2" providerId="ADAL" clId="{2561BA1A-F32F-064E-9033-AAFC7156500D}" dt="2022-01-25T19:37:47.421" v="3293"/>
          <ac:spMkLst>
            <pc:docMk/>
            <pc:sldMk cId="475544920" sldId="1217"/>
            <ac:spMk id="22" creationId="{CB999964-E05B-2146-AB8B-AE079B8371DA}"/>
          </ac:spMkLst>
        </pc:spChg>
        <pc:spChg chg="add mod">
          <ac:chgData name="Mariah Helgeson" userId="51b1bd1c-374c-4333-91a8-ada6f1cc33a2" providerId="ADAL" clId="{2561BA1A-F32F-064E-9033-AAFC7156500D}" dt="2022-01-25T19:37:47.421" v="3293"/>
          <ac:spMkLst>
            <pc:docMk/>
            <pc:sldMk cId="475544920" sldId="1217"/>
            <ac:spMk id="23" creationId="{CBCEF713-BF6E-9943-A330-0095268E7686}"/>
          </ac:spMkLst>
        </pc:spChg>
        <pc:spChg chg="add mod">
          <ac:chgData name="Mariah Helgeson" userId="51b1bd1c-374c-4333-91a8-ada6f1cc33a2" providerId="ADAL" clId="{2561BA1A-F32F-064E-9033-AAFC7156500D}" dt="2022-01-25T19:37:47.421" v="3293"/>
          <ac:spMkLst>
            <pc:docMk/>
            <pc:sldMk cId="475544920" sldId="1217"/>
            <ac:spMk id="24" creationId="{2F3EADFF-EF61-7B4A-A865-4A6D58B04487}"/>
          </ac:spMkLst>
        </pc:spChg>
        <pc:spChg chg="add mod">
          <ac:chgData name="Mariah Helgeson" userId="51b1bd1c-374c-4333-91a8-ada6f1cc33a2" providerId="ADAL" clId="{2561BA1A-F32F-064E-9033-AAFC7156500D}" dt="2022-01-25T19:44:27.353" v="3463"/>
          <ac:spMkLst>
            <pc:docMk/>
            <pc:sldMk cId="475544920" sldId="1217"/>
            <ac:spMk id="25" creationId="{0B46E317-666B-F048-825B-92F3938CE375}"/>
          </ac:spMkLst>
        </pc:spChg>
      </pc:sldChg>
      <pc:sldChg chg="addSp delSp modSp mod chgLayout">
        <pc:chgData name="Mariah Helgeson" userId="51b1bd1c-374c-4333-91a8-ada6f1cc33a2" providerId="ADAL" clId="{2561BA1A-F32F-064E-9033-AAFC7156500D}" dt="2022-01-27T18:07:04.158" v="4540" actId="478"/>
        <pc:sldMkLst>
          <pc:docMk/>
          <pc:sldMk cId="2298935157" sldId="1218"/>
        </pc:sldMkLst>
        <pc:spChg chg="mod ord">
          <ac:chgData name="Mariah Helgeson" userId="51b1bd1c-374c-4333-91a8-ada6f1cc33a2" providerId="ADAL" clId="{2561BA1A-F32F-064E-9033-AAFC7156500D}" dt="2022-01-25T20:02:29.854" v="3648" actId="700"/>
          <ac:spMkLst>
            <pc:docMk/>
            <pc:sldMk cId="2298935157" sldId="1218"/>
            <ac:spMk id="2" creationId="{1FD643FD-58DC-442C-BCA2-F71CC6E91025}"/>
          </ac:spMkLst>
        </pc:spChg>
        <pc:spChg chg="mod ord">
          <ac:chgData name="Mariah Helgeson" userId="51b1bd1c-374c-4333-91a8-ada6f1cc33a2" providerId="ADAL" clId="{2561BA1A-F32F-064E-9033-AAFC7156500D}" dt="2022-01-25T20:02:29.854" v="3648" actId="700"/>
          <ac:spMkLst>
            <pc:docMk/>
            <pc:sldMk cId="2298935157" sldId="1218"/>
            <ac:spMk id="3" creationId="{00000000-0000-0000-0000-000000000000}"/>
          </ac:spMkLst>
        </pc:spChg>
        <pc:spChg chg="mod ord">
          <ac:chgData name="Mariah Helgeson" userId="51b1bd1c-374c-4333-91a8-ada6f1cc33a2" providerId="ADAL" clId="{2561BA1A-F32F-064E-9033-AAFC7156500D}" dt="2022-01-25T20:02:29.854" v="3648" actId="700"/>
          <ac:spMkLst>
            <pc:docMk/>
            <pc:sldMk cId="2298935157" sldId="1218"/>
            <ac:spMk id="5" creationId="{DE8299B8-36E6-4930-AF06-BF05E9D01782}"/>
          </ac:spMkLst>
        </pc:spChg>
        <pc:spChg chg="del">
          <ac:chgData name="Mariah Helgeson" userId="51b1bd1c-374c-4333-91a8-ada6f1cc33a2" providerId="ADAL" clId="{2561BA1A-F32F-064E-9033-AAFC7156500D}" dt="2022-01-27T18:07:04.158" v="4540" actId="478"/>
          <ac:spMkLst>
            <pc:docMk/>
            <pc:sldMk cId="2298935157" sldId="1218"/>
            <ac:spMk id="10" creationId="{2C8345E3-871B-427B-AAF9-E8338730C85F}"/>
          </ac:spMkLst>
        </pc:spChg>
        <pc:spChg chg="add mod">
          <ac:chgData name="Mariah Helgeson" userId="51b1bd1c-374c-4333-91a8-ada6f1cc33a2" providerId="ADAL" clId="{2561BA1A-F32F-064E-9033-AAFC7156500D}" dt="2022-01-25T19:37:50.206" v="3295"/>
          <ac:spMkLst>
            <pc:docMk/>
            <pc:sldMk cId="2298935157" sldId="1218"/>
            <ac:spMk id="11" creationId="{F0085771-834F-E541-A110-4B1C306C6AE2}"/>
          </ac:spMkLst>
        </pc:spChg>
        <pc:spChg chg="add mod">
          <ac:chgData name="Mariah Helgeson" userId="51b1bd1c-374c-4333-91a8-ada6f1cc33a2" providerId="ADAL" clId="{2561BA1A-F32F-064E-9033-AAFC7156500D}" dt="2022-01-25T19:37:50.206" v="3295"/>
          <ac:spMkLst>
            <pc:docMk/>
            <pc:sldMk cId="2298935157" sldId="1218"/>
            <ac:spMk id="12" creationId="{9F410738-8C05-2943-B744-F561D04FD6CC}"/>
          </ac:spMkLst>
        </pc:spChg>
        <pc:spChg chg="add mod">
          <ac:chgData name="Mariah Helgeson" userId="51b1bd1c-374c-4333-91a8-ada6f1cc33a2" providerId="ADAL" clId="{2561BA1A-F32F-064E-9033-AAFC7156500D}" dt="2022-01-25T19:37:50.206" v="3295"/>
          <ac:spMkLst>
            <pc:docMk/>
            <pc:sldMk cId="2298935157" sldId="1218"/>
            <ac:spMk id="13" creationId="{DB8C555B-0C37-DD4A-AD33-006062604D37}"/>
          </ac:spMkLst>
        </pc:spChg>
        <pc:spChg chg="add mod">
          <ac:chgData name="Mariah Helgeson" userId="51b1bd1c-374c-4333-91a8-ada6f1cc33a2" providerId="ADAL" clId="{2561BA1A-F32F-064E-9033-AAFC7156500D}" dt="2022-01-25T19:37:50.206" v="3295"/>
          <ac:spMkLst>
            <pc:docMk/>
            <pc:sldMk cId="2298935157" sldId="1218"/>
            <ac:spMk id="14" creationId="{9BB6F83B-A00B-CD46-AD08-CA5738EBF416}"/>
          </ac:spMkLst>
        </pc:spChg>
        <pc:spChg chg="add mod">
          <ac:chgData name="Mariah Helgeson" userId="51b1bd1c-374c-4333-91a8-ada6f1cc33a2" providerId="ADAL" clId="{2561BA1A-F32F-064E-9033-AAFC7156500D}" dt="2022-01-25T19:37:50.206" v="3295"/>
          <ac:spMkLst>
            <pc:docMk/>
            <pc:sldMk cId="2298935157" sldId="1218"/>
            <ac:spMk id="15" creationId="{7E16ACBD-DA14-F340-838A-5C3EE0367281}"/>
          </ac:spMkLst>
        </pc:spChg>
        <pc:spChg chg="add mod">
          <ac:chgData name="Mariah Helgeson" userId="51b1bd1c-374c-4333-91a8-ada6f1cc33a2" providerId="ADAL" clId="{2561BA1A-F32F-064E-9033-AAFC7156500D}" dt="2022-01-25T19:37:50.206" v="3295"/>
          <ac:spMkLst>
            <pc:docMk/>
            <pc:sldMk cId="2298935157" sldId="1218"/>
            <ac:spMk id="16" creationId="{55825012-73C9-0842-A0E5-94561F902747}"/>
          </ac:spMkLst>
        </pc:spChg>
        <pc:spChg chg="add mod">
          <ac:chgData name="Mariah Helgeson" userId="51b1bd1c-374c-4333-91a8-ada6f1cc33a2" providerId="ADAL" clId="{2561BA1A-F32F-064E-9033-AAFC7156500D}" dt="2022-01-25T19:37:50.206" v="3295"/>
          <ac:spMkLst>
            <pc:docMk/>
            <pc:sldMk cId="2298935157" sldId="1218"/>
            <ac:spMk id="17" creationId="{E20ED933-9966-AA45-B3C6-72D40B80B609}"/>
          </ac:spMkLst>
        </pc:spChg>
        <pc:spChg chg="add mod">
          <ac:chgData name="Mariah Helgeson" userId="51b1bd1c-374c-4333-91a8-ada6f1cc33a2" providerId="ADAL" clId="{2561BA1A-F32F-064E-9033-AAFC7156500D}" dt="2022-01-25T19:37:50.206" v="3295"/>
          <ac:spMkLst>
            <pc:docMk/>
            <pc:sldMk cId="2298935157" sldId="1218"/>
            <ac:spMk id="18" creationId="{8A74593D-AB3B-134A-8141-8FBDABE53CA2}"/>
          </ac:spMkLst>
        </pc:spChg>
        <pc:spChg chg="add mod">
          <ac:chgData name="Mariah Helgeson" userId="51b1bd1c-374c-4333-91a8-ada6f1cc33a2" providerId="ADAL" clId="{2561BA1A-F32F-064E-9033-AAFC7156500D}" dt="2022-01-25T19:37:50.206" v="3295"/>
          <ac:spMkLst>
            <pc:docMk/>
            <pc:sldMk cId="2298935157" sldId="1218"/>
            <ac:spMk id="19" creationId="{53C27900-F071-F945-813D-4EF04834049B}"/>
          </ac:spMkLst>
        </pc:spChg>
        <pc:spChg chg="add mod">
          <ac:chgData name="Mariah Helgeson" userId="51b1bd1c-374c-4333-91a8-ada6f1cc33a2" providerId="ADAL" clId="{2561BA1A-F32F-064E-9033-AAFC7156500D}" dt="2022-01-25T19:37:50.206" v="3295"/>
          <ac:spMkLst>
            <pc:docMk/>
            <pc:sldMk cId="2298935157" sldId="1218"/>
            <ac:spMk id="20" creationId="{8A2980DC-6098-FB46-B015-5C4B2571D45D}"/>
          </ac:spMkLst>
        </pc:spChg>
        <pc:spChg chg="add mod">
          <ac:chgData name="Mariah Helgeson" userId="51b1bd1c-374c-4333-91a8-ada6f1cc33a2" providerId="ADAL" clId="{2561BA1A-F32F-064E-9033-AAFC7156500D}" dt="2022-01-25T19:37:50.206" v="3295"/>
          <ac:spMkLst>
            <pc:docMk/>
            <pc:sldMk cId="2298935157" sldId="1218"/>
            <ac:spMk id="21" creationId="{F034EC79-D63D-A24B-B4D5-A5CD7C6E435F}"/>
          </ac:spMkLst>
        </pc:spChg>
        <pc:spChg chg="add mod">
          <ac:chgData name="Mariah Helgeson" userId="51b1bd1c-374c-4333-91a8-ada6f1cc33a2" providerId="ADAL" clId="{2561BA1A-F32F-064E-9033-AAFC7156500D}" dt="2022-01-25T19:37:50.206" v="3295"/>
          <ac:spMkLst>
            <pc:docMk/>
            <pc:sldMk cId="2298935157" sldId="1218"/>
            <ac:spMk id="22" creationId="{696111DF-D6AD-2C49-BBBE-D962DA752A9A}"/>
          </ac:spMkLst>
        </pc:spChg>
        <pc:spChg chg="add mod">
          <ac:chgData name="Mariah Helgeson" userId="51b1bd1c-374c-4333-91a8-ada6f1cc33a2" providerId="ADAL" clId="{2561BA1A-F32F-064E-9033-AAFC7156500D}" dt="2022-01-25T19:37:50.206" v="3295"/>
          <ac:spMkLst>
            <pc:docMk/>
            <pc:sldMk cId="2298935157" sldId="1218"/>
            <ac:spMk id="23" creationId="{78797155-5CC8-EC48-AFB8-9D89E6E81D10}"/>
          </ac:spMkLst>
        </pc:spChg>
        <pc:spChg chg="add mod">
          <ac:chgData name="Mariah Helgeson" userId="51b1bd1c-374c-4333-91a8-ada6f1cc33a2" providerId="ADAL" clId="{2561BA1A-F32F-064E-9033-AAFC7156500D}" dt="2022-01-25T19:37:50.206" v="3295"/>
          <ac:spMkLst>
            <pc:docMk/>
            <pc:sldMk cId="2298935157" sldId="1218"/>
            <ac:spMk id="24" creationId="{87C77C9A-8BD7-5F4C-A920-64E7CA2D64F5}"/>
          </ac:spMkLst>
        </pc:spChg>
        <pc:spChg chg="add mod">
          <ac:chgData name="Mariah Helgeson" userId="51b1bd1c-374c-4333-91a8-ada6f1cc33a2" providerId="ADAL" clId="{2561BA1A-F32F-064E-9033-AAFC7156500D}" dt="2022-01-25T19:44:29.802" v="3465"/>
          <ac:spMkLst>
            <pc:docMk/>
            <pc:sldMk cId="2298935157" sldId="1218"/>
            <ac:spMk id="25" creationId="{B2329737-3E9E-2745-8694-EEBEEFF874DA}"/>
          </ac:spMkLst>
        </pc:spChg>
      </pc:sldChg>
      <pc:sldChg chg="addSp delSp modSp mod chgLayout">
        <pc:chgData name="Mariah Helgeson" userId="51b1bd1c-374c-4333-91a8-ada6f1cc33a2" providerId="ADAL" clId="{2561BA1A-F32F-064E-9033-AAFC7156500D}" dt="2022-01-27T17:59:24.761" v="4460" actId="478"/>
        <pc:sldMkLst>
          <pc:docMk/>
          <pc:sldMk cId="2581985524" sldId="1219"/>
        </pc:sldMkLst>
        <pc:spChg chg="add mod ord">
          <ac:chgData name="Mariah Helgeson" userId="51b1bd1c-374c-4333-91a8-ada6f1cc33a2" providerId="ADAL" clId="{2561BA1A-F32F-064E-9033-AAFC7156500D}" dt="2022-01-25T20:02:29.854" v="3648" actId="700"/>
          <ac:spMkLst>
            <pc:docMk/>
            <pc:sldMk cId="2581985524" sldId="1219"/>
            <ac:spMk id="2" creationId="{62424B9C-DC43-3A4C-A8CC-C2040BE3B521}"/>
          </ac:spMkLst>
        </pc:spChg>
        <pc:spChg chg="del">
          <ac:chgData name="Mariah Helgeson" userId="51b1bd1c-374c-4333-91a8-ada6f1cc33a2" providerId="ADAL" clId="{2561BA1A-F32F-064E-9033-AAFC7156500D}" dt="2022-01-27T17:59:24.761" v="4460" actId="478"/>
          <ac:spMkLst>
            <pc:docMk/>
            <pc:sldMk cId="2581985524" sldId="121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581985524" sldId="1219"/>
            <ac:spMk id="4" creationId="{7E552CBA-E63D-4BDC-974D-8EEEBC8806B8}"/>
          </ac:spMkLst>
        </pc:spChg>
        <pc:spChg chg="add mod">
          <ac:chgData name="Mariah Helgeson" userId="51b1bd1c-374c-4333-91a8-ada6f1cc33a2" providerId="ADAL" clId="{2561BA1A-F32F-064E-9033-AAFC7156500D}" dt="2022-01-25T19:25:23.149" v="3154"/>
          <ac:spMkLst>
            <pc:docMk/>
            <pc:sldMk cId="2581985524" sldId="1219"/>
            <ac:spMk id="9" creationId="{A3A6BFA5-8BC0-F54B-B00C-A24DEFD5A4FF}"/>
          </ac:spMkLst>
        </pc:spChg>
        <pc:spChg chg="add mod">
          <ac:chgData name="Mariah Helgeson" userId="51b1bd1c-374c-4333-91a8-ada6f1cc33a2" providerId="ADAL" clId="{2561BA1A-F32F-064E-9033-AAFC7156500D}" dt="2022-01-25T19:25:23.149" v="3154"/>
          <ac:spMkLst>
            <pc:docMk/>
            <pc:sldMk cId="2581985524" sldId="1219"/>
            <ac:spMk id="11" creationId="{35E7BC64-8571-414C-B1F9-8F7AEF7213AB}"/>
          </ac:spMkLst>
        </pc:spChg>
        <pc:spChg chg="add mod">
          <ac:chgData name="Mariah Helgeson" userId="51b1bd1c-374c-4333-91a8-ada6f1cc33a2" providerId="ADAL" clId="{2561BA1A-F32F-064E-9033-AAFC7156500D}" dt="2022-01-25T19:25:23.149" v="3154"/>
          <ac:spMkLst>
            <pc:docMk/>
            <pc:sldMk cId="2581985524" sldId="1219"/>
            <ac:spMk id="12" creationId="{05CEA78F-784F-5044-8649-36F10B9448A1}"/>
          </ac:spMkLst>
        </pc:spChg>
        <pc:spChg chg="add mod">
          <ac:chgData name="Mariah Helgeson" userId="51b1bd1c-374c-4333-91a8-ada6f1cc33a2" providerId="ADAL" clId="{2561BA1A-F32F-064E-9033-AAFC7156500D}" dt="2022-01-25T19:25:23.149" v="3154"/>
          <ac:spMkLst>
            <pc:docMk/>
            <pc:sldMk cId="2581985524" sldId="1219"/>
            <ac:spMk id="13" creationId="{287AF6A8-34E5-E94B-8BA7-E0138E1B283F}"/>
          </ac:spMkLst>
        </pc:spChg>
        <pc:spChg chg="add mod">
          <ac:chgData name="Mariah Helgeson" userId="51b1bd1c-374c-4333-91a8-ada6f1cc33a2" providerId="ADAL" clId="{2561BA1A-F32F-064E-9033-AAFC7156500D}" dt="2022-01-25T19:25:23.149" v="3154"/>
          <ac:spMkLst>
            <pc:docMk/>
            <pc:sldMk cId="2581985524" sldId="1219"/>
            <ac:spMk id="14" creationId="{01FE44E0-7A26-454F-B65C-1BB8175A30E8}"/>
          </ac:spMkLst>
        </pc:spChg>
        <pc:spChg chg="add mod">
          <ac:chgData name="Mariah Helgeson" userId="51b1bd1c-374c-4333-91a8-ada6f1cc33a2" providerId="ADAL" clId="{2561BA1A-F32F-064E-9033-AAFC7156500D}" dt="2022-01-25T19:25:23.149" v="3154"/>
          <ac:spMkLst>
            <pc:docMk/>
            <pc:sldMk cId="2581985524" sldId="1219"/>
            <ac:spMk id="15" creationId="{B2B6CA29-8A44-D840-917A-DC5831E060F9}"/>
          </ac:spMkLst>
        </pc:spChg>
        <pc:spChg chg="add mod">
          <ac:chgData name="Mariah Helgeson" userId="51b1bd1c-374c-4333-91a8-ada6f1cc33a2" providerId="ADAL" clId="{2561BA1A-F32F-064E-9033-AAFC7156500D}" dt="2022-01-25T19:25:23.149" v="3154"/>
          <ac:spMkLst>
            <pc:docMk/>
            <pc:sldMk cId="2581985524" sldId="1219"/>
            <ac:spMk id="16" creationId="{89725D77-1C62-F647-858D-7EEA8EAADC40}"/>
          </ac:spMkLst>
        </pc:spChg>
        <pc:spChg chg="add mod">
          <ac:chgData name="Mariah Helgeson" userId="51b1bd1c-374c-4333-91a8-ada6f1cc33a2" providerId="ADAL" clId="{2561BA1A-F32F-064E-9033-AAFC7156500D}" dt="2022-01-25T19:25:23.149" v="3154"/>
          <ac:spMkLst>
            <pc:docMk/>
            <pc:sldMk cId="2581985524" sldId="1219"/>
            <ac:spMk id="17" creationId="{99FDBE63-F8E7-2A4F-962B-793DE413C4E7}"/>
          </ac:spMkLst>
        </pc:spChg>
        <pc:spChg chg="add mod">
          <ac:chgData name="Mariah Helgeson" userId="51b1bd1c-374c-4333-91a8-ada6f1cc33a2" providerId="ADAL" clId="{2561BA1A-F32F-064E-9033-AAFC7156500D}" dt="2022-01-25T19:25:23.149" v="3154"/>
          <ac:spMkLst>
            <pc:docMk/>
            <pc:sldMk cId="2581985524" sldId="1219"/>
            <ac:spMk id="18" creationId="{138D236B-464E-0C4C-84EC-D47755EBFEC4}"/>
          </ac:spMkLst>
        </pc:spChg>
        <pc:spChg chg="add mod">
          <ac:chgData name="Mariah Helgeson" userId="51b1bd1c-374c-4333-91a8-ada6f1cc33a2" providerId="ADAL" clId="{2561BA1A-F32F-064E-9033-AAFC7156500D}" dt="2022-01-25T19:25:23.149" v="3154"/>
          <ac:spMkLst>
            <pc:docMk/>
            <pc:sldMk cId="2581985524" sldId="1219"/>
            <ac:spMk id="19" creationId="{36285ADA-C730-214F-85B5-EECD3BAC66A0}"/>
          </ac:spMkLst>
        </pc:spChg>
        <pc:spChg chg="add mod">
          <ac:chgData name="Mariah Helgeson" userId="51b1bd1c-374c-4333-91a8-ada6f1cc33a2" providerId="ADAL" clId="{2561BA1A-F32F-064E-9033-AAFC7156500D}" dt="2022-01-25T19:25:23.149" v="3154"/>
          <ac:spMkLst>
            <pc:docMk/>
            <pc:sldMk cId="2581985524" sldId="1219"/>
            <ac:spMk id="20" creationId="{4FA46A40-3F79-E04C-ACEC-306256C32C0E}"/>
          </ac:spMkLst>
        </pc:spChg>
        <pc:spChg chg="add mod">
          <ac:chgData name="Mariah Helgeson" userId="51b1bd1c-374c-4333-91a8-ada6f1cc33a2" providerId="ADAL" clId="{2561BA1A-F32F-064E-9033-AAFC7156500D}" dt="2022-01-25T19:25:23.149" v="3154"/>
          <ac:spMkLst>
            <pc:docMk/>
            <pc:sldMk cId="2581985524" sldId="1219"/>
            <ac:spMk id="21" creationId="{D89F9E21-532C-D343-BD03-183AA0E96FEB}"/>
          </ac:spMkLst>
        </pc:spChg>
        <pc:spChg chg="add mod">
          <ac:chgData name="Mariah Helgeson" userId="51b1bd1c-374c-4333-91a8-ada6f1cc33a2" providerId="ADAL" clId="{2561BA1A-F32F-064E-9033-AAFC7156500D}" dt="2022-01-25T19:25:23.149" v="3154"/>
          <ac:spMkLst>
            <pc:docMk/>
            <pc:sldMk cId="2581985524" sldId="1219"/>
            <ac:spMk id="22" creationId="{41EB22A5-08CF-7A41-B0A4-57C123B1DCC1}"/>
          </ac:spMkLst>
        </pc:spChg>
        <pc:spChg chg="add mod">
          <ac:chgData name="Mariah Helgeson" userId="51b1bd1c-374c-4333-91a8-ada6f1cc33a2" providerId="ADAL" clId="{2561BA1A-F32F-064E-9033-AAFC7156500D}" dt="2022-01-25T19:25:23.149" v="3154"/>
          <ac:spMkLst>
            <pc:docMk/>
            <pc:sldMk cId="2581985524" sldId="1219"/>
            <ac:spMk id="23" creationId="{344684D0-8BC1-5C48-AA70-0E468A87DEC7}"/>
          </ac:spMkLst>
        </pc:spChg>
        <pc:spChg chg="add mod">
          <ac:chgData name="Mariah Helgeson" userId="51b1bd1c-374c-4333-91a8-ada6f1cc33a2" providerId="ADAL" clId="{2561BA1A-F32F-064E-9033-AAFC7156500D}" dt="2022-01-25T19:25:23.149" v="3154"/>
          <ac:spMkLst>
            <pc:docMk/>
            <pc:sldMk cId="2581985524" sldId="1219"/>
            <ac:spMk id="24" creationId="{412CC425-1855-6F47-9E65-20CB839FEB1F}"/>
          </ac:spMkLst>
        </pc:spChg>
        <pc:spChg chg="add mod">
          <ac:chgData name="Mariah Helgeson" userId="51b1bd1c-374c-4333-91a8-ada6f1cc33a2" providerId="ADAL" clId="{2561BA1A-F32F-064E-9033-AAFC7156500D}" dt="2022-01-25T19:25:23.149" v="3154"/>
          <ac:spMkLst>
            <pc:docMk/>
            <pc:sldMk cId="2581985524" sldId="1219"/>
            <ac:spMk id="25" creationId="{8D3BCFAF-212A-9E4B-8D48-33B874285600}"/>
          </ac:spMkLst>
        </pc:spChg>
        <pc:spChg chg="add mod">
          <ac:chgData name="Mariah Helgeson" userId="51b1bd1c-374c-4333-91a8-ada6f1cc33a2" providerId="ADAL" clId="{2561BA1A-F32F-064E-9033-AAFC7156500D}" dt="2022-01-25T19:25:23.149" v="3154"/>
          <ac:spMkLst>
            <pc:docMk/>
            <pc:sldMk cId="2581985524" sldId="1219"/>
            <ac:spMk id="26" creationId="{FA21F8BA-A15A-B24E-A754-A749BE3E913F}"/>
          </ac:spMkLst>
        </pc:spChg>
        <pc:spChg chg="add mod">
          <ac:chgData name="Mariah Helgeson" userId="51b1bd1c-374c-4333-91a8-ada6f1cc33a2" providerId="ADAL" clId="{2561BA1A-F32F-064E-9033-AAFC7156500D}" dt="2022-01-25T19:25:23.149" v="3154"/>
          <ac:spMkLst>
            <pc:docMk/>
            <pc:sldMk cId="2581985524" sldId="1219"/>
            <ac:spMk id="27" creationId="{71D4D0E6-C5AB-E344-A55B-8BF9D76172B4}"/>
          </ac:spMkLst>
        </pc:spChg>
        <pc:spChg chg="add mod">
          <ac:chgData name="Mariah Helgeson" userId="51b1bd1c-374c-4333-91a8-ada6f1cc33a2" providerId="ADAL" clId="{2561BA1A-F32F-064E-9033-AAFC7156500D}" dt="2022-01-25T19:25:23.149" v="3154"/>
          <ac:spMkLst>
            <pc:docMk/>
            <pc:sldMk cId="2581985524" sldId="1219"/>
            <ac:spMk id="28" creationId="{C3B6BD17-1F99-B645-80A7-31140E1DA211}"/>
          </ac:spMkLst>
        </pc:spChg>
        <pc:spChg chg="add mod">
          <ac:chgData name="Mariah Helgeson" userId="51b1bd1c-374c-4333-91a8-ada6f1cc33a2" providerId="ADAL" clId="{2561BA1A-F32F-064E-9033-AAFC7156500D}" dt="2022-01-25T19:25:23.149" v="3154"/>
          <ac:spMkLst>
            <pc:docMk/>
            <pc:sldMk cId="2581985524" sldId="1219"/>
            <ac:spMk id="29" creationId="{120D9A4F-E843-3F44-A77E-22F1EBAE6FCD}"/>
          </ac:spMkLst>
        </pc:spChg>
        <pc:spChg chg="add mod">
          <ac:chgData name="Mariah Helgeson" userId="51b1bd1c-374c-4333-91a8-ada6f1cc33a2" providerId="ADAL" clId="{2561BA1A-F32F-064E-9033-AAFC7156500D}" dt="2022-01-25T19:25:23.149" v="3154"/>
          <ac:spMkLst>
            <pc:docMk/>
            <pc:sldMk cId="2581985524" sldId="1219"/>
            <ac:spMk id="30" creationId="{67DBBFB6-5773-EA4A-B168-ECDF5462B488}"/>
          </ac:spMkLst>
        </pc:spChg>
        <pc:spChg chg="add mod">
          <ac:chgData name="Mariah Helgeson" userId="51b1bd1c-374c-4333-91a8-ada6f1cc33a2" providerId="ADAL" clId="{2561BA1A-F32F-064E-9033-AAFC7156500D}" dt="2022-01-25T19:25:23.149" v="3154"/>
          <ac:spMkLst>
            <pc:docMk/>
            <pc:sldMk cId="2581985524" sldId="1219"/>
            <ac:spMk id="31" creationId="{2EEADE99-F878-304B-A44B-D2AE5C91A470}"/>
          </ac:spMkLst>
        </pc:spChg>
        <pc:spChg chg="add mod">
          <ac:chgData name="Mariah Helgeson" userId="51b1bd1c-374c-4333-91a8-ada6f1cc33a2" providerId="ADAL" clId="{2561BA1A-F32F-064E-9033-AAFC7156500D}" dt="2022-01-25T19:25:23.149" v="3154"/>
          <ac:spMkLst>
            <pc:docMk/>
            <pc:sldMk cId="2581985524" sldId="1219"/>
            <ac:spMk id="32" creationId="{760035B0-8A41-AB42-9C82-06CEE0881657}"/>
          </ac:spMkLst>
        </pc:spChg>
        <pc:picChg chg="mod ord">
          <ac:chgData name="Mariah Helgeson" userId="51b1bd1c-374c-4333-91a8-ada6f1cc33a2" providerId="ADAL" clId="{2561BA1A-F32F-064E-9033-AAFC7156500D}" dt="2022-01-25T20:02:29.854" v="3648" actId="700"/>
          <ac:picMkLst>
            <pc:docMk/>
            <pc:sldMk cId="2581985524" sldId="1219"/>
            <ac:picMk id="6" creationId="{BF5AE8AD-F5A1-44BD-9446-2A4D0A31A2E5}"/>
          </ac:picMkLst>
        </pc:picChg>
      </pc:sldChg>
      <pc:sldChg chg="addSp delSp modSp mod chgLayout">
        <pc:chgData name="Mariah Helgeson" userId="51b1bd1c-374c-4333-91a8-ada6f1cc33a2" providerId="ADAL" clId="{2561BA1A-F32F-064E-9033-AAFC7156500D}" dt="2022-01-27T18:07:00.552" v="4539" actId="478"/>
        <pc:sldMkLst>
          <pc:docMk/>
          <pc:sldMk cId="1873604865" sldId="1220"/>
        </pc:sldMkLst>
        <pc:spChg chg="mod ord">
          <ac:chgData name="Mariah Helgeson" userId="51b1bd1c-374c-4333-91a8-ada6f1cc33a2" providerId="ADAL" clId="{2561BA1A-F32F-064E-9033-AAFC7156500D}" dt="2022-01-25T20:02:29.854" v="3648" actId="700"/>
          <ac:spMkLst>
            <pc:docMk/>
            <pc:sldMk cId="1873604865" sldId="1220"/>
            <ac:spMk id="2" creationId="{1FD643FD-58DC-442C-BCA2-F71CC6E91025}"/>
          </ac:spMkLst>
        </pc:spChg>
        <pc:spChg chg="mod ord">
          <ac:chgData name="Mariah Helgeson" userId="51b1bd1c-374c-4333-91a8-ada6f1cc33a2" providerId="ADAL" clId="{2561BA1A-F32F-064E-9033-AAFC7156500D}" dt="2022-01-25T20:02:29.854" v="3648" actId="700"/>
          <ac:spMkLst>
            <pc:docMk/>
            <pc:sldMk cId="1873604865" sldId="1220"/>
            <ac:spMk id="3" creationId="{00000000-0000-0000-0000-000000000000}"/>
          </ac:spMkLst>
        </pc:spChg>
        <pc:spChg chg="mod ord">
          <ac:chgData name="Mariah Helgeson" userId="51b1bd1c-374c-4333-91a8-ada6f1cc33a2" providerId="ADAL" clId="{2561BA1A-F32F-064E-9033-AAFC7156500D}" dt="2022-01-25T20:02:29.854" v="3648" actId="700"/>
          <ac:spMkLst>
            <pc:docMk/>
            <pc:sldMk cId="1873604865" sldId="1220"/>
            <ac:spMk id="5" creationId="{DE8299B8-36E6-4930-AF06-BF05E9D01782}"/>
          </ac:spMkLst>
        </pc:spChg>
        <pc:spChg chg="del">
          <ac:chgData name="Mariah Helgeson" userId="51b1bd1c-374c-4333-91a8-ada6f1cc33a2" providerId="ADAL" clId="{2561BA1A-F32F-064E-9033-AAFC7156500D}" dt="2022-01-27T18:07:00.552" v="4539" actId="478"/>
          <ac:spMkLst>
            <pc:docMk/>
            <pc:sldMk cId="1873604865" sldId="1220"/>
            <ac:spMk id="10" creationId="{2C8345E3-871B-427B-AAF9-E8338730C85F}"/>
          </ac:spMkLst>
        </pc:spChg>
        <pc:spChg chg="add mod">
          <ac:chgData name="Mariah Helgeson" userId="51b1bd1c-374c-4333-91a8-ada6f1cc33a2" providerId="ADAL" clId="{2561BA1A-F32F-064E-9033-AAFC7156500D}" dt="2022-01-25T19:37:49.202" v="3294"/>
          <ac:spMkLst>
            <pc:docMk/>
            <pc:sldMk cId="1873604865" sldId="1220"/>
            <ac:spMk id="11" creationId="{B3958FE4-EC88-B343-873A-4E8C6B53137A}"/>
          </ac:spMkLst>
        </pc:spChg>
        <pc:spChg chg="add mod">
          <ac:chgData name="Mariah Helgeson" userId="51b1bd1c-374c-4333-91a8-ada6f1cc33a2" providerId="ADAL" clId="{2561BA1A-F32F-064E-9033-AAFC7156500D}" dt="2022-01-25T19:37:49.202" v="3294"/>
          <ac:spMkLst>
            <pc:docMk/>
            <pc:sldMk cId="1873604865" sldId="1220"/>
            <ac:spMk id="12" creationId="{BC951A4A-5916-C644-935F-1976CA19FED3}"/>
          </ac:spMkLst>
        </pc:spChg>
        <pc:spChg chg="add mod">
          <ac:chgData name="Mariah Helgeson" userId="51b1bd1c-374c-4333-91a8-ada6f1cc33a2" providerId="ADAL" clId="{2561BA1A-F32F-064E-9033-AAFC7156500D}" dt="2022-01-25T19:37:49.202" v="3294"/>
          <ac:spMkLst>
            <pc:docMk/>
            <pc:sldMk cId="1873604865" sldId="1220"/>
            <ac:spMk id="13" creationId="{41A35C3E-CE32-FF4B-BAA0-71FF960B1A22}"/>
          </ac:spMkLst>
        </pc:spChg>
        <pc:spChg chg="add mod">
          <ac:chgData name="Mariah Helgeson" userId="51b1bd1c-374c-4333-91a8-ada6f1cc33a2" providerId="ADAL" clId="{2561BA1A-F32F-064E-9033-AAFC7156500D}" dt="2022-01-25T19:37:49.202" v="3294"/>
          <ac:spMkLst>
            <pc:docMk/>
            <pc:sldMk cId="1873604865" sldId="1220"/>
            <ac:spMk id="14" creationId="{0D00A958-A089-7140-B1F3-91E7BA771E99}"/>
          </ac:spMkLst>
        </pc:spChg>
        <pc:spChg chg="add mod">
          <ac:chgData name="Mariah Helgeson" userId="51b1bd1c-374c-4333-91a8-ada6f1cc33a2" providerId="ADAL" clId="{2561BA1A-F32F-064E-9033-AAFC7156500D}" dt="2022-01-25T19:37:49.202" v="3294"/>
          <ac:spMkLst>
            <pc:docMk/>
            <pc:sldMk cId="1873604865" sldId="1220"/>
            <ac:spMk id="15" creationId="{FB17E549-13AB-1D4B-8577-E8F974EFBEF7}"/>
          </ac:spMkLst>
        </pc:spChg>
        <pc:spChg chg="add mod">
          <ac:chgData name="Mariah Helgeson" userId="51b1bd1c-374c-4333-91a8-ada6f1cc33a2" providerId="ADAL" clId="{2561BA1A-F32F-064E-9033-AAFC7156500D}" dt="2022-01-25T19:37:49.202" v="3294"/>
          <ac:spMkLst>
            <pc:docMk/>
            <pc:sldMk cId="1873604865" sldId="1220"/>
            <ac:spMk id="16" creationId="{5455C173-CB3C-EF42-BC0F-75FC20C2BA6B}"/>
          </ac:spMkLst>
        </pc:spChg>
        <pc:spChg chg="add mod">
          <ac:chgData name="Mariah Helgeson" userId="51b1bd1c-374c-4333-91a8-ada6f1cc33a2" providerId="ADAL" clId="{2561BA1A-F32F-064E-9033-AAFC7156500D}" dt="2022-01-25T19:37:49.202" v="3294"/>
          <ac:spMkLst>
            <pc:docMk/>
            <pc:sldMk cId="1873604865" sldId="1220"/>
            <ac:spMk id="17" creationId="{38417E51-4D17-0E4F-B960-AE61707D142F}"/>
          </ac:spMkLst>
        </pc:spChg>
        <pc:spChg chg="add mod">
          <ac:chgData name="Mariah Helgeson" userId="51b1bd1c-374c-4333-91a8-ada6f1cc33a2" providerId="ADAL" clId="{2561BA1A-F32F-064E-9033-AAFC7156500D}" dt="2022-01-25T19:37:49.202" v="3294"/>
          <ac:spMkLst>
            <pc:docMk/>
            <pc:sldMk cId="1873604865" sldId="1220"/>
            <ac:spMk id="18" creationId="{8CE37F28-7CBD-7F4B-A8A3-858893F42353}"/>
          </ac:spMkLst>
        </pc:spChg>
        <pc:spChg chg="add mod">
          <ac:chgData name="Mariah Helgeson" userId="51b1bd1c-374c-4333-91a8-ada6f1cc33a2" providerId="ADAL" clId="{2561BA1A-F32F-064E-9033-AAFC7156500D}" dt="2022-01-25T19:37:49.202" v="3294"/>
          <ac:spMkLst>
            <pc:docMk/>
            <pc:sldMk cId="1873604865" sldId="1220"/>
            <ac:spMk id="19" creationId="{706A985B-049C-E246-8E4C-3CF26EB40D6F}"/>
          </ac:spMkLst>
        </pc:spChg>
        <pc:spChg chg="add mod">
          <ac:chgData name="Mariah Helgeson" userId="51b1bd1c-374c-4333-91a8-ada6f1cc33a2" providerId="ADAL" clId="{2561BA1A-F32F-064E-9033-AAFC7156500D}" dt="2022-01-25T19:37:49.202" v="3294"/>
          <ac:spMkLst>
            <pc:docMk/>
            <pc:sldMk cId="1873604865" sldId="1220"/>
            <ac:spMk id="20" creationId="{2A8FBE9B-83B4-CB4E-9609-5D86A6B3F713}"/>
          </ac:spMkLst>
        </pc:spChg>
        <pc:spChg chg="add mod">
          <ac:chgData name="Mariah Helgeson" userId="51b1bd1c-374c-4333-91a8-ada6f1cc33a2" providerId="ADAL" clId="{2561BA1A-F32F-064E-9033-AAFC7156500D}" dt="2022-01-25T19:37:49.202" v="3294"/>
          <ac:spMkLst>
            <pc:docMk/>
            <pc:sldMk cId="1873604865" sldId="1220"/>
            <ac:spMk id="21" creationId="{29D05FC4-CC35-BE49-87DE-A6EA1F7A7896}"/>
          </ac:spMkLst>
        </pc:spChg>
        <pc:spChg chg="add mod">
          <ac:chgData name="Mariah Helgeson" userId="51b1bd1c-374c-4333-91a8-ada6f1cc33a2" providerId="ADAL" clId="{2561BA1A-F32F-064E-9033-AAFC7156500D}" dt="2022-01-25T19:37:49.202" v="3294"/>
          <ac:spMkLst>
            <pc:docMk/>
            <pc:sldMk cId="1873604865" sldId="1220"/>
            <ac:spMk id="22" creationId="{1A3A2BA7-80FB-B849-8BAF-9B387501042B}"/>
          </ac:spMkLst>
        </pc:spChg>
        <pc:spChg chg="add mod">
          <ac:chgData name="Mariah Helgeson" userId="51b1bd1c-374c-4333-91a8-ada6f1cc33a2" providerId="ADAL" clId="{2561BA1A-F32F-064E-9033-AAFC7156500D}" dt="2022-01-25T19:37:49.202" v="3294"/>
          <ac:spMkLst>
            <pc:docMk/>
            <pc:sldMk cId="1873604865" sldId="1220"/>
            <ac:spMk id="23" creationId="{EFF59B2C-9A9F-CD4B-A2D7-928E09AD4BF5}"/>
          </ac:spMkLst>
        </pc:spChg>
        <pc:spChg chg="add mod">
          <ac:chgData name="Mariah Helgeson" userId="51b1bd1c-374c-4333-91a8-ada6f1cc33a2" providerId="ADAL" clId="{2561BA1A-F32F-064E-9033-AAFC7156500D}" dt="2022-01-25T19:37:49.202" v="3294"/>
          <ac:spMkLst>
            <pc:docMk/>
            <pc:sldMk cId="1873604865" sldId="1220"/>
            <ac:spMk id="24" creationId="{F761F62F-88E2-194B-8832-E75E89B6A201}"/>
          </ac:spMkLst>
        </pc:spChg>
        <pc:spChg chg="add mod">
          <ac:chgData name="Mariah Helgeson" userId="51b1bd1c-374c-4333-91a8-ada6f1cc33a2" providerId="ADAL" clId="{2561BA1A-F32F-064E-9033-AAFC7156500D}" dt="2022-01-25T19:44:28.530" v="3464"/>
          <ac:spMkLst>
            <pc:docMk/>
            <pc:sldMk cId="1873604865" sldId="1220"/>
            <ac:spMk id="25" creationId="{3D0A6B92-BA6D-2448-B166-C244C509A36F}"/>
          </ac:spMkLst>
        </pc:spChg>
      </pc:sldChg>
      <pc:sldChg chg="addSp delSp modSp mod chgLayout">
        <pc:chgData name="Mariah Helgeson" userId="51b1bd1c-374c-4333-91a8-ada6f1cc33a2" providerId="ADAL" clId="{2561BA1A-F32F-064E-9033-AAFC7156500D}" dt="2022-01-27T17:59:27.999" v="4461" actId="478"/>
        <pc:sldMkLst>
          <pc:docMk/>
          <pc:sldMk cId="1323014761" sldId="1221"/>
        </pc:sldMkLst>
        <pc:spChg chg="add mod ord">
          <ac:chgData name="Mariah Helgeson" userId="51b1bd1c-374c-4333-91a8-ada6f1cc33a2" providerId="ADAL" clId="{2561BA1A-F32F-064E-9033-AAFC7156500D}" dt="2022-01-25T20:02:29.854" v="3648" actId="700"/>
          <ac:spMkLst>
            <pc:docMk/>
            <pc:sldMk cId="1323014761" sldId="1221"/>
            <ac:spMk id="2" creationId="{15C8D2F2-59B4-2043-81E9-151E59DEE10A}"/>
          </ac:spMkLst>
        </pc:spChg>
        <pc:spChg chg="del">
          <ac:chgData name="Mariah Helgeson" userId="51b1bd1c-374c-4333-91a8-ada6f1cc33a2" providerId="ADAL" clId="{2561BA1A-F32F-064E-9033-AAFC7156500D}" dt="2022-01-27T17:59:27.999" v="4461" actId="478"/>
          <ac:spMkLst>
            <pc:docMk/>
            <pc:sldMk cId="1323014761" sldId="1221"/>
            <ac:spMk id="3" creationId="{18EB4EAD-D97A-4206-A1D3-E0CDABB964AF}"/>
          </ac:spMkLst>
        </pc:spChg>
        <pc:spChg chg="mod ord">
          <ac:chgData name="Mariah Helgeson" userId="51b1bd1c-374c-4333-91a8-ada6f1cc33a2" providerId="ADAL" clId="{2561BA1A-F32F-064E-9033-AAFC7156500D}" dt="2022-01-25T20:02:29.854" v="3648" actId="700"/>
          <ac:spMkLst>
            <pc:docMk/>
            <pc:sldMk cId="1323014761" sldId="1221"/>
            <ac:spMk id="4" creationId="{7E552CBA-E63D-4BDC-974D-8EEEBC8806B8}"/>
          </ac:spMkLst>
        </pc:spChg>
        <pc:spChg chg="add mod">
          <ac:chgData name="Mariah Helgeson" userId="51b1bd1c-374c-4333-91a8-ada6f1cc33a2" providerId="ADAL" clId="{2561BA1A-F32F-064E-9033-AAFC7156500D}" dt="2022-01-25T19:25:24.588" v="3155"/>
          <ac:spMkLst>
            <pc:docMk/>
            <pc:sldMk cId="1323014761" sldId="1221"/>
            <ac:spMk id="11" creationId="{4CD63E0E-8E01-7C4A-A68A-95E2C20AB315}"/>
          </ac:spMkLst>
        </pc:spChg>
        <pc:spChg chg="add mod">
          <ac:chgData name="Mariah Helgeson" userId="51b1bd1c-374c-4333-91a8-ada6f1cc33a2" providerId="ADAL" clId="{2561BA1A-F32F-064E-9033-AAFC7156500D}" dt="2022-01-25T19:25:24.588" v="3155"/>
          <ac:spMkLst>
            <pc:docMk/>
            <pc:sldMk cId="1323014761" sldId="1221"/>
            <ac:spMk id="12" creationId="{673335FC-5859-C344-B339-41EA51692A1F}"/>
          </ac:spMkLst>
        </pc:spChg>
        <pc:spChg chg="add mod">
          <ac:chgData name="Mariah Helgeson" userId="51b1bd1c-374c-4333-91a8-ada6f1cc33a2" providerId="ADAL" clId="{2561BA1A-F32F-064E-9033-AAFC7156500D}" dt="2022-01-25T19:25:24.588" v="3155"/>
          <ac:spMkLst>
            <pc:docMk/>
            <pc:sldMk cId="1323014761" sldId="1221"/>
            <ac:spMk id="13" creationId="{ABA1A34F-8973-024C-A77E-2096956DDEE1}"/>
          </ac:spMkLst>
        </pc:spChg>
        <pc:spChg chg="add mod">
          <ac:chgData name="Mariah Helgeson" userId="51b1bd1c-374c-4333-91a8-ada6f1cc33a2" providerId="ADAL" clId="{2561BA1A-F32F-064E-9033-AAFC7156500D}" dt="2022-01-25T19:25:24.588" v="3155"/>
          <ac:spMkLst>
            <pc:docMk/>
            <pc:sldMk cId="1323014761" sldId="1221"/>
            <ac:spMk id="14" creationId="{585C192B-8025-FC49-9E2F-9341281A5F22}"/>
          </ac:spMkLst>
        </pc:spChg>
        <pc:spChg chg="add mod">
          <ac:chgData name="Mariah Helgeson" userId="51b1bd1c-374c-4333-91a8-ada6f1cc33a2" providerId="ADAL" clId="{2561BA1A-F32F-064E-9033-AAFC7156500D}" dt="2022-01-25T19:25:24.588" v="3155"/>
          <ac:spMkLst>
            <pc:docMk/>
            <pc:sldMk cId="1323014761" sldId="1221"/>
            <ac:spMk id="15" creationId="{E7443ED6-D81A-7D45-B7C3-0F88C213EA2E}"/>
          </ac:spMkLst>
        </pc:spChg>
        <pc:spChg chg="add mod">
          <ac:chgData name="Mariah Helgeson" userId="51b1bd1c-374c-4333-91a8-ada6f1cc33a2" providerId="ADAL" clId="{2561BA1A-F32F-064E-9033-AAFC7156500D}" dt="2022-01-25T19:25:24.588" v="3155"/>
          <ac:spMkLst>
            <pc:docMk/>
            <pc:sldMk cId="1323014761" sldId="1221"/>
            <ac:spMk id="16" creationId="{440AFB9F-2A7C-2E4B-ABD4-33FFEE844ED4}"/>
          </ac:spMkLst>
        </pc:spChg>
        <pc:spChg chg="add mod">
          <ac:chgData name="Mariah Helgeson" userId="51b1bd1c-374c-4333-91a8-ada6f1cc33a2" providerId="ADAL" clId="{2561BA1A-F32F-064E-9033-AAFC7156500D}" dt="2022-01-25T19:25:24.588" v="3155"/>
          <ac:spMkLst>
            <pc:docMk/>
            <pc:sldMk cId="1323014761" sldId="1221"/>
            <ac:spMk id="17" creationId="{81CCF350-36D2-CD4E-88E4-020DEAF4740B}"/>
          </ac:spMkLst>
        </pc:spChg>
        <pc:spChg chg="add mod">
          <ac:chgData name="Mariah Helgeson" userId="51b1bd1c-374c-4333-91a8-ada6f1cc33a2" providerId="ADAL" clId="{2561BA1A-F32F-064E-9033-AAFC7156500D}" dt="2022-01-25T19:25:24.588" v="3155"/>
          <ac:spMkLst>
            <pc:docMk/>
            <pc:sldMk cId="1323014761" sldId="1221"/>
            <ac:spMk id="18" creationId="{233A1D23-015E-1D45-948F-96E480961CE4}"/>
          </ac:spMkLst>
        </pc:spChg>
        <pc:spChg chg="add mod">
          <ac:chgData name="Mariah Helgeson" userId="51b1bd1c-374c-4333-91a8-ada6f1cc33a2" providerId="ADAL" clId="{2561BA1A-F32F-064E-9033-AAFC7156500D}" dt="2022-01-25T19:25:24.588" v="3155"/>
          <ac:spMkLst>
            <pc:docMk/>
            <pc:sldMk cId="1323014761" sldId="1221"/>
            <ac:spMk id="19" creationId="{DED43529-19DD-2B41-AF82-FF770FF10419}"/>
          </ac:spMkLst>
        </pc:spChg>
        <pc:spChg chg="add mod">
          <ac:chgData name="Mariah Helgeson" userId="51b1bd1c-374c-4333-91a8-ada6f1cc33a2" providerId="ADAL" clId="{2561BA1A-F32F-064E-9033-AAFC7156500D}" dt="2022-01-25T19:25:24.588" v="3155"/>
          <ac:spMkLst>
            <pc:docMk/>
            <pc:sldMk cId="1323014761" sldId="1221"/>
            <ac:spMk id="20" creationId="{52DABF16-3682-CA40-9F98-D5F2DDE16D19}"/>
          </ac:spMkLst>
        </pc:spChg>
        <pc:spChg chg="add mod">
          <ac:chgData name="Mariah Helgeson" userId="51b1bd1c-374c-4333-91a8-ada6f1cc33a2" providerId="ADAL" clId="{2561BA1A-F32F-064E-9033-AAFC7156500D}" dt="2022-01-25T19:25:24.588" v="3155"/>
          <ac:spMkLst>
            <pc:docMk/>
            <pc:sldMk cId="1323014761" sldId="1221"/>
            <ac:spMk id="21" creationId="{09FD33B0-182E-6840-8B79-350182DC2667}"/>
          </ac:spMkLst>
        </pc:spChg>
        <pc:spChg chg="add mod">
          <ac:chgData name="Mariah Helgeson" userId="51b1bd1c-374c-4333-91a8-ada6f1cc33a2" providerId="ADAL" clId="{2561BA1A-F32F-064E-9033-AAFC7156500D}" dt="2022-01-25T19:25:24.588" v="3155"/>
          <ac:spMkLst>
            <pc:docMk/>
            <pc:sldMk cId="1323014761" sldId="1221"/>
            <ac:spMk id="22" creationId="{F2BB2C41-6456-0245-B6E1-9D0BC1D36075}"/>
          </ac:spMkLst>
        </pc:spChg>
        <pc:spChg chg="add mod">
          <ac:chgData name="Mariah Helgeson" userId="51b1bd1c-374c-4333-91a8-ada6f1cc33a2" providerId="ADAL" clId="{2561BA1A-F32F-064E-9033-AAFC7156500D}" dt="2022-01-25T19:25:24.588" v="3155"/>
          <ac:spMkLst>
            <pc:docMk/>
            <pc:sldMk cId="1323014761" sldId="1221"/>
            <ac:spMk id="23" creationId="{6991ED6C-1083-2A47-8CEF-E17FE2618991}"/>
          </ac:spMkLst>
        </pc:spChg>
        <pc:spChg chg="add mod">
          <ac:chgData name="Mariah Helgeson" userId="51b1bd1c-374c-4333-91a8-ada6f1cc33a2" providerId="ADAL" clId="{2561BA1A-F32F-064E-9033-AAFC7156500D}" dt="2022-01-25T19:25:24.588" v="3155"/>
          <ac:spMkLst>
            <pc:docMk/>
            <pc:sldMk cId="1323014761" sldId="1221"/>
            <ac:spMk id="24" creationId="{CA612BAE-A5BC-AD4F-940E-7C2F3D7F9C4D}"/>
          </ac:spMkLst>
        </pc:spChg>
        <pc:spChg chg="add mod">
          <ac:chgData name="Mariah Helgeson" userId="51b1bd1c-374c-4333-91a8-ada6f1cc33a2" providerId="ADAL" clId="{2561BA1A-F32F-064E-9033-AAFC7156500D}" dt="2022-01-25T19:25:24.588" v="3155"/>
          <ac:spMkLst>
            <pc:docMk/>
            <pc:sldMk cId="1323014761" sldId="1221"/>
            <ac:spMk id="25" creationId="{6DF52678-A907-E64A-81A7-6E08C0A270D9}"/>
          </ac:spMkLst>
        </pc:spChg>
        <pc:spChg chg="add mod">
          <ac:chgData name="Mariah Helgeson" userId="51b1bd1c-374c-4333-91a8-ada6f1cc33a2" providerId="ADAL" clId="{2561BA1A-F32F-064E-9033-AAFC7156500D}" dt="2022-01-25T19:25:24.588" v="3155"/>
          <ac:spMkLst>
            <pc:docMk/>
            <pc:sldMk cId="1323014761" sldId="1221"/>
            <ac:spMk id="26" creationId="{FFB79CBD-0A55-C440-8474-F91C8C3D5553}"/>
          </ac:spMkLst>
        </pc:spChg>
        <pc:spChg chg="add mod">
          <ac:chgData name="Mariah Helgeson" userId="51b1bd1c-374c-4333-91a8-ada6f1cc33a2" providerId="ADAL" clId="{2561BA1A-F32F-064E-9033-AAFC7156500D}" dt="2022-01-25T19:25:24.588" v="3155"/>
          <ac:spMkLst>
            <pc:docMk/>
            <pc:sldMk cId="1323014761" sldId="1221"/>
            <ac:spMk id="27" creationId="{9038A61F-859C-0949-818A-38881A7037FB}"/>
          </ac:spMkLst>
        </pc:spChg>
        <pc:spChg chg="add mod">
          <ac:chgData name="Mariah Helgeson" userId="51b1bd1c-374c-4333-91a8-ada6f1cc33a2" providerId="ADAL" clId="{2561BA1A-F32F-064E-9033-AAFC7156500D}" dt="2022-01-25T19:25:24.588" v="3155"/>
          <ac:spMkLst>
            <pc:docMk/>
            <pc:sldMk cId="1323014761" sldId="1221"/>
            <ac:spMk id="28" creationId="{7C9094CE-DE97-7E4D-922E-DD5CC4261D55}"/>
          </ac:spMkLst>
        </pc:spChg>
        <pc:spChg chg="add mod">
          <ac:chgData name="Mariah Helgeson" userId="51b1bd1c-374c-4333-91a8-ada6f1cc33a2" providerId="ADAL" clId="{2561BA1A-F32F-064E-9033-AAFC7156500D}" dt="2022-01-25T19:25:24.588" v="3155"/>
          <ac:spMkLst>
            <pc:docMk/>
            <pc:sldMk cId="1323014761" sldId="1221"/>
            <ac:spMk id="29" creationId="{656EE7E4-7F7C-B543-A388-55804E886B0D}"/>
          </ac:spMkLst>
        </pc:spChg>
        <pc:spChg chg="add mod">
          <ac:chgData name="Mariah Helgeson" userId="51b1bd1c-374c-4333-91a8-ada6f1cc33a2" providerId="ADAL" clId="{2561BA1A-F32F-064E-9033-AAFC7156500D}" dt="2022-01-25T19:25:24.588" v="3155"/>
          <ac:spMkLst>
            <pc:docMk/>
            <pc:sldMk cId="1323014761" sldId="1221"/>
            <ac:spMk id="30" creationId="{CA8A42C5-99E3-3340-9564-1464D61789F7}"/>
          </ac:spMkLst>
        </pc:spChg>
        <pc:spChg chg="add mod">
          <ac:chgData name="Mariah Helgeson" userId="51b1bd1c-374c-4333-91a8-ada6f1cc33a2" providerId="ADAL" clId="{2561BA1A-F32F-064E-9033-AAFC7156500D}" dt="2022-01-25T19:25:24.588" v="3155"/>
          <ac:spMkLst>
            <pc:docMk/>
            <pc:sldMk cId="1323014761" sldId="1221"/>
            <ac:spMk id="31" creationId="{D3F93E4F-570A-5346-993A-B5397A35CF96}"/>
          </ac:spMkLst>
        </pc:spChg>
        <pc:spChg chg="add mod">
          <ac:chgData name="Mariah Helgeson" userId="51b1bd1c-374c-4333-91a8-ada6f1cc33a2" providerId="ADAL" clId="{2561BA1A-F32F-064E-9033-AAFC7156500D}" dt="2022-01-25T19:25:24.588" v="3155"/>
          <ac:spMkLst>
            <pc:docMk/>
            <pc:sldMk cId="1323014761" sldId="1221"/>
            <ac:spMk id="32" creationId="{3E596649-DA6F-DA48-BE73-653F9296330C}"/>
          </ac:spMkLst>
        </pc:spChg>
        <pc:spChg chg="add mod">
          <ac:chgData name="Mariah Helgeson" userId="51b1bd1c-374c-4333-91a8-ada6f1cc33a2" providerId="ADAL" clId="{2561BA1A-F32F-064E-9033-AAFC7156500D}" dt="2022-01-25T19:25:24.588" v="3155"/>
          <ac:spMkLst>
            <pc:docMk/>
            <pc:sldMk cId="1323014761" sldId="1221"/>
            <ac:spMk id="33" creationId="{B8530CB3-7DC9-AB4A-9606-652B436E97F8}"/>
          </ac:spMkLst>
        </pc:spChg>
        <pc:picChg chg="mod ord">
          <ac:chgData name="Mariah Helgeson" userId="51b1bd1c-374c-4333-91a8-ada6f1cc33a2" providerId="ADAL" clId="{2561BA1A-F32F-064E-9033-AAFC7156500D}" dt="2022-01-25T20:02:29.854" v="3648" actId="700"/>
          <ac:picMkLst>
            <pc:docMk/>
            <pc:sldMk cId="1323014761" sldId="1221"/>
            <ac:picMk id="9" creationId="{BA3F7DFB-E54F-404C-97B1-BF0F6CF860AD}"/>
          </ac:picMkLst>
        </pc:picChg>
      </pc:sldChg>
      <pc:sldChg chg="addSp delSp modSp mod chgLayout">
        <pc:chgData name="Mariah Helgeson" userId="51b1bd1c-374c-4333-91a8-ada6f1cc33a2" providerId="ADAL" clId="{2561BA1A-F32F-064E-9033-AAFC7156500D}" dt="2022-01-27T17:59:37.596" v="4464" actId="478"/>
        <pc:sldMkLst>
          <pc:docMk/>
          <pc:sldMk cId="1569646714" sldId="1222"/>
        </pc:sldMkLst>
        <pc:spChg chg="del">
          <ac:chgData name="Mariah Helgeson" userId="51b1bd1c-374c-4333-91a8-ada6f1cc33a2" providerId="ADAL" clId="{2561BA1A-F32F-064E-9033-AAFC7156500D}" dt="2022-01-27T17:59:37.596" v="4464" actId="478"/>
          <ac:spMkLst>
            <pc:docMk/>
            <pc:sldMk cId="1569646714" sldId="1222"/>
            <ac:spMk id="3" creationId="{18EB4EAD-D97A-4206-A1D3-E0CDABB964AF}"/>
          </ac:spMkLst>
        </pc:spChg>
        <pc:spChg chg="mod ord">
          <ac:chgData name="Mariah Helgeson" userId="51b1bd1c-374c-4333-91a8-ada6f1cc33a2" providerId="ADAL" clId="{2561BA1A-F32F-064E-9033-AAFC7156500D}" dt="2022-01-25T20:02:29.854" v="3648" actId="700"/>
          <ac:spMkLst>
            <pc:docMk/>
            <pc:sldMk cId="1569646714" sldId="1222"/>
            <ac:spMk id="4" creationId="{7E552CBA-E63D-4BDC-974D-8EEEBC8806B8}"/>
          </ac:spMkLst>
        </pc:spChg>
        <pc:spChg chg="add mod ord">
          <ac:chgData name="Mariah Helgeson" userId="51b1bd1c-374c-4333-91a8-ada6f1cc33a2" providerId="ADAL" clId="{2561BA1A-F32F-064E-9033-AAFC7156500D}" dt="2022-01-25T20:02:29.854" v="3648" actId="700"/>
          <ac:spMkLst>
            <pc:docMk/>
            <pc:sldMk cId="1569646714" sldId="1222"/>
            <ac:spMk id="5" creationId="{15A20ABD-FC30-8345-9397-2433C1B34655}"/>
          </ac:spMkLst>
        </pc:spChg>
        <pc:spChg chg="mod ord">
          <ac:chgData name="Mariah Helgeson" userId="51b1bd1c-374c-4333-91a8-ada6f1cc33a2" providerId="ADAL" clId="{2561BA1A-F32F-064E-9033-AAFC7156500D}" dt="2022-01-25T20:02:29.854" v="3648" actId="700"/>
          <ac:spMkLst>
            <pc:docMk/>
            <pc:sldMk cId="1569646714" sldId="1222"/>
            <ac:spMk id="6" creationId="{820CE437-A67A-454F-A532-0635990C4A55}"/>
          </ac:spMkLst>
        </pc:spChg>
        <pc:spChg chg="add mod">
          <ac:chgData name="Mariah Helgeson" userId="51b1bd1c-374c-4333-91a8-ada6f1cc33a2" providerId="ADAL" clId="{2561BA1A-F32F-064E-9033-AAFC7156500D}" dt="2022-01-25T19:25:34.065" v="3160" actId="1036"/>
          <ac:spMkLst>
            <pc:docMk/>
            <pc:sldMk cId="1569646714" sldId="1222"/>
            <ac:spMk id="9" creationId="{99B7EE4E-1297-1047-8611-B6D1ACDA4918}"/>
          </ac:spMkLst>
        </pc:spChg>
        <pc:spChg chg="add mod">
          <ac:chgData name="Mariah Helgeson" userId="51b1bd1c-374c-4333-91a8-ada6f1cc33a2" providerId="ADAL" clId="{2561BA1A-F32F-064E-9033-AAFC7156500D}" dt="2022-01-25T19:25:34.065" v="3160" actId="1036"/>
          <ac:spMkLst>
            <pc:docMk/>
            <pc:sldMk cId="1569646714" sldId="1222"/>
            <ac:spMk id="10" creationId="{4CB35E42-75AF-8943-8421-11A8DC4DE2C9}"/>
          </ac:spMkLst>
        </pc:spChg>
        <pc:spChg chg="add mod">
          <ac:chgData name="Mariah Helgeson" userId="51b1bd1c-374c-4333-91a8-ada6f1cc33a2" providerId="ADAL" clId="{2561BA1A-F32F-064E-9033-AAFC7156500D}" dt="2022-01-25T19:25:34.065" v="3160" actId="1036"/>
          <ac:spMkLst>
            <pc:docMk/>
            <pc:sldMk cId="1569646714" sldId="1222"/>
            <ac:spMk id="11" creationId="{CE1C3DB3-89BC-164F-A643-1B398DFCE0E0}"/>
          </ac:spMkLst>
        </pc:spChg>
        <pc:spChg chg="add mod">
          <ac:chgData name="Mariah Helgeson" userId="51b1bd1c-374c-4333-91a8-ada6f1cc33a2" providerId="ADAL" clId="{2561BA1A-F32F-064E-9033-AAFC7156500D}" dt="2022-01-25T19:25:34.065" v="3160" actId="1036"/>
          <ac:spMkLst>
            <pc:docMk/>
            <pc:sldMk cId="1569646714" sldId="1222"/>
            <ac:spMk id="12" creationId="{298A0A63-3DE3-3346-A99D-1272039B9E31}"/>
          </ac:spMkLst>
        </pc:spChg>
        <pc:spChg chg="add mod">
          <ac:chgData name="Mariah Helgeson" userId="51b1bd1c-374c-4333-91a8-ada6f1cc33a2" providerId="ADAL" clId="{2561BA1A-F32F-064E-9033-AAFC7156500D}" dt="2022-01-25T19:25:34.065" v="3160" actId="1036"/>
          <ac:spMkLst>
            <pc:docMk/>
            <pc:sldMk cId="1569646714" sldId="1222"/>
            <ac:spMk id="13" creationId="{A981D4D4-BDC2-9B4B-8680-837A2482DCAD}"/>
          </ac:spMkLst>
        </pc:spChg>
        <pc:spChg chg="add mod">
          <ac:chgData name="Mariah Helgeson" userId="51b1bd1c-374c-4333-91a8-ada6f1cc33a2" providerId="ADAL" clId="{2561BA1A-F32F-064E-9033-AAFC7156500D}" dt="2022-01-25T19:25:34.065" v="3160" actId="1036"/>
          <ac:spMkLst>
            <pc:docMk/>
            <pc:sldMk cId="1569646714" sldId="1222"/>
            <ac:spMk id="14" creationId="{18124FB5-8FA5-5343-BBE7-5533125590D9}"/>
          </ac:spMkLst>
        </pc:spChg>
        <pc:spChg chg="add mod">
          <ac:chgData name="Mariah Helgeson" userId="51b1bd1c-374c-4333-91a8-ada6f1cc33a2" providerId="ADAL" clId="{2561BA1A-F32F-064E-9033-AAFC7156500D}" dt="2022-01-25T19:25:34.065" v="3160" actId="1036"/>
          <ac:spMkLst>
            <pc:docMk/>
            <pc:sldMk cId="1569646714" sldId="1222"/>
            <ac:spMk id="15" creationId="{D35AE7B5-8E57-4848-AA07-AB510FBDDDB2}"/>
          </ac:spMkLst>
        </pc:spChg>
        <pc:spChg chg="add mod">
          <ac:chgData name="Mariah Helgeson" userId="51b1bd1c-374c-4333-91a8-ada6f1cc33a2" providerId="ADAL" clId="{2561BA1A-F32F-064E-9033-AAFC7156500D}" dt="2022-01-25T19:25:34.065" v="3160" actId="1036"/>
          <ac:spMkLst>
            <pc:docMk/>
            <pc:sldMk cId="1569646714" sldId="1222"/>
            <ac:spMk id="16" creationId="{DD9891FC-A934-D14C-A677-23BAA7262ADD}"/>
          </ac:spMkLst>
        </pc:spChg>
        <pc:spChg chg="add mod">
          <ac:chgData name="Mariah Helgeson" userId="51b1bd1c-374c-4333-91a8-ada6f1cc33a2" providerId="ADAL" clId="{2561BA1A-F32F-064E-9033-AAFC7156500D}" dt="2022-01-25T19:25:34.065" v="3160" actId="1036"/>
          <ac:spMkLst>
            <pc:docMk/>
            <pc:sldMk cId="1569646714" sldId="1222"/>
            <ac:spMk id="17" creationId="{09E2CA40-E3C7-F24D-B118-F1F8302F54EC}"/>
          </ac:spMkLst>
        </pc:spChg>
        <pc:spChg chg="add mod">
          <ac:chgData name="Mariah Helgeson" userId="51b1bd1c-374c-4333-91a8-ada6f1cc33a2" providerId="ADAL" clId="{2561BA1A-F32F-064E-9033-AAFC7156500D}" dt="2022-01-25T19:25:34.065" v="3160" actId="1036"/>
          <ac:spMkLst>
            <pc:docMk/>
            <pc:sldMk cId="1569646714" sldId="1222"/>
            <ac:spMk id="18" creationId="{A0101428-5EE8-CB41-A1D9-C9226D8FF768}"/>
          </ac:spMkLst>
        </pc:spChg>
        <pc:spChg chg="add mod">
          <ac:chgData name="Mariah Helgeson" userId="51b1bd1c-374c-4333-91a8-ada6f1cc33a2" providerId="ADAL" clId="{2561BA1A-F32F-064E-9033-AAFC7156500D}" dt="2022-01-25T19:25:34.065" v="3160" actId="1036"/>
          <ac:spMkLst>
            <pc:docMk/>
            <pc:sldMk cId="1569646714" sldId="1222"/>
            <ac:spMk id="19" creationId="{D4E57C33-9CAA-1745-8764-6208A8832556}"/>
          </ac:spMkLst>
        </pc:spChg>
        <pc:spChg chg="add mod">
          <ac:chgData name="Mariah Helgeson" userId="51b1bd1c-374c-4333-91a8-ada6f1cc33a2" providerId="ADAL" clId="{2561BA1A-F32F-064E-9033-AAFC7156500D}" dt="2022-01-25T19:25:34.065" v="3160" actId="1036"/>
          <ac:spMkLst>
            <pc:docMk/>
            <pc:sldMk cId="1569646714" sldId="1222"/>
            <ac:spMk id="20" creationId="{5CF2F68A-F30C-7940-A93B-12F0F4416167}"/>
          </ac:spMkLst>
        </pc:spChg>
        <pc:spChg chg="add mod">
          <ac:chgData name="Mariah Helgeson" userId="51b1bd1c-374c-4333-91a8-ada6f1cc33a2" providerId="ADAL" clId="{2561BA1A-F32F-064E-9033-AAFC7156500D}" dt="2022-01-25T19:25:34.065" v="3160" actId="1036"/>
          <ac:spMkLst>
            <pc:docMk/>
            <pc:sldMk cId="1569646714" sldId="1222"/>
            <ac:spMk id="21" creationId="{4961F71F-A70E-1D48-900B-AFFE34D7BD38}"/>
          </ac:spMkLst>
        </pc:spChg>
        <pc:spChg chg="add mod">
          <ac:chgData name="Mariah Helgeson" userId="51b1bd1c-374c-4333-91a8-ada6f1cc33a2" providerId="ADAL" clId="{2561BA1A-F32F-064E-9033-AAFC7156500D}" dt="2022-01-25T19:25:34.065" v="3160" actId="1036"/>
          <ac:spMkLst>
            <pc:docMk/>
            <pc:sldMk cId="1569646714" sldId="1222"/>
            <ac:spMk id="22" creationId="{5CFAE4A6-1DF8-504D-A622-B8BA3A50AE62}"/>
          </ac:spMkLst>
        </pc:spChg>
        <pc:spChg chg="add mod">
          <ac:chgData name="Mariah Helgeson" userId="51b1bd1c-374c-4333-91a8-ada6f1cc33a2" providerId="ADAL" clId="{2561BA1A-F32F-064E-9033-AAFC7156500D}" dt="2022-01-25T19:25:34.065" v="3160" actId="1036"/>
          <ac:spMkLst>
            <pc:docMk/>
            <pc:sldMk cId="1569646714" sldId="1222"/>
            <ac:spMk id="23" creationId="{C7C65105-F648-4F47-BEC1-68D8EE33F655}"/>
          </ac:spMkLst>
        </pc:spChg>
        <pc:spChg chg="add mod">
          <ac:chgData name="Mariah Helgeson" userId="51b1bd1c-374c-4333-91a8-ada6f1cc33a2" providerId="ADAL" clId="{2561BA1A-F32F-064E-9033-AAFC7156500D}" dt="2022-01-25T19:25:34.065" v="3160" actId="1036"/>
          <ac:spMkLst>
            <pc:docMk/>
            <pc:sldMk cId="1569646714" sldId="1222"/>
            <ac:spMk id="24" creationId="{5A4B6696-823B-964C-8B7D-35D09B37E03F}"/>
          </ac:spMkLst>
        </pc:spChg>
        <pc:spChg chg="add mod">
          <ac:chgData name="Mariah Helgeson" userId="51b1bd1c-374c-4333-91a8-ada6f1cc33a2" providerId="ADAL" clId="{2561BA1A-F32F-064E-9033-AAFC7156500D}" dt="2022-01-25T19:25:34.065" v="3160" actId="1036"/>
          <ac:spMkLst>
            <pc:docMk/>
            <pc:sldMk cId="1569646714" sldId="1222"/>
            <ac:spMk id="25" creationId="{97D97FAF-D37B-2C4A-9519-6D5A5F592B69}"/>
          </ac:spMkLst>
        </pc:spChg>
        <pc:spChg chg="add mod">
          <ac:chgData name="Mariah Helgeson" userId="51b1bd1c-374c-4333-91a8-ada6f1cc33a2" providerId="ADAL" clId="{2561BA1A-F32F-064E-9033-AAFC7156500D}" dt="2022-01-25T19:25:34.065" v="3160" actId="1036"/>
          <ac:spMkLst>
            <pc:docMk/>
            <pc:sldMk cId="1569646714" sldId="1222"/>
            <ac:spMk id="26" creationId="{9CBA1456-AA1D-D74D-BDA0-EEA6629F1399}"/>
          </ac:spMkLst>
        </pc:spChg>
        <pc:spChg chg="add mod">
          <ac:chgData name="Mariah Helgeson" userId="51b1bd1c-374c-4333-91a8-ada6f1cc33a2" providerId="ADAL" clId="{2561BA1A-F32F-064E-9033-AAFC7156500D}" dt="2022-01-25T19:25:34.065" v="3160" actId="1036"/>
          <ac:spMkLst>
            <pc:docMk/>
            <pc:sldMk cId="1569646714" sldId="1222"/>
            <ac:spMk id="27" creationId="{8DBB643D-3C05-F04E-BD32-AF2FC448B755}"/>
          </ac:spMkLst>
        </pc:spChg>
        <pc:spChg chg="add mod">
          <ac:chgData name="Mariah Helgeson" userId="51b1bd1c-374c-4333-91a8-ada6f1cc33a2" providerId="ADAL" clId="{2561BA1A-F32F-064E-9033-AAFC7156500D}" dt="2022-01-25T19:25:34.065" v="3160" actId="1036"/>
          <ac:spMkLst>
            <pc:docMk/>
            <pc:sldMk cId="1569646714" sldId="1222"/>
            <ac:spMk id="28" creationId="{D18DABFF-D1A9-0F40-8025-00CF977B917D}"/>
          </ac:spMkLst>
        </pc:spChg>
        <pc:spChg chg="add mod">
          <ac:chgData name="Mariah Helgeson" userId="51b1bd1c-374c-4333-91a8-ada6f1cc33a2" providerId="ADAL" clId="{2561BA1A-F32F-064E-9033-AAFC7156500D}" dt="2022-01-25T19:25:34.065" v="3160" actId="1036"/>
          <ac:spMkLst>
            <pc:docMk/>
            <pc:sldMk cId="1569646714" sldId="1222"/>
            <ac:spMk id="29" creationId="{A035B3CC-B2F7-5A45-8350-BBC86195BD9F}"/>
          </ac:spMkLst>
        </pc:spChg>
        <pc:spChg chg="add mod">
          <ac:chgData name="Mariah Helgeson" userId="51b1bd1c-374c-4333-91a8-ada6f1cc33a2" providerId="ADAL" clId="{2561BA1A-F32F-064E-9033-AAFC7156500D}" dt="2022-01-25T19:25:34.065" v="3160" actId="1036"/>
          <ac:spMkLst>
            <pc:docMk/>
            <pc:sldMk cId="1569646714" sldId="1222"/>
            <ac:spMk id="30" creationId="{3697DE25-EB13-0C49-AFC6-42A5AC6E0637}"/>
          </ac:spMkLst>
        </pc:spChg>
        <pc:spChg chg="add mod">
          <ac:chgData name="Mariah Helgeson" userId="51b1bd1c-374c-4333-91a8-ada6f1cc33a2" providerId="ADAL" clId="{2561BA1A-F32F-064E-9033-AAFC7156500D}" dt="2022-01-25T19:25:34.065" v="3160" actId="1036"/>
          <ac:spMkLst>
            <pc:docMk/>
            <pc:sldMk cId="1569646714" sldId="1222"/>
            <ac:spMk id="31" creationId="{1AABFD62-1A21-9F45-BAD5-E66C5DCD92B4}"/>
          </ac:spMkLst>
        </pc:spChg>
      </pc:sldChg>
      <pc:sldChg chg="addSp delSp modSp mod chgLayout">
        <pc:chgData name="Mariah Helgeson" userId="51b1bd1c-374c-4333-91a8-ada6f1cc33a2" providerId="ADAL" clId="{2561BA1A-F32F-064E-9033-AAFC7156500D}" dt="2022-01-27T18:04:58.373" v="4515" actId="27636"/>
        <pc:sldMkLst>
          <pc:docMk/>
          <pc:sldMk cId="423809892" sldId="1223"/>
        </pc:sldMkLst>
        <pc:spChg chg="mod ord">
          <ac:chgData name="Mariah Helgeson" userId="51b1bd1c-374c-4333-91a8-ada6f1cc33a2" providerId="ADAL" clId="{2561BA1A-F32F-064E-9033-AAFC7156500D}" dt="2022-01-25T20:02:29.854" v="3648" actId="700"/>
          <ac:spMkLst>
            <pc:docMk/>
            <pc:sldMk cId="423809892" sldId="1223"/>
            <ac:spMk id="2" creationId="{00000000-0000-0000-0000-000000000000}"/>
          </ac:spMkLst>
        </pc:spChg>
        <pc:spChg chg="mod ord">
          <ac:chgData name="Mariah Helgeson" userId="51b1bd1c-374c-4333-91a8-ada6f1cc33a2" providerId="ADAL" clId="{2561BA1A-F32F-064E-9033-AAFC7156500D}" dt="2022-01-27T18:04:58.373" v="4515" actId="27636"/>
          <ac:spMkLst>
            <pc:docMk/>
            <pc:sldMk cId="423809892" sldId="1223"/>
            <ac:spMk id="3" creationId="{00000000-0000-0000-0000-000000000000}"/>
          </ac:spMkLst>
        </pc:spChg>
        <pc:spChg chg="mod ord">
          <ac:chgData name="Mariah Helgeson" userId="51b1bd1c-374c-4333-91a8-ada6f1cc33a2" providerId="ADAL" clId="{2561BA1A-F32F-064E-9033-AAFC7156500D}" dt="2022-01-25T20:02:29.854" v="3648" actId="700"/>
          <ac:spMkLst>
            <pc:docMk/>
            <pc:sldMk cId="423809892" sldId="1223"/>
            <ac:spMk id="4" creationId="{9C88176A-4430-4E21-9068-0E46D48D56EB}"/>
          </ac:spMkLst>
        </pc:spChg>
        <pc:spChg chg="del">
          <ac:chgData name="Mariah Helgeson" userId="51b1bd1c-374c-4333-91a8-ada6f1cc33a2" providerId="ADAL" clId="{2561BA1A-F32F-064E-9033-AAFC7156500D}" dt="2022-01-27T18:04:55.250" v="4513" actId="478"/>
          <ac:spMkLst>
            <pc:docMk/>
            <pc:sldMk cId="423809892" sldId="1223"/>
            <ac:spMk id="8" creationId="{C012E8DF-E230-4481-A2C6-5A7E75F402BE}"/>
          </ac:spMkLst>
        </pc:spChg>
        <pc:spChg chg="add mod">
          <ac:chgData name="Mariah Helgeson" userId="51b1bd1c-374c-4333-91a8-ada6f1cc33a2" providerId="ADAL" clId="{2561BA1A-F32F-064E-9033-AAFC7156500D}" dt="2022-01-25T19:35:37.002" v="3259"/>
          <ac:spMkLst>
            <pc:docMk/>
            <pc:sldMk cId="423809892" sldId="1223"/>
            <ac:spMk id="9" creationId="{EE889F4C-8043-C747-B626-FFFA40F06FC3}"/>
          </ac:spMkLst>
        </pc:spChg>
        <pc:spChg chg="add mod">
          <ac:chgData name="Mariah Helgeson" userId="51b1bd1c-374c-4333-91a8-ada6f1cc33a2" providerId="ADAL" clId="{2561BA1A-F32F-064E-9033-AAFC7156500D}" dt="2022-01-25T19:35:37.002" v="3259"/>
          <ac:spMkLst>
            <pc:docMk/>
            <pc:sldMk cId="423809892" sldId="1223"/>
            <ac:spMk id="10" creationId="{DB843C97-8AD2-194C-BDD3-F41D75636FC2}"/>
          </ac:spMkLst>
        </pc:spChg>
        <pc:spChg chg="add mod">
          <ac:chgData name="Mariah Helgeson" userId="51b1bd1c-374c-4333-91a8-ada6f1cc33a2" providerId="ADAL" clId="{2561BA1A-F32F-064E-9033-AAFC7156500D}" dt="2022-01-25T19:35:37.002" v="3259"/>
          <ac:spMkLst>
            <pc:docMk/>
            <pc:sldMk cId="423809892" sldId="1223"/>
            <ac:spMk id="11" creationId="{8E718A4F-09D0-EC42-8C2D-D0A65C330848}"/>
          </ac:spMkLst>
        </pc:spChg>
        <pc:spChg chg="add mod">
          <ac:chgData name="Mariah Helgeson" userId="51b1bd1c-374c-4333-91a8-ada6f1cc33a2" providerId="ADAL" clId="{2561BA1A-F32F-064E-9033-AAFC7156500D}" dt="2022-01-25T19:35:37.002" v="3259"/>
          <ac:spMkLst>
            <pc:docMk/>
            <pc:sldMk cId="423809892" sldId="1223"/>
            <ac:spMk id="12" creationId="{11E4A046-32E4-B24D-B68F-BA19FD26C7C3}"/>
          </ac:spMkLst>
        </pc:spChg>
        <pc:spChg chg="add mod">
          <ac:chgData name="Mariah Helgeson" userId="51b1bd1c-374c-4333-91a8-ada6f1cc33a2" providerId="ADAL" clId="{2561BA1A-F32F-064E-9033-AAFC7156500D}" dt="2022-01-25T19:35:37.002" v="3259"/>
          <ac:spMkLst>
            <pc:docMk/>
            <pc:sldMk cId="423809892" sldId="1223"/>
            <ac:spMk id="13" creationId="{D9ACF147-7944-6E4F-8E6F-731797AFDDB6}"/>
          </ac:spMkLst>
        </pc:spChg>
        <pc:spChg chg="add mod">
          <ac:chgData name="Mariah Helgeson" userId="51b1bd1c-374c-4333-91a8-ada6f1cc33a2" providerId="ADAL" clId="{2561BA1A-F32F-064E-9033-AAFC7156500D}" dt="2022-01-25T19:35:37.002" v="3259"/>
          <ac:spMkLst>
            <pc:docMk/>
            <pc:sldMk cId="423809892" sldId="1223"/>
            <ac:spMk id="14" creationId="{750239A5-077A-6A49-AE88-24C1C1BD9169}"/>
          </ac:spMkLst>
        </pc:spChg>
        <pc:spChg chg="add mod">
          <ac:chgData name="Mariah Helgeson" userId="51b1bd1c-374c-4333-91a8-ada6f1cc33a2" providerId="ADAL" clId="{2561BA1A-F32F-064E-9033-AAFC7156500D}" dt="2022-01-25T19:35:37.002" v="3259"/>
          <ac:spMkLst>
            <pc:docMk/>
            <pc:sldMk cId="423809892" sldId="1223"/>
            <ac:spMk id="15" creationId="{A01ADE99-D1F7-D342-9BA6-08F2A1E22401}"/>
          </ac:spMkLst>
        </pc:spChg>
        <pc:spChg chg="add mod">
          <ac:chgData name="Mariah Helgeson" userId="51b1bd1c-374c-4333-91a8-ada6f1cc33a2" providerId="ADAL" clId="{2561BA1A-F32F-064E-9033-AAFC7156500D}" dt="2022-01-25T19:35:37.002" v="3259"/>
          <ac:spMkLst>
            <pc:docMk/>
            <pc:sldMk cId="423809892" sldId="1223"/>
            <ac:spMk id="16" creationId="{5BCE8812-9F62-9F44-956A-094CE947687A}"/>
          </ac:spMkLst>
        </pc:spChg>
        <pc:spChg chg="add mod">
          <ac:chgData name="Mariah Helgeson" userId="51b1bd1c-374c-4333-91a8-ada6f1cc33a2" providerId="ADAL" clId="{2561BA1A-F32F-064E-9033-AAFC7156500D}" dt="2022-01-25T19:35:37.002" v="3259"/>
          <ac:spMkLst>
            <pc:docMk/>
            <pc:sldMk cId="423809892" sldId="1223"/>
            <ac:spMk id="17" creationId="{8A1D8B19-2805-0D44-9D22-2076F5C9C0C7}"/>
          </ac:spMkLst>
        </pc:spChg>
        <pc:spChg chg="add mod">
          <ac:chgData name="Mariah Helgeson" userId="51b1bd1c-374c-4333-91a8-ada6f1cc33a2" providerId="ADAL" clId="{2561BA1A-F32F-064E-9033-AAFC7156500D}" dt="2022-01-25T19:35:37.002" v="3259"/>
          <ac:spMkLst>
            <pc:docMk/>
            <pc:sldMk cId="423809892" sldId="1223"/>
            <ac:spMk id="18" creationId="{72448FB7-47DE-7644-9C63-88D7722546CC}"/>
          </ac:spMkLst>
        </pc:spChg>
        <pc:spChg chg="add mod">
          <ac:chgData name="Mariah Helgeson" userId="51b1bd1c-374c-4333-91a8-ada6f1cc33a2" providerId="ADAL" clId="{2561BA1A-F32F-064E-9033-AAFC7156500D}" dt="2022-01-25T19:35:37.002" v="3259"/>
          <ac:spMkLst>
            <pc:docMk/>
            <pc:sldMk cId="423809892" sldId="1223"/>
            <ac:spMk id="19" creationId="{48D3CEC7-9C87-0F49-99BF-34F603200A47}"/>
          </ac:spMkLst>
        </pc:spChg>
        <pc:spChg chg="add mod">
          <ac:chgData name="Mariah Helgeson" userId="51b1bd1c-374c-4333-91a8-ada6f1cc33a2" providerId="ADAL" clId="{2561BA1A-F32F-064E-9033-AAFC7156500D}" dt="2022-01-25T19:35:37.002" v="3259"/>
          <ac:spMkLst>
            <pc:docMk/>
            <pc:sldMk cId="423809892" sldId="1223"/>
            <ac:spMk id="20" creationId="{93E04B3D-8498-4E4A-AEEE-C5057BC77C71}"/>
          </ac:spMkLst>
        </pc:spChg>
        <pc:spChg chg="add mod">
          <ac:chgData name="Mariah Helgeson" userId="51b1bd1c-374c-4333-91a8-ada6f1cc33a2" providerId="ADAL" clId="{2561BA1A-F32F-064E-9033-AAFC7156500D}" dt="2022-01-25T19:35:37.002" v="3259"/>
          <ac:spMkLst>
            <pc:docMk/>
            <pc:sldMk cId="423809892" sldId="1223"/>
            <ac:spMk id="21" creationId="{B21A2416-7DE5-D545-A434-220EB517A8A6}"/>
          </ac:spMkLst>
        </pc:spChg>
        <pc:spChg chg="add mod">
          <ac:chgData name="Mariah Helgeson" userId="51b1bd1c-374c-4333-91a8-ada6f1cc33a2" providerId="ADAL" clId="{2561BA1A-F32F-064E-9033-AAFC7156500D}" dt="2022-01-25T19:35:37.002" v="3259"/>
          <ac:spMkLst>
            <pc:docMk/>
            <pc:sldMk cId="423809892" sldId="1223"/>
            <ac:spMk id="22" creationId="{D10E8E56-BEB3-E34F-B281-BBFF2739151D}"/>
          </ac:spMkLst>
        </pc:spChg>
        <pc:spChg chg="add mod">
          <ac:chgData name="Mariah Helgeson" userId="51b1bd1c-374c-4333-91a8-ada6f1cc33a2" providerId="ADAL" clId="{2561BA1A-F32F-064E-9033-AAFC7156500D}" dt="2022-01-25T19:35:37.002" v="3259"/>
          <ac:spMkLst>
            <pc:docMk/>
            <pc:sldMk cId="423809892" sldId="1223"/>
            <ac:spMk id="23" creationId="{C630A2E1-813A-FF45-90D6-4D11BE93F8B1}"/>
          </ac:spMkLst>
        </pc:spChg>
        <pc:spChg chg="add mod">
          <ac:chgData name="Mariah Helgeson" userId="51b1bd1c-374c-4333-91a8-ada6f1cc33a2" providerId="ADAL" clId="{2561BA1A-F32F-064E-9033-AAFC7156500D}" dt="2022-01-25T19:35:37.002" v="3259"/>
          <ac:spMkLst>
            <pc:docMk/>
            <pc:sldMk cId="423809892" sldId="1223"/>
            <ac:spMk id="24" creationId="{7A825FFE-54BC-DA42-8DBE-2B277687B488}"/>
          </ac:spMkLst>
        </pc:spChg>
        <pc:spChg chg="add mod">
          <ac:chgData name="Mariah Helgeson" userId="51b1bd1c-374c-4333-91a8-ada6f1cc33a2" providerId="ADAL" clId="{2561BA1A-F32F-064E-9033-AAFC7156500D}" dt="2022-01-25T19:35:37.002" v="3259"/>
          <ac:spMkLst>
            <pc:docMk/>
            <pc:sldMk cId="423809892" sldId="1223"/>
            <ac:spMk id="25" creationId="{9C67E48A-8007-2A4B-9671-6E44A8CD7DCF}"/>
          </ac:spMkLst>
        </pc:spChg>
        <pc:spChg chg="add mod">
          <ac:chgData name="Mariah Helgeson" userId="51b1bd1c-374c-4333-91a8-ada6f1cc33a2" providerId="ADAL" clId="{2561BA1A-F32F-064E-9033-AAFC7156500D}" dt="2022-01-25T19:35:37.002" v="3259"/>
          <ac:spMkLst>
            <pc:docMk/>
            <pc:sldMk cId="423809892" sldId="1223"/>
            <ac:spMk id="26" creationId="{58B495EF-B366-034A-80B7-5BC3CE2A1F4F}"/>
          </ac:spMkLst>
        </pc:spChg>
        <pc:spChg chg="add mod">
          <ac:chgData name="Mariah Helgeson" userId="51b1bd1c-374c-4333-91a8-ada6f1cc33a2" providerId="ADAL" clId="{2561BA1A-F32F-064E-9033-AAFC7156500D}" dt="2022-01-25T19:35:37.002" v="3259"/>
          <ac:spMkLst>
            <pc:docMk/>
            <pc:sldMk cId="423809892" sldId="1223"/>
            <ac:spMk id="27" creationId="{C621D914-E8F8-9345-8FB4-185D395139D3}"/>
          </ac:spMkLst>
        </pc:spChg>
        <pc:spChg chg="add mod">
          <ac:chgData name="Mariah Helgeson" userId="51b1bd1c-374c-4333-91a8-ada6f1cc33a2" providerId="ADAL" clId="{2561BA1A-F32F-064E-9033-AAFC7156500D}" dt="2022-01-25T19:35:37.002" v="3259"/>
          <ac:spMkLst>
            <pc:docMk/>
            <pc:sldMk cId="423809892" sldId="1223"/>
            <ac:spMk id="28" creationId="{880C0DD8-5D42-8D43-8D21-518B681A0AAE}"/>
          </ac:spMkLst>
        </pc:spChg>
        <pc:spChg chg="add mod">
          <ac:chgData name="Mariah Helgeson" userId="51b1bd1c-374c-4333-91a8-ada6f1cc33a2" providerId="ADAL" clId="{2561BA1A-F32F-064E-9033-AAFC7156500D}" dt="2022-01-25T19:35:37.002" v="3259"/>
          <ac:spMkLst>
            <pc:docMk/>
            <pc:sldMk cId="423809892" sldId="1223"/>
            <ac:spMk id="29" creationId="{6F0DF053-C37D-A246-957E-FAD2755A0ECC}"/>
          </ac:spMkLst>
        </pc:spChg>
      </pc:sldChg>
      <pc:sldChg chg="addSp delSp modSp mod">
        <pc:chgData name="Mariah Helgeson" userId="51b1bd1c-374c-4333-91a8-ada6f1cc33a2" providerId="ADAL" clId="{2561BA1A-F32F-064E-9033-AAFC7156500D}" dt="2022-02-02T00:49:53.718" v="21265" actId="20577"/>
        <pc:sldMkLst>
          <pc:docMk/>
          <pc:sldMk cId="2063435482" sldId="1224"/>
        </pc:sldMkLst>
        <pc:spChg chg="del">
          <ac:chgData name="Mariah Helgeson" userId="51b1bd1c-374c-4333-91a8-ada6f1cc33a2" providerId="ADAL" clId="{2561BA1A-F32F-064E-9033-AAFC7156500D}" dt="2022-01-25T19:40:37.382" v="3367" actId="478"/>
          <ac:spMkLst>
            <pc:docMk/>
            <pc:sldMk cId="2063435482" sldId="1224"/>
            <ac:spMk id="2" creationId="{34DEE4F1-6368-4BF7-980D-143DCC6C44EF}"/>
          </ac:spMkLst>
        </pc:spChg>
        <pc:spChg chg="mod">
          <ac:chgData name="Mariah Helgeson" userId="51b1bd1c-374c-4333-91a8-ada6f1cc33a2" providerId="ADAL" clId="{2561BA1A-F32F-064E-9033-AAFC7156500D}" dt="2022-02-02T00:49:53.718" v="21265" actId="20577"/>
          <ac:spMkLst>
            <pc:docMk/>
            <pc:sldMk cId="2063435482" sldId="1224"/>
            <ac:spMk id="4" creationId="{7E552CBA-E63D-4BDC-974D-8EEEBC8806B8}"/>
          </ac:spMkLst>
        </pc:spChg>
        <pc:spChg chg="add mod">
          <ac:chgData name="Mariah Helgeson" userId="51b1bd1c-374c-4333-91a8-ada6f1cc33a2" providerId="ADAL" clId="{2561BA1A-F32F-064E-9033-AAFC7156500D}" dt="2022-01-25T19:40:34.287" v="3366"/>
          <ac:spMkLst>
            <pc:docMk/>
            <pc:sldMk cId="2063435482" sldId="1224"/>
            <ac:spMk id="7" creationId="{CC0FCFFA-A1EE-0E41-BAFD-EE5AD3F068E2}"/>
          </ac:spMkLst>
        </pc:spChg>
        <pc:spChg chg="add mod">
          <ac:chgData name="Mariah Helgeson" userId="51b1bd1c-374c-4333-91a8-ada6f1cc33a2" providerId="ADAL" clId="{2561BA1A-F32F-064E-9033-AAFC7156500D}" dt="2022-01-25T19:40:34.287" v="3366"/>
          <ac:spMkLst>
            <pc:docMk/>
            <pc:sldMk cId="2063435482" sldId="1224"/>
            <ac:spMk id="8" creationId="{7EED99A8-DD65-CD4F-8E30-AA1CD2D36DDA}"/>
          </ac:spMkLst>
        </pc:spChg>
        <pc:spChg chg="add mod">
          <ac:chgData name="Mariah Helgeson" userId="51b1bd1c-374c-4333-91a8-ada6f1cc33a2" providerId="ADAL" clId="{2561BA1A-F32F-064E-9033-AAFC7156500D}" dt="2022-01-25T19:45:30.642" v="3481"/>
          <ac:spMkLst>
            <pc:docMk/>
            <pc:sldMk cId="2063435482" sldId="1224"/>
            <ac:spMk id="9" creationId="{73E62B02-EE54-744E-BAC6-07E6BF0920C9}"/>
          </ac:spMkLst>
        </pc:spChg>
        <pc:spChg chg="add mod">
          <ac:chgData name="Mariah Helgeson" userId="51b1bd1c-374c-4333-91a8-ada6f1cc33a2" providerId="ADAL" clId="{2561BA1A-F32F-064E-9033-AAFC7156500D}" dt="2022-02-02T00:49:18.367" v="21229" actId="20577"/>
          <ac:spMkLst>
            <pc:docMk/>
            <pc:sldMk cId="2063435482" sldId="1224"/>
            <ac:spMk id="10" creationId="{619268A2-DA5B-2243-A4DD-D80B8B24B14B}"/>
          </ac:spMkLst>
        </pc:spChg>
      </pc:sldChg>
      <pc:sldChg chg="addSp delSp modSp mod modClrScheme chgLayout">
        <pc:chgData name="Mariah Helgeson" userId="51b1bd1c-374c-4333-91a8-ada6f1cc33a2" providerId="ADAL" clId="{2561BA1A-F32F-064E-9033-AAFC7156500D}" dt="2022-01-25T20:49:30.666" v="4226" actId="20577"/>
        <pc:sldMkLst>
          <pc:docMk/>
          <pc:sldMk cId="1184937435" sldId="1225"/>
        </pc:sldMkLst>
        <pc:spChg chg="del">
          <ac:chgData name="Mariah Helgeson" userId="51b1bd1c-374c-4333-91a8-ada6f1cc33a2" providerId="ADAL" clId="{2561BA1A-F32F-064E-9033-AAFC7156500D}" dt="2022-01-25T19:41:04.699" v="3381" actId="478"/>
          <ac:spMkLst>
            <pc:docMk/>
            <pc:sldMk cId="1184937435" sldId="1225"/>
            <ac:spMk id="2" creationId="{B03AC15D-7112-4708-8CC2-2A15AA12A77D}"/>
          </ac:spMkLst>
        </pc:spChg>
        <pc:spChg chg="del">
          <ac:chgData name="Mariah Helgeson" userId="51b1bd1c-374c-4333-91a8-ada6f1cc33a2" providerId="ADAL" clId="{2561BA1A-F32F-064E-9033-AAFC7156500D}" dt="2022-01-25T20:49:13.816" v="4220" actId="478"/>
          <ac:spMkLst>
            <pc:docMk/>
            <pc:sldMk cId="1184937435" sldId="1225"/>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184937435" sldId="1225"/>
            <ac:spMk id="4" creationId="{76D0FC0D-8748-4541-B64B-023350AB72A5}"/>
          </ac:spMkLst>
        </pc:spChg>
        <pc:spChg chg="add del mod">
          <ac:chgData name="Mariah Helgeson" userId="51b1bd1c-374c-4333-91a8-ada6f1cc33a2" providerId="ADAL" clId="{2561BA1A-F32F-064E-9033-AAFC7156500D}" dt="2022-01-25T19:38:22.411" v="3297"/>
          <ac:spMkLst>
            <pc:docMk/>
            <pc:sldMk cId="1184937435" sldId="1225"/>
            <ac:spMk id="7" creationId="{37962145-0DEB-824D-95E1-7BE5E6518E36}"/>
          </ac:spMkLst>
        </pc:spChg>
        <pc:spChg chg="add del mod">
          <ac:chgData name="Mariah Helgeson" userId="51b1bd1c-374c-4333-91a8-ada6f1cc33a2" providerId="ADAL" clId="{2561BA1A-F32F-064E-9033-AAFC7156500D}" dt="2022-01-25T19:38:22.411" v="3297"/>
          <ac:spMkLst>
            <pc:docMk/>
            <pc:sldMk cId="1184937435" sldId="1225"/>
            <ac:spMk id="8" creationId="{8EC7CD85-494C-D34C-9BC3-4A8E3D66A6CE}"/>
          </ac:spMkLst>
        </pc:spChg>
        <pc:spChg chg="mod ord">
          <ac:chgData name="Mariah Helgeson" userId="51b1bd1c-374c-4333-91a8-ada6f1cc33a2" providerId="ADAL" clId="{2561BA1A-F32F-064E-9033-AAFC7156500D}" dt="2022-01-25T20:02:29.854" v="3648" actId="700"/>
          <ac:spMkLst>
            <pc:docMk/>
            <pc:sldMk cId="1184937435" sldId="1225"/>
            <ac:spMk id="9" creationId="{45F5A59F-B60D-465D-B12E-4FA358D641A5}"/>
          </ac:spMkLst>
        </pc:spChg>
        <pc:spChg chg="add mod">
          <ac:chgData name="Mariah Helgeson" userId="51b1bd1c-374c-4333-91a8-ada6f1cc33a2" providerId="ADAL" clId="{2561BA1A-F32F-064E-9033-AAFC7156500D}" dt="2022-01-25T19:41:03.343" v="3380"/>
          <ac:spMkLst>
            <pc:docMk/>
            <pc:sldMk cId="1184937435" sldId="1225"/>
            <ac:spMk id="10" creationId="{7322D167-D6C4-6949-A108-442A39317C7E}"/>
          </ac:spMkLst>
        </pc:spChg>
        <pc:spChg chg="mod ord">
          <ac:chgData name="Mariah Helgeson" userId="51b1bd1c-374c-4333-91a8-ada6f1cc33a2" providerId="ADAL" clId="{2561BA1A-F32F-064E-9033-AAFC7156500D}" dt="2022-01-25T20:49:30.666" v="4226" actId="20577"/>
          <ac:spMkLst>
            <pc:docMk/>
            <pc:sldMk cId="1184937435" sldId="1225"/>
            <ac:spMk id="11" creationId="{5D49E709-5ED2-402A-86EE-209FB9882ABB}"/>
          </ac:spMkLst>
        </pc:spChg>
        <pc:spChg chg="add mod">
          <ac:chgData name="Mariah Helgeson" userId="51b1bd1c-374c-4333-91a8-ada6f1cc33a2" providerId="ADAL" clId="{2561BA1A-F32F-064E-9033-AAFC7156500D}" dt="2022-01-25T19:41:03.343" v="3380"/>
          <ac:spMkLst>
            <pc:docMk/>
            <pc:sldMk cId="1184937435" sldId="1225"/>
            <ac:spMk id="12" creationId="{FFD77BAF-0090-6743-94AA-BAA62BD703DF}"/>
          </ac:spMkLst>
        </pc:spChg>
      </pc:sldChg>
      <pc:sldChg chg="addSp delSp modSp mod chgLayout">
        <pc:chgData name="Mariah Helgeson" userId="51b1bd1c-374c-4333-91a8-ada6f1cc33a2" providerId="ADAL" clId="{2561BA1A-F32F-064E-9033-AAFC7156500D}" dt="2022-01-27T17:59:30.773" v="4462" actId="478"/>
        <pc:sldMkLst>
          <pc:docMk/>
          <pc:sldMk cId="3562855732" sldId="1226"/>
        </pc:sldMkLst>
        <pc:spChg chg="add mod ord">
          <ac:chgData name="Mariah Helgeson" userId="51b1bd1c-374c-4333-91a8-ada6f1cc33a2" providerId="ADAL" clId="{2561BA1A-F32F-064E-9033-AAFC7156500D}" dt="2022-01-25T20:02:29.854" v="3648" actId="700"/>
          <ac:spMkLst>
            <pc:docMk/>
            <pc:sldMk cId="3562855732" sldId="1226"/>
            <ac:spMk id="2" creationId="{3686ECD7-EC66-B94E-8D87-49B9C4B7BBD5}"/>
          </ac:spMkLst>
        </pc:spChg>
        <pc:spChg chg="del">
          <ac:chgData name="Mariah Helgeson" userId="51b1bd1c-374c-4333-91a8-ada6f1cc33a2" providerId="ADAL" clId="{2561BA1A-F32F-064E-9033-AAFC7156500D}" dt="2022-01-27T17:59:30.773" v="4462" actId="478"/>
          <ac:spMkLst>
            <pc:docMk/>
            <pc:sldMk cId="3562855732" sldId="1226"/>
            <ac:spMk id="3" creationId="{18EB4EAD-D97A-4206-A1D3-E0CDABB964AF}"/>
          </ac:spMkLst>
        </pc:spChg>
        <pc:spChg chg="mod ord">
          <ac:chgData name="Mariah Helgeson" userId="51b1bd1c-374c-4333-91a8-ada6f1cc33a2" providerId="ADAL" clId="{2561BA1A-F32F-064E-9033-AAFC7156500D}" dt="2022-01-25T20:02:29.854" v="3648" actId="700"/>
          <ac:spMkLst>
            <pc:docMk/>
            <pc:sldMk cId="3562855732" sldId="1226"/>
            <ac:spMk id="4" creationId="{7E552CBA-E63D-4BDC-974D-8EEEBC8806B8}"/>
          </ac:spMkLst>
        </pc:spChg>
        <pc:spChg chg="add mod">
          <ac:chgData name="Mariah Helgeson" userId="51b1bd1c-374c-4333-91a8-ada6f1cc33a2" providerId="ADAL" clId="{2561BA1A-F32F-064E-9033-AAFC7156500D}" dt="2022-01-25T19:25:25.861" v="3156"/>
          <ac:spMkLst>
            <pc:docMk/>
            <pc:sldMk cId="3562855732" sldId="1226"/>
            <ac:spMk id="9" creationId="{FD449011-14FD-8049-9A14-2AF690BABCC5}"/>
          </ac:spMkLst>
        </pc:spChg>
        <pc:spChg chg="add mod">
          <ac:chgData name="Mariah Helgeson" userId="51b1bd1c-374c-4333-91a8-ada6f1cc33a2" providerId="ADAL" clId="{2561BA1A-F32F-064E-9033-AAFC7156500D}" dt="2022-01-25T19:25:25.861" v="3156"/>
          <ac:spMkLst>
            <pc:docMk/>
            <pc:sldMk cId="3562855732" sldId="1226"/>
            <ac:spMk id="11" creationId="{08E58106-A468-664F-9841-9C73B80A923A}"/>
          </ac:spMkLst>
        </pc:spChg>
        <pc:spChg chg="add mod">
          <ac:chgData name="Mariah Helgeson" userId="51b1bd1c-374c-4333-91a8-ada6f1cc33a2" providerId="ADAL" clId="{2561BA1A-F32F-064E-9033-AAFC7156500D}" dt="2022-01-25T19:25:25.861" v="3156"/>
          <ac:spMkLst>
            <pc:docMk/>
            <pc:sldMk cId="3562855732" sldId="1226"/>
            <ac:spMk id="13" creationId="{D0AB288F-413D-FB49-88CA-0F03EDCCF63D}"/>
          </ac:spMkLst>
        </pc:spChg>
        <pc:spChg chg="add mod">
          <ac:chgData name="Mariah Helgeson" userId="51b1bd1c-374c-4333-91a8-ada6f1cc33a2" providerId="ADAL" clId="{2561BA1A-F32F-064E-9033-AAFC7156500D}" dt="2022-01-25T19:25:25.861" v="3156"/>
          <ac:spMkLst>
            <pc:docMk/>
            <pc:sldMk cId="3562855732" sldId="1226"/>
            <ac:spMk id="14" creationId="{0F4A2B47-BF36-4946-9F54-74B3BCFBAC1D}"/>
          </ac:spMkLst>
        </pc:spChg>
        <pc:spChg chg="add mod">
          <ac:chgData name="Mariah Helgeson" userId="51b1bd1c-374c-4333-91a8-ada6f1cc33a2" providerId="ADAL" clId="{2561BA1A-F32F-064E-9033-AAFC7156500D}" dt="2022-01-25T19:25:25.861" v="3156"/>
          <ac:spMkLst>
            <pc:docMk/>
            <pc:sldMk cId="3562855732" sldId="1226"/>
            <ac:spMk id="15" creationId="{FC3A0C45-585E-4242-979B-B968410A63DA}"/>
          </ac:spMkLst>
        </pc:spChg>
        <pc:spChg chg="add mod">
          <ac:chgData name="Mariah Helgeson" userId="51b1bd1c-374c-4333-91a8-ada6f1cc33a2" providerId="ADAL" clId="{2561BA1A-F32F-064E-9033-AAFC7156500D}" dt="2022-01-25T19:25:25.861" v="3156"/>
          <ac:spMkLst>
            <pc:docMk/>
            <pc:sldMk cId="3562855732" sldId="1226"/>
            <ac:spMk id="16" creationId="{FAF5E1AE-5871-2743-93EE-7C36B88B3ADA}"/>
          </ac:spMkLst>
        </pc:spChg>
        <pc:spChg chg="add mod">
          <ac:chgData name="Mariah Helgeson" userId="51b1bd1c-374c-4333-91a8-ada6f1cc33a2" providerId="ADAL" clId="{2561BA1A-F32F-064E-9033-AAFC7156500D}" dt="2022-01-25T19:25:25.861" v="3156"/>
          <ac:spMkLst>
            <pc:docMk/>
            <pc:sldMk cId="3562855732" sldId="1226"/>
            <ac:spMk id="17" creationId="{17680FFA-FD26-0045-B402-DC8EC83B8426}"/>
          </ac:spMkLst>
        </pc:spChg>
        <pc:spChg chg="add mod">
          <ac:chgData name="Mariah Helgeson" userId="51b1bd1c-374c-4333-91a8-ada6f1cc33a2" providerId="ADAL" clId="{2561BA1A-F32F-064E-9033-AAFC7156500D}" dt="2022-01-25T19:25:25.861" v="3156"/>
          <ac:spMkLst>
            <pc:docMk/>
            <pc:sldMk cId="3562855732" sldId="1226"/>
            <ac:spMk id="18" creationId="{528091E7-E605-6A4F-9E4F-4CE75DF2C3FA}"/>
          </ac:spMkLst>
        </pc:spChg>
        <pc:spChg chg="add mod">
          <ac:chgData name="Mariah Helgeson" userId="51b1bd1c-374c-4333-91a8-ada6f1cc33a2" providerId="ADAL" clId="{2561BA1A-F32F-064E-9033-AAFC7156500D}" dt="2022-01-25T19:25:25.861" v="3156"/>
          <ac:spMkLst>
            <pc:docMk/>
            <pc:sldMk cId="3562855732" sldId="1226"/>
            <ac:spMk id="19" creationId="{A19AECBE-682C-E74A-91CE-4C1BA01D57CE}"/>
          </ac:spMkLst>
        </pc:spChg>
        <pc:spChg chg="add mod">
          <ac:chgData name="Mariah Helgeson" userId="51b1bd1c-374c-4333-91a8-ada6f1cc33a2" providerId="ADAL" clId="{2561BA1A-F32F-064E-9033-AAFC7156500D}" dt="2022-01-25T19:25:25.861" v="3156"/>
          <ac:spMkLst>
            <pc:docMk/>
            <pc:sldMk cId="3562855732" sldId="1226"/>
            <ac:spMk id="20" creationId="{2594E1BB-2CF7-9642-A45A-D6B9163E7361}"/>
          </ac:spMkLst>
        </pc:spChg>
        <pc:spChg chg="add mod">
          <ac:chgData name="Mariah Helgeson" userId="51b1bd1c-374c-4333-91a8-ada6f1cc33a2" providerId="ADAL" clId="{2561BA1A-F32F-064E-9033-AAFC7156500D}" dt="2022-01-25T19:25:25.861" v="3156"/>
          <ac:spMkLst>
            <pc:docMk/>
            <pc:sldMk cId="3562855732" sldId="1226"/>
            <ac:spMk id="21" creationId="{A0E6A66A-C2E9-6A43-8803-72AD902C061F}"/>
          </ac:spMkLst>
        </pc:spChg>
        <pc:spChg chg="add mod">
          <ac:chgData name="Mariah Helgeson" userId="51b1bd1c-374c-4333-91a8-ada6f1cc33a2" providerId="ADAL" clId="{2561BA1A-F32F-064E-9033-AAFC7156500D}" dt="2022-01-25T19:25:25.861" v="3156"/>
          <ac:spMkLst>
            <pc:docMk/>
            <pc:sldMk cId="3562855732" sldId="1226"/>
            <ac:spMk id="22" creationId="{1CC8C7F9-1552-D843-951D-E40C7CB1AA31}"/>
          </ac:spMkLst>
        </pc:spChg>
        <pc:spChg chg="add mod">
          <ac:chgData name="Mariah Helgeson" userId="51b1bd1c-374c-4333-91a8-ada6f1cc33a2" providerId="ADAL" clId="{2561BA1A-F32F-064E-9033-AAFC7156500D}" dt="2022-01-25T19:25:25.861" v="3156"/>
          <ac:spMkLst>
            <pc:docMk/>
            <pc:sldMk cId="3562855732" sldId="1226"/>
            <ac:spMk id="23" creationId="{69DD2DF9-DF42-494C-98A1-E4BE12CE8E65}"/>
          </ac:spMkLst>
        </pc:spChg>
        <pc:spChg chg="add mod">
          <ac:chgData name="Mariah Helgeson" userId="51b1bd1c-374c-4333-91a8-ada6f1cc33a2" providerId="ADAL" clId="{2561BA1A-F32F-064E-9033-AAFC7156500D}" dt="2022-01-25T19:25:25.861" v="3156"/>
          <ac:spMkLst>
            <pc:docMk/>
            <pc:sldMk cId="3562855732" sldId="1226"/>
            <ac:spMk id="24" creationId="{57E49CA5-A345-FA43-A9C4-72E5BB53CC46}"/>
          </ac:spMkLst>
        </pc:spChg>
        <pc:spChg chg="add mod">
          <ac:chgData name="Mariah Helgeson" userId="51b1bd1c-374c-4333-91a8-ada6f1cc33a2" providerId="ADAL" clId="{2561BA1A-F32F-064E-9033-AAFC7156500D}" dt="2022-01-25T19:25:25.861" v="3156"/>
          <ac:spMkLst>
            <pc:docMk/>
            <pc:sldMk cId="3562855732" sldId="1226"/>
            <ac:spMk id="25" creationId="{E21B8452-63E5-764B-BE5E-B90A63F1F8F0}"/>
          </ac:spMkLst>
        </pc:spChg>
        <pc:spChg chg="add mod">
          <ac:chgData name="Mariah Helgeson" userId="51b1bd1c-374c-4333-91a8-ada6f1cc33a2" providerId="ADAL" clId="{2561BA1A-F32F-064E-9033-AAFC7156500D}" dt="2022-01-25T19:25:25.861" v="3156"/>
          <ac:spMkLst>
            <pc:docMk/>
            <pc:sldMk cId="3562855732" sldId="1226"/>
            <ac:spMk id="26" creationId="{F77D0483-1521-E142-B263-73D1350E760F}"/>
          </ac:spMkLst>
        </pc:spChg>
        <pc:spChg chg="add mod">
          <ac:chgData name="Mariah Helgeson" userId="51b1bd1c-374c-4333-91a8-ada6f1cc33a2" providerId="ADAL" clId="{2561BA1A-F32F-064E-9033-AAFC7156500D}" dt="2022-01-25T19:25:25.861" v="3156"/>
          <ac:spMkLst>
            <pc:docMk/>
            <pc:sldMk cId="3562855732" sldId="1226"/>
            <ac:spMk id="27" creationId="{6C0B764A-7787-AE47-8253-8733636BBCD2}"/>
          </ac:spMkLst>
        </pc:spChg>
        <pc:spChg chg="add mod">
          <ac:chgData name="Mariah Helgeson" userId="51b1bd1c-374c-4333-91a8-ada6f1cc33a2" providerId="ADAL" clId="{2561BA1A-F32F-064E-9033-AAFC7156500D}" dt="2022-01-25T19:25:25.861" v="3156"/>
          <ac:spMkLst>
            <pc:docMk/>
            <pc:sldMk cId="3562855732" sldId="1226"/>
            <ac:spMk id="28" creationId="{C9387937-B9F2-0042-9E83-864B60A7C255}"/>
          </ac:spMkLst>
        </pc:spChg>
        <pc:spChg chg="add mod">
          <ac:chgData name="Mariah Helgeson" userId="51b1bd1c-374c-4333-91a8-ada6f1cc33a2" providerId="ADAL" clId="{2561BA1A-F32F-064E-9033-AAFC7156500D}" dt="2022-01-25T19:25:25.861" v="3156"/>
          <ac:spMkLst>
            <pc:docMk/>
            <pc:sldMk cId="3562855732" sldId="1226"/>
            <ac:spMk id="29" creationId="{E8C4BA49-7823-0B48-B905-FD5047DFFC02}"/>
          </ac:spMkLst>
        </pc:spChg>
        <pc:spChg chg="add mod">
          <ac:chgData name="Mariah Helgeson" userId="51b1bd1c-374c-4333-91a8-ada6f1cc33a2" providerId="ADAL" clId="{2561BA1A-F32F-064E-9033-AAFC7156500D}" dt="2022-01-25T19:25:25.861" v="3156"/>
          <ac:spMkLst>
            <pc:docMk/>
            <pc:sldMk cId="3562855732" sldId="1226"/>
            <ac:spMk id="30" creationId="{5E2BAED2-6CA8-A149-B1E0-812DF28410CC}"/>
          </ac:spMkLst>
        </pc:spChg>
        <pc:spChg chg="add mod">
          <ac:chgData name="Mariah Helgeson" userId="51b1bd1c-374c-4333-91a8-ada6f1cc33a2" providerId="ADAL" clId="{2561BA1A-F32F-064E-9033-AAFC7156500D}" dt="2022-01-25T19:25:25.861" v="3156"/>
          <ac:spMkLst>
            <pc:docMk/>
            <pc:sldMk cId="3562855732" sldId="1226"/>
            <ac:spMk id="31" creationId="{A2A5D599-291C-6440-83B8-885A45FAB87A}"/>
          </ac:spMkLst>
        </pc:spChg>
        <pc:spChg chg="add mod">
          <ac:chgData name="Mariah Helgeson" userId="51b1bd1c-374c-4333-91a8-ada6f1cc33a2" providerId="ADAL" clId="{2561BA1A-F32F-064E-9033-AAFC7156500D}" dt="2022-01-25T19:25:25.861" v="3156"/>
          <ac:spMkLst>
            <pc:docMk/>
            <pc:sldMk cId="3562855732" sldId="1226"/>
            <ac:spMk id="32" creationId="{0C69B4A5-A5F6-C74E-B80D-36D616201D5E}"/>
          </ac:spMkLst>
        </pc:spChg>
        <pc:spChg chg="add mod">
          <ac:chgData name="Mariah Helgeson" userId="51b1bd1c-374c-4333-91a8-ada6f1cc33a2" providerId="ADAL" clId="{2561BA1A-F32F-064E-9033-AAFC7156500D}" dt="2022-01-25T19:25:25.861" v="3156"/>
          <ac:spMkLst>
            <pc:docMk/>
            <pc:sldMk cId="3562855732" sldId="1226"/>
            <ac:spMk id="33" creationId="{C57E9B98-823F-574A-A7D6-52BD410C47ED}"/>
          </ac:spMkLst>
        </pc:spChg>
        <pc:picChg chg="mod ord">
          <ac:chgData name="Mariah Helgeson" userId="51b1bd1c-374c-4333-91a8-ada6f1cc33a2" providerId="ADAL" clId="{2561BA1A-F32F-064E-9033-AAFC7156500D}" dt="2022-01-25T20:02:29.854" v="3648" actId="700"/>
          <ac:picMkLst>
            <pc:docMk/>
            <pc:sldMk cId="3562855732" sldId="1226"/>
            <ac:picMk id="10" creationId="{14DF4DBD-1893-4A82-A6E5-E97D18177EEB}"/>
          </ac:picMkLst>
        </pc:picChg>
      </pc:sldChg>
      <pc:sldChg chg="addSp delSp modSp mod ord modClrScheme chgLayout">
        <pc:chgData name="Mariah Helgeson" userId="51b1bd1c-374c-4333-91a8-ada6f1cc33a2" providerId="ADAL" clId="{2561BA1A-F32F-064E-9033-AAFC7156500D}" dt="2022-02-02T00:49:43.779" v="21258" actId="20578"/>
        <pc:sldMkLst>
          <pc:docMk/>
          <pc:sldMk cId="2306435384" sldId="1227"/>
        </pc:sldMkLst>
        <pc:spChg chg="del">
          <ac:chgData name="Mariah Helgeson" userId="51b1bd1c-374c-4333-91a8-ada6f1cc33a2" providerId="ADAL" clId="{2561BA1A-F32F-064E-9033-AAFC7156500D}" dt="2022-01-25T19:40:45.749" v="3371" actId="478"/>
          <ac:spMkLst>
            <pc:docMk/>
            <pc:sldMk cId="2306435384" sldId="1227"/>
            <ac:spMk id="2" creationId="{B03AC15D-7112-4708-8CC2-2A15AA12A77D}"/>
          </ac:spMkLst>
        </pc:spChg>
        <pc:spChg chg="del">
          <ac:chgData name="Mariah Helgeson" userId="51b1bd1c-374c-4333-91a8-ada6f1cc33a2" providerId="ADAL" clId="{2561BA1A-F32F-064E-9033-AAFC7156500D}" dt="2022-01-25T20:51:15.087" v="4264" actId="478"/>
          <ac:spMkLst>
            <pc:docMk/>
            <pc:sldMk cId="2306435384" sldId="122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306435384" sldId="1227"/>
            <ac:spMk id="4" creationId="{0EA1646B-C3DC-4347-870C-3AFFF8A22D00}"/>
          </ac:spMkLst>
        </pc:spChg>
        <pc:spChg chg="add mod">
          <ac:chgData name="Mariah Helgeson" userId="51b1bd1c-374c-4333-91a8-ada6f1cc33a2" providerId="ADAL" clId="{2561BA1A-F32F-064E-9033-AAFC7156500D}" dt="2022-01-25T19:40:44.217" v="3370"/>
          <ac:spMkLst>
            <pc:docMk/>
            <pc:sldMk cId="2306435384" sldId="1227"/>
            <ac:spMk id="7" creationId="{074F3C46-94CF-0645-B531-077C87ACBB2A}"/>
          </ac:spMkLst>
        </pc:spChg>
        <pc:spChg chg="add mod">
          <ac:chgData name="Mariah Helgeson" userId="51b1bd1c-374c-4333-91a8-ada6f1cc33a2" providerId="ADAL" clId="{2561BA1A-F32F-064E-9033-AAFC7156500D}" dt="2022-01-25T19:40:44.217" v="3370"/>
          <ac:spMkLst>
            <pc:docMk/>
            <pc:sldMk cId="2306435384" sldId="1227"/>
            <ac:spMk id="8" creationId="{A03B3B13-BE37-5F4D-9587-75888F2E5DAB}"/>
          </ac:spMkLst>
        </pc:spChg>
        <pc:spChg chg="mod ord">
          <ac:chgData name="Mariah Helgeson" userId="51b1bd1c-374c-4333-91a8-ada6f1cc33a2" providerId="ADAL" clId="{2561BA1A-F32F-064E-9033-AAFC7156500D}" dt="2022-01-25T20:02:29.854" v="3648" actId="700"/>
          <ac:spMkLst>
            <pc:docMk/>
            <pc:sldMk cId="2306435384" sldId="1227"/>
            <ac:spMk id="9" creationId="{45F5A59F-B60D-465D-B12E-4FA358D641A5}"/>
          </ac:spMkLst>
        </pc:spChg>
        <pc:spChg chg="mod ord">
          <ac:chgData name="Mariah Helgeson" userId="51b1bd1c-374c-4333-91a8-ada6f1cc33a2" providerId="ADAL" clId="{2561BA1A-F32F-064E-9033-AAFC7156500D}" dt="2022-01-25T20:51:19.327" v="4265" actId="255"/>
          <ac:spMkLst>
            <pc:docMk/>
            <pc:sldMk cId="2306435384" sldId="1227"/>
            <ac:spMk id="11" creationId="{5D49E709-5ED2-402A-86EE-209FB9882ABB}"/>
          </ac:spMkLst>
        </pc:spChg>
      </pc:sldChg>
      <pc:sldChg chg="addSp delSp modSp mod chgLayout">
        <pc:chgData name="Mariah Helgeson" userId="51b1bd1c-374c-4333-91a8-ada6f1cc33a2" providerId="ADAL" clId="{2561BA1A-F32F-064E-9033-AAFC7156500D}" dt="2022-01-27T17:59:48.574" v="4466" actId="478"/>
        <pc:sldMkLst>
          <pc:docMk/>
          <pc:sldMk cId="753967861" sldId="1229"/>
        </pc:sldMkLst>
        <pc:spChg chg="add mod ord">
          <ac:chgData name="Mariah Helgeson" userId="51b1bd1c-374c-4333-91a8-ada6f1cc33a2" providerId="ADAL" clId="{2561BA1A-F32F-064E-9033-AAFC7156500D}" dt="2022-01-25T20:02:29.854" v="3648" actId="700"/>
          <ac:spMkLst>
            <pc:docMk/>
            <pc:sldMk cId="753967861" sldId="1229"/>
            <ac:spMk id="2" creationId="{CFF4971C-2049-4B4D-A533-70850A3D4AE4}"/>
          </ac:spMkLst>
        </pc:spChg>
        <pc:spChg chg="del">
          <ac:chgData name="Mariah Helgeson" userId="51b1bd1c-374c-4333-91a8-ada6f1cc33a2" providerId="ADAL" clId="{2561BA1A-F32F-064E-9033-AAFC7156500D}" dt="2022-01-27T17:59:48.574" v="4466" actId="478"/>
          <ac:spMkLst>
            <pc:docMk/>
            <pc:sldMk cId="753967861" sldId="1229"/>
            <ac:spMk id="3" creationId="{18EB4EAD-D97A-4206-A1D3-E0CDABB964AF}"/>
          </ac:spMkLst>
        </pc:spChg>
        <pc:spChg chg="mod ord">
          <ac:chgData name="Mariah Helgeson" userId="51b1bd1c-374c-4333-91a8-ada6f1cc33a2" providerId="ADAL" clId="{2561BA1A-F32F-064E-9033-AAFC7156500D}" dt="2022-01-25T20:02:29.854" v="3648" actId="700"/>
          <ac:spMkLst>
            <pc:docMk/>
            <pc:sldMk cId="753967861" sldId="1229"/>
            <ac:spMk id="4" creationId="{7E552CBA-E63D-4BDC-974D-8EEEBC8806B8}"/>
          </ac:spMkLst>
        </pc:spChg>
        <pc:spChg chg="mod ord">
          <ac:chgData name="Mariah Helgeson" userId="51b1bd1c-374c-4333-91a8-ada6f1cc33a2" providerId="ADAL" clId="{2561BA1A-F32F-064E-9033-AAFC7156500D}" dt="2022-01-25T20:02:29.854" v="3648" actId="700"/>
          <ac:spMkLst>
            <pc:docMk/>
            <pc:sldMk cId="753967861" sldId="1229"/>
            <ac:spMk id="6" creationId="{820CE437-A67A-454F-A532-0635990C4A55}"/>
          </ac:spMkLst>
        </pc:spChg>
        <pc:spChg chg="add mod">
          <ac:chgData name="Mariah Helgeson" userId="51b1bd1c-374c-4333-91a8-ada6f1cc33a2" providerId="ADAL" clId="{2561BA1A-F32F-064E-9033-AAFC7156500D}" dt="2022-01-25T19:25:36.965" v="3162"/>
          <ac:spMkLst>
            <pc:docMk/>
            <pc:sldMk cId="753967861" sldId="1229"/>
            <ac:spMk id="10" creationId="{88BE848D-A08F-7A41-9AAA-183EF21FDA8B}"/>
          </ac:spMkLst>
        </pc:spChg>
        <pc:spChg chg="add mod">
          <ac:chgData name="Mariah Helgeson" userId="51b1bd1c-374c-4333-91a8-ada6f1cc33a2" providerId="ADAL" clId="{2561BA1A-F32F-064E-9033-AAFC7156500D}" dt="2022-01-25T19:25:36.965" v="3162"/>
          <ac:spMkLst>
            <pc:docMk/>
            <pc:sldMk cId="753967861" sldId="1229"/>
            <ac:spMk id="11" creationId="{1293DBA7-8093-7546-8A46-A7D24AE5CA7C}"/>
          </ac:spMkLst>
        </pc:spChg>
        <pc:spChg chg="add mod">
          <ac:chgData name="Mariah Helgeson" userId="51b1bd1c-374c-4333-91a8-ada6f1cc33a2" providerId="ADAL" clId="{2561BA1A-F32F-064E-9033-AAFC7156500D}" dt="2022-01-25T19:25:36.965" v="3162"/>
          <ac:spMkLst>
            <pc:docMk/>
            <pc:sldMk cId="753967861" sldId="1229"/>
            <ac:spMk id="12" creationId="{F64EB035-DA81-E94A-8F59-34B2663B1E54}"/>
          </ac:spMkLst>
        </pc:spChg>
        <pc:spChg chg="add mod">
          <ac:chgData name="Mariah Helgeson" userId="51b1bd1c-374c-4333-91a8-ada6f1cc33a2" providerId="ADAL" clId="{2561BA1A-F32F-064E-9033-AAFC7156500D}" dt="2022-01-25T19:25:36.965" v="3162"/>
          <ac:spMkLst>
            <pc:docMk/>
            <pc:sldMk cId="753967861" sldId="1229"/>
            <ac:spMk id="13" creationId="{4F94FC10-F51F-804E-A2FB-52CCAA909CF7}"/>
          </ac:spMkLst>
        </pc:spChg>
        <pc:spChg chg="add mod">
          <ac:chgData name="Mariah Helgeson" userId="51b1bd1c-374c-4333-91a8-ada6f1cc33a2" providerId="ADAL" clId="{2561BA1A-F32F-064E-9033-AAFC7156500D}" dt="2022-01-25T19:25:36.965" v="3162"/>
          <ac:spMkLst>
            <pc:docMk/>
            <pc:sldMk cId="753967861" sldId="1229"/>
            <ac:spMk id="14" creationId="{C1414928-FFB0-B144-8EA2-0DFA1822A9BE}"/>
          </ac:spMkLst>
        </pc:spChg>
        <pc:spChg chg="add mod">
          <ac:chgData name="Mariah Helgeson" userId="51b1bd1c-374c-4333-91a8-ada6f1cc33a2" providerId="ADAL" clId="{2561BA1A-F32F-064E-9033-AAFC7156500D}" dt="2022-01-25T19:25:36.965" v="3162"/>
          <ac:spMkLst>
            <pc:docMk/>
            <pc:sldMk cId="753967861" sldId="1229"/>
            <ac:spMk id="15" creationId="{602093D2-3EBB-C04B-B970-30004C9A749D}"/>
          </ac:spMkLst>
        </pc:spChg>
        <pc:spChg chg="add mod">
          <ac:chgData name="Mariah Helgeson" userId="51b1bd1c-374c-4333-91a8-ada6f1cc33a2" providerId="ADAL" clId="{2561BA1A-F32F-064E-9033-AAFC7156500D}" dt="2022-01-25T19:25:36.965" v="3162"/>
          <ac:spMkLst>
            <pc:docMk/>
            <pc:sldMk cId="753967861" sldId="1229"/>
            <ac:spMk id="16" creationId="{91F7BD1E-9AB4-D046-BF62-A042731C05B4}"/>
          </ac:spMkLst>
        </pc:spChg>
        <pc:spChg chg="add mod">
          <ac:chgData name="Mariah Helgeson" userId="51b1bd1c-374c-4333-91a8-ada6f1cc33a2" providerId="ADAL" clId="{2561BA1A-F32F-064E-9033-AAFC7156500D}" dt="2022-01-25T19:25:36.965" v="3162"/>
          <ac:spMkLst>
            <pc:docMk/>
            <pc:sldMk cId="753967861" sldId="1229"/>
            <ac:spMk id="17" creationId="{08E968AA-19D7-7545-9934-F8BC8D0CAF33}"/>
          </ac:spMkLst>
        </pc:spChg>
        <pc:spChg chg="add mod">
          <ac:chgData name="Mariah Helgeson" userId="51b1bd1c-374c-4333-91a8-ada6f1cc33a2" providerId="ADAL" clId="{2561BA1A-F32F-064E-9033-AAFC7156500D}" dt="2022-01-25T19:25:36.965" v="3162"/>
          <ac:spMkLst>
            <pc:docMk/>
            <pc:sldMk cId="753967861" sldId="1229"/>
            <ac:spMk id="18" creationId="{A703C9D8-6917-0643-A227-13BAEAA1C97A}"/>
          </ac:spMkLst>
        </pc:spChg>
        <pc:spChg chg="add mod">
          <ac:chgData name="Mariah Helgeson" userId="51b1bd1c-374c-4333-91a8-ada6f1cc33a2" providerId="ADAL" clId="{2561BA1A-F32F-064E-9033-AAFC7156500D}" dt="2022-01-25T19:25:36.965" v="3162"/>
          <ac:spMkLst>
            <pc:docMk/>
            <pc:sldMk cId="753967861" sldId="1229"/>
            <ac:spMk id="19" creationId="{DA85529D-68C4-8449-BF62-B2480EAA65E6}"/>
          </ac:spMkLst>
        </pc:spChg>
        <pc:spChg chg="add mod">
          <ac:chgData name="Mariah Helgeson" userId="51b1bd1c-374c-4333-91a8-ada6f1cc33a2" providerId="ADAL" clId="{2561BA1A-F32F-064E-9033-AAFC7156500D}" dt="2022-01-25T19:25:36.965" v="3162"/>
          <ac:spMkLst>
            <pc:docMk/>
            <pc:sldMk cId="753967861" sldId="1229"/>
            <ac:spMk id="20" creationId="{C497B2CD-47F4-C940-B1E7-7F6D5CD7D74D}"/>
          </ac:spMkLst>
        </pc:spChg>
        <pc:spChg chg="add mod">
          <ac:chgData name="Mariah Helgeson" userId="51b1bd1c-374c-4333-91a8-ada6f1cc33a2" providerId="ADAL" clId="{2561BA1A-F32F-064E-9033-AAFC7156500D}" dt="2022-01-25T19:25:36.965" v="3162"/>
          <ac:spMkLst>
            <pc:docMk/>
            <pc:sldMk cId="753967861" sldId="1229"/>
            <ac:spMk id="21" creationId="{EBBB986C-C6BD-B146-BCA4-24092D248AB9}"/>
          </ac:spMkLst>
        </pc:spChg>
        <pc:spChg chg="add mod">
          <ac:chgData name="Mariah Helgeson" userId="51b1bd1c-374c-4333-91a8-ada6f1cc33a2" providerId="ADAL" clId="{2561BA1A-F32F-064E-9033-AAFC7156500D}" dt="2022-01-25T19:25:36.965" v="3162"/>
          <ac:spMkLst>
            <pc:docMk/>
            <pc:sldMk cId="753967861" sldId="1229"/>
            <ac:spMk id="22" creationId="{1FECB4BA-EDC9-9A47-A5E6-1D54F1D0EF2D}"/>
          </ac:spMkLst>
        </pc:spChg>
        <pc:spChg chg="add mod">
          <ac:chgData name="Mariah Helgeson" userId="51b1bd1c-374c-4333-91a8-ada6f1cc33a2" providerId="ADAL" clId="{2561BA1A-F32F-064E-9033-AAFC7156500D}" dt="2022-01-25T19:25:36.965" v="3162"/>
          <ac:spMkLst>
            <pc:docMk/>
            <pc:sldMk cId="753967861" sldId="1229"/>
            <ac:spMk id="23" creationId="{8BA291BE-2635-AC45-B578-0A5614779BEB}"/>
          </ac:spMkLst>
        </pc:spChg>
        <pc:spChg chg="add mod">
          <ac:chgData name="Mariah Helgeson" userId="51b1bd1c-374c-4333-91a8-ada6f1cc33a2" providerId="ADAL" clId="{2561BA1A-F32F-064E-9033-AAFC7156500D}" dt="2022-01-25T19:25:36.965" v="3162"/>
          <ac:spMkLst>
            <pc:docMk/>
            <pc:sldMk cId="753967861" sldId="1229"/>
            <ac:spMk id="24" creationId="{A53EF6C5-E31B-3B4E-8BA2-121765CCD5A8}"/>
          </ac:spMkLst>
        </pc:spChg>
        <pc:spChg chg="add mod">
          <ac:chgData name="Mariah Helgeson" userId="51b1bd1c-374c-4333-91a8-ada6f1cc33a2" providerId="ADAL" clId="{2561BA1A-F32F-064E-9033-AAFC7156500D}" dt="2022-01-25T19:25:36.965" v="3162"/>
          <ac:spMkLst>
            <pc:docMk/>
            <pc:sldMk cId="753967861" sldId="1229"/>
            <ac:spMk id="25" creationId="{12FC770C-4D28-A94E-B745-BB68F854B587}"/>
          </ac:spMkLst>
        </pc:spChg>
        <pc:spChg chg="add mod">
          <ac:chgData name="Mariah Helgeson" userId="51b1bd1c-374c-4333-91a8-ada6f1cc33a2" providerId="ADAL" clId="{2561BA1A-F32F-064E-9033-AAFC7156500D}" dt="2022-01-25T19:25:36.965" v="3162"/>
          <ac:spMkLst>
            <pc:docMk/>
            <pc:sldMk cId="753967861" sldId="1229"/>
            <ac:spMk id="26" creationId="{C81CF3BD-9ABF-F349-B0C3-64DB1A6ECCE2}"/>
          </ac:spMkLst>
        </pc:spChg>
        <pc:spChg chg="add mod">
          <ac:chgData name="Mariah Helgeson" userId="51b1bd1c-374c-4333-91a8-ada6f1cc33a2" providerId="ADAL" clId="{2561BA1A-F32F-064E-9033-AAFC7156500D}" dt="2022-01-25T19:25:36.965" v="3162"/>
          <ac:spMkLst>
            <pc:docMk/>
            <pc:sldMk cId="753967861" sldId="1229"/>
            <ac:spMk id="27" creationId="{AC11B7F4-1EFF-9044-87E7-62D4B5C099B7}"/>
          </ac:spMkLst>
        </pc:spChg>
        <pc:spChg chg="add mod">
          <ac:chgData name="Mariah Helgeson" userId="51b1bd1c-374c-4333-91a8-ada6f1cc33a2" providerId="ADAL" clId="{2561BA1A-F32F-064E-9033-AAFC7156500D}" dt="2022-01-25T19:25:36.965" v="3162"/>
          <ac:spMkLst>
            <pc:docMk/>
            <pc:sldMk cId="753967861" sldId="1229"/>
            <ac:spMk id="28" creationId="{76F4BF47-B578-8E4C-8A48-1318EAE03C39}"/>
          </ac:spMkLst>
        </pc:spChg>
        <pc:spChg chg="add mod">
          <ac:chgData name="Mariah Helgeson" userId="51b1bd1c-374c-4333-91a8-ada6f1cc33a2" providerId="ADAL" clId="{2561BA1A-F32F-064E-9033-AAFC7156500D}" dt="2022-01-25T19:25:36.965" v="3162"/>
          <ac:spMkLst>
            <pc:docMk/>
            <pc:sldMk cId="753967861" sldId="1229"/>
            <ac:spMk id="29" creationId="{56DB2E80-D4D5-9847-912E-15A8C8C26DB8}"/>
          </ac:spMkLst>
        </pc:spChg>
        <pc:spChg chg="add mod">
          <ac:chgData name="Mariah Helgeson" userId="51b1bd1c-374c-4333-91a8-ada6f1cc33a2" providerId="ADAL" clId="{2561BA1A-F32F-064E-9033-AAFC7156500D}" dt="2022-01-25T19:25:36.965" v="3162"/>
          <ac:spMkLst>
            <pc:docMk/>
            <pc:sldMk cId="753967861" sldId="1229"/>
            <ac:spMk id="30" creationId="{B9506966-F8DE-744B-8070-490A11C01BB8}"/>
          </ac:spMkLst>
        </pc:spChg>
        <pc:spChg chg="add mod">
          <ac:chgData name="Mariah Helgeson" userId="51b1bd1c-374c-4333-91a8-ada6f1cc33a2" providerId="ADAL" clId="{2561BA1A-F32F-064E-9033-AAFC7156500D}" dt="2022-01-25T19:25:36.965" v="3162"/>
          <ac:spMkLst>
            <pc:docMk/>
            <pc:sldMk cId="753967861" sldId="1229"/>
            <ac:spMk id="31" creationId="{451D1208-F60F-3D48-98EF-3E98AF82CE40}"/>
          </ac:spMkLst>
        </pc:spChg>
        <pc:spChg chg="add mod">
          <ac:chgData name="Mariah Helgeson" userId="51b1bd1c-374c-4333-91a8-ada6f1cc33a2" providerId="ADAL" clId="{2561BA1A-F32F-064E-9033-AAFC7156500D}" dt="2022-01-25T19:25:36.965" v="3162"/>
          <ac:spMkLst>
            <pc:docMk/>
            <pc:sldMk cId="753967861" sldId="1229"/>
            <ac:spMk id="32" creationId="{4041FAAA-5DF5-3F4F-A200-C548B3ECBA6D}"/>
          </ac:spMkLst>
        </pc:spChg>
      </pc:sldChg>
      <pc:sldChg chg="addSp delSp modSp mod chgLayout">
        <pc:chgData name="Mariah Helgeson" userId="51b1bd1c-374c-4333-91a8-ada6f1cc33a2" providerId="ADAL" clId="{2561BA1A-F32F-064E-9033-AAFC7156500D}" dt="2022-01-27T18:01:14.634" v="4492" actId="478"/>
        <pc:sldMkLst>
          <pc:docMk/>
          <pc:sldMk cId="2661794629" sldId="1230"/>
        </pc:sldMkLst>
        <pc:spChg chg="add mod ord">
          <ac:chgData name="Mariah Helgeson" userId="51b1bd1c-374c-4333-91a8-ada6f1cc33a2" providerId="ADAL" clId="{2561BA1A-F32F-064E-9033-AAFC7156500D}" dt="2022-01-25T20:02:29.854" v="3648" actId="700"/>
          <ac:spMkLst>
            <pc:docMk/>
            <pc:sldMk cId="2661794629" sldId="1230"/>
            <ac:spMk id="2" creationId="{57BA6465-59FF-C64E-8EBD-D80EDCE92210}"/>
          </ac:spMkLst>
        </pc:spChg>
        <pc:spChg chg="del">
          <ac:chgData name="Mariah Helgeson" userId="51b1bd1c-374c-4333-91a8-ada6f1cc33a2" providerId="ADAL" clId="{2561BA1A-F32F-064E-9033-AAFC7156500D}" dt="2022-01-27T18:01:14.634" v="4492" actId="478"/>
          <ac:spMkLst>
            <pc:docMk/>
            <pc:sldMk cId="2661794629" sldId="1230"/>
            <ac:spMk id="3" creationId="{18EB4EAD-D97A-4206-A1D3-E0CDABB964AF}"/>
          </ac:spMkLst>
        </pc:spChg>
        <pc:spChg chg="mod ord">
          <ac:chgData name="Mariah Helgeson" userId="51b1bd1c-374c-4333-91a8-ada6f1cc33a2" providerId="ADAL" clId="{2561BA1A-F32F-064E-9033-AAFC7156500D}" dt="2022-01-25T20:02:29.854" v="3648" actId="700"/>
          <ac:spMkLst>
            <pc:docMk/>
            <pc:sldMk cId="2661794629" sldId="1230"/>
            <ac:spMk id="4" creationId="{7E552CBA-E63D-4BDC-974D-8EEEBC8806B8}"/>
          </ac:spMkLst>
        </pc:spChg>
        <pc:spChg chg="mod ord">
          <ac:chgData name="Mariah Helgeson" userId="51b1bd1c-374c-4333-91a8-ada6f1cc33a2" providerId="ADAL" clId="{2561BA1A-F32F-064E-9033-AAFC7156500D}" dt="2022-01-25T20:02:29.854" v="3648" actId="700"/>
          <ac:spMkLst>
            <pc:docMk/>
            <pc:sldMk cId="2661794629" sldId="1230"/>
            <ac:spMk id="6" creationId="{820CE437-A67A-454F-A532-0635990C4A55}"/>
          </ac:spMkLst>
        </pc:spChg>
        <pc:spChg chg="add mod">
          <ac:chgData name="Mariah Helgeson" userId="51b1bd1c-374c-4333-91a8-ada6f1cc33a2" providerId="ADAL" clId="{2561BA1A-F32F-064E-9033-AAFC7156500D}" dt="2022-01-25T19:26:43.996" v="3180"/>
          <ac:spMkLst>
            <pc:docMk/>
            <pc:sldMk cId="2661794629" sldId="1230"/>
            <ac:spMk id="9" creationId="{ABBD75BE-96F0-6941-9E39-7033A994D057}"/>
          </ac:spMkLst>
        </pc:spChg>
        <pc:spChg chg="add mod">
          <ac:chgData name="Mariah Helgeson" userId="51b1bd1c-374c-4333-91a8-ada6f1cc33a2" providerId="ADAL" clId="{2561BA1A-F32F-064E-9033-AAFC7156500D}" dt="2022-01-25T19:26:43.996" v="3180"/>
          <ac:spMkLst>
            <pc:docMk/>
            <pc:sldMk cId="2661794629" sldId="1230"/>
            <ac:spMk id="10" creationId="{0AC4E05C-3CC7-D84A-AE58-53AC74527892}"/>
          </ac:spMkLst>
        </pc:spChg>
        <pc:spChg chg="add mod">
          <ac:chgData name="Mariah Helgeson" userId="51b1bd1c-374c-4333-91a8-ada6f1cc33a2" providerId="ADAL" clId="{2561BA1A-F32F-064E-9033-AAFC7156500D}" dt="2022-01-25T19:26:43.996" v="3180"/>
          <ac:spMkLst>
            <pc:docMk/>
            <pc:sldMk cId="2661794629" sldId="1230"/>
            <ac:spMk id="11" creationId="{CE95A6E4-DA3B-0142-BE03-71F7ECACB579}"/>
          </ac:spMkLst>
        </pc:spChg>
        <pc:spChg chg="add mod">
          <ac:chgData name="Mariah Helgeson" userId="51b1bd1c-374c-4333-91a8-ada6f1cc33a2" providerId="ADAL" clId="{2561BA1A-F32F-064E-9033-AAFC7156500D}" dt="2022-01-25T19:26:43.996" v="3180"/>
          <ac:spMkLst>
            <pc:docMk/>
            <pc:sldMk cId="2661794629" sldId="1230"/>
            <ac:spMk id="12" creationId="{D0692984-2176-9E4A-9374-78356CA180FC}"/>
          </ac:spMkLst>
        </pc:spChg>
        <pc:spChg chg="add mod">
          <ac:chgData name="Mariah Helgeson" userId="51b1bd1c-374c-4333-91a8-ada6f1cc33a2" providerId="ADAL" clId="{2561BA1A-F32F-064E-9033-AAFC7156500D}" dt="2022-01-25T19:26:43.996" v="3180"/>
          <ac:spMkLst>
            <pc:docMk/>
            <pc:sldMk cId="2661794629" sldId="1230"/>
            <ac:spMk id="13" creationId="{CA7051EA-2C34-1841-A592-31FA8728730A}"/>
          </ac:spMkLst>
        </pc:spChg>
        <pc:spChg chg="add mod">
          <ac:chgData name="Mariah Helgeson" userId="51b1bd1c-374c-4333-91a8-ada6f1cc33a2" providerId="ADAL" clId="{2561BA1A-F32F-064E-9033-AAFC7156500D}" dt="2022-01-25T19:26:43.996" v="3180"/>
          <ac:spMkLst>
            <pc:docMk/>
            <pc:sldMk cId="2661794629" sldId="1230"/>
            <ac:spMk id="14" creationId="{A1819819-EDBB-A343-8C55-1BCACF92CB8F}"/>
          </ac:spMkLst>
        </pc:spChg>
        <pc:spChg chg="add mod">
          <ac:chgData name="Mariah Helgeson" userId="51b1bd1c-374c-4333-91a8-ada6f1cc33a2" providerId="ADAL" clId="{2561BA1A-F32F-064E-9033-AAFC7156500D}" dt="2022-01-25T19:26:43.996" v="3180"/>
          <ac:spMkLst>
            <pc:docMk/>
            <pc:sldMk cId="2661794629" sldId="1230"/>
            <ac:spMk id="15" creationId="{5B877D76-ED0E-A542-B108-2A8A6DA65399}"/>
          </ac:spMkLst>
        </pc:spChg>
        <pc:spChg chg="add mod">
          <ac:chgData name="Mariah Helgeson" userId="51b1bd1c-374c-4333-91a8-ada6f1cc33a2" providerId="ADAL" clId="{2561BA1A-F32F-064E-9033-AAFC7156500D}" dt="2022-01-25T19:26:43.996" v="3180"/>
          <ac:spMkLst>
            <pc:docMk/>
            <pc:sldMk cId="2661794629" sldId="1230"/>
            <ac:spMk id="16" creationId="{2AA906A4-8932-CE49-B601-B970A3BB490B}"/>
          </ac:spMkLst>
        </pc:spChg>
        <pc:spChg chg="add mod">
          <ac:chgData name="Mariah Helgeson" userId="51b1bd1c-374c-4333-91a8-ada6f1cc33a2" providerId="ADAL" clId="{2561BA1A-F32F-064E-9033-AAFC7156500D}" dt="2022-01-25T19:26:43.996" v="3180"/>
          <ac:spMkLst>
            <pc:docMk/>
            <pc:sldMk cId="2661794629" sldId="1230"/>
            <ac:spMk id="17" creationId="{B9597328-34FC-7746-87D7-A5036C164A98}"/>
          </ac:spMkLst>
        </pc:spChg>
        <pc:spChg chg="add mod">
          <ac:chgData name="Mariah Helgeson" userId="51b1bd1c-374c-4333-91a8-ada6f1cc33a2" providerId="ADAL" clId="{2561BA1A-F32F-064E-9033-AAFC7156500D}" dt="2022-01-25T19:26:43.996" v="3180"/>
          <ac:spMkLst>
            <pc:docMk/>
            <pc:sldMk cId="2661794629" sldId="1230"/>
            <ac:spMk id="18" creationId="{D8179452-8777-5741-8BF0-C73A7B524DFD}"/>
          </ac:spMkLst>
        </pc:spChg>
        <pc:spChg chg="add mod">
          <ac:chgData name="Mariah Helgeson" userId="51b1bd1c-374c-4333-91a8-ada6f1cc33a2" providerId="ADAL" clId="{2561BA1A-F32F-064E-9033-AAFC7156500D}" dt="2022-01-25T19:26:43.996" v="3180"/>
          <ac:spMkLst>
            <pc:docMk/>
            <pc:sldMk cId="2661794629" sldId="1230"/>
            <ac:spMk id="19" creationId="{881430E9-5546-B949-ABB2-2C9B35982600}"/>
          </ac:spMkLst>
        </pc:spChg>
        <pc:spChg chg="add mod">
          <ac:chgData name="Mariah Helgeson" userId="51b1bd1c-374c-4333-91a8-ada6f1cc33a2" providerId="ADAL" clId="{2561BA1A-F32F-064E-9033-AAFC7156500D}" dt="2022-01-25T19:26:43.996" v="3180"/>
          <ac:spMkLst>
            <pc:docMk/>
            <pc:sldMk cId="2661794629" sldId="1230"/>
            <ac:spMk id="20" creationId="{1545CE39-D7A7-CD40-9819-68F9352896E6}"/>
          </ac:spMkLst>
        </pc:spChg>
        <pc:spChg chg="add mod">
          <ac:chgData name="Mariah Helgeson" userId="51b1bd1c-374c-4333-91a8-ada6f1cc33a2" providerId="ADAL" clId="{2561BA1A-F32F-064E-9033-AAFC7156500D}" dt="2022-01-25T19:26:43.996" v="3180"/>
          <ac:spMkLst>
            <pc:docMk/>
            <pc:sldMk cId="2661794629" sldId="1230"/>
            <ac:spMk id="21" creationId="{A6495C32-BB7E-3146-A2F2-9A4BF47DF240}"/>
          </ac:spMkLst>
        </pc:spChg>
        <pc:spChg chg="add mod">
          <ac:chgData name="Mariah Helgeson" userId="51b1bd1c-374c-4333-91a8-ada6f1cc33a2" providerId="ADAL" clId="{2561BA1A-F32F-064E-9033-AAFC7156500D}" dt="2022-01-25T19:26:43.996" v="3180"/>
          <ac:spMkLst>
            <pc:docMk/>
            <pc:sldMk cId="2661794629" sldId="1230"/>
            <ac:spMk id="22" creationId="{B633140D-1504-BB4C-9CF7-249967640D70}"/>
          </ac:spMkLst>
        </pc:spChg>
        <pc:spChg chg="add mod">
          <ac:chgData name="Mariah Helgeson" userId="51b1bd1c-374c-4333-91a8-ada6f1cc33a2" providerId="ADAL" clId="{2561BA1A-F32F-064E-9033-AAFC7156500D}" dt="2022-01-25T19:26:43.996" v="3180"/>
          <ac:spMkLst>
            <pc:docMk/>
            <pc:sldMk cId="2661794629" sldId="1230"/>
            <ac:spMk id="23" creationId="{A0BB3275-A301-F942-A10E-5E4D0D18388A}"/>
          </ac:spMkLst>
        </pc:spChg>
        <pc:spChg chg="add mod">
          <ac:chgData name="Mariah Helgeson" userId="51b1bd1c-374c-4333-91a8-ada6f1cc33a2" providerId="ADAL" clId="{2561BA1A-F32F-064E-9033-AAFC7156500D}" dt="2022-01-25T19:26:43.996" v="3180"/>
          <ac:spMkLst>
            <pc:docMk/>
            <pc:sldMk cId="2661794629" sldId="1230"/>
            <ac:spMk id="24" creationId="{F02D5374-1B22-394D-9B8B-969EF8122B9A}"/>
          </ac:spMkLst>
        </pc:spChg>
        <pc:spChg chg="add mod">
          <ac:chgData name="Mariah Helgeson" userId="51b1bd1c-374c-4333-91a8-ada6f1cc33a2" providerId="ADAL" clId="{2561BA1A-F32F-064E-9033-AAFC7156500D}" dt="2022-01-25T19:26:43.996" v="3180"/>
          <ac:spMkLst>
            <pc:docMk/>
            <pc:sldMk cId="2661794629" sldId="1230"/>
            <ac:spMk id="25" creationId="{24472334-8320-B64D-AFA8-1AE70383D58D}"/>
          </ac:spMkLst>
        </pc:spChg>
        <pc:spChg chg="add mod">
          <ac:chgData name="Mariah Helgeson" userId="51b1bd1c-374c-4333-91a8-ada6f1cc33a2" providerId="ADAL" clId="{2561BA1A-F32F-064E-9033-AAFC7156500D}" dt="2022-01-25T19:26:43.996" v="3180"/>
          <ac:spMkLst>
            <pc:docMk/>
            <pc:sldMk cId="2661794629" sldId="1230"/>
            <ac:spMk id="26" creationId="{8B3E4CC1-4D84-8D49-9CC3-D53C13016783}"/>
          </ac:spMkLst>
        </pc:spChg>
        <pc:spChg chg="add mod">
          <ac:chgData name="Mariah Helgeson" userId="51b1bd1c-374c-4333-91a8-ada6f1cc33a2" providerId="ADAL" clId="{2561BA1A-F32F-064E-9033-AAFC7156500D}" dt="2022-01-25T19:26:43.996" v="3180"/>
          <ac:spMkLst>
            <pc:docMk/>
            <pc:sldMk cId="2661794629" sldId="1230"/>
            <ac:spMk id="27" creationId="{0130B77C-45CE-F045-B5FB-0BF543C7477D}"/>
          </ac:spMkLst>
        </pc:spChg>
        <pc:spChg chg="add mod">
          <ac:chgData name="Mariah Helgeson" userId="51b1bd1c-374c-4333-91a8-ada6f1cc33a2" providerId="ADAL" clId="{2561BA1A-F32F-064E-9033-AAFC7156500D}" dt="2022-01-25T19:26:43.996" v="3180"/>
          <ac:spMkLst>
            <pc:docMk/>
            <pc:sldMk cId="2661794629" sldId="1230"/>
            <ac:spMk id="28" creationId="{0128E99A-233D-594E-9642-48E006F65166}"/>
          </ac:spMkLst>
        </pc:spChg>
        <pc:spChg chg="add mod">
          <ac:chgData name="Mariah Helgeson" userId="51b1bd1c-374c-4333-91a8-ada6f1cc33a2" providerId="ADAL" clId="{2561BA1A-F32F-064E-9033-AAFC7156500D}" dt="2022-01-25T19:26:43.996" v="3180"/>
          <ac:spMkLst>
            <pc:docMk/>
            <pc:sldMk cId="2661794629" sldId="1230"/>
            <ac:spMk id="29" creationId="{469884B4-F9C2-314F-8BC0-DF171F236ADF}"/>
          </ac:spMkLst>
        </pc:spChg>
        <pc:spChg chg="add mod">
          <ac:chgData name="Mariah Helgeson" userId="51b1bd1c-374c-4333-91a8-ada6f1cc33a2" providerId="ADAL" clId="{2561BA1A-F32F-064E-9033-AAFC7156500D}" dt="2022-01-25T19:26:43.996" v="3180"/>
          <ac:spMkLst>
            <pc:docMk/>
            <pc:sldMk cId="2661794629" sldId="1230"/>
            <ac:spMk id="30" creationId="{32BB17B6-9DB4-F646-87BB-BA15ABAC8F26}"/>
          </ac:spMkLst>
        </pc:spChg>
        <pc:spChg chg="add mod">
          <ac:chgData name="Mariah Helgeson" userId="51b1bd1c-374c-4333-91a8-ada6f1cc33a2" providerId="ADAL" clId="{2561BA1A-F32F-064E-9033-AAFC7156500D}" dt="2022-01-25T19:26:43.996" v="3180"/>
          <ac:spMkLst>
            <pc:docMk/>
            <pc:sldMk cId="2661794629" sldId="1230"/>
            <ac:spMk id="31" creationId="{ACD5CC80-3AFA-0A4A-8D4D-C06441984260}"/>
          </ac:spMkLst>
        </pc:spChg>
        <pc:spChg chg="add mod">
          <ac:chgData name="Mariah Helgeson" userId="51b1bd1c-374c-4333-91a8-ada6f1cc33a2" providerId="ADAL" clId="{2561BA1A-F32F-064E-9033-AAFC7156500D}" dt="2022-01-25T19:26:43.996" v="3180"/>
          <ac:spMkLst>
            <pc:docMk/>
            <pc:sldMk cId="2661794629" sldId="1230"/>
            <ac:spMk id="32" creationId="{5654B77C-08A1-8242-9CB1-79508CFC36E5}"/>
          </ac:spMkLst>
        </pc:spChg>
        <pc:spChg chg="add mod">
          <ac:chgData name="Mariah Helgeson" userId="51b1bd1c-374c-4333-91a8-ada6f1cc33a2" providerId="ADAL" clId="{2561BA1A-F32F-064E-9033-AAFC7156500D}" dt="2022-01-25T19:26:43.996" v="3180"/>
          <ac:spMkLst>
            <pc:docMk/>
            <pc:sldMk cId="2661794629" sldId="1230"/>
            <ac:spMk id="33" creationId="{7368F9CF-6FA4-1847-9C71-663019A41CE8}"/>
          </ac:spMkLst>
        </pc:spChg>
      </pc:sldChg>
      <pc:sldChg chg="addSp delSp modSp mod chgLayout">
        <pc:chgData name="Mariah Helgeson" userId="51b1bd1c-374c-4333-91a8-ada6f1cc33a2" providerId="ADAL" clId="{2561BA1A-F32F-064E-9033-AAFC7156500D}" dt="2022-01-27T18:01:22.740" v="4493" actId="478"/>
        <pc:sldMkLst>
          <pc:docMk/>
          <pc:sldMk cId="992523378" sldId="1231"/>
        </pc:sldMkLst>
        <pc:spChg chg="add mod ord">
          <ac:chgData name="Mariah Helgeson" userId="51b1bd1c-374c-4333-91a8-ada6f1cc33a2" providerId="ADAL" clId="{2561BA1A-F32F-064E-9033-AAFC7156500D}" dt="2022-01-25T20:02:29.854" v="3648" actId="700"/>
          <ac:spMkLst>
            <pc:docMk/>
            <pc:sldMk cId="992523378" sldId="1231"/>
            <ac:spMk id="2" creationId="{F256F762-7396-FE44-BC98-4C7E8A8DE97B}"/>
          </ac:spMkLst>
        </pc:spChg>
        <pc:spChg chg="del">
          <ac:chgData name="Mariah Helgeson" userId="51b1bd1c-374c-4333-91a8-ada6f1cc33a2" providerId="ADAL" clId="{2561BA1A-F32F-064E-9033-AAFC7156500D}" dt="2022-01-27T18:01:22.740" v="4493" actId="478"/>
          <ac:spMkLst>
            <pc:docMk/>
            <pc:sldMk cId="992523378" sldId="1231"/>
            <ac:spMk id="3" creationId="{18EB4EAD-D97A-4206-A1D3-E0CDABB964AF}"/>
          </ac:spMkLst>
        </pc:spChg>
        <pc:spChg chg="mod ord">
          <ac:chgData name="Mariah Helgeson" userId="51b1bd1c-374c-4333-91a8-ada6f1cc33a2" providerId="ADAL" clId="{2561BA1A-F32F-064E-9033-AAFC7156500D}" dt="2022-01-25T20:02:29.854" v="3648" actId="700"/>
          <ac:spMkLst>
            <pc:docMk/>
            <pc:sldMk cId="992523378" sldId="1231"/>
            <ac:spMk id="4" creationId="{7E552CBA-E63D-4BDC-974D-8EEEBC8806B8}"/>
          </ac:spMkLst>
        </pc:spChg>
        <pc:spChg chg="mod ord">
          <ac:chgData name="Mariah Helgeson" userId="51b1bd1c-374c-4333-91a8-ada6f1cc33a2" providerId="ADAL" clId="{2561BA1A-F32F-064E-9033-AAFC7156500D}" dt="2022-01-25T20:02:29.854" v="3648" actId="700"/>
          <ac:spMkLst>
            <pc:docMk/>
            <pc:sldMk cId="992523378" sldId="1231"/>
            <ac:spMk id="6" creationId="{820CE437-A67A-454F-A532-0635990C4A55}"/>
          </ac:spMkLst>
        </pc:spChg>
        <pc:spChg chg="add mod">
          <ac:chgData name="Mariah Helgeson" userId="51b1bd1c-374c-4333-91a8-ada6f1cc33a2" providerId="ADAL" clId="{2561BA1A-F32F-064E-9033-AAFC7156500D}" dt="2022-01-25T19:26:45.658" v="3181"/>
          <ac:spMkLst>
            <pc:docMk/>
            <pc:sldMk cId="992523378" sldId="1231"/>
            <ac:spMk id="9" creationId="{C43216EE-E7A5-A047-BD9E-48CEE6883C1F}"/>
          </ac:spMkLst>
        </pc:spChg>
        <pc:spChg chg="add mod">
          <ac:chgData name="Mariah Helgeson" userId="51b1bd1c-374c-4333-91a8-ada6f1cc33a2" providerId="ADAL" clId="{2561BA1A-F32F-064E-9033-AAFC7156500D}" dt="2022-01-25T19:26:45.658" v="3181"/>
          <ac:spMkLst>
            <pc:docMk/>
            <pc:sldMk cId="992523378" sldId="1231"/>
            <ac:spMk id="10" creationId="{FD8EC94F-9BC9-C642-99BC-4C7E95F13479}"/>
          </ac:spMkLst>
        </pc:spChg>
        <pc:spChg chg="add mod">
          <ac:chgData name="Mariah Helgeson" userId="51b1bd1c-374c-4333-91a8-ada6f1cc33a2" providerId="ADAL" clId="{2561BA1A-F32F-064E-9033-AAFC7156500D}" dt="2022-01-25T19:26:45.658" v="3181"/>
          <ac:spMkLst>
            <pc:docMk/>
            <pc:sldMk cId="992523378" sldId="1231"/>
            <ac:spMk id="11" creationId="{6367565B-8B47-224E-8E09-29ACCE88CA67}"/>
          </ac:spMkLst>
        </pc:spChg>
        <pc:spChg chg="add mod">
          <ac:chgData name="Mariah Helgeson" userId="51b1bd1c-374c-4333-91a8-ada6f1cc33a2" providerId="ADAL" clId="{2561BA1A-F32F-064E-9033-AAFC7156500D}" dt="2022-01-25T19:26:45.658" v="3181"/>
          <ac:spMkLst>
            <pc:docMk/>
            <pc:sldMk cId="992523378" sldId="1231"/>
            <ac:spMk id="12" creationId="{AA4EEE1F-16F0-AF41-A112-F3FC36BCA43B}"/>
          </ac:spMkLst>
        </pc:spChg>
        <pc:spChg chg="add mod">
          <ac:chgData name="Mariah Helgeson" userId="51b1bd1c-374c-4333-91a8-ada6f1cc33a2" providerId="ADAL" clId="{2561BA1A-F32F-064E-9033-AAFC7156500D}" dt="2022-01-25T19:26:45.658" v="3181"/>
          <ac:spMkLst>
            <pc:docMk/>
            <pc:sldMk cId="992523378" sldId="1231"/>
            <ac:spMk id="13" creationId="{8E9B0BD8-C27F-A84C-903C-5C57DFF37A2C}"/>
          </ac:spMkLst>
        </pc:spChg>
        <pc:spChg chg="add mod">
          <ac:chgData name="Mariah Helgeson" userId="51b1bd1c-374c-4333-91a8-ada6f1cc33a2" providerId="ADAL" clId="{2561BA1A-F32F-064E-9033-AAFC7156500D}" dt="2022-01-25T19:26:45.658" v="3181"/>
          <ac:spMkLst>
            <pc:docMk/>
            <pc:sldMk cId="992523378" sldId="1231"/>
            <ac:spMk id="14" creationId="{DDFB0C60-F1D8-AF40-ABC7-61421E025E04}"/>
          </ac:spMkLst>
        </pc:spChg>
        <pc:spChg chg="add mod">
          <ac:chgData name="Mariah Helgeson" userId="51b1bd1c-374c-4333-91a8-ada6f1cc33a2" providerId="ADAL" clId="{2561BA1A-F32F-064E-9033-AAFC7156500D}" dt="2022-01-25T19:26:45.658" v="3181"/>
          <ac:spMkLst>
            <pc:docMk/>
            <pc:sldMk cId="992523378" sldId="1231"/>
            <ac:spMk id="15" creationId="{CA24A246-EF70-8044-B76B-7A541BA180C5}"/>
          </ac:spMkLst>
        </pc:spChg>
        <pc:spChg chg="add mod">
          <ac:chgData name="Mariah Helgeson" userId="51b1bd1c-374c-4333-91a8-ada6f1cc33a2" providerId="ADAL" clId="{2561BA1A-F32F-064E-9033-AAFC7156500D}" dt="2022-01-25T19:26:45.658" v="3181"/>
          <ac:spMkLst>
            <pc:docMk/>
            <pc:sldMk cId="992523378" sldId="1231"/>
            <ac:spMk id="16" creationId="{0026879F-F3B1-414D-9A08-346F8AE804F4}"/>
          </ac:spMkLst>
        </pc:spChg>
        <pc:spChg chg="add mod">
          <ac:chgData name="Mariah Helgeson" userId="51b1bd1c-374c-4333-91a8-ada6f1cc33a2" providerId="ADAL" clId="{2561BA1A-F32F-064E-9033-AAFC7156500D}" dt="2022-01-25T19:26:45.658" v="3181"/>
          <ac:spMkLst>
            <pc:docMk/>
            <pc:sldMk cId="992523378" sldId="1231"/>
            <ac:spMk id="17" creationId="{90BEF987-7EE3-A14D-9408-0F70BB7806C1}"/>
          </ac:spMkLst>
        </pc:spChg>
        <pc:spChg chg="add mod">
          <ac:chgData name="Mariah Helgeson" userId="51b1bd1c-374c-4333-91a8-ada6f1cc33a2" providerId="ADAL" clId="{2561BA1A-F32F-064E-9033-AAFC7156500D}" dt="2022-01-25T19:26:45.658" v="3181"/>
          <ac:spMkLst>
            <pc:docMk/>
            <pc:sldMk cId="992523378" sldId="1231"/>
            <ac:spMk id="18" creationId="{2389CA8E-0A13-BC4A-B240-080F46E3B069}"/>
          </ac:spMkLst>
        </pc:spChg>
        <pc:spChg chg="add mod">
          <ac:chgData name="Mariah Helgeson" userId="51b1bd1c-374c-4333-91a8-ada6f1cc33a2" providerId="ADAL" clId="{2561BA1A-F32F-064E-9033-AAFC7156500D}" dt="2022-01-25T19:26:45.658" v="3181"/>
          <ac:spMkLst>
            <pc:docMk/>
            <pc:sldMk cId="992523378" sldId="1231"/>
            <ac:spMk id="19" creationId="{CD022777-90BC-A24A-B6BB-F872C9B06BF6}"/>
          </ac:spMkLst>
        </pc:spChg>
        <pc:spChg chg="add mod">
          <ac:chgData name="Mariah Helgeson" userId="51b1bd1c-374c-4333-91a8-ada6f1cc33a2" providerId="ADAL" clId="{2561BA1A-F32F-064E-9033-AAFC7156500D}" dt="2022-01-25T19:26:45.658" v="3181"/>
          <ac:spMkLst>
            <pc:docMk/>
            <pc:sldMk cId="992523378" sldId="1231"/>
            <ac:spMk id="20" creationId="{EEBF9BEA-F9B6-E64C-9C48-B3138939AFA0}"/>
          </ac:spMkLst>
        </pc:spChg>
        <pc:spChg chg="add mod">
          <ac:chgData name="Mariah Helgeson" userId="51b1bd1c-374c-4333-91a8-ada6f1cc33a2" providerId="ADAL" clId="{2561BA1A-F32F-064E-9033-AAFC7156500D}" dt="2022-01-25T19:26:45.658" v="3181"/>
          <ac:spMkLst>
            <pc:docMk/>
            <pc:sldMk cId="992523378" sldId="1231"/>
            <ac:spMk id="21" creationId="{E6F89133-4D16-6648-AC48-C0976DBF374C}"/>
          </ac:spMkLst>
        </pc:spChg>
        <pc:spChg chg="add mod">
          <ac:chgData name="Mariah Helgeson" userId="51b1bd1c-374c-4333-91a8-ada6f1cc33a2" providerId="ADAL" clId="{2561BA1A-F32F-064E-9033-AAFC7156500D}" dt="2022-01-25T19:26:45.658" v="3181"/>
          <ac:spMkLst>
            <pc:docMk/>
            <pc:sldMk cId="992523378" sldId="1231"/>
            <ac:spMk id="22" creationId="{7D6F0ECE-636E-F44E-B90D-9A83D7D9B723}"/>
          </ac:spMkLst>
        </pc:spChg>
        <pc:spChg chg="add mod">
          <ac:chgData name="Mariah Helgeson" userId="51b1bd1c-374c-4333-91a8-ada6f1cc33a2" providerId="ADAL" clId="{2561BA1A-F32F-064E-9033-AAFC7156500D}" dt="2022-01-25T19:26:45.658" v="3181"/>
          <ac:spMkLst>
            <pc:docMk/>
            <pc:sldMk cId="992523378" sldId="1231"/>
            <ac:spMk id="23" creationId="{227B4B92-BF5D-0F41-A12F-3445D9FC6A9C}"/>
          </ac:spMkLst>
        </pc:spChg>
        <pc:spChg chg="add mod">
          <ac:chgData name="Mariah Helgeson" userId="51b1bd1c-374c-4333-91a8-ada6f1cc33a2" providerId="ADAL" clId="{2561BA1A-F32F-064E-9033-AAFC7156500D}" dt="2022-01-25T19:26:45.658" v="3181"/>
          <ac:spMkLst>
            <pc:docMk/>
            <pc:sldMk cId="992523378" sldId="1231"/>
            <ac:spMk id="24" creationId="{2C14889D-7BD4-A54C-9BAE-2A7A23D28D29}"/>
          </ac:spMkLst>
        </pc:spChg>
        <pc:spChg chg="add mod">
          <ac:chgData name="Mariah Helgeson" userId="51b1bd1c-374c-4333-91a8-ada6f1cc33a2" providerId="ADAL" clId="{2561BA1A-F32F-064E-9033-AAFC7156500D}" dt="2022-01-25T19:26:45.658" v="3181"/>
          <ac:spMkLst>
            <pc:docMk/>
            <pc:sldMk cId="992523378" sldId="1231"/>
            <ac:spMk id="25" creationId="{CA92A316-6150-2841-8611-0C5FFA06B32C}"/>
          </ac:spMkLst>
        </pc:spChg>
        <pc:spChg chg="add mod">
          <ac:chgData name="Mariah Helgeson" userId="51b1bd1c-374c-4333-91a8-ada6f1cc33a2" providerId="ADAL" clId="{2561BA1A-F32F-064E-9033-AAFC7156500D}" dt="2022-01-25T19:26:45.658" v="3181"/>
          <ac:spMkLst>
            <pc:docMk/>
            <pc:sldMk cId="992523378" sldId="1231"/>
            <ac:spMk id="26" creationId="{D424A7F7-F147-E14C-A028-81915340B257}"/>
          </ac:spMkLst>
        </pc:spChg>
        <pc:spChg chg="add mod">
          <ac:chgData name="Mariah Helgeson" userId="51b1bd1c-374c-4333-91a8-ada6f1cc33a2" providerId="ADAL" clId="{2561BA1A-F32F-064E-9033-AAFC7156500D}" dt="2022-01-25T19:26:45.658" v="3181"/>
          <ac:spMkLst>
            <pc:docMk/>
            <pc:sldMk cId="992523378" sldId="1231"/>
            <ac:spMk id="27" creationId="{E2ADCFE0-95E8-404F-8992-68922CC7C40C}"/>
          </ac:spMkLst>
        </pc:spChg>
        <pc:spChg chg="add mod">
          <ac:chgData name="Mariah Helgeson" userId="51b1bd1c-374c-4333-91a8-ada6f1cc33a2" providerId="ADAL" clId="{2561BA1A-F32F-064E-9033-AAFC7156500D}" dt="2022-01-25T19:26:45.658" v="3181"/>
          <ac:spMkLst>
            <pc:docMk/>
            <pc:sldMk cId="992523378" sldId="1231"/>
            <ac:spMk id="28" creationId="{2AAAC66D-D830-2F4E-AB04-B78EADCA3146}"/>
          </ac:spMkLst>
        </pc:spChg>
        <pc:spChg chg="add mod">
          <ac:chgData name="Mariah Helgeson" userId="51b1bd1c-374c-4333-91a8-ada6f1cc33a2" providerId="ADAL" clId="{2561BA1A-F32F-064E-9033-AAFC7156500D}" dt="2022-01-25T19:26:45.658" v="3181"/>
          <ac:spMkLst>
            <pc:docMk/>
            <pc:sldMk cId="992523378" sldId="1231"/>
            <ac:spMk id="29" creationId="{D576662F-FDE9-1B43-B0E4-A80CD8C594DC}"/>
          </ac:spMkLst>
        </pc:spChg>
        <pc:spChg chg="add mod">
          <ac:chgData name="Mariah Helgeson" userId="51b1bd1c-374c-4333-91a8-ada6f1cc33a2" providerId="ADAL" clId="{2561BA1A-F32F-064E-9033-AAFC7156500D}" dt="2022-01-25T19:26:45.658" v="3181"/>
          <ac:spMkLst>
            <pc:docMk/>
            <pc:sldMk cId="992523378" sldId="1231"/>
            <ac:spMk id="30" creationId="{40F927DB-2D15-1D40-9500-D6CDD32DE536}"/>
          </ac:spMkLst>
        </pc:spChg>
        <pc:spChg chg="add mod">
          <ac:chgData name="Mariah Helgeson" userId="51b1bd1c-374c-4333-91a8-ada6f1cc33a2" providerId="ADAL" clId="{2561BA1A-F32F-064E-9033-AAFC7156500D}" dt="2022-01-25T19:26:45.658" v="3181"/>
          <ac:spMkLst>
            <pc:docMk/>
            <pc:sldMk cId="992523378" sldId="1231"/>
            <ac:spMk id="31" creationId="{0B07DB9C-C29C-774F-9CB7-C3DE389E3C00}"/>
          </ac:spMkLst>
        </pc:spChg>
        <pc:spChg chg="add mod">
          <ac:chgData name="Mariah Helgeson" userId="51b1bd1c-374c-4333-91a8-ada6f1cc33a2" providerId="ADAL" clId="{2561BA1A-F32F-064E-9033-AAFC7156500D}" dt="2022-01-25T19:26:45.658" v="3181"/>
          <ac:spMkLst>
            <pc:docMk/>
            <pc:sldMk cId="992523378" sldId="1231"/>
            <ac:spMk id="32" creationId="{A7A99A37-E105-7E49-8B41-C600809354BE}"/>
          </ac:spMkLst>
        </pc:spChg>
        <pc:spChg chg="add mod">
          <ac:chgData name="Mariah Helgeson" userId="51b1bd1c-374c-4333-91a8-ada6f1cc33a2" providerId="ADAL" clId="{2561BA1A-F32F-064E-9033-AAFC7156500D}" dt="2022-01-25T19:26:45.658" v="3181"/>
          <ac:spMkLst>
            <pc:docMk/>
            <pc:sldMk cId="992523378" sldId="1231"/>
            <ac:spMk id="33" creationId="{FB9B9B54-2943-F348-A47C-8E7A59892930}"/>
          </ac:spMkLst>
        </pc:spChg>
      </pc:sldChg>
      <pc:sldChg chg="addSp delSp modSp mod chgLayout">
        <pc:chgData name="Mariah Helgeson" userId="51b1bd1c-374c-4333-91a8-ada6f1cc33a2" providerId="ADAL" clId="{2561BA1A-F32F-064E-9033-AAFC7156500D}" dt="2022-01-27T17:59:34.085" v="4463" actId="478"/>
        <pc:sldMkLst>
          <pc:docMk/>
          <pc:sldMk cId="105683948" sldId="1232"/>
        </pc:sldMkLst>
        <pc:spChg chg="add mod ord">
          <ac:chgData name="Mariah Helgeson" userId="51b1bd1c-374c-4333-91a8-ada6f1cc33a2" providerId="ADAL" clId="{2561BA1A-F32F-064E-9033-AAFC7156500D}" dt="2022-01-25T20:02:29.854" v="3648" actId="700"/>
          <ac:spMkLst>
            <pc:docMk/>
            <pc:sldMk cId="105683948" sldId="1232"/>
            <ac:spMk id="2" creationId="{BDB31680-6502-4145-B370-8F9A234D0CCC}"/>
          </ac:spMkLst>
        </pc:spChg>
        <pc:spChg chg="del">
          <ac:chgData name="Mariah Helgeson" userId="51b1bd1c-374c-4333-91a8-ada6f1cc33a2" providerId="ADAL" clId="{2561BA1A-F32F-064E-9033-AAFC7156500D}" dt="2022-01-27T17:59:34.085" v="4463" actId="478"/>
          <ac:spMkLst>
            <pc:docMk/>
            <pc:sldMk cId="105683948" sldId="1232"/>
            <ac:spMk id="3" creationId="{18EB4EAD-D97A-4206-A1D3-E0CDABB964AF}"/>
          </ac:spMkLst>
        </pc:spChg>
        <pc:spChg chg="mod ord">
          <ac:chgData name="Mariah Helgeson" userId="51b1bd1c-374c-4333-91a8-ada6f1cc33a2" providerId="ADAL" clId="{2561BA1A-F32F-064E-9033-AAFC7156500D}" dt="2022-01-25T20:02:29.854" v="3648" actId="700"/>
          <ac:spMkLst>
            <pc:docMk/>
            <pc:sldMk cId="105683948" sldId="1232"/>
            <ac:spMk id="4" creationId="{7E552CBA-E63D-4BDC-974D-8EEEBC8806B8}"/>
          </ac:spMkLst>
        </pc:spChg>
        <pc:spChg chg="mod ord">
          <ac:chgData name="Mariah Helgeson" userId="51b1bd1c-374c-4333-91a8-ada6f1cc33a2" providerId="ADAL" clId="{2561BA1A-F32F-064E-9033-AAFC7156500D}" dt="2022-01-25T20:02:29.854" v="3648" actId="700"/>
          <ac:spMkLst>
            <pc:docMk/>
            <pc:sldMk cId="105683948" sldId="1232"/>
            <ac:spMk id="5" creationId="{1C00C4C9-759C-4D00-902C-50F745E41BF7}"/>
          </ac:spMkLst>
        </pc:spChg>
        <pc:spChg chg="add mod">
          <ac:chgData name="Mariah Helgeson" userId="51b1bd1c-374c-4333-91a8-ada6f1cc33a2" providerId="ADAL" clId="{2561BA1A-F32F-064E-9033-AAFC7156500D}" dt="2022-01-25T19:25:30.599" v="3158" actId="1036"/>
          <ac:spMkLst>
            <pc:docMk/>
            <pc:sldMk cId="105683948" sldId="1232"/>
            <ac:spMk id="9" creationId="{B86B04C8-996C-6344-9932-4FFC48E6DC42}"/>
          </ac:spMkLst>
        </pc:spChg>
        <pc:spChg chg="add mod">
          <ac:chgData name="Mariah Helgeson" userId="51b1bd1c-374c-4333-91a8-ada6f1cc33a2" providerId="ADAL" clId="{2561BA1A-F32F-064E-9033-AAFC7156500D}" dt="2022-01-25T19:25:30.599" v="3158" actId="1036"/>
          <ac:spMkLst>
            <pc:docMk/>
            <pc:sldMk cId="105683948" sldId="1232"/>
            <ac:spMk id="10" creationId="{2A061BEE-51DA-AB4A-A7C6-7BDB4E43DE59}"/>
          </ac:spMkLst>
        </pc:spChg>
        <pc:spChg chg="add mod">
          <ac:chgData name="Mariah Helgeson" userId="51b1bd1c-374c-4333-91a8-ada6f1cc33a2" providerId="ADAL" clId="{2561BA1A-F32F-064E-9033-AAFC7156500D}" dt="2022-01-25T19:25:30.599" v="3158" actId="1036"/>
          <ac:spMkLst>
            <pc:docMk/>
            <pc:sldMk cId="105683948" sldId="1232"/>
            <ac:spMk id="11" creationId="{F0CC19BD-B061-F34E-8609-0318289A9FA4}"/>
          </ac:spMkLst>
        </pc:spChg>
        <pc:spChg chg="add mod">
          <ac:chgData name="Mariah Helgeson" userId="51b1bd1c-374c-4333-91a8-ada6f1cc33a2" providerId="ADAL" clId="{2561BA1A-F32F-064E-9033-AAFC7156500D}" dt="2022-01-25T19:25:30.599" v="3158" actId="1036"/>
          <ac:spMkLst>
            <pc:docMk/>
            <pc:sldMk cId="105683948" sldId="1232"/>
            <ac:spMk id="13" creationId="{D4CAEAB6-BFA5-5844-BA30-BCF4D0BB4724}"/>
          </ac:spMkLst>
        </pc:spChg>
        <pc:spChg chg="add mod">
          <ac:chgData name="Mariah Helgeson" userId="51b1bd1c-374c-4333-91a8-ada6f1cc33a2" providerId="ADAL" clId="{2561BA1A-F32F-064E-9033-AAFC7156500D}" dt="2022-01-25T19:25:30.599" v="3158" actId="1036"/>
          <ac:spMkLst>
            <pc:docMk/>
            <pc:sldMk cId="105683948" sldId="1232"/>
            <ac:spMk id="14" creationId="{21577CE1-1D8B-9444-8896-6055F3B2AF5B}"/>
          </ac:spMkLst>
        </pc:spChg>
        <pc:spChg chg="add mod">
          <ac:chgData name="Mariah Helgeson" userId="51b1bd1c-374c-4333-91a8-ada6f1cc33a2" providerId="ADAL" clId="{2561BA1A-F32F-064E-9033-AAFC7156500D}" dt="2022-01-25T19:25:30.599" v="3158" actId="1036"/>
          <ac:spMkLst>
            <pc:docMk/>
            <pc:sldMk cId="105683948" sldId="1232"/>
            <ac:spMk id="15" creationId="{3F1965C9-0B2C-114C-A94F-A29568F92A2B}"/>
          </ac:spMkLst>
        </pc:spChg>
        <pc:spChg chg="add mod">
          <ac:chgData name="Mariah Helgeson" userId="51b1bd1c-374c-4333-91a8-ada6f1cc33a2" providerId="ADAL" clId="{2561BA1A-F32F-064E-9033-AAFC7156500D}" dt="2022-01-25T19:25:30.599" v="3158" actId="1036"/>
          <ac:spMkLst>
            <pc:docMk/>
            <pc:sldMk cId="105683948" sldId="1232"/>
            <ac:spMk id="16" creationId="{2326C682-233A-8543-BDF4-6F5B7C46C090}"/>
          </ac:spMkLst>
        </pc:spChg>
        <pc:spChg chg="add mod">
          <ac:chgData name="Mariah Helgeson" userId="51b1bd1c-374c-4333-91a8-ada6f1cc33a2" providerId="ADAL" clId="{2561BA1A-F32F-064E-9033-AAFC7156500D}" dt="2022-01-25T19:25:30.599" v="3158" actId="1036"/>
          <ac:spMkLst>
            <pc:docMk/>
            <pc:sldMk cId="105683948" sldId="1232"/>
            <ac:spMk id="17" creationId="{590D226B-CABD-B245-A66E-816CA48B2A64}"/>
          </ac:spMkLst>
        </pc:spChg>
        <pc:spChg chg="add mod">
          <ac:chgData name="Mariah Helgeson" userId="51b1bd1c-374c-4333-91a8-ada6f1cc33a2" providerId="ADAL" clId="{2561BA1A-F32F-064E-9033-AAFC7156500D}" dt="2022-01-25T19:25:30.599" v="3158" actId="1036"/>
          <ac:spMkLst>
            <pc:docMk/>
            <pc:sldMk cId="105683948" sldId="1232"/>
            <ac:spMk id="18" creationId="{19855088-6CC5-1147-93A7-ABDAAF57F3F3}"/>
          </ac:spMkLst>
        </pc:spChg>
        <pc:spChg chg="add mod">
          <ac:chgData name="Mariah Helgeson" userId="51b1bd1c-374c-4333-91a8-ada6f1cc33a2" providerId="ADAL" clId="{2561BA1A-F32F-064E-9033-AAFC7156500D}" dt="2022-01-25T19:25:30.599" v="3158" actId="1036"/>
          <ac:spMkLst>
            <pc:docMk/>
            <pc:sldMk cId="105683948" sldId="1232"/>
            <ac:spMk id="19" creationId="{25445A0E-BC81-194D-A223-2EC3A4FB2FAC}"/>
          </ac:spMkLst>
        </pc:spChg>
        <pc:spChg chg="add mod">
          <ac:chgData name="Mariah Helgeson" userId="51b1bd1c-374c-4333-91a8-ada6f1cc33a2" providerId="ADAL" clId="{2561BA1A-F32F-064E-9033-AAFC7156500D}" dt="2022-01-25T19:25:30.599" v="3158" actId="1036"/>
          <ac:spMkLst>
            <pc:docMk/>
            <pc:sldMk cId="105683948" sldId="1232"/>
            <ac:spMk id="20" creationId="{3DCEF956-3216-5D4B-9806-53F06DBB07DE}"/>
          </ac:spMkLst>
        </pc:spChg>
        <pc:spChg chg="add mod">
          <ac:chgData name="Mariah Helgeson" userId="51b1bd1c-374c-4333-91a8-ada6f1cc33a2" providerId="ADAL" clId="{2561BA1A-F32F-064E-9033-AAFC7156500D}" dt="2022-01-25T19:25:30.599" v="3158" actId="1036"/>
          <ac:spMkLst>
            <pc:docMk/>
            <pc:sldMk cId="105683948" sldId="1232"/>
            <ac:spMk id="21" creationId="{1DF69FAB-4D53-D347-81F7-02EF46595A42}"/>
          </ac:spMkLst>
        </pc:spChg>
        <pc:spChg chg="add mod">
          <ac:chgData name="Mariah Helgeson" userId="51b1bd1c-374c-4333-91a8-ada6f1cc33a2" providerId="ADAL" clId="{2561BA1A-F32F-064E-9033-AAFC7156500D}" dt="2022-01-25T19:25:30.599" v="3158" actId="1036"/>
          <ac:spMkLst>
            <pc:docMk/>
            <pc:sldMk cId="105683948" sldId="1232"/>
            <ac:spMk id="22" creationId="{643509F5-29D9-F741-9008-1D3B5E4A64A4}"/>
          </ac:spMkLst>
        </pc:spChg>
        <pc:spChg chg="add mod">
          <ac:chgData name="Mariah Helgeson" userId="51b1bd1c-374c-4333-91a8-ada6f1cc33a2" providerId="ADAL" clId="{2561BA1A-F32F-064E-9033-AAFC7156500D}" dt="2022-01-25T19:25:30.599" v="3158" actId="1036"/>
          <ac:spMkLst>
            <pc:docMk/>
            <pc:sldMk cId="105683948" sldId="1232"/>
            <ac:spMk id="23" creationId="{80AF589C-3A58-3745-92CB-C96C14A06FE2}"/>
          </ac:spMkLst>
        </pc:spChg>
        <pc:spChg chg="add mod">
          <ac:chgData name="Mariah Helgeson" userId="51b1bd1c-374c-4333-91a8-ada6f1cc33a2" providerId="ADAL" clId="{2561BA1A-F32F-064E-9033-AAFC7156500D}" dt="2022-01-25T19:25:30.599" v="3158" actId="1036"/>
          <ac:spMkLst>
            <pc:docMk/>
            <pc:sldMk cId="105683948" sldId="1232"/>
            <ac:spMk id="24" creationId="{FDB3F156-AAFE-4E4A-B03E-5C57E9B912D2}"/>
          </ac:spMkLst>
        </pc:spChg>
        <pc:spChg chg="add mod">
          <ac:chgData name="Mariah Helgeson" userId="51b1bd1c-374c-4333-91a8-ada6f1cc33a2" providerId="ADAL" clId="{2561BA1A-F32F-064E-9033-AAFC7156500D}" dt="2022-01-25T19:25:30.599" v="3158" actId="1036"/>
          <ac:spMkLst>
            <pc:docMk/>
            <pc:sldMk cId="105683948" sldId="1232"/>
            <ac:spMk id="25" creationId="{F7414731-B903-A444-8108-A377D1EB7CCC}"/>
          </ac:spMkLst>
        </pc:spChg>
        <pc:spChg chg="add mod">
          <ac:chgData name="Mariah Helgeson" userId="51b1bd1c-374c-4333-91a8-ada6f1cc33a2" providerId="ADAL" clId="{2561BA1A-F32F-064E-9033-AAFC7156500D}" dt="2022-01-25T19:25:30.599" v="3158" actId="1036"/>
          <ac:spMkLst>
            <pc:docMk/>
            <pc:sldMk cId="105683948" sldId="1232"/>
            <ac:spMk id="26" creationId="{451CA314-D600-3746-9AEF-D620A8997305}"/>
          </ac:spMkLst>
        </pc:spChg>
        <pc:spChg chg="add mod">
          <ac:chgData name="Mariah Helgeson" userId="51b1bd1c-374c-4333-91a8-ada6f1cc33a2" providerId="ADAL" clId="{2561BA1A-F32F-064E-9033-AAFC7156500D}" dt="2022-01-25T19:25:30.599" v="3158" actId="1036"/>
          <ac:spMkLst>
            <pc:docMk/>
            <pc:sldMk cId="105683948" sldId="1232"/>
            <ac:spMk id="27" creationId="{C5CD2960-EABF-4B4F-839D-337FB011F0AA}"/>
          </ac:spMkLst>
        </pc:spChg>
        <pc:spChg chg="add mod">
          <ac:chgData name="Mariah Helgeson" userId="51b1bd1c-374c-4333-91a8-ada6f1cc33a2" providerId="ADAL" clId="{2561BA1A-F32F-064E-9033-AAFC7156500D}" dt="2022-01-25T19:25:30.599" v="3158" actId="1036"/>
          <ac:spMkLst>
            <pc:docMk/>
            <pc:sldMk cId="105683948" sldId="1232"/>
            <ac:spMk id="28" creationId="{EB9A4554-FF5F-F44B-B292-2E51E620329A}"/>
          </ac:spMkLst>
        </pc:spChg>
        <pc:spChg chg="add mod">
          <ac:chgData name="Mariah Helgeson" userId="51b1bd1c-374c-4333-91a8-ada6f1cc33a2" providerId="ADAL" clId="{2561BA1A-F32F-064E-9033-AAFC7156500D}" dt="2022-01-25T19:25:30.599" v="3158" actId="1036"/>
          <ac:spMkLst>
            <pc:docMk/>
            <pc:sldMk cId="105683948" sldId="1232"/>
            <ac:spMk id="29" creationId="{FBF4B23F-40A1-504F-9AD4-211546230907}"/>
          </ac:spMkLst>
        </pc:spChg>
        <pc:spChg chg="add mod">
          <ac:chgData name="Mariah Helgeson" userId="51b1bd1c-374c-4333-91a8-ada6f1cc33a2" providerId="ADAL" clId="{2561BA1A-F32F-064E-9033-AAFC7156500D}" dt="2022-01-25T19:25:30.599" v="3158" actId="1036"/>
          <ac:spMkLst>
            <pc:docMk/>
            <pc:sldMk cId="105683948" sldId="1232"/>
            <ac:spMk id="30" creationId="{8CC51843-0526-524A-9ED8-D20FBE230B0F}"/>
          </ac:spMkLst>
        </pc:spChg>
        <pc:spChg chg="add mod">
          <ac:chgData name="Mariah Helgeson" userId="51b1bd1c-374c-4333-91a8-ada6f1cc33a2" providerId="ADAL" clId="{2561BA1A-F32F-064E-9033-AAFC7156500D}" dt="2022-01-25T19:25:30.599" v="3158" actId="1036"/>
          <ac:spMkLst>
            <pc:docMk/>
            <pc:sldMk cId="105683948" sldId="1232"/>
            <ac:spMk id="31" creationId="{44617BEC-E817-634D-8B3F-FBAA688C9B98}"/>
          </ac:spMkLst>
        </pc:spChg>
        <pc:spChg chg="add mod">
          <ac:chgData name="Mariah Helgeson" userId="51b1bd1c-374c-4333-91a8-ada6f1cc33a2" providerId="ADAL" clId="{2561BA1A-F32F-064E-9033-AAFC7156500D}" dt="2022-01-25T19:25:30.599" v="3158" actId="1036"/>
          <ac:spMkLst>
            <pc:docMk/>
            <pc:sldMk cId="105683948" sldId="1232"/>
            <ac:spMk id="32" creationId="{A3AF68FF-D044-2944-B2B6-A9CCD6324F6D}"/>
          </ac:spMkLst>
        </pc:spChg>
      </pc:sldChg>
      <pc:sldChg chg="addSp delSp modSp mod chgLayout">
        <pc:chgData name="Mariah Helgeson" userId="51b1bd1c-374c-4333-91a8-ada6f1cc33a2" providerId="ADAL" clId="{2561BA1A-F32F-064E-9033-AAFC7156500D}" dt="2022-01-27T18:01:04.906" v="4489" actId="478"/>
        <pc:sldMkLst>
          <pc:docMk/>
          <pc:sldMk cId="996744769" sldId="1233"/>
        </pc:sldMkLst>
        <pc:spChg chg="add mod ord">
          <ac:chgData name="Mariah Helgeson" userId="51b1bd1c-374c-4333-91a8-ada6f1cc33a2" providerId="ADAL" clId="{2561BA1A-F32F-064E-9033-AAFC7156500D}" dt="2022-01-25T20:02:29.854" v="3648" actId="700"/>
          <ac:spMkLst>
            <pc:docMk/>
            <pc:sldMk cId="996744769" sldId="1233"/>
            <ac:spMk id="2" creationId="{F21B3E84-3F8A-0545-BF21-DD2E731D50F0}"/>
          </ac:spMkLst>
        </pc:spChg>
        <pc:spChg chg="del">
          <ac:chgData name="Mariah Helgeson" userId="51b1bd1c-374c-4333-91a8-ada6f1cc33a2" providerId="ADAL" clId="{2561BA1A-F32F-064E-9033-AAFC7156500D}" dt="2022-01-27T18:01:04.906" v="4489" actId="478"/>
          <ac:spMkLst>
            <pc:docMk/>
            <pc:sldMk cId="996744769" sldId="1233"/>
            <ac:spMk id="3" creationId="{18EB4EAD-D97A-4206-A1D3-E0CDABB964AF}"/>
          </ac:spMkLst>
        </pc:spChg>
        <pc:spChg chg="mod ord">
          <ac:chgData name="Mariah Helgeson" userId="51b1bd1c-374c-4333-91a8-ada6f1cc33a2" providerId="ADAL" clId="{2561BA1A-F32F-064E-9033-AAFC7156500D}" dt="2022-01-25T20:02:29.854" v="3648" actId="700"/>
          <ac:spMkLst>
            <pc:docMk/>
            <pc:sldMk cId="996744769" sldId="1233"/>
            <ac:spMk id="4" creationId="{7E552CBA-E63D-4BDC-974D-8EEEBC8806B8}"/>
          </ac:spMkLst>
        </pc:spChg>
        <pc:spChg chg="mod ord">
          <ac:chgData name="Mariah Helgeson" userId="51b1bd1c-374c-4333-91a8-ada6f1cc33a2" providerId="ADAL" clId="{2561BA1A-F32F-064E-9033-AAFC7156500D}" dt="2022-01-25T20:02:29.854" v="3648" actId="700"/>
          <ac:spMkLst>
            <pc:docMk/>
            <pc:sldMk cId="996744769" sldId="1233"/>
            <ac:spMk id="6" creationId="{820CE437-A67A-454F-A532-0635990C4A55}"/>
          </ac:spMkLst>
        </pc:spChg>
        <pc:spChg chg="add mod">
          <ac:chgData name="Mariah Helgeson" userId="51b1bd1c-374c-4333-91a8-ada6f1cc33a2" providerId="ADAL" clId="{2561BA1A-F32F-064E-9033-AAFC7156500D}" dt="2022-01-25T19:26:40.328" v="3177"/>
          <ac:spMkLst>
            <pc:docMk/>
            <pc:sldMk cId="996744769" sldId="1233"/>
            <ac:spMk id="9" creationId="{8913E076-747E-7844-9E16-E6FE25A6509F}"/>
          </ac:spMkLst>
        </pc:spChg>
        <pc:spChg chg="add mod">
          <ac:chgData name="Mariah Helgeson" userId="51b1bd1c-374c-4333-91a8-ada6f1cc33a2" providerId="ADAL" clId="{2561BA1A-F32F-064E-9033-AAFC7156500D}" dt="2022-01-25T19:26:40.328" v="3177"/>
          <ac:spMkLst>
            <pc:docMk/>
            <pc:sldMk cId="996744769" sldId="1233"/>
            <ac:spMk id="10" creationId="{D2045DD9-4BA4-614D-AF54-20D0FFF2F9E4}"/>
          </ac:spMkLst>
        </pc:spChg>
        <pc:spChg chg="add mod">
          <ac:chgData name="Mariah Helgeson" userId="51b1bd1c-374c-4333-91a8-ada6f1cc33a2" providerId="ADAL" clId="{2561BA1A-F32F-064E-9033-AAFC7156500D}" dt="2022-01-25T19:26:40.328" v="3177"/>
          <ac:spMkLst>
            <pc:docMk/>
            <pc:sldMk cId="996744769" sldId="1233"/>
            <ac:spMk id="11" creationId="{D0F1B81A-900B-4048-99B3-FB6A4A7F1B0F}"/>
          </ac:spMkLst>
        </pc:spChg>
        <pc:spChg chg="add mod">
          <ac:chgData name="Mariah Helgeson" userId="51b1bd1c-374c-4333-91a8-ada6f1cc33a2" providerId="ADAL" clId="{2561BA1A-F32F-064E-9033-AAFC7156500D}" dt="2022-01-25T19:26:40.328" v="3177"/>
          <ac:spMkLst>
            <pc:docMk/>
            <pc:sldMk cId="996744769" sldId="1233"/>
            <ac:spMk id="12" creationId="{7DCC5971-0133-174A-9B85-A7C61650FABC}"/>
          </ac:spMkLst>
        </pc:spChg>
        <pc:spChg chg="add mod">
          <ac:chgData name="Mariah Helgeson" userId="51b1bd1c-374c-4333-91a8-ada6f1cc33a2" providerId="ADAL" clId="{2561BA1A-F32F-064E-9033-AAFC7156500D}" dt="2022-01-25T19:26:40.328" v="3177"/>
          <ac:spMkLst>
            <pc:docMk/>
            <pc:sldMk cId="996744769" sldId="1233"/>
            <ac:spMk id="13" creationId="{4E21AC1A-A512-614C-9A14-2D807186AD51}"/>
          </ac:spMkLst>
        </pc:spChg>
        <pc:spChg chg="add mod">
          <ac:chgData name="Mariah Helgeson" userId="51b1bd1c-374c-4333-91a8-ada6f1cc33a2" providerId="ADAL" clId="{2561BA1A-F32F-064E-9033-AAFC7156500D}" dt="2022-01-25T19:26:40.328" v="3177"/>
          <ac:spMkLst>
            <pc:docMk/>
            <pc:sldMk cId="996744769" sldId="1233"/>
            <ac:spMk id="14" creationId="{B93EE077-0822-C849-8FE6-BED612981092}"/>
          </ac:spMkLst>
        </pc:spChg>
        <pc:spChg chg="add mod">
          <ac:chgData name="Mariah Helgeson" userId="51b1bd1c-374c-4333-91a8-ada6f1cc33a2" providerId="ADAL" clId="{2561BA1A-F32F-064E-9033-AAFC7156500D}" dt="2022-01-25T19:26:40.328" v="3177"/>
          <ac:spMkLst>
            <pc:docMk/>
            <pc:sldMk cId="996744769" sldId="1233"/>
            <ac:spMk id="15" creationId="{EBB72AF8-D50F-CF4F-98F0-9A602DC7D294}"/>
          </ac:spMkLst>
        </pc:spChg>
        <pc:spChg chg="add mod">
          <ac:chgData name="Mariah Helgeson" userId="51b1bd1c-374c-4333-91a8-ada6f1cc33a2" providerId="ADAL" clId="{2561BA1A-F32F-064E-9033-AAFC7156500D}" dt="2022-01-25T19:26:40.328" v="3177"/>
          <ac:spMkLst>
            <pc:docMk/>
            <pc:sldMk cId="996744769" sldId="1233"/>
            <ac:spMk id="16" creationId="{2827679E-F65D-D649-8ED2-1496898517B9}"/>
          </ac:spMkLst>
        </pc:spChg>
        <pc:spChg chg="add mod">
          <ac:chgData name="Mariah Helgeson" userId="51b1bd1c-374c-4333-91a8-ada6f1cc33a2" providerId="ADAL" clId="{2561BA1A-F32F-064E-9033-AAFC7156500D}" dt="2022-01-25T19:26:40.328" v="3177"/>
          <ac:spMkLst>
            <pc:docMk/>
            <pc:sldMk cId="996744769" sldId="1233"/>
            <ac:spMk id="17" creationId="{9E9FCDD1-1730-F840-8D88-BD7217E69D2B}"/>
          </ac:spMkLst>
        </pc:spChg>
        <pc:spChg chg="add mod">
          <ac:chgData name="Mariah Helgeson" userId="51b1bd1c-374c-4333-91a8-ada6f1cc33a2" providerId="ADAL" clId="{2561BA1A-F32F-064E-9033-AAFC7156500D}" dt="2022-01-25T19:26:40.328" v="3177"/>
          <ac:spMkLst>
            <pc:docMk/>
            <pc:sldMk cId="996744769" sldId="1233"/>
            <ac:spMk id="18" creationId="{9817CE41-4A3B-CE46-B967-D9F316708FF3}"/>
          </ac:spMkLst>
        </pc:spChg>
        <pc:spChg chg="add mod">
          <ac:chgData name="Mariah Helgeson" userId="51b1bd1c-374c-4333-91a8-ada6f1cc33a2" providerId="ADAL" clId="{2561BA1A-F32F-064E-9033-AAFC7156500D}" dt="2022-01-25T19:26:40.328" v="3177"/>
          <ac:spMkLst>
            <pc:docMk/>
            <pc:sldMk cId="996744769" sldId="1233"/>
            <ac:spMk id="19" creationId="{66B27220-F114-9F4D-A522-66791E03422C}"/>
          </ac:spMkLst>
        </pc:spChg>
        <pc:spChg chg="add mod">
          <ac:chgData name="Mariah Helgeson" userId="51b1bd1c-374c-4333-91a8-ada6f1cc33a2" providerId="ADAL" clId="{2561BA1A-F32F-064E-9033-AAFC7156500D}" dt="2022-01-25T19:26:40.328" v="3177"/>
          <ac:spMkLst>
            <pc:docMk/>
            <pc:sldMk cId="996744769" sldId="1233"/>
            <ac:spMk id="20" creationId="{5B6F6693-AB99-DA49-A082-D7315AFF3BEC}"/>
          </ac:spMkLst>
        </pc:spChg>
        <pc:spChg chg="add mod">
          <ac:chgData name="Mariah Helgeson" userId="51b1bd1c-374c-4333-91a8-ada6f1cc33a2" providerId="ADAL" clId="{2561BA1A-F32F-064E-9033-AAFC7156500D}" dt="2022-01-25T19:26:40.328" v="3177"/>
          <ac:spMkLst>
            <pc:docMk/>
            <pc:sldMk cId="996744769" sldId="1233"/>
            <ac:spMk id="21" creationId="{A22A5BBF-5710-AE4B-83C3-A929A04EBCF6}"/>
          </ac:spMkLst>
        </pc:spChg>
        <pc:spChg chg="add mod">
          <ac:chgData name="Mariah Helgeson" userId="51b1bd1c-374c-4333-91a8-ada6f1cc33a2" providerId="ADAL" clId="{2561BA1A-F32F-064E-9033-AAFC7156500D}" dt="2022-01-25T19:26:40.328" v="3177"/>
          <ac:spMkLst>
            <pc:docMk/>
            <pc:sldMk cId="996744769" sldId="1233"/>
            <ac:spMk id="22" creationId="{74D1EE31-71AA-7A49-9482-3F4287DED1DA}"/>
          </ac:spMkLst>
        </pc:spChg>
        <pc:spChg chg="add mod">
          <ac:chgData name="Mariah Helgeson" userId="51b1bd1c-374c-4333-91a8-ada6f1cc33a2" providerId="ADAL" clId="{2561BA1A-F32F-064E-9033-AAFC7156500D}" dt="2022-01-25T19:26:40.328" v="3177"/>
          <ac:spMkLst>
            <pc:docMk/>
            <pc:sldMk cId="996744769" sldId="1233"/>
            <ac:spMk id="23" creationId="{DFA467E6-11CF-5040-BBC3-44A3C598BF8F}"/>
          </ac:spMkLst>
        </pc:spChg>
        <pc:spChg chg="add mod">
          <ac:chgData name="Mariah Helgeson" userId="51b1bd1c-374c-4333-91a8-ada6f1cc33a2" providerId="ADAL" clId="{2561BA1A-F32F-064E-9033-AAFC7156500D}" dt="2022-01-25T19:26:40.328" v="3177"/>
          <ac:spMkLst>
            <pc:docMk/>
            <pc:sldMk cId="996744769" sldId="1233"/>
            <ac:spMk id="24" creationId="{1FFDC186-ADC3-BE4E-B512-F0B149E8E7DE}"/>
          </ac:spMkLst>
        </pc:spChg>
        <pc:spChg chg="add mod">
          <ac:chgData name="Mariah Helgeson" userId="51b1bd1c-374c-4333-91a8-ada6f1cc33a2" providerId="ADAL" clId="{2561BA1A-F32F-064E-9033-AAFC7156500D}" dt="2022-01-25T19:26:40.328" v="3177"/>
          <ac:spMkLst>
            <pc:docMk/>
            <pc:sldMk cId="996744769" sldId="1233"/>
            <ac:spMk id="25" creationId="{A8B4D5E4-98FF-9D4E-935A-AD11BB82330A}"/>
          </ac:spMkLst>
        </pc:spChg>
        <pc:spChg chg="add mod">
          <ac:chgData name="Mariah Helgeson" userId="51b1bd1c-374c-4333-91a8-ada6f1cc33a2" providerId="ADAL" clId="{2561BA1A-F32F-064E-9033-AAFC7156500D}" dt="2022-01-25T19:26:40.328" v="3177"/>
          <ac:spMkLst>
            <pc:docMk/>
            <pc:sldMk cId="996744769" sldId="1233"/>
            <ac:spMk id="26" creationId="{C6349113-7CFB-B441-B393-7E7440173CE6}"/>
          </ac:spMkLst>
        </pc:spChg>
        <pc:spChg chg="add mod">
          <ac:chgData name="Mariah Helgeson" userId="51b1bd1c-374c-4333-91a8-ada6f1cc33a2" providerId="ADAL" clId="{2561BA1A-F32F-064E-9033-AAFC7156500D}" dt="2022-01-25T19:26:40.328" v="3177"/>
          <ac:spMkLst>
            <pc:docMk/>
            <pc:sldMk cId="996744769" sldId="1233"/>
            <ac:spMk id="27" creationId="{F112EFD5-0E34-B246-B126-D8EFAA8A289E}"/>
          </ac:spMkLst>
        </pc:spChg>
        <pc:spChg chg="add mod">
          <ac:chgData name="Mariah Helgeson" userId="51b1bd1c-374c-4333-91a8-ada6f1cc33a2" providerId="ADAL" clId="{2561BA1A-F32F-064E-9033-AAFC7156500D}" dt="2022-01-25T19:26:40.328" v="3177"/>
          <ac:spMkLst>
            <pc:docMk/>
            <pc:sldMk cId="996744769" sldId="1233"/>
            <ac:spMk id="28" creationId="{D54CD63E-025B-044B-BB1B-75B7A4512B7A}"/>
          </ac:spMkLst>
        </pc:spChg>
        <pc:spChg chg="add mod">
          <ac:chgData name="Mariah Helgeson" userId="51b1bd1c-374c-4333-91a8-ada6f1cc33a2" providerId="ADAL" clId="{2561BA1A-F32F-064E-9033-AAFC7156500D}" dt="2022-01-25T19:26:40.328" v="3177"/>
          <ac:spMkLst>
            <pc:docMk/>
            <pc:sldMk cId="996744769" sldId="1233"/>
            <ac:spMk id="29" creationId="{E66B19BC-8395-1243-89D1-3697AB0960BE}"/>
          </ac:spMkLst>
        </pc:spChg>
        <pc:spChg chg="add mod">
          <ac:chgData name="Mariah Helgeson" userId="51b1bd1c-374c-4333-91a8-ada6f1cc33a2" providerId="ADAL" clId="{2561BA1A-F32F-064E-9033-AAFC7156500D}" dt="2022-01-25T19:26:40.328" v="3177"/>
          <ac:spMkLst>
            <pc:docMk/>
            <pc:sldMk cId="996744769" sldId="1233"/>
            <ac:spMk id="30" creationId="{8579FE20-A5A5-9A46-A744-5873B3E47881}"/>
          </ac:spMkLst>
        </pc:spChg>
        <pc:spChg chg="add mod">
          <ac:chgData name="Mariah Helgeson" userId="51b1bd1c-374c-4333-91a8-ada6f1cc33a2" providerId="ADAL" clId="{2561BA1A-F32F-064E-9033-AAFC7156500D}" dt="2022-01-25T19:26:40.328" v="3177"/>
          <ac:spMkLst>
            <pc:docMk/>
            <pc:sldMk cId="996744769" sldId="1233"/>
            <ac:spMk id="31" creationId="{9EAF5E5B-4552-514A-AEA1-AD441D21887E}"/>
          </ac:spMkLst>
        </pc:spChg>
        <pc:spChg chg="add mod">
          <ac:chgData name="Mariah Helgeson" userId="51b1bd1c-374c-4333-91a8-ada6f1cc33a2" providerId="ADAL" clId="{2561BA1A-F32F-064E-9033-AAFC7156500D}" dt="2022-01-25T19:26:40.328" v="3177"/>
          <ac:spMkLst>
            <pc:docMk/>
            <pc:sldMk cId="996744769" sldId="1233"/>
            <ac:spMk id="32" creationId="{3D579C2B-5207-1742-90E8-456E4A7DFE62}"/>
          </ac:spMkLst>
        </pc:spChg>
        <pc:spChg chg="add mod">
          <ac:chgData name="Mariah Helgeson" userId="51b1bd1c-374c-4333-91a8-ada6f1cc33a2" providerId="ADAL" clId="{2561BA1A-F32F-064E-9033-AAFC7156500D}" dt="2022-01-25T19:26:40.328" v="3177"/>
          <ac:spMkLst>
            <pc:docMk/>
            <pc:sldMk cId="996744769" sldId="1233"/>
            <ac:spMk id="33" creationId="{172EF909-D2D0-2E48-A1A2-9B23665E6A74}"/>
          </ac:spMkLst>
        </pc:spChg>
      </pc:sldChg>
      <pc:sldChg chg="addSp delSp modSp mod modClrScheme chgLayout">
        <pc:chgData name="Mariah Helgeson" userId="51b1bd1c-374c-4333-91a8-ada6f1cc33a2" providerId="ADAL" clId="{2561BA1A-F32F-064E-9033-AAFC7156500D}" dt="2022-01-25T20:50:26.866" v="4236" actId="20577"/>
        <pc:sldMkLst>
          <pc:docMk/>
          <pc:sldMk cId="1425879333" sldId="1234"/>
        </pc:sldMkLst>
        <pc:spChg chg="del">
          <ac:chgData name="Mariah Helgeson" userId="51b1bd1c-374c-4333-91a8-ada6f1cc33a2" providerId="ADAL" clId="{2561BA1A-F32F-064E-9033-AAFC7156500D}" dt="2022-01-25T19:40:50.193" v="3373" actId="478"/>
          <ac:spMkLst>
            <pc:docMk/>
            <pc:sldMk cId="1425879333" sldId="1234"/>
            <ac:spMk id="2" creationId="{B03AC15D-7112-4708-8CC2-2A15AA12A77D}"/>
          </ac:spMkLst>
        </pc:spChg>
        <pc:spChg chg="del">
          <ac:chgData name="Mariah Helgeson" userId="51b1bd1c-374c-4333-91a8-ada6f1cc33a2" providerId="ADAL" clId="{2561BA1A-F32F-064E-9033-AAFC7156500D}" dt="2022-01-25T20:49:49.433" v="4232" actId="478"/>
          <ac:spMkLst>
            <pc:docMk/>
            <pc:sldMk cId="1425879333" sldId="1234"/>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1425879333" sldId="1234"/>
            <ac:spMk id="4" creationId="{7BEBF46D-9F08-4844-A79C-E8DE5920B2EE}"/>
          </ac:spMkLst>
        </pc:spChg>
        <pc:spChg chg="add mod">
          <ac:chgData name="Mariah Helgeson" userId="51b1bd1c-374c-4333-91a8-ada6f1cc33a2" providerId="ADAL" clId="{2561BA1A-F32F-064E-9033-AAFC7156500D}" dt="2022-01-25T19:40:48.837" v="3372"/>
          <ac:spMkLst>
            <pc:docMk/>
            <pc:sldMk cId="1425879333" sldId="1234"/>
            <ac:spMk id="7" creationId="{2441FE40-9CA4-9A4F-8CAE-F1173CD7BA47}"/>
          </ac:spMkLst>
        </pc:spChg>
        <pc:spChg chg="add mod">
          <ac:chgData name="Mariah Helgeson" userId="51b1bd1c-374c-4333-91a8-ada6f1cc33a2" providerId="ADAL" clId="{2561BA1A-F32F-064E-9033-AAFC7156500D}" dt="2022-01-25T19:40:48.837" v="3372"/>
          <ac:spMkLst>
            <pc:docMk/>
            <pc:sldMk cId="1425879333" sldId="1234"/>
            <ac:spMk id="8" creationId="{A31CCC31-63B3-D047-9722-0ECBF77CC518}"/>
          </ac:spMkLst>
        </pc:spChg>
        <pc:spChg chg="mod ord">
          <ac:chgData name="Mariah Helgeson" userId="51b1bd1c-374c-4333-91a8-ada6f1cc33a2" providerId="ADAL" clId="{2561BA1A-F32F-064E-9033-AAFC7156500D}" dt="2022-01-25T20:02:29.854" v="3648" actId="700"/>
          <ac:spMkLst>
            <pc:docMk/>
            <pc:sldMk cId="1425879333" sldId="1234"/>
            <ac:spMk id="9" creationId="{45F5A59F-B60D-465D-B12E-4FA358D641A5}"/>
          </ac:spMkLst>
        </pc:spChg>
        <pc:spChg chg="mod ord">
          <ac:chgData name="Mariah Helgeson" userId="51b1bd1c-374c-4333-91a8-ada6f1cc33a2" providerId="ADAL" clId="{2561BA1A-F32F-064E-9033-AAFC7156500D}" dt="2022-01-25T20:50:26.866" v="4236" actId="20577"/>
          <ac:spMkLst>
            <pc:docMk/>
            <pc:sldMk cId="1425879333" sldId="1234"/>
            <ac:spMk id="11" creationId="{5D49E709-5ED2-402A-86EE-209FB9882ABB}"/>
          </ac:spMkLst>
        </pc:spChg>
      </pc:sldChg>
      <pc:sldChg chg="addSp delSp modSp mod chgLayout">
        <pc:chgData name="Mariah Helgeson" userId="51b1bd1c-374c-4333-91a8-ada6f1cc33a2" providerId="ADAL" clId="{2561BA1A-F32F-064E-9033-AAFC7156500D}" dt="2022-01-27T18:01:08.212" v="4490" actId="478"/>
        <pc:sldMkLst>
          <pc:docMk/>
          <pc:sldMk cId="21497690" sldId="1235"/>
        </pc:sldMkLst>
        <pc:spChg chg="add mod ord">
          <ac:chgData name="Mariah Helgeson" userId="51b1bd1c-374c-4333-91a8-ada6f1cc33a2" providerId="ADAL" clId="{2561BA1A-F32F-064E-9033-AAFC7156500D}" dt="2022-01-25T20:02:29.854" v="3648" actId="700"/>
          <ac:spMkLst>
            <pc:docMk/>
            <pc:sldMk cId="21497690" sldId="1235"/>
            <ac:spMk id="2" creationId="{F50E4109-7C65-4E46-B3AC-EAE54B4896F5}"/>
          </ac:spMkLst>
        </pc:spChg>
        <pc:spChg chg="del">
          <ac:chgData name="Mariah Helgeson" userId="51b1bd1c-374c-4333-91a8-ada6f1cc33a2" providerId="ADAL" clId="{2561BA1A-F32F-064E-9033-AAFC7156500D}" dt="2022-01-27T18:01:08.212" v="4490" actId="478"/>
          <ac:spMkLst>
            <pc:docMk/>
            <pc:sldMk cId="21497690" sldId="1235"/>
            <ac:spMk id="3" creationId="{18EB4EAD-D97A-4206-A1D3-E0CDABB964AF}"/>
          </ac:spMkLst>
        </pc:spChg>
        <pc:spChg chg="mod ord">
          <ac:chgData name="Mariah Helgeson" userId="51b1bd1c-374c-4333-91a8-ada6f1cc33a2" providerId="ADAL" clId="{2561BA1A-F32F-064E-9033-AAFC7156500D}" dt="2022-01-25T20:02:29.854" v="3648" actId="700"/>
          <ac:spMkLst>
            <pc:docMk/>
            <pc:sldMk cId="21497690" sldId="1235"/>
            <ac:spMk id="4" creationId="{7E552CBA-E63D-4BDC-974D-8EEEBC8806B8}"/>
          </ac:spMkLst>
        </pc:spChg>
        <pc:spChg chg="mod ord">
          <ac:chgData name="Mariah Helgeson" userId="51b1bd1c-374c-4333-91a8-ada6f1cc33a2" providerId="ADAL" clId="{2561BA1A-F32F-064E-9033-AAFC7156500D}" dt="2022-01-25T20:02:29.854" v="3648" actId="700"/>
          <ac:spMkLst>
            <pc:docMk/>
            <pc:sldMk cId="21497690" sldId="1235"/>
            <ac:spMk id="6" creationId="{820CE437-A67A-454F-A532-0635990C4A55}"/>
          </ac:spMkLst>
        </pc:spChg>
        <pc:spChg chg="add mod">
          <ac:chgData name="Mariah Helgeson" userId="51b1bd1c-374c-4333-91a8-ada6f1cc33a2" providerId="ADAL" clId="{2561BA1A-F32F-064E-9033-AAFC7156500D}" dt="2022-01-25T19:26:41.377" v="3178"/>
          <ac:spMkLst>
            <pc:docMk/>
            <pc:sldMk cId="21497690" sldId="1235"/>
            <ac:spMk id="9" creationId="{2B9FB278-21D7-0E48-97AB-F4E8301A7709}"/>
          </ac:spMkLst>
        </pc:spChg>
        <pc:spChg chg="add mod">
          <ac:chgData name="Mariah Helgeson" userId="51b1bd1c-374c-4333-91a8-ada6f1cc33a2" providerId="ADAL" clId="{2561BA1A-F32F-064E-9033-AAFC7156500D}" dt="2022-01-25T19:26:41.377" v="3178"/>
          <ac:spMkLst>
            <pc:docMk/>
            <pc:sldMk cId="21497690" sldId="1235"/>
            <ac:spMk id="10" creationId="{595818E5-7562-B142-A229-2A3E2C65518E}"/>
          </ac:spMkLst>
        </pc:spChg>
        <pc:spChg chg="add mod">
          <ac:chgData name="Mariah Helgeson" userId="51b1bd1c-374c-4333-91a8-ada6f1cc33a2" providerId="ADAL" clId="{2561BA1A-F32F-064E-9033-AAFC7156500D}" dt="2022-01-25T19:26:41.377" v="3178"/>
          <ac:spMkLst>
            <pc:docMk/>
            <pc:sldMk cId="21497690" sldId="1235"/>
            <ac:spMk id="11" creationId="{9C477D09-CEAB-BB42-B93C-E83CD7673F18}"/>
          </ac:spMkLst>
        </pc:spChg>
        <pc:spChg chg="add mod">
          <ac:chgData name="Mariah Helgeson" userId="51b1bd1c-374c-4333-91a8-ada6f1cc33a2" providerId="ADAL" clId="{2561BA1A-F32F-064E-9033-AAFC7156500D}" dt="2022-01-25T19:26:41.377" v="3178"/>
          <ac:spMkLst>
            <pc:docMk/>
            <pc:sldMk cId="21497690" sldId="1235"/>
            <ac:spMk id="12" creationId="{6D3E1EB0-BE84-F34D-A515-81269D90920C}"/>
          </ac:spMkLst>
        </pc:spChg>
        <pc:spChg chg="add mod">
          <ac:chgData name="Mariah Helgeson" userId="51b1bd1c-374c-4333-91a8-ada6f1cc33a2" providerId="ADAL" clId="{2561BA1A-F32F-064E-9033-AAFC7156500D}" dt="2022-01-25T19:26:41.377" v="3178"/>
          <ac:spMkLst>
            <pc:docMk/>
            <pc:sldMk cId="21497690" sldId="1235"/>
            <ac:spMk id="13" creationId="{4FB414FA-E623-1E40-83BD-7C9EB06D9B56}"/>
          </ac:spMkLst>
        </pc:spChg>
        <pc:spChg chg="add mod">
          <ac:chgData name="Mariah Helgeson" userId="51b1bd1c-374c-4333-91a8-ada6f1cc33a2" providerId="ADAL" clId="{2561BA1A-F32F-064E-9033-AAFC7156500D}" dt="2022-01-25T19:26:41.377" v="3178"/>
          <ac:spMkLst>
            <pc:docMk/>
            <pc:sldMk cId="21497690" sldId="1235"/>
            <ac:spMk id="14" creationId="{C7677C3F-F28E-5942-B809-0DD09F74DE51}"/>
          </ac:spMkLst>
        </pc:spChg>
        <pc:spChg chg="add mod">
          <ac:chgData name="Mariah Helgeson" userId="51b1bd1c-374c-4333-91a8-ada6f1cc33a2" providerId="ADAL" clId="{2561BA1A-F32F-064E-9033-AAFC7156500D}" dt="2022-01-25T19:26:41.377" v="3178"/>
          <ac:spMkLst>
            <pc:docMk/>
            <pc:sldMk cId="21497690" sldId="1235"/>
            <ac:spMk id="15" creationId="{2FBD5FCE-A5C3-1545-AFCE-1365C5FC43F2}"/>
          </ac:spMkLst>
        </pc:spChg>
        <pc:spChg chg="add mod">
          <ac:chgData name="Mariah Helgeson" userId="51b1bd1c-374c-4333-91a8-ada6f1cc33a2" providerId="ADAL" clId="{2561BA1A-F32F-064E-9033-AAFC7156500D}" dt="2022-01-25T19:26:41.377" v="3178"/>
          <ac:spMkLst>
            <pc:docMk/>
            <pc:sldMk cId="21497690" sldId="1235"/>
            <ac:spMk id="16" creationId="{2336A246-34E3-1040-9C3C-94903662FEC9}"/>
          </ac:spMkLst>
        </pc:spChg>
        <pc:spChg chg="add mod">
          <ac:chgData name="Mariah Helgeson" userId="51b1bd1c-374c-4333-91a8-ada6f1cc33a2" providerId="ADAL" clId="{2561BA1A-F32F-064E-9033-AAFC7156500D}" dt="2022-01-25T19:26:41.377" v="3178"/>
          <ac:spMkLst>
            <pc:docMk/>
            <pc:sldMk cId="21497690" sldId="1235"/>
            <ac:spMk id="17" creationId="{1F5ED4E3-EF4F-ED45-9161-5251A21861C5}"/>
          </ac:spMkLst>
        </pc:spChg>
        <pc:spChg chg="add mod">
          <ac:chgData name="Mariah Helgeson" userId="51b1bd1c-374c-4333-91a8-ada6f1cc33a2" providerId="ADAL" clId="{2561BA1A-F32F-064E-9033-AAFC7156500D}" dt="2022-01-25T19:26:41.377" v="3178"/>
          <ac:spMkLst>
            <pc:docMk/>
            <pc:sldMk cId="21497690" sldId="1235"/>
            <ac:spMk id="18" creationId="{7C2BFAED-6CB4-3647-BBEF-6769994C4A43}"/>
          </ac:spMkLst>
        </pc:spChg>
        <pc:spChg chg="add mod">
          <ac:chgData name="Mariah Helgeson" userId="51b1bd1c-374c-4333-91a8-ada6f1cc33a2" providerId="ADAL" clId="{2561BA1A-F32F-064E-9033-AAFC7156500D}" dt="2022-01-25T19:26:41.377" v="3178"/>
          <ac:spMkLst>
            <pc:docMk/>
            <pc:sldMk cId="21497690" sldId="1235"/>
            <ac:spMk id="19" creationId="{0214238E-EF17-2247-BC20-1CECB7EC2707}"/>
          </ac:spMkLst>
        </pc:spChg>
        <pc:spChg chg="add mod">
          <ac:chgData name="Mariah Helgeson" userId="51b1bd1c-374c-4333-91a8-ada6f1cc33a2" providerId="ADAL" clId="{2561BA1A-F32F-064E-9033-AAFC7156500D}" dt="2022-01-25T19:26:41.377" v="3178"/>
          <ac:spMkLst>
            <pc:docMk/>
            <pc:sldMk cId="21497690" sldId="1235"/>
            <ac:spMk id="20" creationId="{2B8954D4-0CE8-0A4F-85EE-AAC3AE543EC3}"/>
          </ac:spMkLst>
        </pc:spChg>
        <pc:spChg chg="add mod">
          <ac:chgData name="Mariah Helgeson" userId="51b1bd1c-374c-4333-91a8-ada6f1cc33a2" providerId="ADAL" clId="{2561BA1A-F32F-064E-9033-AAFC7156500D}" dt="2022-01-25T19:26:41.377" v="3178"/>
          <ac:spMkLst>
            <pc:docMk/>
            <pc:sldMk cId="21497690" sldId="1235"/>
            <ac:spMk id="21" creationId="{3853FE45-43A6-E949-B15F-EFA02AF13E49}"/>
          </ac:spMkLst>
        </pc:spChg>
        <pc:spChg chg="add mod">
          <ac:chgData name="Mariah Helgeson" userId="51b1bd1c-374c-4333-91a8-ada6f1cc33a2" providerId="ADAL" clId="{2561BA1A-F32F-064E-9033-AAFC7156500D}" dt="2022-01-25T19:26:41.377" v="3178"/>
          <ac:spMkLst>
            <pc:docMk/>
            <pc:sldMk cId="21497690" sldId="1235"/>
            <ac:spMk id="22" creationId="{F4216CC8-0AD1-AA40-8046-DBFA2F270880}"/>
          </ac:spMkLst>
        </pc:spChg>
        <pc:spChg chg="add mod">
          <ac:chgData name="Mariah Helgeson" userId="51b1bd1c-374c-4333-91a8-ada6f1cc33a2" providerId="ADAL" clId="{2561BA1A-F32F-064E-9033-AAFC7156500D}" dt="2022-01-25T19:26:41.377" v="3178"/>
          <ac:spMkLst>
            <pc:docMk/>
            <pc:sldMk cId="21497690" sldId="1235"/>
            <ac:spMk id="23" creationId="{D9D00393-1C3C-644F-A3F7-FFEC877C5FFB}"/>
          </ac:spMkLst>
        </pc:spChg>
        <pc:spChg chg="add mod">
          <ac:chgData name="Mariah Helgeson" userId="51b1bd1c-374c-4333-91a8-ada6f1cc33a2" providerId="ADAL" clId="{2561BA1A-F32F-064E-9033-AAFC7156500D}" dt="2022-01-25T19:26:41.377" v="3178"/>
          <ac:spMkLst>
            <pc:docMk/>
            <pc:sldMk cId="21497690" sldId="1235"/>
            <ac:spMk id="24" creationId="{0478987F-8644-A548-A367-3DCEC4503AFC}"/>
          </ac:spMkLst>
        </pc:spChg>
        <pc:spChg chg="add mod">
          <ac:chgData name="Mariah Helgeson" userId="51b1bd1c-374c-4333-91a8-ada6f1cc33a2" providerId="ADAL" clId="{2561BA1A-F32F-064E-9033-AAFC7156500D}" dt="2022-01-25T19:26:41.377" v="3178"/>
          <ac:spMkLst>
            <pc:docMk/>
            <pc:sldMk cId="21497690" sldId="1235"/>
            <ac:spMk id="25" creationId="{315607D6-4D9F-AE4F-9AF3-7201BCCFC740}"/>
          </ac:spMkLst>
        </pc:spChg>
        <pc:spChg chg="add mod">
          <ac:chgData name="Mariah Helgeson" userId="51b1bd1c-374c-4333-91a8-ada6f1cc33a2" providerId="ADAL" clId="{2561BA1A-F32F-064E-9033-AAFC7156500D}" dt="2022-01-25T19:26:41.377" v="3178"/>
          <ac:spMkLst>
            <pc:docMk/>
            <pc:sldMk cId="21497690" sldId="1235"/>
            <ac:spMk id="26" creationId="{E36DFA09-59C6-DF45-8306-379FF47F4DDB}"/>
          </ac:spMkLst>
        </pc:spChg>
        <pc:spChg chg="add mod">
          <ac:chgData name="Mariah Helgeson" userId="51b1bd1c-374c-4333-91a8-ada6f1cc33a2" providerId="ADAL" clId="{2561BA1A-F32F-064E-9033-AAFC7156500D}" dt="2022-01-25T19:26:41.377" v="3178"/>
          <ac:spMkLst>
            <pc:docMk/>
            <pc:sldMk cId="21497690" sldId="1235"/>
            <ac:spMk id="27" creationId="{EEAB1379-5924-874B-8ADD-522B46F857ED}"/>
          </ac:spMkLst>
        </pc:spChg>
        <pc:spChg chg="add mod">
          <ac:chgData name="Mariah Helgeson" userId="51b1bd1c-374c-4333-91a8-ada6f1cc33a2" providerId="ADAL" clId="{2561BA1A-F32F-064E-9033-AAFC7156500D}" dt="2022-01-25T19:26:41.377" v="3178"/>
          <ac:spMkLst>
            <pc:docMk/>
            <pc:sldMk cId="21497690" sldId="1235"/>
            <ac:spMk id="28" creationId="{CB447A01-5D6C-8E40-93C2-FC7E5AC94540}"/>
          </ac:spMkLst>
        </pc:spChg>
        <pc:spChg chg="add mod">
          <ac:chgData name="Mariah Helgeson" userId="51b1bd1c-374c-4333-91a8-ada6f1cc33a2" providerId="ADAL" clId="{2561BA1A-F32F-064E-9033-AAFC7156500D}" dt="2022-01-25T19:26:41.377" v="3178"/>
          <ac:spMkLst>
            <pc:docMk/>
            <pc:sldMk cId="21497690" sldId="1235"/>
            <ac:spMk id="29" creationId="{7CE7389A-3A36-384E-AECC-61495DDDC012}"/>
          </ac:spMkLst>
        </pc:spChg>
        <pc:spChg chg="add mod">
          <ac:chgData name="Mariah Helgeson" userId="51b1bd1c-374c-4333-91a8-ada6f1cc33a2" providerId="ADAL" clId="{2561BA1A-F32F-064E-9033-AAFC7156500D}" dt="2022-01-25T19:26:41.377" v="3178"/>
          <ac:spMkLst>
            <pc:docMk/>
            <pc:sldMk cId="21497690" sldId="1235"/>
            <ac:spMk id="30" creationId="{17322C2A-6293-F548-9EB9-C0B37796ACF5}"/>
          </ac:spMkLst>
        </pc:spChg>
        <pc:spChg chg="add mod">
          <ac:chgData name="Mariah Helgeson" userId="51b1bd1c-374c-4333-91a8-ada6f1cc33a2" providerId="ADAL" clId="{2561BA1A-F32F-064E-9033-AAFC7156500D}" dt="2022-01-25T19:26:41.377" v="3178"/>
          <ac:spMkLst>
            <pc:docMk/>
            <pc:sldMk cId="21497690" sldId="1235"/>
            <ac:spMk id="31" creationId="{94F066EA-B97F-9243-B4F3-3E968D905FDB}"/>
          </ac:spMkLst>
        </pc:spChg>
        <pc:spChg chg="add mod">
          <ac:chgData name="Mariah Helgeson" userId="51b1bd1c-374c-4333-91a8-ada6f1cc33a2" providerId="ADAL" clId="{2561BA1A-F32F-064E-9033-AAFC7156500D}" dt="2022-01-25T19:26:41.377" v="3178"/>
          <ac:spMkLst>
            <pc:docMk/>
            <pc:sldMk cId="21497690" sldId="1235"/>
            <ac:spMk id="32" creationId="{1732636B-8689-604D-A85A-3D9C3CA04CB8}"/>
          </ac:spMkLst>
        </pc:spChg>
        <pc:spChg chg="add mod">
          <ac:chgData name="Mariah Helgeson" userId="51b1bd1c-374c-4333-91a8-ada6f1cc33a2" providerId="ADAL" clId="{2561BA1A-F32F-064E-9033-AAFC7156500D}" dt="2022-01-25T19:26:41.377" v="3178"/>
          <ac:spMkLst>
            <pc:docMk/>
            <pc:sldMk cId="21497690" sldId="1235"/>
            <ac:spMk id="33" creationId="{4CAF5E97-D90F-134D-84C8-E4987E9A3AA2}"/>
          </ac:spMkLst>
        </pc:spChg>
      </pc:sldChg>
      <pc:sldChg chg="addSp delSp modSp mod modClrScheme chgLayout">
        <pc:chgData name="Mariah Helgeson" userId="51b1bd1c-374c-4333-91a8-ada6f1cc33a2" providerId="ADAL" clId="{2561BA1A-F32F-064E-9033-AAFC7156500D}" dt="2022-01-25T20:49:46.417" v="4231" actId="478"/>
        <pc:sldMkLst>
          <pc:docMk/>
          <pc:sldMk cId="3984914118" sldId="1236"/>
        </pc:sldMkLst>
        <pc:spChg chg="del">
          <ac:chgData name="Mariah Helgeson" userId="51b1bd1c-374c-4333-91a8-ada6f1cc33a2" providerId="ADAL" clId="{2561BA1A-F32F-064E-9033-AAFC7156500D}" dt="2022-01-25T19:40:54.144" v="3375" actId="478"/>
          <ac:spMkLst>
            <pc:docMk/>
            <pc:sldMk cId="3984914118" sldId="1236"/>
            <ac:spMk id="2" creationId="{B03AC15D-7112-4708-8CC2-2A15AA12A77D}"/>
          </ac:spMkLst>
        </pc:spChg>
        <pc:spChg chg="del">
          <ac:chgData name="Mariah Helgeson" userId="51b1bd1c-374c-4333-91a8-ada6f1cc33a2" providerId="ADAL" clId="{2561BA1A-F32F-064E-9033-AAFC7156500D}" dt="2022-01-25T20:49:46.417" v="4231" actId="478"/>
          <ac:spMkLst>
            <pc:docMk/>
            <pc:sldMk cId="3984914118" sldId="1236"/>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3984914118" sldId="1236"/>
            <ac:spMk id="4" creationId="{7E881A34-5F7F-7042-8C64-F6ABFE2E9969}"/>
          </ac:spMkLst>
        </pc:spChg>
        <pc:spChg chg="add mod">
          <ac:chgData name="Mariah Helgeson" userId="51b1bd1c-374c-4333-91a8-ada6f1cc33a2" providerId="ADAL" clId="{2561BA1A-F32F-064E-9033-AAFC7156500D}" dt="2022-01-25T19:40:52.764" v="3374"/>
          <ac:spMkLst>
            <pc:docMk/>
            <pc:sldMk cId="3984914118" sldId="1236"/>
            <ac:spMk id="7" creationId="{1DB39FBF-4C82-8E43-9CC9-A68B8398D402}"/>
          </ac:spMkLst>
        </pc:spChg>
        <pc:spChg chg="add mod">
          <ac:chgData name="Mariah Helgeson" userId="51b1bd1c-374c-4333-91a8-ada6f1cc33a2" providerId="ADAL" clId="{2561BA1A-F32F-064E-9033-AAFC7156500D}" dt="2022-01-25T19:40:52.764" v="3374"/>
          <ac:spMkLst>
            <pc:docMk/>
            <pc:sldMk cId="3984914118" sldId="1236"/>
            <ac:spMk id="8" creationId="{D804BAE7-E3BF-8249-BD2F-76F5EEE882AF}"/>
          </ac:spMkLst>
        </pc:spChg>
        <pc:spChg chg="mod ord">
          <ac:chgData name="Mariah Helgeson" userId="51b1bd1c-374c-4333-91a8-ada6f1cc33a2" providerId="ADAL" clId="{2561BA1A-F32F-064E-9033-AAFC7156500D}" dt="2022-01-25T20:02:29.854" v="3648" actId="700"/>
          <ac:spMkLst>
            <pc:docMk/>
            <pc:sldMk cId="3984914118" sldId="1236"/>
            <ac:spMk id="9" creationId="{45F5A59F-B60D-465D-B12E-4FA358D641A5}"/>
          </ac:spMkLst>
        </pc:spChg>
        <pc:spChg chg="mod ord">
          <ac:chgData name="Mariah Helgeson" userId="51b1bd1c-374c-4333-91a8-ada6f1cc33a2" providerId="ADAL" clId="{2561BA1A-F32F-064E-9033-AAFC7156500D}" dt="2022-01-25T20:02:29.854" v="3648" actId="700"/>
          <ac:spMkLst>
            <pc:docMk/>
            <pc:sldMk cId="3984914118" sldId="1236"/>
            <ac:spMk id="11" creationId="{5D49E709-5ED2-402A-86EE-209FB9882ABB}"/>
          </ac:spMkLst>
        </pc:spChg>
      </pc:sldChg>
      <pc:sldChg chg="addSp delSp modSp mod modClrScheme chgLayout">
        <pc:chgData name="Mariah Helgeson" userId="51b1bd1c-374c-4333-91a8-ada6f1cc33a2" providerId="ADAL" clId="{2561BA1A-F32F-064E-9033-AAFC7156500D}" dt="2022-01-25T20:49:43.285" v="4230" actId="20577"/>
        <pc:sldMkLst>
          <pc:docMk/>
          <pc:sldMk cId="2985726202" sldId="1237"/>
        </pc:sldMkLst>
        <pc:spChg chg="del">
          <ac:chgData name="Mariah Helgeson" userId="51b1bd1c-374c-4333-91a8-ada6f1cc33a2" providerId="ADAL" clId="{2561BA1A-F32F-064E-9033-AAFC7156500D}" dt="2022-01-25T19:40:57.108" v="3377" actId="478"/>
          <ac:spMkLst>
            <pc:docMk/>
            <pc:sldMk cId="2985726202" sldId="1237"/>
            <ac:spMk id="2" creationId="{B03AC15D-7112-4708-8CC2-2A15AA12A77D}"/>
          </ac:spMkLst>
        </pc:spChg>
        <pc:spChg chg="del">
          <ac:chgData name="Mariah Helgeson" userId="51b1bd1c-374c-4333-91a8-ada6f1cc33a2" providerId="ADAL" clId="{2561BA1A-F32F-064E-9033-AAFC7156500D}" dt="2022-01-25T20:49:40.467" v="4228" actId="478"/>
          <ac:spMkLst>
            <pc:docMk/>
            <pc:sldMk cId="2985726202" sldId="1237"/>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2985726202" sldId="1237"/>
            <ac:spMk id="4" creationId="{246576C7-A84C-8E46-8F98-E078C088AFD5}"/>
          </ac:spMkLst>
        </pc:spChg>
        <pc:spChg chg="add mod">
          <ac:chgData name="Mariah Helgeson" userId="51b1bd1c-374c-4333-91a8-ada6f1cc33a2" providerId="ADAL" clId="{2561BA1A-F32F-064E-9033-AAFC7156500D}" dt="2022-01-25T19:40:55.703" v="3376"/>
          <ac:spMkLst>
            <pc:docMk/>
            <pc:sldMk cId="2985726202" sldId="1237"/>
            <ac:spMk id="7" creationId="{5128A510-A873-1643-AF90-8A45618504E9}"/>
          </ac:spMkLst>
        </pc:spChg>
        <pc:spChg chg="add mod">
          <ac:chgData name="Mariah Helgeson" userId="51b1bd1c-374c-4333-91a8-ada6f1cc33a2" providerId="ADAL" clId="{2561BA1A-F32F-064E-9033-AAFC7156500D}" dt="2022-01-25T19:40:55.703" v="3376"/>
          <ac:spMkLst>
            <pc:docMk/>
            <pc:sldMk cId="2985726202" sldId="1237"/>
            <ac:spMk id="8" creationId="{3A3730FD-3BC4-9D4F-BC1C-C0D69BD0A103}"/>
          </ac:spMkLst>
        </pc:spChg>
        <pc:spChg chg="mod ord">
          <ac:chgData name="Mariah Helgeson" userId="51b1bd1c-374c-4333-91a8-ada6f1cc33a2" providerId="ADAL" clId="{2561BA1A-F32F-064E-9033-AAFC7156500D}" dt="2022-01-25T20:02:29.854" v="3648" actId="700"/>
          <ac:spMkLst>
            <pc:docMk/>
            <pc:sldMk cId="2985726202" sldId="1237"/>
            <ac:spMk id="9" creationId="{45F5A59F-B60D-465D-B12E-4FA358D641A5}"/>
          </ac:spMkLst>
        </pc:spChg>
        <pc:spChg chg="mod ord">
          <ac:chgData name="Mariah Helgeson" userId="51b1bd1c-374c-4333-91a8-ada6f1cc33a2" providerId="ADAL" clId="{2561BA1A-F32F-064E-9033-AAFC7156500D}" dt="2022-01-25T20:49:43.285" v="4230" actId="20577"/>
          <ac:spMkLst>
            <pc:docMk/>
            <pc:sldMk cId="2985726202" sldId="1237"/>
            <ac:spMk id="11" creationId="{5D49E709-5ED2-402A-86EE-209FB9882ABB}"/>
          </ac:spMkLst>
        </pc:spChg>
      </pc:sldChg>
      <pc:sldChg chg="addSp delSp modSp mod modClrScheme chgLayout">
        <pc:chgData name="Mariah Helgeson" userId="51b1bd1c-374c-4333-91a8-ada6f1cc33a2" providerId="ADAL" clId="{2561BA1A-F32F-064E-9033-AAFC7156500D}" dt="2022-01-25T20:49:36.358" v="4227" actId="478"/>
        <pc:sldMkLst>
          <pc:docMk/>
          <pc:sldMk cId="3534982289" sldId="1238"/>
        </pc:sldMkLst>
        <pc:spChg chg="del">
          <ac:chgData name="Mariah Helgeson" userId="51b1bd1c-374c-4333-91a8-ada6f1cc33a2" providerId="ADAL" clId="{2561BA1A-F32F-064E-9033-AAFC7156500D}" dt="2022-01-25T19:41:00.458" v="3379" actId="478"/>
          <ac:spMkLst>
            <pc:docMk/>
            <pc:sldMk cId="3534982289" sldId="1238"/>
            <ac:spMk id="2" creationId="{B03AC15D-7112-4708-8CC2-2A15AA12A77D}"/>
          </ac:spMkLst>
        </pc:spChg>
        <pc:spChg chg="del">
          <ac:chgData name="Mariah Helgeson" userId="51b1bd1c-374c-4333-91a8-ada6f1cc33a2" providerId="ADAL" clId="{2561BA1A-F32F-064E-9033-AAFC7156500D}" dt="2022-01-25T20:49:36.358" v="4227" actId="478"/>
          <ac:spMkLst>
            <pc:docMk/>
            <pc:sldMk cId="3534982289" sldId="1238"/>
            <ac:spMk id="3" creationId="{18EB4EAD-D97A-4206-A1D3-E0CDABB964AF}"/>
          </ac:spMkLst>
        </pc:spChg>
        <pc:spChg chg="add mod ord">
          <ac:chgData name="Mariah Helgeson" userId="51b1bd1c-374c-4333-91a8-ada6f1cc33a2" providerId="ADAL" clId="{2561BA1A-F32F-064E-9033-AAFC7156500D}" dt="2022-01-25T20:02:29.854" v="3648" actId="700"/>
          <ac:spMkLst>
            <pc:docMk/>
            <pc:sldMk cId="3534982289" sldId="1238"/>
            <ac:spMk id="4" creationId="{B9F22FE2-5CF7-0A4E-A511-33A66BC40E74}"/>
          </ac:spMkLst>
        </pc:spChg>
        <pc:spChg chg="add mod">
          <ac:chgData name="Mariah Helgeson" userId="51b1bd1c-374c-4333-91a8-ada6f1cc33a2" providerId="ADAL" clId="{2561BA1A-F32F-064E-9033-AAFC7156500D}" dt="2022-01-25T19:40:58.696" v="3378"/>
          <ac:spMkLst>
            <pc:docMk/>
            <pc:sldMk cId="3534982289" sldId="1238"/>
            <ac:spMk id="7" creationId="{4CEC23D9-07EB-0541-8F11-DAB6DAF10691}"/>
          </ac:spMkLst>
        </pc:spChg>
        <pc:spChg chg="add mod">
          <ac:chgData name="Mariah Helgeson" userId="51b1bd1c-374c-4333-91a8-ada6f1cc33a2" providerId="ADAL" clId="{2561BA1A-F32F-064E-9033-AAFC7156500D}" dt="2022-01-25T19:40:58.696" v="3378"/>
          <ac:spMkLst>
            <pc:docMk/>
            <pc:sldMk cId="3534982289" sldId="1238"/>
            <ac:spMk id="8" creationId="{C27CEAC5-31E8-4C42-83EB-5608592F2442}"/>
          </ac:spMkLst>
        </pc:spChg>
        <pc:spChg chg="mod ord">
          <ac:chgData name="Mariah Helgeson" userId="51b1bd1c-374c-4333-91a8-ada6f1cc33a2" providerId="ADAL" clId="{2561BA1A-F32F-064E-9033-AAFC7156500D}" dt="2022-01-25T20:02:29.854" v="3648" actId="700"/>
          <ac:spMkLst>
            <pc:docMk/>
            <pc:sldMk cId="3534982289" sldId="1238"/>
            <ac:spMk id="9" creationId="{45F5A59F-B60D-465D-B12E-4FA358D641A5}"/>
          </ac:spMkLst>
        </pc:spChg>
        <pc:spChg chg="mod ord">
          <ac:chgData name="Mariah Helgeson" userId="51b1bd1c-374c-4333-91a8-ada6f1cc33a2" providerId="ADAL" clId="{2561BA1A-F32F-064E-9033-AAFC7156500D}" dt="2022-01-25T20:02:29.854" v="3648" actId="700"/>
          <ac:spMkLst>
            <pc:docMk/>
            <pc:sldMk cId="3534982289" sldId="1238"/>
            <ac:spMk id="11" creationId="{5D49E709-5ED2-402A-86EE-209FB9882ABB}"/>
          </ac:spMkLst>
        </pc:spChg>
      </pc:sldChg>
      <pc:sldChg chg="addSp delSp modSp mod chgLayout">
        <pc:chgData name="Mariah Helgeson" userId="51b1bd1c-374c-4333-91a8-ada6f1cc33a2" providerId="ADAL" clId="{2561BA1A-F32F-064E-9033-AAFC7156500D}" dt="2022-01-27T18:01:10.500" v="4491" actId="478"/>
        <pc:sldMkLst>
          <pc:docMk/>
          <pc:sldMk cId="2603823668" sldId="1239"/>
        </pc:sldMkLst>
        <pc:spChg chg="add mod ord">
          <ac:chgData name="Mariah Helgeson" userId="51b1bd1c-374c-4333-91a8-ada6f1cc33a2" providerId="ADAL" clId="{2561BA1A-F32F-064E-9033-AAFC7156500D}" dt="2022-01-25T20:02:29.854" v="3648" actId="700"/>
          <ac:spMkLst>
            <pc:docMk/>
            <pc:sldMk cId="2603823668" sldId="1239"/>
            <ac:spMk id="2" creationId="{BE668FD8-18E7-0B4F-96E4-23601A48C8FE}"/>
          </ac:spMkLst>
        </pc:spChg>
        <pc:spChg chg="del">
          <ac:chgData name="Mariah Helgeson" userId="51b1bd1c-374c-4333-91a8-ada6f1cc33a2" providerId="ADAL" clId="{2561BA1A-F32F-064E-9033-AAFC7156500D}" dt="2022-01-27T18:01:10.500" v="4491" actId="478"/>
          <ac:spMkLst>
            <pc:docMk/>
            <pc:sldMk cId="2603823668" sldId="123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603823668" sldId="1239"/>
            <ac:spMk id="4" creationId="{7E552CBA-E63D-4BDC-974D-8EEEBC8806B8}"/>
          </ac:spMkLst>
        </pc:spChg>
        <pc:spChg chg="mod ord">
          <ac:chgData name="Mariah Helgeson" userId="51b1bd1c-374c-4333-91a8-ada6f1cc33a2" providerId="ADAL" clId="{2561BA1A-F32F-064E-9033-AAFC7156500D}" dt="2022-01-25T20:02:29.854" v="3648" actId="700"/>
          <ac:spMkLst>
            <pc:docMk/>
            <pc:sldMk cId="2603823668" sldId="1239"/>
            <ac:spMk id="6" creationId="{820CE437-A67A-454F-A532-0635990C4A55}"/>
          </ac:spMkLst>
        </pc:spChg>
        <pc:spChg chg="add mod">
          <ac:chgData name="Mariah Helgeson" userId="51b1bd1c-374c-4333-91a8-ada6f1cc33a2" providerId="ADAL" clId="{2561BA1A-F32F-064E-9033-AAFC7156500D}" dt="2022-01-25T19:26:42.677" v="3179"/>
          <ac:spMkLst>
            <pc:docMk/>
            <pc:sldMk cId="2603823668" sldId="1239"/>
            <ac:spMk id="9" creationId="{A8E03A3A-FFD3-F544-A20B-A5A84F34109D}"/>
          </ac:spMkLst>
        </pc:spChg>
        <pc:spChg chg="add mod">
          <ac:chgData name="Mariah Helgeson" userId="51b1bd1c-374c-4333-91a8-ada6f1cc33a2" providerId="ADAL" clId="{2561BA1A-F32F-064E-9033-AAFC7156500D}" dt="2022-01-25T19:26:42.677" v="3179"/>
          <ac:spMkLst>
            <pc:docMk/>
            <pc:sldMk cId="2603823668" sldId="1239"/>
            <ac:spMk id="10" creationId="{18300713-3F20-594F-91D3-0C5AF38A7D50}"/>
          </ac:spMkLst>
        </pc:spChg>
        <pc:spChg chg="add mod">
          <ac:chgData name="Mariah Helgeson" userId="51b1bd1c-374c-4333-91a8-ada6f1cc33a2" providerId="ADAL" clId="{2561BA1A-F32F-064E-9033-AAFC7156500D}" dt="2022-01-25T19:26:42.677" v="3179"/>
          <ac:spMkLst>
            <pc:docMk/>
            <pc:sldMk cId="2603823668" sldId="1239"/>
            <ac:spMk id="11" creationId="{2C5756DA-831F-6647-BD05-FC6D5154116C}"/>
          </ac:spMkLst>
        </pc:spChg>
        <pc:spChg chg="add mod">
          <ac:chgData name="Mariah Helgeson" userId="51b1bd1c-374c-4333-91a8-ada6f1cc33a2" providerId="ADAL" clId="{2561BA1A-F32F-064E-9033-AAFC7156500D}" dt="2022-01-25T19:26:42.677" v="3179"/>
          <ac:spMkLst>
            <pc:docMk/>
            <pc:sldMk cId="2603823668" sldId="1239"/>
            <ac:spMk id="12" creationId="{6DC8EAD3-4F95-1949-90F4-9A2124956634}"/>
          </ac:spMkLst>
        </pc:spChg>
        <pc:spChg chg="add mod">
          <ac:chgData name="Mariah Helgeson" userId="51b1bd1c-374c-4333-91a8-ada6f1cc33a2" providerId="ADAL" clId="{2561BA1A-F32F-064E-9033-AAFC7156500D}" dt="2022-01-25T19:26:42.677" v="3179"/>
          <ac:spMkLst>
            <pc:docMk/>
            <pc:sldMk cId="2603823668" sldId="1239"/>
            <ac:spMk id="13" creationId="{DF92E0C9-0953-CE49-A7BD-716501FBC3E0}"/>
          </ac:spMkLst>
        </pc:spChg>
        <pc:spChg chg="add mod">
          <ac:chgData name="Mariah Helgeson" userId="51b1bd1c-374c-4333-91a8-ada6f1cc33a2" providerId="ADAL" clId="{2561BA1A-F32F-064E-9033-AAFC7156500D}" dt="2022-01-25T19:26:42.677" v="3179"/>
          <ac:spMkLst>
            <pc:docMk/>
            <pc:sldMk cId="2603823668" sldId="1239"/>
            <ac:spMk id="14" creationId="{06839E35-5F52-6049-8090-5244B9EC0FE0}"/>
          </ac:spMkLst>
        </pc:spChg>
        <pc:spChg chg="add mod">
          <ac:chgData name="Mariah Helgeson" userId="51b1bd1c-374c-4333-91a8-ada6f1cc33a2" providerId="ADAL" clId="{2561BA1A-F32F-064E-9033-AAFC7156500D}" dt="2022-01-25T19:26:42.677" v="3179"/>
          <ac:spMkLst>
            <pc:docMk/>
            <pc:sldMk cId="2603823668" sldId="1239"/>
            <ac:spMk id="15" creationId="{758BBA33-198E-C84F-9904-05F0E045E416}"/>
          </ac:spMkLst>
        </pc:spChg>
        <pc:spChg chg="add mod">
          <ac:chgData name="Mariah Helgeson" userId="51b1bd1c-374c-4333-91a8-ada6f1cc33a2" providerId="ADAL" clId="{2561BA1A-F32F-064E-9033-AAFC7156500D}" dt="2022-01-25T19:26:42.677" v="3179"/>
          <ac:spMkLst>
            <pc:docMk/>
            <pc:sldMk cId="2603823668" sldId="1239"/>
            <ac:spMk id="16" creationId="{CAC3C0C6-16AF-BD4F-978D-9BE9B7842835}"/>
          </ac:spMkLst>
        </pc:spChg>
        <pc:spChg chg="add mod">
          <ac:chgData name="Mariah Helgeson" userId="51b1bd1c-374c-4333-91a8-ada6f1cc33a2" providerId="ADAL" clId="{2561BA1A-F32F-064E-9033-AAFC7156500D}" dt="2022-01-25T19:26:42.677" v="3179"/>
          <ac:spMkLst>
            <pc:docMk/>
            <pc:sldMk cId="2603823668" sldId="1239"/>
            <ac:spMk id="17" creationId="{EF33D675-1706-954B-A173-C35DD15420A3}"/>
          </ac:spMkLst>
        </pc:spChg>
        <pc:spChg chg="add mod">
          <ac:chgData name="Mariah Helgeson" userId="51b1bd1c-374c-4333-91a8-ada6f1cc33a2" providerId="ADAL" clId="{2561BA1A-F32F-064E-9033-AAFC7156500D}" dt="2022-01-25T19:26:42.677" v="3179"/>
          <ac:spMkLst>
            <pc:docMk/>
            <pc:sldMk cId="2603823668" sldId="1239"/>
            <ac:spMk id="18" creationId="{46A0FBF0-4C4D-EA49-81F7-F8825477B8A9}"/>
          </ac:spMkLst>
        </pc:spChg>
        <pc:spChg chg="add mod">
          <ac:chgData name="Mariah Helgeson" userId="51b1bd1c-374c-4333-91a8-ada6f1cc33a2" providerId="ADAL" clId="{2561BA1A-F32F-064E-9033-AAFC7156500D}" dt="2022-01-25T19:26:42.677" v="3179"/>
          <ac:spMkLst>
            <pc:docMk/>
            <pc:sldMk cId="2603823668" sldId="1239"/>
            <ac:spMk id="19" creationId="{FC6686E8-0D52-8845-A707-F85E23224A30}"/>
          </ac:spMkLst>
        </pc:spChg>
        <pc:spChg chg="add mod">
          <ac:chgData name="Mariah Helgeson" userId="51b1bd1c-374c-4333-91a8-ada6f1cc33a2" providerId="ADAL" clId="{2561BA1A-F32F-064E-9033-AAFC7156500D}" dt="2022-01-25T19:26:42.677" v="3179"/>
          <ac:spMkLst>
            <pc:docMk/>
            <pc:sldMk cId="2603823668" sldId="1239"/>
            <ac:spMk id="20" creationId="{A5A80E91-F97B-1C47-A280-ED1BB649F27C}"/>
          </ac:spMkLst>
        </pc:spChg>
        <pc:spChg chg="add mod">
          <ac:chgData name="Mariah Helgeson" userId="51b1bd1c-374c-4333-91a8-ada6f1cc33a2" providerId="ADAL" clId="{2561BA1A-F32F-064E-9033-AAFC7156500D}" dt="2022-01-25T19:26:42.677" v="3179"/>
          <ac:spMkLst>
            <pc:docMk/>
            <pc:sldMk cId="2603823668" sldId="1239"/>
            <ac:spMk id="21" creationId="{9F681A2B-221A-5346-86D1-0417AEC6F104}"/>
          </ac:spMkLst>
        </pc:spChg>
        <pc:spChg chg="add mod">
          <ac:chgData name="Mariah Helgeson" userId="51b1bd1c-374c-4333-91a8-ada6f1cc33a2" providerId="ADAL" clId="{2561BA1A-F32F-064E-9033-AAFC7156500D}" dt="2022-01-25T19:26:42.677" v="3179"/>
          <ac:spMkLst>
            <pc:docMk/>
            <pc:sldMk cId="2603823668" sldId="1239"/>
            <ac:spMk id="22" creationId="{89518231-D9FD-5445-8385-9ACD67ADCCE1}"/>
          </ac:spMkLst>
        </pc:spChg>
        <pc:spChg chg="add mod">
          <ac:chgData name="Mariah Helgeson" userId="51b1bd1c-374c-4333-91a8-ada6f1cc33a2" providerId="ADAL" clId="{2561BA1A-F32F-064E-9033-AAFC7156500D}" dt="2022-01-25T19:26:42.677" v="3179"/>
          <ac:spMkLst>
            <pc:docMk/>
            <pc:sldMk cId="2603823668" sldId="1239"/>
            <ac:spMk id="23" creationId="{E2D1A467-E88B-374A-AFC7-B0A45AF96DFD}"/>
          </ac:spMkLst>
        </pc:spChg>
        <pc:spChg chg="add mod">
          <ac:chgData name="Mariah Helgeson" userId="51b1bd1c-374c-4333-91a8-ada6f1cc33a2" providerId="ADAL" clId="{2561BA1A-F32F-064E-9033-AAFC7156500D}" dt="2022-01-25T19:26:42.677" v="3179"/>
          <ac:spMkLst>
            <pc:docMk/>
            <pc:sldMk cId="2603823668" sldId="1239"/>
            <ac:spMk id="24" creationId="{C4B8C924-F4ED-BF4F-B6D3-096B52950124}"/>
          </ac:spMkLst>
        </pc:spChg>
        <pc:spChg chg="add mod">
          <ac:chgData name="Mariah Helgeson" userId="51b1bd1c-374c-4333-91a8-ada6f1cc33a2" providerId="ADAL" clId="{2561BA1A-F32F-064E-9033-AAFC7156500D}" dt="2022-01-25T19:26:42.677" v="3179"/>
          <ac:spMkLst>
            <pc:docMk/>
            <pc:sldMk cId="2603823668" sldId="1239"/>
            <ac:spMk id="25" creationId="{27A8ED30-F513-6E43-B2E8-3FFB32F42EBD}"/>
          </ac:spMkLst>
        </pc:spChg>
        <pc:spChg chg="add mod">
          <ac:chgData name="Mariah Helgeson" userId="51b1bd1c-374c-4333-91a8-ada6f1cc33a2" providerId="ADAL" clId="{2561BA1A-F32F-064E-9033-AAFC7156500D}" dt="2022-01-25T19:26:42.677" v="3179"/>
          <ac:spMkLst>
            <pc:docMk/>
            <pc:sldMk cId="2603823668" sldId="1239"/>
            <ac:spMk id="26" creationId="{738E3D57-7F5E-954D-86E6-C865C0EBDC1C}"/>
          </ac:spMkLst>
        </pc:spChg>
        <pc:spChg chg="add mod">
          <ac:chgData name="Mariah Helgeson" userId="51b1bd1c-374c-4333-91a8-ada6f1cc33a2" providerId="ADAL" clId="{2561BA1A-F32F-064E-9033-AAFC7156500D}" dt="2022-01-25T19:26:42.677" v="3179"/>
          <ac:spMkLst>
            <pc:docMk/>
            <pc:sldMk cId="2603823668" sldId="1239"/>
            <ac:spMk id="27" creationId="{5C64BFDA-D964-4342-8546-DE20DE98631A}"/>
          </ac:spMkLst>
        </pc:spChg>
        <pc:spChg chg="add mod">
          <ac:chgData name="Mariah Helgeson" userId="51b1bd1c-374c-4333-91a8-ada6f1cc33a2" providerId="ADAL" clId="{2561BA1A-F32F-064E-9033-AAFC7156500D}" dt="2022-01-25T19:26:42.677" v="3179"/>
          <ac:spMkLst>
            <pc:docMk/>
            <pc:sldMk cId="2603823668" sldId="1239"/>
            <ac:spMk id="28" creationId="{A4E27C07-74BB-064B-95DE-53390EFA6C99}"/>
          </ac:spMkLst>
        </pc:spChg>
        <pc:spChg chg="add mod">
          <ac:chgData name="Mariah Helgeson" userId="51b1bd1c-374c-4333-91a8-ada6f1cc33a2" providerId="ADAL" clId="{2561BA1A-F32F-064E-9033-AAFC7156500D}" dt="2022-01-25T19:26:42.677" v="3179"/>
          <ac:spMkLst>
            <pc:docMk/>
            <pc:sldMk cId="2603823668" sldId="1239"/>
            <ac:spMk id="29" creationId="{861A677B-814B-8A4F-B6A3-EAB9FAF02142}"/>
          </ac:spMkLst>
        </pc:spChg>
        <pc:spChg chg="add mod">
          <ac:chgData name="Mariah Helgeson" userId="51b1bd1c-374c-4333-91a8-ada6f1cc33a2" providerId="ADAL" clId="{2561BA1A-F32F-064E-9033-AAFC7156500D}" dt="2022-01-25T19:26:42.677" v="3179"/>
          <ac:spMkLst>
            <pc:docMk/>
            <pc:sldMk cId="2603823668" sldId="1239"/>
            <ac:spMk id="30" creationId="{AD4C0882-047A-BB42-B6C9-50B1B6B9922C}"/>
          </ac:spMkLst>
        </pc:spChg>
        <pc:spChg chg="add mod">
          <ac:chgData name="Mariah Helgeson" userId="51b1bd1c-374c-4333-91a8-ada6f1cc33a2" providerId="ADAL" clId="{2561BA1A-F32F-064E-9033-AAFC7156500D}" dt="2022-01-25T19:26:42.677" v="3179"/>
          <ac:spMkLst>
            <pc:docMk/>
            <pc:sldMk cId="2603823668" sldId="1239"/>
            <ac:spMk id="31" creationId="{5688B0A9-C168-4348-B6C1-8D709B21D9AF}"/>
          </ac:spMkLst>
        </pc:spChg>
        <pc:spChg chg="add mod">
          <ac:chgData name="Mariah Helgeson" userId="51b1bd1c-374c-4333-91a8-ada6f1cc33a2" providerId="ADAL" clId="{2561BA1A-F32F-064E-9033-AAFC7156500D}" dt="2022-01-25T19:26:42.677" v="3179"/>
          <ac:spMkLst>
            <pc:docMk/>
            <pc:sldMk cId="2603823668" sldId="1239"/>
            <ac:spMk id="32" creationId="{7AE42C98-3DF0-354D-8A83-FD3163961AD9}"/>
          </ac:spMkLst>
        </pc:spChg>
        <pc:spChg chg="add mod">
          <ac:chgData name="Mariah Helgeson" userId="51b1bd1c-374c-4333-91a8-ada6f1cc33a2" providerId="ADAL" clId="{2561BA1A-F32F-064E-9033-AAFC7156500D}" dt="2022-01-25T19:26:42.677" v="3179"/>
          <ac:spMkLst>
            <pc:docMk/>
            <pc:sldMk cId="2603823668" sldId="1239"/>
            <ac:spMk id="33" creationId="{90F962F0-BF64-984F-B7B6-0FB725E2FB35}"/>
          </ac:spMkLst>
        </pc:spChg>
      </pc:sldChg>
      <pc:sldChg chg="addSp delSp modSp mod chgLayout">
        <pc:chgData name="Mariah Helgeson" userId="51b1bd1c-374c-4333-91a8-ada6f1cc33a2" providerId="ADAL" clId="{2561BA1A-F32F-064E-9033-AAFC7156500D}" dt="2022-01-27T18:01:45.892" v="4494" actId="478"/>
        <pc:sldMkLst>
          <pc:docMk/>
          <pc:sldMk cId="3349605502" sldId="1240"/>
        </pc:sldMkLst>
        <pc:spChg chg="add mod ord">
          <ac:chgData name="Mariah Helgeson" userId="51b1bd1c-374c-4333-91a8-ada6f1cc33a2" providerId="ADAL" clId="{2561BA1A-F32F-064E-9033-AAFC7156500D}" dt="2022-01-25T20:02:29.854" v="3648" actId="700"/>
          <ac:spMkLst>
            <pc:docMk/>
            <pc:sldMk cId="3349605502" sldId="1240"/>
            <ac:spMk id="2" creationId="{8D8FB2EB-03E6-F54F-964A-F941FED921B0}"/>
          </ac:spMkLst>
        </pc:spChg>
        <pc:spChg chg="del">
          <ac:chgData name="Mariah Helgeson" userId="51b1bd1c-374c-4333-91a8-ada6f1cc33a2" providerId="ADAL" clId="{2561BA1A-F32F-064E-9033-AAFC7156500D}" dt="2022-01-27T18:01:45.892" v="4494" actId="478"/>
          <ac:spMkLst>
            <pc:docMk/>
            <pc:sldMk cId="3349605502" sldId="1240"/>
            <ac:spMk id="3" creationId="{18EB4EAD-D97A-4206-A1D3-E0CDABB964AF}"/>
          </ac:spMkLst>
        </pc:spChg>
        <pc:spChg chg="mod ord">
          <ac:chgData name="Mariah Helgeson" userId="51b1bd1c-374c-4333-91a8-ada6f1cc33a2" providerId="ADAL" clId="{2561BA1A-F32F-064E-9033-AAFC7156500D}" dt="2022-01-25T20:02:29.854" v="3648" actId="700"/>
          <ac:spMkLst>
            <pc:docMk/>
            <pc:sldMk cId="3349605502" sldId="1240"/>
            <ac:spMk id="4" creationId="{7E552CBA-E63D-4BDC-974D-8EEEBC8806B8}"/>
          </ac:spMkLst>
        </pc:spChg>
        <pc:spChg chg="mod ord">
          <ac:chgData name="Mariah Helgeson" userId="51b1bd1c-374c-4333-91a8-ada6f1cc33a2" providerId="ADAL" clId="{2561BA1A-F32F-064E-9033-AAFC7156500D}" dt="2022-01-25T20:02:29.854" v="3648" actId="700"/>
          <ac:spMkLst>
            <pc:docMk/>
            <pc:sldMk cId="3349605502" sldId="1240"/>
            <ac:spMk id="6" creationId="{820CE437-A67A-454F-A532-0635990C4A55}"/>
          </ac:spMkLst>
        </pc:spChg>
        <pc:spChg chg="add mod">
          <ac:chgData name="Mariah Helgeson" userId="51b1bd1c-374c-4333-91a8-ada6f1cc33a2" providerId="ADAL" clId="{2561BA1A-F32F-064E-9033-AAFC7156500D}" dt="2022-01-25T19:26:47.150" v="3182"/>
          <ac:spMkLst>
            <pc:docMk/>
            <pc:sldMk cId="3349605502" sldId="1240"/>
            <ac:spMk id="9" creationId="{2C398AAB-F033-2142-BE67-AF3AAF16E68F}"/>
          </ac:spMkLst>
        </pc:spChg>
        <pc:spChg chg="add mod">
          <ac:chgData name="Mariah Helgeson" userId="51b1bd1c-374c-4333-91a8-ada6f1cc33a2" providerId="ADAL" clId="{2561BA1A-F32F-064E-9033-AAFC7156500D}" dt="2022-01-25T19:26:47.150" v="3182"/>
          <ac:spMkLst>
            <pc:docMk/>
            <pc:sldMk cId="3349605502" sldId="1240"/>
            <ac:spMk id="10" creationId="{133B6C65-59FB-244F-B487-322C44599700}"/>
          </ac:spMkLst>
        </pc:spChg>
        <pc:spChg chg="add mod">
          <ac:chgData name="Mariah Helgeson" userId="51b1bd1c-374c-4333-91a8-ada6f1cc33a2" providerId="ADAL" clId="{2561BA1A-F32F-064E-9033-AAFC7156500D}" dt="2022-01-25T19:26:47.150" v="3182"/>
          <ac:spMkLst>
            <pc:docMk/>
            <pc:sldMk cId="3349605502" sldId="1240"/>
            <ac:spMk id="11" creationId="{87F27A91-BD88-A843-82EF-72C811F7DB93}"/>
          </ac:spMkLst>
        </pc:spChg>
        <pc:spChg chg="add mod">
          <ac:chgData name="Mariah Helgeson" userId="51b1bd1c-374c-4333-91a8-ada6f1cc33a2" providerId="ADAL" clId="{2561BA1A-F32F-064E-9033-AAFC7156500D}" dt="2022-01-25T19:26:47.150" v="3182"/>
          <ac:spMkLst>
            <pc:docMk/>
            <pc:sldMk cId="3349605502" sldId="1240"/>
            <ac:spMk id="12" creationId="{65EC7F6F-F2E8-D842-913C-F76AE283D143}"/>
          </ac:spMkLst>
        </pc:spChg>
        <pc:spChg chg="add mod">
          <ac:chgData name="Mariah Helgeson" userId="51b1bd1c-374c-4333-91a8-ada6f1cc33a2" providerId="ADAL" clId="{2561BA1A-F32F-064E-9033-AAFC7156500D}" dt="2022-01-25T19:26:47.150" v="3182"/>
          <ac:spMkLst>
            <pc:docMk/>
            <pc:sldMk cId="3349605502" sldId="1240"/>
            <ac:spMk id="13" creationId="{683AFF4E-A8C3-8542-B458-DB2D44617FC5}"/>
          </ac:spMkLst>
        </pc:spChg>
        <pc:spChg chg="add mod">
          <ac:chgData name="Mariah Helgeson" userId="51b1bd1c-374c-4333-91a8-ada6f1cc33a2" providerId="ADAL" clId="{2561BA1A-F32F-064E-9033-AAFC7156500D}" dt="2022-01-25T19:26:47.150" v="3182"/>
          <ac:spMkLst>
            <pc:docMk/>
            <pc:sldMk cId="3349605502" sldId="1240"/>
            <ac:spMk id="14" creationId="{34A9288A-F49B-F040-8CCF-F1EF5E01A2A0}"/>
          </ac:spMkLst>
        </pc:spChg>
        <pc:spChg chg="add mod">
          <ac:chgData name="Mariah Helgeson" userId="51b1bd1c-374c-4333-91a8-ada6f1cc33a2" providerId="ADAL" clId="{2561BA1A-F32F-064E-9033-AAFC7156500D}" dt="2022-01-25T19:26:47.150" v="3182"/>
          <ac:spMkLst>
            <pc:docMk/>
            <pc:sldMk cId="3349605502" sldId="1240"/>
            <ac:spMk id="15" creationId="{08077706-A897-CC4C-9115-F38CAD2DBBF6}"/>
          </ac:spMkLst>
        </pc:spChg>
        <pc:spChg chg="add mod">
          <ac:chgData name="Mariah Helgeson" userId="51b1bd1c-374c-4333-91a8-ada6f1cc33a2" providerId="ADAL" clId="{2561BA1A-F32F-064E-9033-AAFC7156500D}" dt="2022-01-25T19:26:47.150" v="3182"/>
          <ac:spMkLst>
            <pc:docMk/>
            <pc:sldMk cId="3349605502" sldId="1240"/>
            <ac:spMk id="16" creationId="{73F77DD8-9182-FA43-8408-A3195651B609}"/>
          </ac:spMkLst>
        </pc:spChg>
        <pc:spChg chg="add mod">
          <ac:chgData name="Mariah Helgeson" userId="51b1bd1c-374c-4333-91a8-ada6f1cc33a2" providerId="ADAL" clId="{2561BA1A-F32F-064E-9033-AAFC7156500D}" dt="2022-01-25T19:26:47.150" v="3182"/>
          <ac:spMkLst>
            <pc:docMk/>
            <pc:sldMk cId="3349605502" sldId="1240"/>
            <ac:spMk id="17" creationId="{568BED3E-1B26-F946-8747-E528D74D4883}"/>
          </ac:spMkLst>
        </pc:spChg>
        <pc:spChg chg="add mod">
          <ac:chgData name="Mariah Helgeson" userId="51b1bd1c-374c-4333-91a8-ada6f1cc33a2" providerId="ADAL" clId="{2561BA1A-F32F-064E-9033-AAFC7156500D}" dt="2022-01-25T19:26:47.150" v="3182"/>
          <ac:spMkLst>
            <pc:docMk/>
            <pc:sldMk cId="3349605502" sldId="1240"/>
            <ac:spMk id="18" creationId="{CF22DF08-7DF3-334A-AF06-E385CCBA205F}"/>
          </ac:spMkLst>
        </pc:spChg>
        <pc:spChg chg="add mod">
          <ac:chgData name="Mariah Helgeson" userId="51b1bd1c-374c-4333-91a8-ada6f1cc33a2" providerId="ADAL" clId="{2561BA1A-F32F-064E-9033-AAFC7156500D}" dt="2022-01-25T19:26:47.150" v="3182"/>
          <ac:spMkLst>
            <pc:docMk/>
            <pc:sldMk cId="3349605502" sldId="1240"/>
            <ac:spMk id="19" creationId="{726C7AD1-10DB-4B48-B40C-2A3CC3A8EAB5}"/>
          </ac:spMkLst>
        </pc:spChg>
        <pc:spChg chg="add mod">
          <ac:chgData name="Mariah Helgeson" userId="51b1bd1c-374c-4333-91a8-ada6f1cc33a2" providerId="ADAL" clId="{2561BA1A-F32F-064E-9033-AAFC7156500D}" dt="2022-01-25T19:26:47.150" v="3182"/>
          <ac:spMkLst>
            <pc:docMk/>
            <pc:sldMk cId="3349605502" sldId="1240"/>
            <ac:spMk id="20" creationId="{64937CB7-7B57-F44D-B028-D0EEF3323FCD}"/>
          </ac:spMkLst>
        </pc:spChg>
        <pc:spChg chg="add mod">
          <ac:chgData name="Mariah Helgeson" userId="51b1bd1c-374c-4333-91a8-ada6f1cc33a2" providerId="ADAL" clId="{2561BA1A-F32F-064E-9033-AAFC7156500D}" dt="2022-01-25T19:26:47.150" v="3182"/>
          <ac:spMkLst>
            <pc:docMk/>
            <pc:sldMk cId="3349605502" sldId="1240"/>
            <ac:spMk id="21" creationId="{8B4694F0-6EF9-744F-A41E-2BBDFA8D2511}"/>
          </ac:spMkLst>
        </pc:spChg>
        <pc:spChg chg="add mod">
          <ac:chgData name="Mariah Helgeson" userId="51b1bd1c-374c-4333-91a8-ada6f1cc33a2" providerId="ADAL" clId="{2561BA1A-F32F-064E-9033-AAFC7156500D}" dt="2022-01-25T19:26:47.150" v="3182"/>
          <ac:spMkLst>
            <pc:docMk/>
            <pc:sldMk cId="3349605502" sldId="1240"/>
            <ac:spMk id="22" creationId="{913249F7-4FC5-1D48-AE38-E4B11CDB177F}"/>
          </ac:spMkLst>
        </pc:spChg>
        <pc:spChg chg="add mod">
          <ac:chgData name="Mariah Helgeson" userId="51b1bd1c-374c-4333-91a8-ada6f1cc33a2" providerId="ADAL" clId="{2561BA1A-F32F-064E-9033-AAFC7156500D}" dt="2022-01-25T19:26:47.150" v="3182"/>
          <ac:spMkLst>
            <pc:docMk/>
            <pc:sldMk cId="3349605502" sldId="1240"/>
            <ac:spMk id="23" creationId="{05C0CB58-2A2C-774B-86B4-020B7DC1B010}"/>
          </ac:spMkLst>
        </pc:spChg>
        <pc:spChg chg="add mod">
          <ac:chgData name="Mariah Helgeson" userId="51b1bd1c-374c-4333-91a8-ada6f1cc33a2" providerId="ADAL" clId="{2561BA1A-F32F-064E-9033-AAFC7156500D}" dt="2022-01-25T19:26:47.150" v="3182"/>
          <ac:spMkLst>
            <pc:docMk/>
            <pc:sldMk cId="3349605502" sldId="1240"/>
            <ac:spMk id="24" creationId="{F62FE840-3ECC-B049-A777-87C2073F09B9}"/>
          </ac:spMkLst>
        </pc:spChg>
        <pc:spChg chg="add mod">
          <ac:chgData name="Mariah Helgeson" userId="51b1bd1c-374c-4333-91a8-ada6f1cc33a2" providerId="ADAL" clId="{2561BA1A-F32F-064E-9033-AAFC7156500D}" dt="2022-01-25T19:26:47.150" v="3182"/>
          <ac:spMkLst>
            <pc:docMk/>
            <pc:sldMk cId="3349605502" sldId="1240"/>
            <ac:spMk id="25" creationId="{EA519DE9-A3F4-6948-B94D-11E875521D20}"/>
          </ac:spMkLst>
        </pc:spChg>
        <pc:spChg chg="add mod">
          <ac:chgData name="Mariah Helgeson" userId="51b1bd1c-374c-4333-91a8-ada6f1cc33a2" providerId="ADAL" clId="{2561BA1A-F32F-064E-9033-AAFC7156500D}" dt="2022-01-25T19:26:47.150" v="3182"/>
          <ac:spMkLst>
            <pc:docMk/>
            <pc:sldMk cId="3349605502" sldId="1240"/>
            <ac:spMk id="26" creationId="{2752C6F7-E5DA-404B-835D-10500C9A61BB}"/>
          </ac:spMkLst>
        </pc:spChg>
        <pc:spChg chg="add mod">
          <ac:chgData name="Mariah Helgeson" userId="51b1bd1c-374c-4333-91a8-ada6f1cc33a2" providerId="ADAL" clId="{2561BA1A-F32F-064E-9033-AAFC7156500D}" dt="2022-01-25T19:26:47.150" v="3182"/>
          <ac:spMkLst>
            <pc:docMk/>
            <pc:sldMk cId="3349605502" sldId="1240"/>
            <ac:spMk id="27" creationId="{D0CA7BD3-944B-CE4D-A21E-A96BA325D56F}"/>
          </ac:spMkLst>
        </pc:spChg>
        <pc:spChg chg="add mod">
          <ac:chgData name="Mariah Helgeson" userId="51b1bd1c-374c-4333-91a8-ada6f1cc33a2" providerId="ADAL" clId="{2561BA1A-F32F-064E-9033-AAFC7156500D}" dt="2022-01-25T19:26:47.150" v="3182"/>
          <ac:spMkLst>
            <pc:docMk/>
            <pc:sldMk cId="3349605502" sldId="1240"/>
            <ac:spMk id="28" creationId="{3BDA996F-D6DB-6C4B-AF8B-38C22EEA2B82}"/>
          </ac:spMkLst>
        </pc:spChg>
        <pc:spChg chg="add mod">
          <ac:chgData name="Mariah Helgeson" userId="51b1bd1c-374c-4333-91a8-ada6f1cc33a2" providerId="ADAL" clId="{2561BA1A-F32F-064E-9033-AAFC7156500D}" dt="2022-01-25T19:26:47.150" v="3182"/>
          <ac:spMkLst>
            <pc:docMk/>
            <pc:sldMk cId="3349605502" sldId="1240"/>
            <ac:spMk id="29" creationId="{E2D6DFF8-2E51-404C-824B-F770A6D83AA8}"/>
          </ac:spMkLst>
        </pc:spChg>
        <pc:spChg chg="add mod">
          <ac:chgData name="Mariah Helgeson" userId="51b1bd1c-374c-4333-91a8-ada6f1cc33a2" providerId="ADAL" clId="{2561BA1A-F32F-064E-9033-AAFC7156500D}" dt="2022-01-25T19:26:47.150" v="3182"/>
          <ac:spMkLst>
            <pc:docMk/>
            <pc:sldMk cId="3349605502" sldId="1240"/>
            <ac:spMk id="30" creationId="{38173CBA-DB70-5541-9B07-519E393045F7}"/>
          </ac:spMkLst>
        </pc:spChg>
        <pc:spChg chg="add mod">
          <ac:chgData name="Mariah Helgeson" userId="51b1bd1c-374c-4333-91a8-ada6f1cc33a2" providerId="ADAL" clId="{2561BA1A-F32F-064E-9033-AAFC7156500D}" dt="2022-01-25T19:26:47.150" v="3182"/>
          <ac:spMkLst>
            <pc:docMk/>
            <pc:sldMk cId="3349605502" sldId="1240"/>
            <ac:spMk id="31" creationId="{5D3A85B3-24CD-1944-92C2-205BB2B5F2A2}"/>
          </ac:spMkLst>
        </pc:spChg>
        <pc:spChg chg="add mod">
          <ac:chgData name="Mariah Helgeson" userId="51b1bd1c-374c-4333-91a8-ada6f1cc33a2" providerId="ADAL" clId="{2561BA1A-F32F-064E-9033-AAFC7156500D}" dt="2022-01-25T19:26:47.150" v="3182"/>
          <ac:spMkLst>
            <pc:docMk/>
            <pc:sldMk cId="3349605502" sldId="1240"/>
            <ac:spMk id="32" creationId="{39026D0F-FFC1-CC45-A915-330F11D4C04A}"/>
          </ac:spMkLst>
        </pc:spChg>
        <pc:spChg chg="add mod">
          <ac:chgData name="Mariah Helgeson" userId="51b1bd1c-374c-4333-91a8-ada6f1cc33a2" providerId="ADAL" clId="{2561BA1A-F32F-064E-9033-AAFC7156500D}" dt="2022-01-25T19:26:47.150" v="3182"/>
          <ac:spMkLst>
            <pc:docMk/>
            <pc:sldMk cId="3349605502" sldId="1240"/>
            <ac:spMk id="33" creationId="{C2D4EFAD-8FDD-2941-AAFF-A4FBC76A2DB3}"/>
          </ac:spMkLst>
        </pc:spChg>
      </pc:sldChg>
      <pc:sldChg chg="addSp modSp mod chgLayout">
        <pc:chgData name="Mariah Helgeson" userId="51b1bd1c-374c-4333-91a8-ada6f1cc33a2" providerId="ADAL" clId="{2561BA1A-F32F-064E-9033-AAFC7156500D}" dt="2022-02-02T00:15:21.673" v="20823" actId="255"/>
        <pc:sldMkLst>
          <pc:docMk/>
          <pc:sldMk cId="1995674407" sldId="1241"/>
        </pc:sldMkLst>
        <pc:spChg chg="mod ord">
          <ac:chgData name="Mariah Helgeson" userId="51b1bd1c-374c-4333-91a8-ada6f1cc33a2" providerId="ADAL" clId="{2561BA1A-F32F-064E-9033-AAFC7156500D}" dt="2022-02-02T00:15:21.673" v="20823" actId="255"/>
          <ac:spMkLst>
            <pc:docMk/>
            <pc:sldMk cId="1995674407" sldId="1241"/>
            <ac:spMk id="2" creationId="{9F515782-8BFC-412F-BAE0-A5A4DE995E0F}"/>
          </ac:spMkLst>
        </pc:spChg>
        <pc:spChg chg="mod ord">
          <ac:chgData name="Mariah Helgeson" userId="51b1bd1c-374c-4333-91a8-ada6f1cc33a2" providerId="ADAL" clId="{2561BA1A-F32F-064E-9033-AAFC7156500D}" dt="2022-01-25T20:02:29.854" v="3648" actId="700"/>
          <ac:spMkLst>
            <pc:docMk/>
            <pc:sldMk cId="1995674407" sldId="1241"/>
            <ac:spMk id="3" creationId="{8E72627D-AFF4-4BA0-88D3-8BA952D7F667}"/>
          </ac:spMkLst>
        </pc:spChg>
        <pc:spChg chg="mod ord">
          <ac:chgData name="Mariah Helgeson" userId="51b1bd1c-374c-4333-91a8-ada6f1cc33a2" providerId="ADAL" clId="{2561BA1A-F32F-064E-9033-AAFC7156500D}" dt="2022-01-25T20:02:29.854" v="3648" actId="700"/>
          <ac:spMkLst>
            <pc:docMk/>
            <pc:sldMk cId="1995674407" sldId="1241"/>
            <ac:spMk id="4" creationId="{9143C189-C484-453F-AB1C-81AB6509C166}"/>
          </ac:spMkLst>
        </pc:spChg>
        <pc:spChg chg="add mod">
          <ac:chgData name="Mariah Helgeson" userId="51b1bd1c-374c-4333-91a8-ada6f1cc33a2" providerId="ADAL" clId="{2561BA1A-F32F-064E-9033-AAFC7156500D}" dt="2022-01-25T19:24:14.303" v="3139"/>
          <ac:spMkLst>
            <pc:docMk/>
            <pc:sldMk cId="1995674407" sldId="1241"/>
            <ac:spMk id="5" creationId="{BD00E576-785F-C142-AEDC-19E65CEE60C7}"/>
          </ac:spMkLst>
        </pc:spChg>
        <pc:spChg chg="add mod">
          <ac:chgData name="Mariah Helgeson" userId="51b1bd1c-374c-4333-91a8-ada6f1cc33a2" providerId="ADAL" clId="{2561BA1A-F32F-064E-9033-AAFC7156500D}" dt="2022-01-25T19:24:14.303" v="3139"/>
          <ac:spMkLst>
            <pc:docMk/>
            <pc:sldMk cId="1995674407" sldId="1241"/>
            <ac:spMk id="6" creationId="{558EB20D-52C2-CE47-922B-50E6F9A1CFA9}"/>
          </ac:spMkLst>
        </pc:spChg>
        <pc:spChg chg="add mod">
          <ac:chgData name="Mariah Helgeson" userId="51b1bd1c-374c-4333-91a8-ada6f1cc33a2" providerId="ADAL" clId="{2561BA1A-F32F-064E-9033-AAFC7156500D}" dt="2022-01-25T19:24:14.303" v="3139"/>
          <ac:spMkLst>
            <pc:docMk/>
            <pc:sldMk cId="1995674407" sldId="1241"/>
            <ac:spMk id="7" creationId="{A53CA8CE-22AD-BF4E-A2F3-183D008D18F2}"/>
          </ac:spMkLst>
        </pc:spChg>
        <pc:spChg chg="add mod">
          <ac:chgData name="Mariah Helgeson" userId="51b1bd1c-374c-4333-91a8-ada6f1cc33a2" providerId="ADAL" clId="{2561BA1A-F32F-064E-9033-AAFC7156500D}" dt="2022-01-25T19:24:14.303" v="3139"/>
          <ac:spMkLst>
            <pc:docMk/>
            <pc:sldMk cId="1995674407" sldId="1241"/>
            <ac:spMk id="8" creationId="{B354C678-BFB4-5248-8A27-9204B9250D95}"/>
          </ac:spMkLst>
        </pc:spChg>
        <pc:spChg chg="add mod">
          <ac:chgData name="Mariah Helgeson" userId="51b1bd1c-374c-4333-91a8-ada6f1cc33a2" providerId="ADAL" clId="{2561BA1A-F32F-064E-9033-AAFC7156500D}" dt="2022-01-25T19:24:14.303" v="3139"/>
          <ac:spMkLst>
            <pc:docMk/>
            <pc:sldMk cId="1995674407" sldId="1241"/>
            <ac:spMk id="9" creationId="{C8E213AC-E23F-3A42-8EDB-361A230DD6FC}"/>
          </ac:spMkLst>
        </pc:spChg>
        <pc:spChg chg="add mod">
          <ac:chgData name="Mariah Helgeson" userId="51b1bd1c-374c-4333-91a8-ada6f1cc33a2" providerId="ADAL" clId="{2561BA1A-F32F-064E-9033-AAFC7156500D}" dt="2022-01-25T19:24:14.303" v="3139"/>
          <ac:spMkLst>
            <pc:docMk/>
            <pc:sldMk cId="1995674407" sldId="1241"/>
            <ac:spMk id="10" creationId="{2D106444-0D5C-BE47-A230-6257826ACDD5}"/>
          </ac:spMkLst>
        </pc:spChg>
        <pc:spChg chg="add mod">
          <ac:chgData name="Mariah Helgeson" userId="51b1bd1c-374c-4333-91a8-ada6f1cc33a2" providerId="ADAL" clId="{2561BA1A-F32F-064E-9033-AAFC7156500D}" dt="2022-01-25T19:24:14.303" v="3139"/>
          <ac:spMkLst>
            <pc:docMk/>
            <pc:sldMk cId="1995674407" sldId="1241"/>
            <ac:spMk id="11" creationId="{1F91A7EC-7F7C-4A44-B635-F3EE3854C95C}"/>
          </ac:spMkLst>
        </pc:spChg>
        <pc:spChg chg="add mod">
          <ac:chgData name="Mariah Helgeson" userId="51b1bd1c-374c-4333-91a8-ada6f1cc33a2" providerId="ADAL" clId="{2561BA1A-F32F-064E-9033-AAFC7156500D}" dt="2022-01-25T19:24:14.303" v="3139"/>
          <ac:spMkLst>
            <pc:docMk/>
            <pc:sldMk cId="1995674407" sldId="1241"/>
            <ac:spMk id="12" creationId="{B5B67AEA-C694-3D4E-AE2C-FB84B824F3E8}"/>
          </ac:spMkLst>
        </pc:spChg>
        <pc:spChg chg="add mod">
          <ac:chgData name="Mariah Helgeson" userId="51b1bd1c-374c-4333-91a8-ada6f1cc33a2" providerId="ADAL" clId="{2561BA1A-F32F-064E-9033-AAFC7156500D}" dt="2022-01-25T19:24:14.303" v="3139"/>
          <ac:spMkLst>
            <pc:docMk/>
            <pc:sldMk cId="1995674407" sldId="1241"/>
            <ac:spMk id="13" creationId="{F5452F48-9B81-034B-BDC9-4EB3EACD7C72}"/>
          </ac:spMkLst>
        </pc:spChg>
        <pc:spChg chg="add mod">
          <ac:chgData name="Mariah Helgeson" userId="51b1bd1c-374c-4333-91a8-ada6f1cc33a2" providerId="ADAL" clId="{2561BA1A-F32F-064E-9033-AAFC7156500D}" dt="2022-01-25T19:24:14.303" v="3139"/>
          <ac:spMkLst>
            <pc:docMk/>
            <pc:sldMk cId="1995674407" sldId="1241"/>
            <ac:spMk id="14" creationId="{4918941F-0EA0-0442-BF5B-8FBC0BC7AFD1}"/>
          </ac:spMkLst>
        </pc:spChg>
        <pc:spChg chg="add mod">
          <ac:chgData name="Mariah Helgeson" userId="51b1bd1c-374c-4333-91a8-ada6f1cc33a2" providerId="ADAL" clId="{2561BA1A-F32F-064E-9033-AAFC7156500D}" dt="2022-01-25T19:24:14.303" v="3139"/>
          <ac:spMkLst>
            <pc:docMk/>
            <pc:sldMk cId="1995674407" sldId="1241"/>
            <ac:spMk id="15" creationId="{463F7CF0-3281-0D48-AC0C-2F0ADC857E7E}"/>
          </ac:spMkLst>
        </pc:spChg>
        <pc:spChg chg="add mod">
          <ac:chgData name="Mariah Helgeson" userId="51b1bd1c-374c-4333-91a8-ada6f1cc33a2" providerId="ADAL" clId="{2561BA1A-F32F-064E-9033-AAFC7156500D}" dt="2022-01-25T19:24:14.303" v="3139"/>
          <ac:spMkLst>
            <pc:docMk/>
            <pc:sldMk cId="1995674407" sldId="1241"/>
            <ac:spMk id="16" creationId="{37E94FE7-36D0-934E-BEE9-53CE65FDD4DD}"/>
          </ac:spMkLst>
        </pc:spChg>
        <pc:spChg chg="add mod">
          <ac:chgData name="Mariah Helgeson" userId="51b1bd1c-374c-4333-91a8-ada6f1cc33a2" providerId="ADAL" clId="{2561BA1A-F32F-064E-9033-AAFC7156500D}" dt="2022-01-25T19:24:14.303" v="3139"/>
          <ac:spMkLst>
            <pc:docMk/>
            <pc:sldMk cId="1995674407" sldId="1241"/>
            <ac:spMk id="17" creationId="{97E3010B-24DE-9145-A4F0-680BB37FDE7D}"/>
          </ac:spMkLst>
        </pc:spChg>
        <pc:spChg chg="add mod">
          <ac:chgData name="Mariah Helgeson" userId="51b1bd1c-374c-4333-91a8-ada6f1cc33a2" providerId="ADAL" clId="{2561BA1A-F32F-064E-9033-AAFC7156500D}" dt="2022-01-25T19:24:14.303" v="3139"/>
          <ac:spMkLst>
            <pc:docMk/>
            <pc:sldMk cId="1995674407" sldId="1241"/>
            <ac:spMk id="18" creationId="{8F735622-6824-9446-BD2D-5F698A570F75}"/>
          </ac:spMkLst>
        </pc:spChg>
        <pc:spChg chg="add mod">
          <ac:chgData name="Mariah Helgeson" userId="51b1bd1c-374c-4333-91a8-ada6f1cc33a2" providerId="ADAL" clId="{2561BA1A-F32F-064E-9033-AAFC7156500D}" dt="2022-01-25T19:24:14.303" v="3139"/>
          <ac:spMkLst>
            <pc:docMk/>
            <pc:sldMk cId="1995674407" sldId="1241"/>
            <ac:spMk id="19" creationId="{62C70C86-25D9-B24B-BDA8-3AAC4BB73DF3}"/>
          </ac:spMkLst>
        </pc:spChg>
        <pc:spChg chg="add mod">
          <ac:chgData name="Mariah Helgeson" userId="51b1bd1c-374c-4333-91a8-ada6f1cc33a2" providerId="ADAL" clId="{2561BA1A-F32F-064E-9033-AAFC7156500D}" dt="2022-01-25T19:24:14.303" v="3139"/>
          <ac:spMkLst>
            <pc:docMk/>
            <pc:sldMk cId="1995674407" sldId="1241"/>
            <ac:spMk id="20" creationId="{1967C373-4978-4142-829E-09ADBC04042B}"/>
          </ac:spMkLst>
        </pc:spChg>
        <pc:spChg chg="add mod">
          <ac:chgData name="Mariah Helgeson" userId="51b1bd1c-374c-4333-91a8-ada6f1cc33a2" providerId="ADAL" clId="{2561BA1A-F32F-064E-9033-AAFC7156500D}" dt="2022-01-25T19:24:14.303" v="3139"/>
          <ac:spMkLst>
            <pc:docMk/>
            <pc:sldMk cId="1995674407" sldId="1241"/>
            <ac:spMk id="21" creationId="{CE7899C3-BC54-9E4C-A280-654016CD5AD6}"/>
          </ac:spMkLst>
        </pc:spChg>
        <pc:spChg chg="add mod">
          <ac:chgData name="Mariah Helgeson" userId="51b1bd1c-374c-4333-91a8-ada6f1cc33a2" providerId="ADAL" clId="{2561BA1A-F32F-064E-9033-AAFC7156500D}" dt="2022-01-25T19:24:14.303" v="3139"/>
          <ac:spMkLst>
            <pc:docMk/>
            <pc:sldMk cId="1995674407" sldId="1241"/>
            <ac:spMk id="22" creationId="{30FEF81F-D841-9144-86BB-68749DAF2E71}"/>
          </ac:spMkLst>
        </pc:spChg>
        <pc:spChg chg="add mod">
          <ac:chgData name="Mariah Helgeson" userId="51b1bd1c-374c-4333-91a8-ada6f1cc33a2" providerId="ADAL" clId="{2561BA1A-F32F-064E-9033-AAFC7156500D}" dt="2022-01-25T19:24:14.303" v="3139"/>
          <ac:spMkLst>
            <pc:docMk/>
            <pc:sldMk cId="1995674407" sldId="1241"/>
            <ac:spMk id="23" creationId="{7E3998E4-560D-1447-AC00-EC77D0DE7656}"/>
          </ac:spMkLst>
        </pc:spChg>
        <pc:spChg chg="add mod">
          <ac:chgData name="Mariah Helgeson" userId="51b1bd1c-374c-4333-91a8-ada6f1cc33a2" providerId="ADAL" clId="{2561BA1A-F32F-064E-9033-AAFC7156500D}" dt="2022-01-25T19:24:14.303" v="3139"/>
          <ac:spMkLst>
            <pc:docMk/>
            <pc:sldMk cId="1995674407" sldId="1241"/>
            <ac:spMk id="24" creationId="{F0045667-1183-6242-A98D-69B5912E931E}"/>
          </ac:spMkLst>
        </pc:spChg>
      </pc:sldChg>
      <pc:sldChg chg="addSp modSp mod modClrScheme chgLayout">
        <pc:chgData name="Mariah Helgeson" userId="51b1bd1c-374c-4333-91a8-ada6f1cc33a2" providerId="ADAL" clId="{2561BA1A-F32F-064E-9033-AAFC7156500D}" dt="2022-02-02T00:17:16.835" v="20843" actId="2711"/>
        <pc:sldMkLst>
          <pc:docMk/>
          <pc:sldMk cId="1799581741" sldId="1242"/>
        </pc:sldMkLst>
        <pc:spChg chg="mod ord">
          <ac:chgData name="Mariah Helgeson" userId="51b1bd1c-374c-4333-91a8-ada6f1cc33a2" providerId="ADAL" clId="{2561BA1A-F32F-064E-9033-AAFC7156500D}" dt="2022-01-25T20:02:29.854" v="3648" actId="700"/>
          <ac:spMkLst>
            <pc:docMk/>
            <pc:sldMk cId="1799581741" sldId="1242"/>
            <ac:spMk id="2" creationId="{2C3DAF22-C030-4060-8476-E0B5C689877E}"/>
          </ac:spMkLst>
        </pc:spChg>
        <pc:spChg chg="mod ord">
          <ac:chgData name="Mariah Helgeson" userId="51b1bd1c-374c-4333-91a8-ada6f1cc33a2" providerId="ADAL" clId="{2561BA1A-F32F-064E-9033-AAFC7156500D}" dt="2022-02-02T00:16:50.966" v="20840" actId="255"/>
          <ac:spMkLst>
            <pc:docMk/>
            <pc:sldMk cId="1799581741" sldId="1242"/>
            <ac:spMk id="3" creationId="{03E29A03-7C73-4278-A3E8-9444A9359019}"/>
          </ac:spMkLst>
        </pc:spChg>
        <pc:spChg chg="mod ord">
          <ac:chgData name="Mariah Helgeson" userId="51b1bd1c-374c-4333-91a8-ada6f1cc33a2" providerId="ADAL" clId="{2561BA1A-F32F-064E-9033-AAFC7156500D}" dt="2022-02-02T00:17:16.835" v="20843" actId="2711"/>
          <ac:spMkLst>
            <pc:docMk/>
            <pc:sldMk cId="1799581741" sldId="1242"/>
            <ac:spMk id="4" creationId="{AF88E619-30F6-473E-87FE-631AA77D9151}"/>
          </ac:spMkLst>
        </pc:spChg>
        <pc:spChg chg="add mod">
          <ac:chgData name="Mariah Helgeson" userId="51b1bd1c-374c-4333-91a8-ada6f1cc33a2" providerId="ADAL" clId="{2561BA1A-F32F-064E-9033-AAFC7156500D}" dt="2022-01-25T19:24:21.721" v="3144"/>
          <ac:spMkLst>
            <pc:docMk/>
            <pc:sldMk cId="1799581741" sldId="1242"/>
            <ac:spMk id="7" creationId="{9CDD2961-6C2E-5E48-BD8E-A091CB1E538B}"/>
          </ac:spMkLst>
        </pc:spChg>
        <pc:spChg chg="add mod">
          <ac:chgData name="Mariah Helgeson" userId="51b1bd1c-374c-4333-91a8-ada6f1cc33a2" providerId="ADAL" clId="{2561BA1A-F32F-064E-9033-AAFC7156500D}" dt="2022-01-25T19:24:21.721" v="3144"/>
          <ac:spMkLst>
            <pc:docMk/>
            <pc:sldMk cId="1799581741" sldId="1242"/>
            <ac:spMk id="8" creationId="{393A8EA0-D9F8-184B-8205-5FF7C75370CD}"/>
          </ac:spMkLst>
        </pc:spChg>
        <pc:spChg chg="add mod">
          <ac:chgData name="Mariah Helgeson" userId="51b1bd1c-374c-4333-91a8-ada6f1cc33a2" providerId="ADAL" clId="{2561BA1A-F32F-064E-9033-AAFC7156500D}" dt="2022-01-25T19:24:21.721" v="3144"/>
          <ac:spMkLst>
            <pc:docMk/>
            <pc:sldMk cId="1799581741" sldId="1242"/>
            <ac:spMk id="9" creationId="{BC691132-B800-1D4B-A6A6-1B388EBCA351}"/>
          </ac:spMkLst>
        </pc:spChg>
        <pc:spChg chg="add mod">
          <ac:chgData name="Mariah Helgeson" userId="51b1bd1c-374c-4333-91a8-ada6f1cc33a2" providerId="ADAL" clId="{2561BA1A-F32F-064E-9033-AAFC7156500D}" dt="2022-01-25T19:24:21.721" v="3144"/>
          <ac:spMkLst>
            <pc:docMk/>
            <pc:sldMk cId="1799581741" sldId="1242"/>
            <ac:spMk id="10" creationId="{294267E3-D961-0749-8DAD-B36E14933E29}"/>
          </ac:spMkLst>
        </pc:spChg>
        <pc:spChg chg="add mod">
          <ac:chgData name="Mariah Helgeson" userId="51b1bd1c-374c-4333-91a8-ada6f1cc33a2" providerId="ADAL" clId="{2561BA1A-F32F-064E-9033-AAFC7156500D}" dt="2022-01-25T19:24:21.721" v="3144"/>
          <ac:spMkLst>
            <pc:docMk/>
            <pc:sldMk cId="1799581741" sldId="1242"/>
            <ac:spMk id="11" creationId="{BEAD8B88-4035-0F4E-ABED-337B1D4D9F16}"/>
          </ac:spMkLst>
        </pc:spChg>
        <pc:spChg chg="add mod">
          <ac:chgData name="Mariah Helgeson" userId="51b1bd1c-374c-4333-91a8-ada6f1cc33a2" providerId="ADAL" clId="{2561BA1A-F32F-064E-9033-AAFC7156500D}" dt="2022-01-25T19:24:21.721" v="3144"/>
          <ac:spMkLst>
            <pc:docMk/>
            <pc:sldMk cId="1799581741" sldId="1242"/>
            <ac:spMk id="12" creationId="{8B4BEDA9-6B8F-AD43-BC56-A7D93591698C}"/>
          </ac:spMkLst>
        </pc:spChg>
        <pc:spChg chg="add mod">
          <ac:chgData name="Mariah Helgeson" userId="51b1bd1c-374c-4333-91a8-ada6f1cc33a2" providerId="ADAL" clId="{2561BA1A-F32F-064E-9033-AAFC7156500D}" dt="2022-01-25T19:24:21.721" v="3144"/>
          <ac:spMkLst>
            <pc:docMk/>
            <pc:sldMk cId="1799581741" sldId="1242"/>
            <ac:spMk id="13" creationId="{0576AF7A-4DB0-CA44-B1BB-3595F2AA6BF0}"/>
          </ac:spMkLst>
        </pc:spChg>
        <pc:spChg chg="add mod">
          <ac:chgData name="Mariah Helgeson" userId="51b1bd1c-374c-4333-91a8-ada6f1cc33a2" providerId="ADAL" clId="{2561BA1A-F32F-064E-9033-AAFC7156500D}" dt="2022-01-25T19:24:21.721" v="3144"/>
          <ac:spMkLst>
            <pc:docMk/>
            <pc:sldMk cId="1799581741" sldId="1242"/>
            <ac:spMk id="14" creationId="{E8F8B33C-8B13-9543-ABD3-2E4251CD4EC4}"/>
          </ac:spMkLst>
        </pc:spChg>
        <pc:spChg chg="add mod">
          <ac:chgData name="Mariah Helgeson" userId="51b1bd1c-374c-4333-91a8-ada6f1cc33a2" providerId="ADAL" clId="{2561BA1A-F32F-064E-9033-AAFC7156500D}" dt="2022-01-25T19:24:21.721" v="3144"/>
          <ac:spMkLst>
            <pc:docMk/>
            <pc:sldMk cId="1799581741" sldId="1242"/>
            <ac:spMk id="15" creationId="{70A1E6F2-F1E6-AF45-9BF8-293D4F869EFB}"/>
          </ac:spMkLst>
        </pc:spChg>
        <pc:spChg chg="add mod">
          <ac:chgData name="Mariah Helgeson" userId="51b1bd1c-374c-4333-91a8-ada6f1cc33a2" providerId="ADAL" clId="{2561BA1A-F32F-064E-9033-AAFC7156500D}" dt="2022-01-25T19:24:21.721" v="3144"/>
          <ac:spMkLst>
            <pc:docMk/>
            <pc:sldMk cId="1799581741" sldId="1242"/>
            <ac:spMk id="16" creationId="{9AB02A6E-BB8B-A44C-A25D-4BF316547857}"/>
          </ac:spMkLst>
        </pc:spChg>
        <pc:spChg chg="add mod">
          <ac:chgData name="Mariah Helgeson" userId="51b1bd1c-374c-4333-91a8-ada6f1cc33a2" providerId="ADAL" clId="{2561BA1A-F32F-064E-9033-AAFC7156500D}" dt="2022-01-25T19:24:21.721" v="3144"/>
          <ac:spMkLst>
            <pc:docMk/>
            <pc:sldMk cId="1799581741" sldId="1242"/>
            <ac:spMk id="17" creationId="{E068833D-FE2A-1F48-A427-3C83965CF23B}"/>
          </ac:spMkLst>
        </pc:spChg>
        <pc:spChg chg="add mod">
          <ac:chgData name="Mariah Helgeson" userId="51b1bd1c-374c-4333-91a8-ada6f1cc33a2" providerId="ADAL" clId="{2561BA1A-F32F-064E-9033-AAFC7156500D}" dt="2022-01-25T19:24:21.721" v="3144"/>
          <ac:spMkLst>
            <pc:docMk/>
            <pc:sldMk cId="1799581741" sldId="1242"/>
            <ac:spMk id="18" creationId="{3C5AC2F4-DE59-8045-95C5-A7C7AAB2DE70}"/>
          </ac:spMkLst>
        </pc:spChg>
        <pc:spChg chg="add mod">
          <ac:chgData name="Mariah Helgeson" userId="51b1bd1c-374c-4333-91a8-ada6f1cc33a2" providerId="ADAL" clId="{2561BA1A-F32F-064E-9033-AAFC7156500D}" dt="2022-01-25T19:24:21.721" v="3144"/>
          <ac:spMkLst>
            <pc:docMk/>
            <pc:sldMk cId="1799581741" sldId="1242"/>
            <ac:spMk id="19" creationId="{393D9054-856D-3243-849D-05CB3C61DC6A}"/>
          </ac:spMkLst>
        </pc:spChg>
        <pc:spChg chg="add mod">
          <ac:chgData name="Mariah Helgeson" userId="51b1bd1c-374c-4333-91a8-ada6f1cc33a2" providerId="ADAL" clId="{2561BA1A-F32F-064E-9033-AAFC7156500D}" dt="2022-01-25T19:24:21.721" v="3144"/>
          <ac:spMkLst>
            <pc:docMk/>
            <pc:sldMk cId="1799581741" sldId="1242"/>
            <ac:spMk id="20" creationId="{81F14918-EB1E-294D-BD39-724316129D43}"/>
          </ac:spMkLst>
        </pc:spChg>
        <pc:spChg chg="add mod">
          <ac:chgData name="Mariah Helgeson" userId="51b1bd1c-374c-4333-91a8-ada6f1cc33a2" providerId="ADAL" clId="{2561BA1A-F32F-064E-9033-AAFC7156500D}" dt="2022-01-25T19:24:21.721" v="3144"/>
          <ac:spMkLst>
            <pc:docMk/>
            <pc:sldMk cId="1799581741" sldId="1242"/>
            <ac:spMk id="21" creationId="{B1A31188-4A67-AD41-859F-1919D59056FC}"/>
          </ac:spMkLst>
        </pc:spChg>
        <pc:spChg chg="add mod">
          <ac:chgData name="Mariah Helgeson" userId="51b1bd1c-374c-4333-91a8-ada6f1cc33a2" providerId="ADAL" clId="{2561BA1A-F32F-064E-9033-AAFC7156500D}" dt="2022-01-25T19:24:21.721" v="3144"/>
          <ac:spMkLst>
            <pc:docMk/>
            <pc:sldMk cId="1799581741" sldId="1242"/>
            <ac:spMk id="22" creationId="{C54AD50F-F085-3F4A-8D11-DDBC3AFA90D3}"/>
          </ac:spMkLst>
        </pc:spChg>
        <pc:spChg chg="add mod">
          <ac:chgData name="Mariah Helgeson" userId="51b1bd1c-374c-4333-91a8-ada6f1cc33a2" providerId="ADAL" clId="{2561BA1A-F32F-064E-9033-AAFC7156500D}" dt="2022-01-25T19:24:21.721" v="3144"/>
          <ac:spMkLst>
            <pc:docMk/>
            <pc:sldMk cId="1799581741" sldId="1242"/>
            <ac:spMk id="23" creationId="{1D077BBE-9332-8841-97A9-A19E2263191D}"/>
          </ac:spMkLst>
        </pc:spChg>
        <pc:spChg chg="add mod">
          <ac:chgData name="Mariah Helgeson" userId="51b1bd1c-374c-4333-91a8-ada6f1cc33a2" providerId="ADAL" clId="{2561BA1A-F32F-064E-9033-AAFC7156500D}" dt="2022-01-25T19:24:21.721" v="3144"/>
          <ac:spMkLst>
            <pc:docMk/>
            <pc:sldMk cId="1799581741" sldId="1242"/>
            <ac:spMk id="24" creationId="{AB5240A2-6401-E645-951D-63D08F384014}"/>
          </ac:spMkLst>
        </pc:spChg>
        <pc:spChg chg="add mod">
          <ac:chgData name="Mariah Helgeson" userId="51b1bd1c-374c-4333-91a8-ada6f1cc33a2" providerId="ADAL" clId="{2561BA1A-F32F-064E-9033-AAFC7156500D}" dt="2022-01-25T19:24:21.721" v="3144"/>
          <ac:spMkLst>
            <pc:docMk/>
            <pc:sldMk cId="1799581741" sldId="1242"/>
            <ac:spMk id="25" creationId="{D82A2CEB-82E2-1149-86E1-8D1760224A0D}"/>
          </ac:spMkLst>
        </pc:spChg>
        <pc:spChg chg="add mod">
          <ac:chgData name="Mariah Helgeson" userId="51b1bd1c-374c-4333-91a8-ada6f1cc33a2" providerId="ADAL" clId="{2561BA1A-F32F-064E-9033-AAFC7156500D}" dt="2022-01-25T19:24:21.721" v="3144"/>
          <ac:spMkLst>
            <pc:docMk/>
            <pc:sldMk cId="1799581741" sldId="1242"/>
            <ac:spMk id="26" creationId="{28BF519F-E596-BB42-8899-A876BA10BA7B}"/>
          </ac:spMkLst>
        </pc:spChg>
      </pc:sldChg>
      <pc:sldChg chg="addSp modSp mod modClrScheme chgLayout">
        <pc:chgData name="Mariah Helgeson" userId="51b1bd1c-374c-4333-91a8-ada6f1cc33a2" providerId="ADAL" clId="{2561BA1A-F32F-064E-9033-AAFC7156500D}" dt="2022-02-02T00:15:33.834" v="20825" actId="255"/>
        <pc:sldMkLst>
          <pc:docMk/>
          <pc:sldMk cId="3757715553" sldId="1243"/>
        </pc:sldMkLst>
        <pc:spChg chg="mod ord">
          <ac:chgData name="Mariah Helgeson" userId="51b1bd1c-374c-4333-91a8-ada6f1cc33a2" providerId="ADAL" clId="{2561BA1A-F32F-064E-9033-AAFC7156500D}" dt="2022-02-02T00:15:33.834" v="20825" actId="255"/>
          <ac:spMkLst>
            <pc:docMk/>
            <pc:sldMk cId="3757715553" sldId="1243"/>
            <ac:spMk id="2" creationId="{30D207EA-6A40-428C-BC39-141EEEF6EE11}"/>
          </ac:spMkLst>
        </pc:spChg>
        <pc:spChg chg="mod ord">
          <ac:chgData name="Mariah Helgeson" userId="51b1bd1c-374c-4333-91a8-ada6f1cc33a2" providerId="ADAL" clId="{2561BA1A-F32F-064E-9033-AAFC7156500D}" dt="2022-01-25T20:02:29.854" v="3648" actId="700"/>
          <ac:spMkLst>
            <pc:docMk/>
            <pc:sldMk cId="3757715553" sldId="1243"/>
            <ac:spMk id="3" creationId="{38C0BA40-AAB0-4B13-A55A-7264D4555B0D}"/>
          </ac:spMkLst>
        </pc:spChg>
        <pc:spChg chg="mod ord">
          <ac:chgData name="Mariah Helgeson" userId="51b1bd1c-374c-4333-91a8-ada6f1cc33a2" providerId="ADAL" clId="{2561BA1A-F32F-064E-9033-AAFC7156500D}" dt="2022-01-25T20:02:29.854" v="3648" actId="700"/>
          <ac:spMkLst>
            <pc:docMk/>
            <pc:sldMk cId="3757715553" sldId="1243"/>
            <ac:spMk id="4" creationId="{1EACBBBF-605F-4FE9-B548-78C247E504BB}"/>
          </ac:spMkLst>
        </pc:spChg>
        <pc:spChg chg="add mod">
          <ac:chgData name="Mariah Helgeson" userId="51b1bd1c-374c-4333-91a8-ada6f1cc33a2" providerId="ADAL" clId="{2561BA1A-F32F-064E-9033-AAFC7156500D}" dt="2022-01-25T19:24:17.346" v="3141"/>
          <ac:spMkLst>
            <pc:docMk/>
            <pc:sldMk cId="3757715553" sldId="1243"/>
            <ac:spMk id="5" creationId="{1BB8B4BC-B49D-D840-B4BA-4E0A57970B14}"/>
          </ac:spMkLst>
        </pc:spChg>
        <pc:spChg chg="add mod">
          <ac:chgData name="Mariah Helgeson" userId="51b1bd1c-374c-4333-91a8-ada6f1cc33a2" providerId="ADAL" clId="{2561BA1A-F32F-064E-9033-AAFC7156500D}" dt="2022-01-25T19:24:17.346" v="3141"/>
          <ac:spMkLst>
            <pc:docMk/>
            <pc:sldMk cId="3757715553" sldId="1243"/>
            <ac:spMk id="6" creationId="{53D13E6B-931E-A049-B8F0-AE65742887B1}"/>
          </ac:spMkLst>
        </pc:spChg>
        <pc:spChg chg="add mod">
          <ac:chgData name="Mariah Helgeson" userId="51b1bd1c-374c-4333-91a8-ada6f1cc33a2" providerId="ADAL" clId="{2561BA1A-F32F-064E-9033-AAFC7156500D}" dt="2022-01-25T19:24:17.346" v="3141"/>
          <ac:spMkLst>
            <pc:docMk/>
            <pc:sldMk cId="3757715553" sldId="1243"/>
            <ac:spMk id="7" creationId="{F4A4942D-ED10-144B-BBE6-31E4AD66B7FD}"/>
          </ac:spMkLst>
        </pc:spChg>
        <pc:spChg chg="add mod">
          <ac:chgData name="Mariah Helgeson" userId="51b1bd1c-374c-4333-91a8-ada6f1cc33a2" providerId="ADAL" clId="{2561BA1A-F32F-064E-9033-AAFC7156500D}" dt="2022-01-25T19:24:17.346" v="3141"/>
          <ac:spMkLst>
            <pc:docMk/>
            <pc:sldMk cId="3757715553" sldId="1243"/>
            <ac:spMk id="8" creationId="{EB7903AF-DBDA-4D45-BC12-5651B55B382D}"/>
          </ac:spMkLst>
        </pc:spChg>
        <pc:spChg chg="add mod">
          <ac:chgData name="Mariah Helgeson" userId="51b1bd1c-374c-4333-91a8-ada6f1cc33a2" providerId="ADAL" clId="{2561BA1A-F32F-064E-9033-AAFC7156500D}" dt="2022-01-25T19:24:17.346" v="3141"/>
          <ac:spMkLst>
            <pc:docMk/>
            <pc:sldMk cId="3757715553" sldId="1243"/>
            <ac:spMk id="9" creationId="{964C9D0D-9D81-5D41-B26B-A9F93E72941E}"/>
          </ac:spMkLst>
        </pc:spChg>
        <pc:spChg chg="add mod">
          <ac:chgData name="Mariah Helgeson" userId="51b1bd1c-374c-4333-91a8-ada6f1cc33a2" providerId="ADAL" clId="{2561BA1A-F32F-064E-9033-AAFC7156500D}" dt="2022-01-25T19:24:17.346" v="3141"/>
          <ac:spMkLst>
            <pc:docMk/>
            <pc:sldMk cId="3757715553" sldId="1243"/>
            <ac:spMk id="10" creationId="{07E47699-A189-3740-BE0D-69C29FC1D2BC}"/>
          </ac:spMkLst>
        </pc:spChg>
        <pc:spChg chg="add mod">
          <ac:chgData name="Mariah Helgeson" userId="51b1bd1c-374c-4333-91a8-ada6f1cc33a2" providerId="ADAL" clId="{2561BA1A-F32F-064E-9033-AAFC7156500D}" dt="2022-01-25T19:24:17.346" v="3141"/>
          <ac:spMkLst>
            <pc:docMk/>
            <pc:sldMk cId="3757715553" sldId="1243"/>
            <ac:spMk id="11" creationId="{C6FA120E-B35F-6B46-8F97-9AF2ABF62EBB}"/>
          </ac:spMkLst>
        </pc:spChg>
        <pc:spChg chg="add mod">
          <ac:chgData name="Mariah Helgeson" userId="51b1bd1c-374c-4333-91a8-ada6f1cc33a2" providerId="ADAL" clId="{2561BA1A-F32F-064E-9033-AAFC7156500D}" dt="2022-01-25T19:24:17.346" v="3141"/>
          <ac:spMkLst>
            <pc:docMk/>
            <pc:sldMk cId="3757715553" sldId="1243"/>
            <ac:spMk id="12" creationId="{1AC17CBE-B448-3C4C-852C-EA7EFCB47DB7}"/>
          </ac:spMkLst>
        </pc:spChg>
        <pc:spChg chg="add mod">
          <ac:chgData name="Mariah Helgeson" userId="51b1bd1c-374c-4333-91a8-ada6f1cc33a2" providerId="ADAL" clId="{2561BA1A-F32F-064E-9033-AAFC7156500D}" dt="2022-01-25T19:24:17.346" v="3141"/>
          <ac:spMkLst>
            <pc:docMk/>
            <pc:sldMk cId="3757715553" sldId="1243"/>
            <ac:spMk id="13" creationId="{C480970F-4B9D-0546-8323-AF296DE5978C}"/>
          </ac:spMkLst>
        </pc:spChg>
        <pc:spChg chg="add mod">
          <ac:chgData name="Mariah Helgeson" userId="51b1bd1c-374c-4333-91a8-ada6f1cc33a2" providerId="ADAL" clId="{2561BA1A-F32F-064E-9033-AAFC7156500D}" dt="2022-01-25T19:24:17.346" v="3141"/>
          <ac:spMkLst>
            <pc:docMk/>
            <pc:sldMk cId="3757715553" sldId="1243"/>
            <ac:spMk id="14" creationId="{FE7E3062-2A5A-624F-9052-317DEDECB0BE}"/>
          </ac:spMkLst>
        </pc:spChg>
        <pc:spChg chg="add mod">
          <ac:chgData name="Mariah Helgeson" userId="51b1bd1c-374c-4333-91a8-ada6f1cc33a2" providerId="ADAL" clId="{2561BA1A-F32F-064E-9033-AAFC7156500D}" dt="2022-01-25T19:24:17.346" v="3141"/>
          <ac:spMkLst>
            <pc:docMk/>
            <pc:sldMk cId="3757715553" sldId="1243"/>
            <ac:spMk id="15" creationId="{8D15DB3A-9ACA-0C4D-8EDA-4469CC808FA4}"/>
          </ac:spMkLst>
        </pc:spChg>
        <pc:spChg chg="add mod">
          <ac:chgData name="Mariah Helgeson" userId="51b1bd1c-374c-4333-91a8-ada6f1cc33a2" providerId="ADAL" clId="{2561BA1A-F32F-064E-9033-AAFC7156500D}" dt="2022-01-25T19:24:17.346" v="3141"/>
          <ac:spMkLst>
            <pc:docMk/>
            <pc:sldMk cId="3757715553" sldId="1243"/>
            <ac:spMk id="16" creationId="{965F40EB-B42B-8B4D-9C2B-538AC257593A}"/>
          </ac:spMkLst>
        </pc:spChg>
        <pc:spChg chg="add mod">
          <ac:chgData name="Mariah Helgeson" userId="51b1bd1c-374c-4333-91a8-ada6f1cc33a2" providerId="ADAL" clId="{2561BA1A-F32F-064E-9033-AAFC7156500D}" dt="2022-01-25T19:24:17.346" v="3141"/>
          <ac:spMkLst>
            <pc:docMk/>
            <pc:sldMk cId="3757715553" sldId="1243"/>
            <ac:spMk id="17" creationId="{D9FFF0A7-DD79-9F4D-8F21-071F827394E8}"/>
          </ac:spMkLst>
        </pc:spChg>
        <pc:spChg chg="add mod">
          <ac:chgData name="Mariah Helgeson" userId="51b1bd1c-374c-4333-91a8-ada6f1cc33a2" providerId="ADAL" clId="{2561BA1A-F32F-064E-9033-AAFC7156500D}" dt="2022-01-25T19:24:17.346" v="3141"/>
          <ac:spMkLst>
            <pc:docMk/>
            <pc:sldMk cId="3757715553" sldId="1243"/>
            <ac:spMk id="18" creationId="{921EE7A2-0F0C-6A4A-8B75-A35A5303C53D}"/>
          </ac:spMkLst>
        </pc:spChg>
        <pc:spChg chg="add mod">
          <ac:chgData name="Mariah Helgeson" userId="51b1bd1c-374c-4333-91a8-ada6f1cc33a2" providerId="ADAL" clId="{2561BA1A-F32F-064E-9033-AAFC7156500D}" dt="2022-01-25T19:24:17.346" v="3141"/>
          <ac:spMkLst>
            <pc:docMk/>
            <pc:sldMk cId="3757715553" sldId="1243"/>
            <ac:spMk id="19" creationId="{E9CBB558-4A69-EA45-ABC7-2EC60BB7F5FB}"/>
          </ac:spMkLst>
        </pc:spChg>
        <pc:spChg chg="add mod">
          <ac:chgData name="Mariah Helgeson" userId="51b1bd1c-374c-4333-91a8-ada6f1cc33a2" providerId="ADAL" clId="{2561BA1A-F32F-064E-9033-AAFC7156500D}" dt="2022-01-25T19:24:17.346" v="3141"/>
          <ac:spMkLst>
            <pc:docMk/>
            <pc:sldMk cId="3757715553" sldId="1243"/>
            <ac:spMk id="20" creationId="{6BC50709-D040-A242-BCB2-D2B9526822D7}"/>
          </ac:spMkLst>
        </pc:spChg>
        <pc:spChg chg="add mod">
          <ac:chgData name="Mariah Helgeson" userId="51b1bd1c-374c-4333-91a8-ada6f1cc33a2" providerId="ADAL" clId="{2561BA1A-F32F-064E-9033-AAFC7156500D}" dt="2022-01-25T19:24:17.346" v="3141"/>
          <ac:spMkLst>
            <pc:docMk/>
            <pc:sldMk cId="3757715553" sldId="1243"/>
            <ac:spMk id="21" creationId="{C588C4F0-DD9A-DB4A-9C60-885EAAD7E0D9}"/>
          </ac:spMkLst>
        </pc:spChg>
        <pc:spChg chg="add mod">
          <ac:chgData name="Mariah Helgeson" userId="51b1bd1c-374c-4333-91a8-ada6f1cc33a2" providerId="ADAL" clId="{2561BA1A-F32F-064E-9033-AAFC7156500D}" dt="2022-01-25T19:24:17.346" v="3141"/>
          <ac:spMkLst>
            <pc:docMk/>
            <pc:sldMk cId="3757715553" sldId="1243"/>
            <ac:spMk id="22" creationId="{8687BFBE-9A55-A84E-B156-48DD8B3A0CD5}"/>
          </ac:spMkLst>
        </pc:spChg>
        <pc:spChg chg="add mod">
          <ac:chgData name="Mariah Helgeson" userId="51b1bd1c-374c-4333-91a8-ada6f1cc33a2" providerId="ADAL" clId="{2561BA1A-F32F-064E-9033-AAFC7156500D}" dt="2022-01-25T19:24:17.346" v="3141"/>
          <ac:spMkLst>
            <pc:docMk/>
            <pc:sldMk cId="3757715553" sldId="1243"/>
            <ac:spMk id="23" creationId="{EACE351B-B7CE-1142-8B9B-6672D7EECC0A}"/>
          </ac:spMkLst>
        </pc:spChg>
        <pc:spChg chg="add mod">
          <ac:chgData name="Mariah Helgeson" userId="51b1bd1c-374c-4333-91a8-ada6f1cc33a2" providerId="ADAL" clId="{2561BA1A-F32F-064E-9033-AAFC7156500D}" dt="2022-01-25T19:24:17.346" v="3141"/>
          <ac:spMkLst>
            <pc:docMk/>
            <pc:sldMk cId="3757715553" sldId="1243"/>
            <ac:spMk id="24" creationId="{82E253A3-84B8-AC40-9A80-31F3AB170D14}"/>
          </ac:spMkLst>
        </pc:spChg>
      </pc:sldChg>
      <pc:sldChg chg="addSp modSp mod chgLayout">
        <pc:chgData name="Mariah Helgeson" userId="51b1bd1c-374c-4333-91a8-ada6f1cc33a2" providerId="ADAL" clId="{2561BA1A-F32F-064E-9033-AAFC7156500D}" dt="2022-02-02T00:14:59.109" v="20819" actId="255"/>
        <pc:sldMkLst>
          <pc:docMk/>
          <pc:sldMk cId="3850227889" sldId="1244"/>
        </pc:sldMkLst>
        <pc:spChg chg="mod ord">
          <ac:chgData name="Mariah Helgeson" userId="51b1bd1c-374c-4333-91a8-ada6f1cc33a2" providerId="ADAL" clId="{2561BA1A-F32F-064E-9033-AAFC7156500D}" dt="2022-02-02T00:14:59.109" v="20819" actId="255"/>
          <ac:spMkLst>
            <pc:docMk/>
            <pc:sldMk cId="3850227889" sldId="1244"/>
            <ac:spMk id="2" creationId="{57E9769A-F8FF-4C6C-842C-ED19DE9FBFC9}"/>
          </ac:spMkLst>
        </pc:spChg>
        <pc:spChg chg="mod ord">
          <ac:chgData name="Mariah Helgeson" userId="51b1bd1c-374c-4333-91a8-ada6f1cc33a2" providerId="ADAL" clId="{2561BA1A-F32F-064E-9033-AAFC7156500D}" dt="2022-01-25T20:02:29.854" v="3648" actId="700"/>
          <ac:spMkLst>
            <pc:docMk/>
            <pc:sldMk cId="3850227889" sldId="1244"/>
            <ac:spMk id="3" creationId="{1ABB9EA7-5DF4-43A4-974E-7D891C9273E1}"/>
          </ac:spMkLst>
        </pc:spChg>
        <pc:spChg chg="mod ord">
          <ac:chgData name="Mariah Helgeson" userId="51b1bd1c-374c-4333-91a8-ada6f1cc33a2" providerId="ADAL" clId="{2561BA1A-F32F-064E-9033-AAFC7156500D}" dt="2022-01-25T20:02:29.854" v="3648" actId="700"/>
          <ac:spMkLst>
            <pc:docMk/>
            <pc:sldMk cId="3850227889" sldId="1244"/>
            <ac:spMk id="4" creationId="{2738874E-9138-4E4F-9190-8277AC2F1F11}"/>
          </ac:spMkLst>
        </pc:spChg>
        <pc:spChg chg="add mod">
          <ac:chgData name="Mariah Helgeson" userId="51b1bd1c-374c-4333-91a8-ada6f1cc33a2" providerId="ADAL" clId="{2561BA1A-F32F-064E-9033-AAFC7156500D}" dt="2022-01-25T19:24:07.165" v="3135"/>
          <ac:spMkLst>
            <pc:docMk/>
            <pc:sldMk cId="3850227889" sldId="1244"/>
            <ac:spMk id="5" creationId="{A9FA4BB4-4FC4-4741-A770-021991BF3300}"/>
          </ac:spMkLst>
        </pc:spChg>
        <pc:spChg chg="add mod">
          <ac:chgData name="Mariah Helgeson" userId="51b1bd1c-374c-4333-91a8-ada6f1cc33a2" providerId="ADAL" clId="{2561BA1A-F32F-064E-9033-AAFC7156500D}" dt="2022-01-25T19:24:07.165" v="3135"/>
          <ac:spMkLst>
            <pc:docMk/>
            <pc:sldMk cId="3850227889" sldId="1244"/>
            <ac:spMk id="6" creationId="{750AE78A-C283-C846-9FDD-3FA7000DB398}"/>
          </ac:spMkLst>
        </pc:spChg>
        <pc:spChg chg="add mod">
          <ac:chgData name="Mariah Helgeson" userId="51b1bd1c-374c-4333-91a8-ada6f1cc33a2" providerId="ADAL" clId="{2561BA1A-F32F-064E-9033-AAFC7156500D}" dt="2022-01-25T19:24:07.165" v="3135"/>
          <ac:spMkLst>
            <pc:docMk/>
            <pc:sldMk cId="3850227889" sldId="1244"/>
            <ac:spMk id="7" creationId="{6019F216-CFDE-5642-B90B-44A0075BE100}"/>
          </ac:spMkLst>
        </pc:spChg>
        <pc:spChg chg="add mod">
          <ac:chgData name="Mariah Helgeson" userId="51b1bd1c-374c-4333-91a8-ada6f1cc33a2" providerId="ADAL" clId="{2561BA1A-F32F-064E-9033-AAFC7156500D}" dt="2022-01-25T19:24:07.165" v="3135"/>
          <ac:spMkLst>
            <pc:docMk/>
            <pc:sldMk cId="3850227889" sldId="1244"/>
            <ac:spMk id="8" creationId="{B487BDEC-2C08-594D-9CF8-AB40F9C5D585}"/>
          </ac:spMkLst>
        </pc:spChg>
        <pc:spChg chg="add mod">
          <ac:chgData name="Mariah Helgeson" userId="51b1bd1c-374c-4333-91a8-ada6f1cc33a2" providerId="ADAL" clId="{2561BA1A-F32F-064E-9033-AAFC7156500D}" dt="2022-01-25T19:24:07.165" v="3135"/>
          <ac:spMkLst>
            <pc:docMk/>
            <pc:sldMk cId="3850227889" sldId="1244"/>
            <ac:spMk id="9" creationId="{31F601CB-A1C5-504C-8CAC-B2350285B507}"/>
          </ac:spMkLst>
        </pc:spChg>
        <pc:spChg chg="add mod">
          <ac:chgData name="Mariah Helgeson" userId="51b1bd1c-374c-4333-91a8-ada6f1cc33a2" providerId="ADAL" clId="{2561BA1A-F32F-064E-9033-AAFC7156500D}" dt="2022-01-25T19:24:07.165" v="3135"/>
          <ac:spMkLst>
            <pc:docMk/>
            <pc:sldMk cId="3850227889" sldId="1244"/>
            <ac:spMk id="10" creationId="{A1C196F5-0679-A747-97F4-1A3A4A922B3A}"/>
          </ac:spMkLst>
        </pc:spChg>
        <pc:spChg chg="add mod">
          <ac:chgData name="Mariah Helgeson" userId="51b1bd1c-374c-4333-91a8-ada6f1cc33a2" providerId="ADAL" clId="{2561BA1A-F32F-064E-9033-AAFC7156500D}" dt="2022-01-25T19:24:07.165" v="3135"/>
          <ac:spMkLst>
            <pc:docMk/>
            <pc:sldMk cId="3850227889" sldId="1244"/>
            <ac:spMk id="11" creationId="{8B7EA9BB-62F5-C94C-9315-5EF069718029}"/>
          </ac:spMkLst>
        </pc:spChg>
        <pc:spChg chg="add mod">
          <ac:chgData name="Mariah Helgeson" userId="51b1bd1c-374c-4333-91a8-ada6f1cc33a2" providerId="ADAL" clId="{2561BA1A-F32F-064E-9033-AAFC7156500D}" dt="2022-01-25T19:24:07.165" v="3135"/>
          <ac:spMkLst>
            <pc:docMk/>
            <pc:sldMk cId="3850227889" sldId="1244"/>
            <ac:spMk id="12" creationId="{88E13C10-AA9F-704B-A2A0-AD27209E629B}"/>
          </ac:spMkLst>
        </pc:spChg>
        <pc:spChg chg="add mod">
          <ac:chgData name="Mariah Helgeson" userId="51b1bd1c-374c-4333-91a8-ada6f1cc33a2" providerId="ADAL" clId="{2561BA1A-F32F-064E-9033-AAFC7156500D}" dt="2022-01-25T19:24:07.165" v="3135"/>
          <ac:spMkLst>
            <pc:docMk/>
            <pc:sldMk cId="3850227889" sldId="1244"/>
            <ac:spMk id="13" creationId="{CE2F19D2-7F65-BB47-A69D-009116F87FDC}"/>
          </ac:spMkLst>
        </pc:spChg>
        <pc:spChg chg="add mod">
          <ac:chgData name="Mariah Helgeson" userId="51b1bd1c-374c-4333-91a8-ada6f1cc33a2" providerId="ADAL" clId="{2561BA1A-F32F-064E-9033-AAFC7156500D}" dt="2022-01-25T19:24:07.165" v="3135"/>
          <ac:spMkLst>
            <pc:docMk/>
            <pc:sldMk cId="3850227889" sldId="1244"/>
            <ac:spMk id="14" creationId="{37864EAE-78DE-804B-93D2-042C27F493DB}"/>
          </ac:spMkLst>
        </pc:spChg>
        <pc:spChg chg="add mod">
          <ac:chgData name="Mariah Helgeson" userId="51b1bd1c-374c-4333-91a8-ada6f1cc33a2" providerId="ADAL" clId="{2561BA1A-F32F-064E-9033-AAFC7156500D}" dt="2022-01-25T19:24:07.165" v="3135"/>
          <ac:spMkLst>
            <pc:docMk/>
            <pc:sldMk cId="3850227889" sldId="1244"/>
            <ac:spMk id="15" creationId="{0C307BCC-928F-8942-826D-A98F3940B032}"/>
          </ac:spMkLst>
        </pc:spChg>
        <pc:spChg chg="add mod">
          <ac:chgData name="Mariah Helgeson" userId="51b1bd1c-374c-4333-91a8-ada6f1cc33a2" providerId="ADAL" clId="{2561BA1A-F32F-064E-9033-AAFC7156500D}" dt="2022-01-25T19:24:07.165" v="3135"/>
          <ac:spMkLst>
            <pc:docMk/>
            <pc:sldMk cId="3850227889" sldId="1244"/>
            <ac:spMk id="16" creationId="{20584D98-F76E-9E40-9FCF-33C909086899}"/>
          </ac:spMkLst>
        </pc:spChg>
        <pc:spChg chg="add mod">
          <ac:chgData name="Mariah Helgeson" userId="51b1bd1c-374c-4333-91a8-ada6f1cc33a2" providerId="ADAL" clId="{2561BA1A-F32F-064E-9033-AAFC7156500D}" dt="2022-01-25T19:24:07.165" v="3135"/>
          <ac:spMkLst>
            <pc:docMk/>
            <pc:sldMk cId="3850227889" sldId="1244"/>
            <ac:spMk id="17" creationId="{6E04511D-4504-3746-82A2-5C32B8CDAFCF}"/>
          </ac:spMkLst>
        </pc:spChg>
        <pc:spChg chg="add mod">
          <ac:chgData name="Mariah Helgeson" userId="51b1bd1c-374c-4333-91a8-ada6f1cc33a2" providerId="ADAL" clId="{2561BA1A-F32F-064E-9033-AAFC7156500D}" dt="2022-01-25T19:24:07.165" v="3135"/>
          <ac:spMkLst>
            <pc:docMk/>
            <pc:sldMk cId="3850227889" sldId="1244"/>
            <ac:spMk id="18" creationId="{32FBEA0E-BA76-6F4A-A4D6-D41681088E9A}"/>
          </ac:spMkLst>
        </pc:spChg>
        <pc:spChg chg="add mod">
          <ac:chgData name="Mariah Helgeson" userId="51b1bd1c-374c-4333-91a8-ada6f1cc33a2" providerId="ADAL" clId="{2561BA1A-F32F-064E-9033-AAFC7156500D}" dt="2022-01-25T19:24:07.165" v="3135"/>
          <ac:spMkLst>
            <pc:docMk/>
            <pc:sldMk cId="3850227889" sldId="1244"/>
            <ac:spMk id="19" creationId="{0DA9A5BD-3425-FB43-9248-A55D39124EDD}"/>
          </ac:spMkLst>
        </pc:spChg>
        <pc:spChg chg="add mod">
          <ac:chgData name="Mariah Helgeson" userId="51b1bd1c-374c-4333-91a8-ada6f1cc33a2" providerId="ADAL" clId="{2561BA1A-F32F-064E-9033-AAFC7156500D}" dt="2022-01-25T19:24:07.165" v="3135"/>
          <ac:spMkLst>
            <pc:docMk/>
            <pc:sldMk cId="3850227889" sldId="1244"/>
            <ac:spMk id="20" creationId="{8E28A9E3-B847-164C-A7F1-49659BA8949C}"/>
          </ac:spMkLst>
        </pc:spChg>
        <pc:spChg chg="add mod">
          <ac:chgData name="Mariah Helgeson" userId="51b1bd1c-374c-4333-91a8-ada6f1cc33a2" providerId="ADAL" clId="{2561BA1A-F32F-064E-9033-AAFC7156500D}" dt="2022-01-25T19:24:07.165" v="3135"/>
          <ac:spMkLst>
            <pc:docMk/>
            <pc:sldMk cId="3850227889" sldId="1244"/>
            <ac:spMk id="21" creationId="{65340DB3-E52E-B143-A208-D12D1F8FD459}"/>
          </ac:spMkLst>
        </pc:spChg>
        <pc:spChg chg="add mod">
          <ac:chgData name="Mariah Helgeson" userId="51b1bd1c-374c-4333-91a8-ada6f1cc33a2" providerId="ADAL" clId="{2561BA1A-F32F-064E-9033-AAFC7156500D}" dt="2022-01-25T19:24:07.165" v="3135"/>
          <ac:spMkLst>
            <pc:docMk/>
            <pc:sldMk cId="3850227889" sldId="1244"/>
            <ac:spMk id="22" creationId="{0E1D3D13-726B-C548-8785-B863FC92AC1F}"/>
          </ac:spMkLst>
        </pc:spChg>
        <pc:spChg chg="add mod">
          <ac:chgData name="Mariah Helgeson" userId="51b1bd1c-374c-4333-91a8-ada6f1cc33a2" providerId="ADAL" clId="{2561BA1A-F32F-064E-9033-AAFC7156500D}" dt="2022-01-25T19:24:07.165" v="3135"/>
          <ac:spMkLst>
            <pc:docMk/>
            <pc:sldMk cId="3850227889" sldId="1244"/>
            <ac:spMk id="23" creationId="{2856FD52-74C6-354D-A1C6-0C2194123EA7}"/>
          </ac:spMkLst>
        </pc:spChg>
        <pc:spChg chg="add mod">
          <ac:chgData name="Mariah Helgeson" userId="51b1bd1c-374c-4333-91a8-ada6f1cc33a2" providerId="ADAL" clId="{2561BA1A-F32F-064E-9033-AAFC7156500D}" dt="2022-01-25T19:24:07.165" v="3135"/>
          <ac:spMkLst>
            <pc:docMk/>
            <pc:sldMk cId="3850227889" sldId="1244"/>
            <ac:spMk id="24" creationId="{987BBD4F-31C5-924C-A107-D841BF392EFC}"/>
          </ac:spMkLst>
        </pc:spChg>
      </pc:sldChg>
      <pc:sldChg chg="addSp modSp mod chgLayout">
        <pc:chgData name="Mariah Helgeson" userId="51b1bd1c-374c-4333-91a8-ada6f1cc33a2" providerId="ADAL" clId="{2561BA1A-F32F-064E-9033-AAFC7156500D}" dt="2022-02-02T00:15:05.701" v="20820" actId="255"/>
        <pc:sldMkLst>
          <pc:docMk/>
          <pc:sldMk cId="2951539481" sldId="1245"/>
        </pc:sldMkLst>
        <pc:spChg chg="mod ord">
          <ac:chgData name="Mariah Helgeson" userId="51b1bd1c-374c-4333-91a8-ada6f1cc33a2" providerId="ADAL" clId="{2561BA1A-F32F-064E-9033-AAFC7156500D}" dt="2022-01-25T20:02:29.854" v="3648" actId="700"/>
          <ac:spMkLst>
            <pc:docMk/>
            <pc:sldMk cId="2951539481" sldId="1245"/>
            <ac:spMk id="3" creationId="{6B27CF2D-EBE6-4879-8C4D-375A63617C7F}"/>
          </ac:spMkLst>
        </pc:spChg>
        <pc:spChg chg="mod ord">
          <ac:chgData name="Mariah Helgeson" userId="51b1bd1c-374c-4333-91a8-ada6f1cc33a2" providerId="ADAL" clId="{2561BA1A-F32F-064E-9033-AAFC7156500D}" dt="2022-01-25T20:02:29.854" v="3648" actId="700"/>
          <ac:spMkLst>
            <pc:docMk/>
            <pc:sldMk cId="2951539481" sldId="1245"/>
            <ac:spMk id="4" creationId="{3B6E48EE-D485-43F0-8B5F-9CCA61792982}"/>
          </ac:spMkLst>
        </pc:spChg>
        <pc:spChg chg="mod ord">
          <ac:chgData name="Mariah Helgeson" userId="51b1bd1c-374c-4333-91a8-ada6f1cc33a2" providerId="ADAL" clId="{2561BA1A-F32F-064E-9033-AAFC7156500D}" dt="2022-02-02T00:15:05.701" v="20820" actId="255"/>
          <ac:spMkLst>
            <pc:docMk/>
            <pc:sldMk cId="2951539481" sldId="1245"/>
            <ac:spMk id="5" creationId="{5A4435B9-5ACE-4D72-ABC4-28D8CFE49D94}"/>
          </ac:spMkLst>
        </pc:spChg>
        <pc:spChg chg="add mod">
          <ac:chgData name="Mariah Helgeson" userId="51b1bd1c-374c-4333-91a8-ada6f1cc33a2" providerId="ADAL" clId="{2561BA1A-F32F-064E-9033-AAFC7156500D}" dt="2022-01-25T19:24:09.180" v="3136"/>
          <ac:spMkLst>
            <pc:docMk/>
            <pc:sldMk cId="2951539481" sldId="1245"/>
            <ac:spMk id="6" creationId="{7C403F04-662B-0046-982C-5F155ECAE34B}"/>
          </ac:spMkLst>
        </pc:spChg>
        <pc:spChg chg="add mod">
          <ac:chgData name="Mariah Helgeson" userId="51b1bd1c-374c-4333-91a8-ada6f1cc33a2" providerId="ADAL" clId="{2561BA1A-F32F-064E-9033-AAFC7156500D}" dt="2022-01-25T19:24:09.180" v="3136"/>
          <ac:spMkLst>
            <pc:docMk/>
            <pc:sldMk cId="2951539481" sldId="1245"/>
            <ac:spMk id="7" creationId="{8CF8D98B-5BB3-0C4D-ACA4-B3DD2BEDAFD4}"/>
          </ac:spMkLst>
        </pc:spChg>
        <pc:spChg chg="add mod">
          <ac:chgData name="Mariah Helgeson" userId="51b1bd1c-374c-4333-91a8-ada6f1cc33a2" providerId="ADAL" clId="{2561BA1A-F32F-064E-9033-AAFC7156500D}" dt="2022-01-25T19:24:09.180" v="3136"/>
          <ac:spMkLst>
            <pc:docMk/>
            <pc:sldMk cId="2951539481" sldId="1245"/>
            <ac:spMk id="8" creationId="{9A9104C0-B351-E540-BA2F-BDC3817ECC05}"/>
          </ac:spMkLst>
        </pc:spChg>
        <pc:spChg chg="add mod">
          <ac:chgData name="Mariah Helgeson" userId="51b1bd1c-374c-4333-91a8-ada6f1cc33a2" providerId="ADAL" clId="{2561BA1A-F32F-064E-9033-AAFC7156500D}" dt="2022-01-25T19:24:09.180" v="3136"/>
          <ac:spMkLst>
            <pc:docMk/>
            <pc:sldMk cId="2951539481" sldId="1245"/>
            <ac:spMk id="9" creationId="{BCE5E8BF-2607-2643-91F1-C7FEB1DE24DF}"/>
          </ac:spMkLst>
        </pc:spChg>
        <pc:spChg chg="add mod">
          <ac:chgData name="Mariah Helgeson" userId="51b1bd1c-374c-4333-91a8-ada6f1cc33a2" providerId="ADAL" clId="{2561BA1A-F32F-064E-9033-AAFC7156500D}" dt="2022-01-25T19:24:09.180" v="3136"/>
          <ac:spMkLst>
            <pc:docMk/>
            <pc:sldMk cId="2951539481" sldId="1245"/>
            <ac:spMk id="10" creationId="{998656E3-6C6E-C747-BE7E-21D726022427}"/>
          </ac:spMkLst>
        </pc:spChg>
        <pc:spChg chg="add mod">
          <ac:chgData name="Mariah Helgeson" userId="51b1bd1c-374c-4333-91a8-ada6f1cc33a2" providerId="ADAL" clId="{2561BA1A-F32F-064E-9033-AAFC7156500D}" dt="2022-01-25T19:24:09.180" v="3136"/>
          <ac:spMkLst>
            <pc:docMk/>
            <pc:sldMk cId="2951539481" sldId="1245"/>
            <ac:spMk id="11" creationId="{7EF9F86B-2636-2C42-B04E-C6F4F666949F}"/>
          </ac:spMkLst>
        </pc:spChg>
        <pc:spChg chg="add mod">
          <ac:chgData name="Mariah Helgeson" userId="51b1bd1c-374c-4333-91a8-ada6f1cc33a2" providerId="ADAL" clId="{2561BA1A-F32F-064E-9033-AAFC7156500D}" dt="2022-01-25T19:24:09.180" v="3136"/>
          <ac:spMkLst>
            <pc:docMk/>
            <pc:sldMk cId="2951539481" sldId="1245"/>
            <ac:spMk id="12" creationId="{DDF2A808-1E25-EF47-B513-4568140DFD79}"/>
          </ac:spMkLst>
        </pc:spChg>
        <pc:spChg chg="add mod">
          <ac:chgData name="Mariah Helgeson" userId="51b1bd1c-374c-4333-91a8-ada6f1cc33a2" providerId="ADAL" clId="{2561BA1A-F32F-064E-9033-AAFC7156500D}" dt="2022-01-25T19:24:09.180" v="3136"/>
          <ac:spMkLst>
            <pc:docMk/>
            <pc:sldMk cId="2951539481" sldId="1245"/>
            <ac:spMk id="13" creationId="{9395CEF3-0A33-C048-AAAA-78A1203D69CB}"/>
          </ac:spMkLst>
        </pc:spChg>
        <pc:spChg chg="add mod">
          <ac:chgData name="Mariah Helgeson" userId="51b1bd1c-374c-4333-91a8-ada6f1cc33a2" providerId="ADAL" clId="{2561BA1A-F32F-064E-9033-AAFC7156500D}" dt="2022-01-25T19:24:09.180" v="3136"/>
          <ac:spMkLst>
            <pc:docMk/>
            <pc:sldMk cId="2951539481" sldId="1245"/>
            <ac:spMk id="14" creationId="{B60606A7-E87E-C048-8890-2ED070EE3052}"/>
          </ac:spMkLst>
        </pc:spChg>
        <pc:spChg chg="add mod">
          <ac:chgData name="Mariah Helgeson" userId="51b1bd1c-374c-4333-91a8-ada6f1cc33a2" providerId="ADAL" clId="{2561BA1A-F32F-064E-9033-AAFC7156500D}" dt="2022-01-25T19:24:09.180" v="3136"/>
          <ac:spMkLst>
            <pc:docMk/>
            <pc:sldMk cId="2951539481" sldId="1245"/>
            <ac:spMk id="15" creationId="{1E91A860-A48C-7A4F-82C0-5AD363D21016}"/>
          </ac:spMkLst>
        </pc:spChg>
        <pc:spChg chg="add mod">
          <ac:chgData name="Mariah Helgeson" userId="51b1bd1c-374c-4333-91a8-ada6f1cc33a2" providerId="ADAL" clId="{2561BA1A-F32F-064E-9033-AAFC7156500D}" dt="2022-01-25T19:24:09.180" v="3136"/>
          <ac:spMkLst>
            <pc:docMk/>
            <pc:sldMk cId="2951539481" sldId="1245"/>
            <ac:spMk id="16" creationId="{51EDA679-87F5-0E4C-A128-D50544FF0112}"/>
          </ac:spMkLst>
        </pc:spChg>
        <pc:spChg chg="add mod">
          <ac:chgData name="Mariah Helgeson" userId="51b1bd1c-374c-4333-91a8-ada6f1cc33a2" providerId="ADAL" clId="{2561BA1A-F32F-064E-9033-AAFC7156500D}" dt="2022-01-25T19:24:09.180" v="3136"/>
          <ac:spMkLst>
            <pc:docMk/>
            <pc:sldMk cId="2951539481" sldId="1245"/>
            <ac:spMk id="17" creationId="{9DC23A10-7F2D-6C46-852C-A1523ED6B05C}"/>
          </ac:spMkLst>
        </pc:spChg>
        <pc:spChg chg="add mod">
          <ac:chgData name="Mariah Helgeson" userId="51b1bd1c-374c-4333-91a8-ada6f1cc33a2" providerId="ADAL" clId="{2561BA1A-F32F-064E-9033-AAFC7156500D}" dt="2022-01-25T19:24:09.180" v="3136"/>
          <ac:spMkLst>
            <pc:docMk/>
            <pc:sldMk cId="2951539481" sldId="1245"/>
            <ac:spMk id="18" creationId="{D1DE2CEB-CC8D-0F4C-991E-3A1754AF885A}"/>
          </ac:spMkLst>
        </pc:spChg>
        <pc:spChg chg="add mod">
          <ac:chgData name="Mariah Helgeson" userId="51b1bd1c-374c-4333-91a8-ada6f1cc33a2" providerId="ADAL" clId="{2561BA1A-F32F-064E-9033-AAFC7156500D}" dt="2022-01-25T19:24:09.180" v="3136"/>
          <ac:spMkLst>
            <pc:docMk/>
            <pc:sldMk cId="2951539481" sldId="1245"/>
            <ac:spMk id="19" creationId="{4FAF112D-64AF-874C-8948-94DA7D69FA41}"/>
          </ac:spMkLst>
        </pc:spChg>
        <pc:spChg chg="add mod">
          <ac:chgData name="Mariah Helgeson" userId="51b1bd1c-374c-4333-91a8-ada6f1cc33a2" providerId="ADAL" clId="{2561BA1A-F32F-064E-9033-AAFC7156500D}" dt="2022-01-25T19:24:09.180" v="3136"/>
          <ac:spMkLst>
            <pc:docMk/>
            <pc:sldMk cId="2951539481" sldId="1245"/>
            <ac:spMk id="20" creationId="{96089065-FA60-5042-8903-5E158ECA1461}"/>
          </ac:spMkLst>
        </pc:spChg>
        <pc:spChg chg="add mod">
          <ac:chgData name="Mariah Helgeson" userId="51b1bd1c-374c-4333-91a8-ada6f1cc33a2" providerId="ADAL" clId="{2561BA1A-F32F-064E-9033-AAFC7156500D}" dt="2022-01-25T19:24:09.180" v="3136"/>
          <ac:spMkLst>
            <pc:docMk/>
            <pc:sldMk cId="2951539481" sldId="1245"/>
            <ac:spMk id="21" creationId="{41B92293-122C-E347-B7E4-F5581F734895}"/>
          </ac:spMkLst>
        </pc:spChg>
        <pc:spChg chg="add mod">
          <ac:chgData name="Mariah Helgeson" userId="51b1bd1c-374c-4333-91a8-ada6f1cc33a2" providerId="ADAL" clId="{2561BA1A-F32F-064E-9033-AAFC7156500D}" dt="2022-01-25T19:24:09.180" v="3136"/>
          <ac:spMkLst>
            <pc:docMk/>
            <pc:sldMk cId="2951539481" sldId="1245"/>
            <ac:spMk id="22" creationId="{E9B16BE8-F1B4-9D4A-812B-7731743C0227}"/>
          </ac:spMkLst>
        </pc:spChg>
        <pc:spChg chg="add mod">
          <ac:chgData name="Mariah Helgeson" userId="51b1bd1c-374c-4333-91a8-ada6f1cc33a2" providerId="ADAL" clId="{2561BA1A-F32F-064E-9033-AAFC7156500D}" dt="2022-01-25T19:24:09.180" v="3136"/>
          <ac:spMkLst>
            <pc:docMk/>
            <pc:sldMk cId="2951539481" sldId="1245"/>
            <ac:spMk id="23" creationId="{D0FADDBC-D58A-FA4F-B42C-7F4E37ABCB90}"/>
          </ac:spMkLst>
        </pc:spChg>
        <pc:spChg chg="add mod">
          <ac:chgData name="Mariah Helgeson" userId="51b1bd1c-374c-4333-91a8-ada6f1cc33a2" providerId="ADAL" clId="{2561BA1A-F32F-064E-9033-AAFC7156500D}" dt="2022-01-25T19:24:09.180" v="3136"/>
          <ac:spMkLst>
            <pc:docMk/>
            <pc:sldMk cId="2951539481" sldId="1245"/>
            <ac:spMk id="24" creationId="{E2E80EE2-4FC1-4F41-8B4B-472E37693FC3}"/>
          </ac:spMkLst>
        </pc:spChg>
        <pc:spChg chg="add mod">
          <ac:chgData name="Mariah Helgeson" userId="51b1bd1c-374c-4333-91a8-ada6f1cc33a2" providerId="ADAL" clId="{2561BA1A-F32F-064E-9033-AAFC7156500D}" dt="2022-01-25T19:24:09.180" v="3136"/>
          <ac:spMkLst>
            <pc:docMk/>
            <pc:sldMk cId="2951539481" sldId="1245"/>
            <ac:spMk id="25" creationId="{EE710B50-AB1C-AE47-B9BA-34EB21E6E542}"/>
          </ac:spMkLst>
        </pc:spChg>
      </pc:sldChg>
      <pc:sldChg chg="addSp modSp mod modClrScheme chgLayout">
        <pc:chgData name="Mariah Helgeson" userId="51b1bd1c-374c-4333-91a8-ada6f1cc33a2" providerId="ADAL" clId="{2561BA1A-F32F-064E-9033-AAFC7156500D}" dt="2022-02-02T00:19:19.085" v="20847" actId="1076"/>
        <pc:sldMkLst>
          <pc:docMk/>
          <pc:sldMk cId="639951430" sldId="1246"/>
        </pc:sldMkLst>
        <pc:spChg chg="mod ord">
          <ac:chgData name="Mariah Helgeson" userId="51b1bd1c-374c-4333-91a8-ada6f1cc33a2" providerId="ADAL" clId="{2561BA1A-F32F-064E-9033-AAFC7156500D}" dt="2022-02-02T00:17:26.810" v="20845" actId="255"/>
          <ac:spMkLst>
            <pc:docMk/>
            <pc:sldMk cId="639951430" sldId="1246"/>
            <ac:spMk id="3" creationId="{E3B255B2-6864-45EA-90AE-EEF93654D004}"/>
          </ac:spMkLst>
        </pc:spChg>
        <pc:spChg chg="mod ord">
          <ac:chgData name="Mariah Helgeson" userId="51b1bd1c-374c-4333-91a8-ada6f1cc33a2" providerId="ADAL" clId="{2561BA1A-F32F-064E-9033-AAFC7156500D}" dt="2022-01-25T20:02:29.854" v="3648" actId="700"/>
          <ac:spMkLst>
            <pc:docMk/>
            <pc:sldMk cId="639951430" sldId="1246"/>
            <ac:spMk id="4" creationId="{4B22A76F-3A42-4E9E-9E2D-8E4C75E294F5}"/>
          </ac:spMkLst>
        </pc:spChg>
        <pc:spChg chg="add mod">
          <ac:chgData name="Mariah Helgeson" userId="51b1bd1c-374c-4333-91a8-ada6f1cc33a2" providerId="ADAL" clId="{2561BA1A-F32F-064E-9033-AAFC7156500D}" dt="2022-01-25T19:24:23.251" v="3145"/>
          <ac:spMkLst>
            <pc:docMk/>
            <pc:sldMk cId="639951430" sldId="1246"/>
            <ac:spMk id="6" creationId="{79411305-F858-4D4E-B142-A1FC0D310A2D}"/>
          </ac:spMkLst>
        </pc:spChg>
        <pc:spChg chg="add mod">
          <ac:chgData name="Mariah Helgeson" userId="51b1bd1c-374c-4333-91a8-ada6f1cc33a2" providerId="ADAL" clId="{2561BA1A-F32F-064E-9033-AAFC7156500D}" dt="2022-01-25T19:24:23.251" v="3145"/>
          <ac:spMkLst>
            <pc:docMk/>
            <pc:sldMk cId="639951430" sldId="1246"/>
            <ac:spMk id="7" creationId="{AB7C78E2-E35C-3E44-BE55-921F1428380C}"/>
          </ac:spMkLst>
        </pc:spChg>
        <pc:spChg chg="mod ord">
          <ac:chgData name="Mariah Helgeson" userId="51b1bd1c-374c-4333-91a8-ada6f1cc33a2" providerId="ADAL" clId="{2561BA1A-F32F-064E-9033-AAFC7156500D}" dt="2022-02-02T00:16:58.225" v="20841" actId="255"/>
          <ac:spMkLst>
            <pc:docMk/>
            <pc:sldMk cId="639951430" sldId="1246"/>
            <ac:spMk id="9" creationId="{50F03E43-5D6F-4CFE-AD04-5167E09821D1}"/>
          </ac:spMkLst>
        </pc:spChg>
        <pc:spChg chg="add mod">
          <ac:chgData name="Mariah Helgeson" userId="51b1bd1c-374c-4333-91a8-ada6f1cc33a2" providerId="ADAL" clId="{2561BA1A-F32F-064E-9033-AAFC7156500D}" dt="2022-01-25T19:24:23.251" v="3145"/>
          <ac:spMkLst>
            <pc:docMk/>
            <pc:sldMk cId="639951430" sldId="1246"/>
            <ac:spMk id="10" creationId="{96179873-DC24-C241-866F-56F31F74F3D5}"/>
          </ac:spMkLst>
        </pc:spChg>
        <pc:spChg chg="add mod">
          <ac:chgData name="Mariah Helgeson" userId="51b1bd1c-374c-4333-91a8-ada6f1cc33a2" providerId="ADAL" clId="{2561BA1A-F32F-064E-9033-AAFC7156500D}" dt="2022-01-25T19:24:23.251" v="3145"/>
          <ac:spMkLst>
            <pc:docMk/>
            <pc:sldMk cId="639951430" sldId="1246"/>
            <ac:spMk id="11" creationId="{7D913422-0ABE-424F-8604-F7CE4607F838}"/>
          </ac:spMkLst>
        </pc:spChg>
        <pc:spChg chg="add mod">
          <ac:chgData name="Mariah Helgeson" userId="51b1bd1c-374c-4333-91a8-ada6f1cc33a2" providerId="ADAL" clId="{2561BA1A-F32F-064E-9033-AAFC7156500D}" dt="2022-01-25T19:24:23.251" v="3145"/>
          <ac:spMkLst>
            <pc:docMk/>
            <pc:sldMk cId="639951430" sldId="1246"/>
            <ac:spMk id="12" creationId="{EFB9591A-EB3D-7C42-B6D7-C6BE5EA7C739}"/>
          </ac:spMkLst>
        </pc:spChg>
        <pc:spChg chg="add mod">
          <ac:chgData name="Mariah Helgeson" userId="51b1bd1c-374c-4333-91a8-ada6f1cc33a2" providerId="ADAL" clId="{2561BA1A-F32F-064E-9033-AAFC7156500D}" dt="2022-01-25T19:24:23.251" v="3145"/>
          <ac:spMkLst>
            <pc:docMk/>
            <pc:sldMk cId="639951430" sldId="1246"/>
            <ac:spMk id="13" creationId="{4948D5DB-9A35-A74D-A275-FB421CE92F78}"/>
          </ac:spMkLst>
        </pc:spChg>
        <pc:spChg chg="add mod">
          <ac:chgData name="Mariah Helgeson" userId="51b1bd1c-374c-4333-91a8-ada6f1cc33a2" providerId="ADAL" clId="{2561BA1A-F32F-064E-9033-AAFC7156500D}" dt="2022-01-25T19:24:23.251" v="3145"/>
          <ac:spMkLst>
            <pc:docMk/>
            <pc:sldMk cId="639951430" sldId="1246"/>
            <ac:spMk id="14" creationId="{2BF4A69D-5BC7-F447-916D-086FDA12F10B}"/>
          </ac:spMkLst>
        </pc:spChg>
        <pc:spChg chg="add mod">
          <ac:chgData name="Mariah Helgeson" userId="51b1bd1c-374c-4333-91a8-ada6f1cc33a2" providerId="ADAL" clId="{2561BA1A-F32F-064E-9033-AAFC7156500D}" dt="2022-01-25T19:24:23.251" v="3145"/>
          <ac:spMkLst>
            <pc:docMk/>
            <pc:sldMk cId="639951430" sldId="1246"/>
            <ac:spMk id="15" creationId="{2E395B1B-4238-354A-A71B-145796AE35F9}"/>
          </ac:spMkLst>
        </pc:spChg>
        <pc:spChg chg="add mod">
          <ac:chgData name="Mariah Helgeson" userId="51b1bd1c-374c-4333-91a8-ada6f1cc33a2" providerId="ADAL" clId="{2561BA1A-F32F-064E-9033-AAFC7156500D}" dt="2022-01-25T19:24:23.251" v="3145"/>
          <ac:spMkLst>
            <pc:docMk/>
            <pc:sldMk cId="639951430" sldId="1246"/>
            <ac:spMk id="16" creationId="{29A14E4A-0230-6A46-8195-4BA06F2CD174}"/>
          </ac:spMkLst>
        </pc:spChg>
        <pc:spChg chg="add mod">
          <ac:chgData name="Mariah Helgeson" userId="51b1bd1c-374c-4333-91a8-ada6f1cc33a2" providerId="ADAL" clId="{2561BA1A-F32F-064E-9033-AAFC7156500D}" dt="2022-01-25T19:24:23.251" v="3145"/>
          <ac:spMkLst>
            <pc:docMk/>
            <pc:sldMk cId="639951430" sldId="1246"/>
            <ac:spMk id="17" creationId="{43DC8014-6062-3446-BE00-E7B4588DE29C}"/>
          </ac:spMkLst>
        </pc:spChg>
        <pc:spChg chg="add mod">
          <ac:chgData name="Mariah Helgeson" userId="51b1bd1c-374c-4333-91a8-ada6f1cc33a2" providerId="ADAL" clId="{2561BA1A-F32F-064E-9033-AAFC7156500D}" dt="2022-01-25T19:24:23.251" v="3145"/>
          <ac:spMkLst>
            <pc:docMk/>
            <pc:sldMk cId="639951430" sldId="1246"/>
            <ac:spMk id="18" creationId="{68D28655-4615-F34F-A494-F64CA50B549F}"/>
          </ac:spMkLst>
        </pc:spChg>
        <pc:spChg chg="add mod">
          <ac:chgData name="Mariah Helgeson" userId="51b1bd1c-374c-4333-91a8-ada6f1cc33a2" providerId="ADAL" clId="{2561BA1A-F32F-064E-9033-AAFC7156500D}" dt="2022-01-25T19:24:23.251" v="3145"/>
          <ac:spMkLst>
            <pc:docMk/>
            <pc:sldMk cId="639951430" sldId="1246"/>
            <ac:spMk id="19" creationId="{C75E1CCA-F76F-1744-B79D-E73433E13F6A}"/>
          </ac:spMkLst>
        </pc:spChg>
        <pc:spChg chg="add mod">
          <ac:chgData name="Mariah Helgeson" userId="51b1bd1c-374c-4333-91a8-ada6f1cc33a2" providerId="ADAL" clId="{2561BA1A-F32F-064E-9033-AAFC7156500D}" dt="2022-01-25T19:24:23.251" v="3145"/>
          <ac:spMkLst>
            <pc:docMk/>
            <pc:sldMk cId="639951430" sldId="1246"/>
            <ac:spMk id="20" creationId="{96D3688C-C078-124B-88E1-65B4BC0F5860}"/>
          </ac:spMkLst>
        </pc:spChg>
        <pc:spChg chg="add mod">
          <ac:chgData name="Mariah Helgeson" userId="51b1bd1c-374c-4333-91a8-ada6f1cc33a2" providerId="ADAL" clId="{2561BA1A-F32F-064E-9033-AAFC7156500D}" dt="2022-01-25T19:24:23.251" v="3145"/>
          <ac:spMkLst>
            <pc:docMk/>
            <pc:sldMk cId="639951430" sldId="1246"/>
            <ac:spMk id="21" creationId="{62F1F868-E6A1-E946-8F7F-1A06830BE435}"/>
          </ac:spMkLst>
        </pc:spChg>
        <pc:spChg chg="add mod">
          <ac:chgData name="Mariah Helgeson" userId="51b1bd1c-374c-4333-91a8-ada6f1cc33a2" providerId="ADAL" clId="{2561BA1A-F32F-064E-9033-AAFC7156500D}" dt="2022-01-25T19:24:23.251" v="3145"/>
          <ac:spMkLst>
            <pc:docMk/>
            <pc:sldMk cId="639951430" sldId="1246"/>
            <ac:spMk id="22" creationId="{C5650777-CB52-C34C-96C9-6FFD3C21C148}"/>
          </ac:spMkLst>
        </pc:spChg>
        <pc:spChg chg="add mod">
          <ac:chgData name="Mariah Helgeson" userId="51b1bd1c-374c-4333-91a8-ada6f1cc33a2" providerId="ADAL" clId="{2561BA1A-F32F-064E-9033-AAFC7156500D}" dt="2022-01-25T19:24:23.251" v="3145"/>
          <ac:spMkLst>
            <pc:docMk/>
            <pc:sldMk cId="639951430" sldId="1246"/>
            <ac:spMk id="23" creationId="{15D8E595-75F3-F14E-A0F2-5BCEF19A938B}"/>
          </ac:spMkLst>
        </pc:spChg>
        <pc:spChg chg="add mod">
          <ac:chgData name="Mariah Helgeson" userId="51b1bd1c-374c-4333-91a8-ada6f1cc33a2" providerId="ADAL" clId="{2561BA1A-F32F-064E-9033-AAFC7156500D}" dt="2022-01-25T19:24:23.251" v="3145"/>
          <ac:spMkLst>
            <pc:docMk/>
            <pc:sldMk cId="639951430" sldId="1246"/>
            <ac:spMk id="24" creationId="{374B910C-17EF-CC4E-84FE-94D60A50848A}"/>
          </ac:spMkLst>
        </pc:spChg>
        <pc:spChg chg="add mod">
          <ac:chgData name="Mariah Helgeson" userId="51b1bd1c-374c-4333-91a8-ada6f1cc33a2" providerId="ADAL" clId="{2561BA1A-F32F-064E-9033-AAFC7156500D}" dt="2022-01-25T19:24:23.251" v="3145"/>
          <ac:spMkLst>
            <pc:docMk/>
            <pc:sldMk cId="639951430" sldId="1246"/>
            <ac:spMk id="25" creationId="{0057D8EA-ECDA-154C-975A-48C42204DE98}"/>
          </ac:spMkLst>
        </pc:spChg>
        <pc:spChg chg="add mod">
          <ac:chgData name="Mariah Helgeson" userId="51b1bd1c-374c-4333-91a8-ada6f1cc33a2" providerId="ADAL" clId="{2561BA1A-F32F-064E-9033-AAFC7156500D}" dt="2022-01-25T19:24:23.251" v="3145"/>
          <ac:spMkLst>
            <pc:docMk/>
            <pc:sldMk cId="639951430" sldId="1246"/>
            <ac:spMk id="26" creationId="{8EB8A317-C99F-1947-BF3A-59DB3B2AA537}"/>
          </ac:spMkLst>
        </pc:spChg>
        <pc:spChg chg="add mod">
          <ac:chgData name="Mariah Helgeson" userId="51b1bd1c-374c-4333-91a8-ada6f1cc33a2" providerId="ADAL" clId="{2561BA1A-F32F-064E-9033-AAFC7156500D}" dt="2022-01-25T19:24:23.251" v="3145"/>
          <ac:spMkLst>
            <pc:docMk/>
            <pc:sldMk cId="639951430" sldId="1246"/>
            <ac:spMk id="27" creationId="{072E6977-B957-734B-9165-5D977B43BBDC}"/>
          </ac:spMkLst>
        </pc:spChg>
        <pc:picChg chg="mod">
          <ac:chgData name="Mariah Helgeson" userId="51b1bd1c-374c-4333-91a8-ada6f1cc33a2" providerId="ADAL" clId="{2561BA1A-F32F-064E-9033-AAFC7156500D}" dt="2022-02-02T00:19:19.085" v="20847" actId="1076"/>
          <ac:picMkLst>
            <pc:docMk/>
            <pc:sldMk cId="639951430" sldId="1246"/>
            <ac:picMk id="8" creationId="{BD798258-DB19-4404-BEAD-BB86EAF7CA43}"/>
          </ac:picMkLst>
        </pc:picChg>
      </pc:sldChg>
      <pc:sldChg chg="addSp modSp mod modClrScheme chgLayout">
        <pc:chgData name="Mariah Helgeson" userId="51b1bd1c-374c-4333-91a8-ada6f1cc33a2" providerId="ADAL" clId="{2561BA1A-F32F-064E-9033-AAFC7156500D}" dt="2022-02-02T00:19:55.529" v="20849" actId="255"/>
        <pc:sldMkLst>
          <pc:docMk/>
          <pc:sldMk cId="2138780094" sldId="1247"/>
        </pc:sldMkLst>
        <pc:spChg chg="mod ord">
          <ac:chgData name="Mariah Helgeson" userId="51b1bd1c-374c-4333-91a8-ada6f1cc33a2" providerId="ADAL" clId="{2561BA1A-F32F-064E-9033-AAFC7156500D}" dt="2022-02-02T00:19:27.206" v="20848" actId="2711"/>
          <ac:spMkLst>
            <pc:docMk/>
            <pc:sldMk cId="2138780094" sldId="1247"/>
            <ac:spMk id="3" creationId="{D65605EE-D4E6-4373-984B-AEFF9BC3D4D2}"/>
          </ac:spMkLst>
        </pc:spChg>
        <pc:spChg chg="mod ord">
          <ac:chgData name="Mariah Helgeson" userId="51b1bd1c-374c-4333-91a8-ada6f1cc33a2" providerId="ADAL" clId="{2561BA1A-F32F-064E-9033-AAFC7156500D}" dt="2022-01-25T20:02:29.854" v="3648" actId="700"/>
          <ac:spMkLst>
            <pc:docMk/>
            <pc:sldMk cId="2138780094" sldId="1247"/>
            <ac:spMk id="4" creationId="{ECE99433-D78A-4665-A041-B4551A6B1428}"/>
          </ac:spMkLst>
        </pc:spChg>
        <pc:spChg chg="mod ord">
          <ac:chgData name="Mariah Helgeson" userId="51b1bd1c-374c-4333-91a8-ada6f1cc33a2" providerId="ADAL" clId="{2561BA1A-F32F-064E-9033-AAFC7156500D}" dt="2022-02-02T00:19:55.529" v="20849" actId="255"/>
          <ac:spMkLst>
            <pc:docMk/>
            <pc:sldMk cId="2138780094" sldId="1247"/>
            <ac:spMk id="6" creationId="{EF53C453-CDDE-45E2-A1E6-63D128475B6A}"/>
          </ac:spMkLst>
        </pc:spChg>
        <pc:spChg chg="add mod">
          <ac:chgData name="Mariah Helgeson" userId="51b1bd1c-374c-4333-91a8-ada6f1cc33a2" providerId="ADAL" clId="{2561BA1A-F32F-064E-9033-AAFC7156500D}" dt="2022-01-25T19:24:24.430" v="3146"/>
          <ac:spMkLst>
            <pc:docMk/>
            <pc:sldMk cId="2138780094" sldId="1247"/>
            <ac:spMk id="7" creationId="{93B9FF1E-5FF4-9F44-9C73-3C240815AE4A}"/>
          </ac:spMkLst>
        </pc:spChg>
        <pc:spChg chg="add mod">
          <ac:chgData name="Mariah Helgeson" userId="51b1bd1c-374c-4333-91a8-ada6f1cc33a2" providerId="ADAL" clId="{2561BA1A-F32F-064E-9033-AAFC7156500D}" dt="2022-01-25T19:24:24.430" v="3146"/>
          <ac:spMkLst>
            <pc:docMk/>
            <pc:sldMk cId="2138780094" sldId="1247"/>
            <ac:spMk id="8" creationId="{F060FB11-9CF0-5C4E-A0C4-E321BDE071C7}"/>
          </ac:spMkLst>
        </pc:spChg>
        <pc:spChg chg="add mod">
          <ac:chgData name="Mariah Helgeson" userId="51b1bd1c-374c-4333-91a8-ada6f1cc33a2" providerId="ADAL" clId="{2561BA1A-F32F-064E-9033-AAFC7156500D}" dt="2022-01-25T19:24:24.430" v="3146"/>
          <ac:spMkLst>
            <pc:docMk/>
            <pc:sldMk cId="2138780094" sldId="1247"/>
            <ac:spMk id="9" creationId="{BD8DA6D5-87A6-E749-B7D6-0656D6237072}"/>
          </ac:spMkLst>
        </pc:spChg>
        <pc:spChg chg="add mod">
          <ac:chgData name="Mariah Helgeson" userId="51b1bd1c-374c-4333-91a8-ada6f1cc33a2" providerId="ADAL" clId="{2561BA1A-F32F-064E-9033-AAFC7156500D}" dt="2022-01-25T19:24:24.430" v="3146"/>
          <ac:spMkLst>
            <pc:docMk/>
            <pc:sldMk cId="2138780094" sldId="1247"/>
            <ac:spMk id="10" creationId="{E55462EA-0A52-8D4A-9CEA-788D3ECA59FE}"/>
          </ac:spMkLst>
        </pc:spChg>
        <pc:spChg chg="add mod">
          <ac:chgData name="Mariah Helgeson" userId="51b1bd1c-374c-4333-91a8-ada6f1cc33a2" providerId="ADAL" clId="{2561BA1A-F32F-064E-9033-AAFC7156500D}" dt="2022-01-25T19:24:24.430" v="3146"/>
          <ac:spMkLst>
            <pc:docMk/>
            <pc:sldMk cId="2138780094" sldId="1247"/>
            <ac:spMk id="11" creationId="{A599DA46-FFA8-7840-B5D6-1116FE06B2F6}"/>
          </ac:spMkLst>
        </pc:spChg>
        <pc:spChg chg="add mod">
          <ac:chgData name="Mariah Helgeson" userId="51b1bd1c-374c-4333-91a8-ada6f1cc33a2" providerId="ADAL" clId="{2561BA1A-F32F-064E-9033-AAFC7156500D}" dt="2022-01-25T19:24:24.430" v="3146"/>
          <ac:spMkLst>
            <pc:docMk/>
            <pc:sldMk cId="2138780094" sldId="1247"/>
            <ac:spMk id="12" creationId="{AEC54FA1-6C3F-3B49-9810-3F55D79E5158}"/>
          </ac:spMkLst>
        </pc:spChg>
        <pc:spChg chg="add mod">
          <ac:chgData name="Mariah Helgeson" userId="51b1bd1c-374c-4333-91a8-ada6f1cc33a2" providerId="ADAL" clId="{2561BA1A-F32F-064E-9033-AAFC7156500D}" dt="2022-01-25T19:24:24.430" v="3146"/>
          <ac:spMkLst>
            <pc:docMk/>
            <pc:sldMk cId="2138780094" sldId="1247"/>
            <ac:spMk id="13" creationId="{AAA5CD53-C773-3E4B-B9F5-857BC9F9F2B6}"/>
          </ac:spMkLst>
        </pc:spChg>
        <pc:spChg chg="add mod">
          <ac:chgData name="Mariah Helgeson" userId="51b1bd1c-374c-4333-91a8-ada6f1cc33a2" providerId="ADAL" clId="{2561BA1A-F32F-064E-9033-AAFC7156500D}" dt="2022-01-25T19:24:24.430" v="3146"/>
          <ac:spMkLst>
            <pc:docMk/>
            <pc:sldMk cId="2138780094" sldId="1247"/>
            <ac:spMk id="14" creationId="{09CF3020-B99B-9C43-9FF6-49080BA1B2F2}"/>
          </ac:spMkLst>
        </pc:spChg>
        <pc:spChg chg="add mod">
          <ac:chgData name="Mariah Helgeson" userId="51b1bd1c-374c-4333-91a8-ada6f1cc33a2" providerId="ADAL" clId="{2561BA1A-F32F-064E-9033-AAFC7156500D}" dt="2022-01-25T19:24:24.430" v="3146"/>
          <ac:spMkLst>
            <pc:docMk/>
            <pc:sldMk cId="2138780094" sldId="1247"/>
            <ac:spMk id="15" creationId="{B55F37E4-F373-2242-9951-1C2056862DDB}"/>
          </ac:spMkLst>
        </pc:spChg>
        <pc:spChg chg="add mod">
          <ac:chgData name="Mariah Helgeson" userId="51b1bd1c-374c-4333-91a8-ada6f1cc33a2" providerId="ADAL" clId="{2561BA1A-F32F-064E-9033-AAFC7156500D}" dt="2022-01-25T19:24:24.430" v="3146"/>
          <ac:spMkLst>
            <pc:docMk/>
            <pc:sldMk cId="2138780094" sldId="1247"/>
            <ac:spMk id="16" creationId="{37B00E3D-08A3-AF45-9A3A-DE058F2E374C}"/>
          </ac:spMkLst>
        </pc:spChg>
        <pc:spChg chg="add mod">
          <ac:chgData name="Mariah Helgeson" userId="51b1bd1c-374c-4333-91a8-ada6f1cc33a2" providerId="ADAL" clId="{2561BA1A-F32F-064E-9033-AAFC7156500D}" dt="2022-01-25T19:24:24.430" v="3146"/>
          <ac:spMkLst>
            <pc:docMk/>
            <pc:sldMk cId="2138780094" sldId="1247"/>
            <ac:spMk id="17" creationId="{8B1AD141-5DEF-CE42-9607-3AC9B4904092}"/>
          </ac:spMkLst>
        </pc:spChg>
        <pc:spChg chg="add mod">
          <ac:chgData name="Mariah Helgeson" userId="51b1bd1c-374c-4333-91a8-ada6f1cc33a2" providerId="ADAL" clId="{2561BA1A-F32F-064E-9033-AAFC7156500D}" dt="2022-01-25T19:24:24.430" v="3146"/>
          <ac:spMkLst>
            <pc:docMk/>
            <pc:sldMk cId="2138780094" sldId="1247"/>
            <ac:spMk id="18" creationId="{25FD7BC4-FEC1-EF40-821C-4773AEEBC78C}"/>
          </ac:spMkLst>
        </pc:spChg>
        <pc:spChg chg="add mod">
          <ac:chgData name="Mariah Helgeson" userId="51b1bd1c-374c-4333-91a8-ada6f1cc33a2" providerId="ADAL" clId="{2561BA1A-F32F-064E-9033-AAFC7156500D}" dt="2022-01-25T19:24:24.430" v="3146"/>
          <ac:spMkLst>
            <pc:docMk/>
            <pc:sldMk cId="2138780094" sldId="1247"/>
            <ac:spMk id="19" creationId="{DBDF45D4-C264-9048-B35D-421C80269009}"/>
          </ac:spMkLst>
        </pc:spChg>
        <pc:spChg chg="add mod">
          <ac:chgData name="Mariah Helgeson" userId="51b1bd1c-374c-4333-91a8-ada6f1cc33a2" providerId="ADAL" clId="{2561BA1A-F32F-064E-9033-AAFC7156500D}" dt="2022-01-25T19:24:24.430" v="3146"/>
          <ac:spMkLst>
            <pc:docMk/>
            <pc:sldMk cId="2138780094" sldId="1247"/>
            <ac:spMk id="20" creationId="{0C3D3FC6-F6FA-294F-8EEC-E5AFD5B45B36}"/>
          </ac:spMkLst>
        </pc:spChg>
        <pc:spChg chg="add mod">
          <ac:chgData name="Mariah Helgeson" userId="51b1bd1c-374c-4333-91a8-ada6f1cc33a2" providerId="ADAL" clId="{2561BA1A-F32F-064E-9033-AAFC7156500D}" dt="2022-01-25T19:24:24.430" v="3146"/>
          <ac:spMkLst>
            <pc:docMk/>
            <pc:sldMk cId="2138780094" sldId="1247"/>
            <ac:spMk id="21" creationId="{C42F6BF1-DFC9-BB49-916C-F8AA02713F54}"/>
          </ac:spMkLst>
        </pc:spChg>
        <pc:spChg chg="add mod">
          <ac:chgData name="Mariah Helgeson" userId="51b1bd1c-374c-4333-91a8-ada6f1cc33a2" providerId="ADAL" clId="{2561BA1A-F32F-064E-9033-AAFC7156500D}" dt="2022-01-25T19:24:24.430" v="3146"/>
          <ac:spMkLst>
            <pc:docMk/>
            <pc:sldMk cId="2138780094" sldId="1247"/>
            <ac:spMk id="22" creationId="{3871BF08-600A-3947-B462-AC50946CCEA5}"/>
          </ac:spMkLst>
        </pc:spChg>
        <pc:spChg chg="add mod">
          <ac:chgData name="Mariah Helgeson" userId="51b1bd1c-374c-4333-91a8-ada6f1cc33a2" providerId="ADAL" clId="{2561BA1A-F32F-064E-9033-AAFC7156500D}" dt="2022-01-25T19:24:24.430" v="3146"/>
          <ac:spMkLst>
            <pc:docMk/>
            <pc:sldMk cId="2138780094" sldId="1247"/>
            <ac:spMk id="23" creationId="{3303A9ED-9FE1-B641-9791-01F2E0587766}"/>
          </ac:spMkLst>
        </pc:spChg>
        <pc:spChg chg="add mod">
          <ac:chgData name="Mariah Helgeson" userId="51b1bd1c-374c-4333-91a8-ada6f1cc33a2" providerId="ADAL" clId="{2561BA1A-F32F-064E-9033-AAFC7156500D}" dt="2022-01-25T19:24:24.430" v="3146"/>
          <ac:spMkLst>
            <pc:docMk/>
            <pc:sldMk cId="2138780094" sldId="1247"/>
            <ac:spMk id="24" creationId="{9C14FEC0-78AE-BD49-8001-47287DE28E30}"/>
          </ac:spMkLst>
        </pc:spChg>
        <pc:spChg chg="add mod">
          <ac:chgData name="Mariah Helgeson" userId="51b1bd1c-374c-4333-91a8-ada6f1cc33a2" providerId="ADAL" clId="{2561BA1A-F32F-064E-9033-AAFC7156500D}" dt="2022-01-25T19:24:24.430" v="3146"/>
          <ac:spMkLst>
            <pc:docMk/>
            <pc:sldMk cId="2138780094" sldId="1247"/>
            <ac:spMk id="25" creationId="{0E82BAE5-4354-7546-A743-90CE6962780E}"/>
          </ac:spMkLst>
        </pc:spChg>
        <pc:spChg chg="add mod">
          <ac:chgData name="Mariah Helgeson" userId="51b1bd1c-374c-4333-91a8-ada6f1cc33a2" providerId="ADAL" clId="{2561BA1A-F32F-064E-9033-AAFC7156500D}" dt="2022-01-25T19:24:24.430" v="3146"/>
          <ac:spMkLst>
            <pc:docMk/>
            <pc:sldMk cId="2138780094" sldId="1247"/>
            <ac:spMk id="26" creationId="{A96F3274-D453-B94A-800B-6F326EF027B5}"/>
          </ac:spMkLst>
        </pc:spChg>
      </pc:sldChg>
      <pc:sldChg chg="addSp modSp mod modClrScheme chgLayout">
        <pc:chgData name="Mariah Helgeson" userId="51b1bd1c-374c-4333-91a8-ada6f1cc33a2" providerId="ADAL" clId="{2561BA1A-F32F-064E-9033-AAFC7156500D}" dt="2022-02-02T00:20:01.170" v="20850" actId="255"/>
        <pc:sldMkLst>
          <pc:docMk/>
          <pc:sldMk cId="119604237" sldId="1248"/>
        </pc:sldMkLst>
        <pc:spChg chg="mod ord">
          <ac:chgData name="Mariah Helgeson" userId="51b1bd1c-374c-4333-91a8-ada6f1cc33a2" providerId="ADAL" clId="{2561BA1A-F32F-064E-9033-AAFC7156500D}" dt="2022-01-25T20:02:29.854" v="3648" actId="700"/>
          <ac:spMkLst>
            <pc:docMk/>
            <pc:sldMk cId="119604237" sldId="1248"/>
            <ac:spMk id="3" creationId="{0E61E723-9BB9-48F1-8981-771813C2CC56}"/>
          </ac:spMkLst>
        </pc:spChg>
        <pc:spChg chg="mod ord">
          <ac:chgData name="Mariah Helgeson" userId="51b1bd1c-374c-4333-91a8-ada6f1cc33a2" providerId="ADAL" clId="{2561BA1A-F32F-064E-9033-AAFC7156500D}" dt="2022-01-25T20:02:29.854" v="3648" actId="700"/>
          <ac:spMkLst>
            <pc:docMk/>
            <pc:sldMk cId="119604237" sldId="1248"/>
            <ac:spMk id="4" creationId="{79C68413-DA5B-4C9E-8B12-0EA0149FAD09}"/>
          </ac:spMkLst>
        </pc:spChg>
        <pc:spChg chg="add mod">
          <ac:chgData name="Mariah Helgeson" userId="51b1bd1c-374c-4333-91a8-ada6f1cc33a2" providerId="ADAL" clId="{2561BA1A-F32F-064E-9033-AAFC7156500D}" dt="2022-01-25T19:24:25.668" v="3147"/>
          <ac:spMkLst>
            <pc:docMk/>
            <pc:sldMk cId="119604237" sldId="1248"/>
            <ac:spMk id="9" creationId="{F172D1E3-2F43-884F-83CA-4C2DF658C558}"/>
          </ac:spMkLst>
        </pc:spChg>
        <pc:spChg chg="add mod">
          <ac:chgData name="Mariah Helgeson" userId="51b1bd1c-374c-4333-91a8-ada6f1cc33a2" providerId="ADAL" clId="{2561BA1A-F32F-064E-9033-AAFC7156500D}" dt="2022-01-25T19:24:25.668" v="3147"/>
          <ac:spMkLst>
            <pc:docMk/>
            <pc:sldMk cId="119604237" sldId="1248"/>
            <ac:spMk id="11" creationId="{37D473CD-001F-E740-8B3C-0FC989A51C59}"/>
          </ac:spMkLst>
        </pc:spChg>
        <pc:spChg chg="add mod">
          <ac:chgData name="Mariah Helgeson" userId="51b1bd1c-374c-4333-91a8-ada6f1cc33a2" providerId="ADAL" clId="{2561BA1A-F32F-064E-9033-AAFC7156500D}" dt="2022-01-25T19:24:25.668" v="3147"/>
          <ac:spMkLst>
            <pc:docMk/>
            <pc:sldMk cId="119604237" sldId="1248"/>
            <ac:spMk id="13" creationId="{3AA23707-EC4E-6044-A0B7-E6068231C175}"/>
          </ac:spMkLst>
        </pc:spChg>
        <pc:spChg chg="mod ord">
          <ac:chgData name="Mariah Helgeson" userId="51b1bd1c-374c-4333-91a8-ada6f1cc33a2" providerId="ADAL" clId="{2561BA1A-F32F-064E-9033-AAFC7156500D}" dt="2022-02-02T00:20:01.170" v="20850" actId="255"/>
          <ac:spMkLst>
            <pc:docMk/>
            <pc:sldMk cId="119604237" sldId="1248"/>
            <ac:spMk id="15" creationId="{C643403E-B928-4126-88AB-3226A5227214}"/>
          </ac:spMkLst>
        </pc:spChg>
        <pc:spChg chg="add mod">
          <ac:chgData name="Mariah Helgeson" userId="51b1bd1c-374c-4333-91a8-ada6f1cc33a2" providerId="ADAL" clId="{2561BA1A-F32F-064E-9033-AAFC7156500D}" dt="2022-01-25T19:24:25.668" v="3147"/>
          <ac:spMkLst>
            <pc:docMk/>
            <pc:sldMk cId="119604237" sldId="1248"/>
            <ac:spMk id="16" creationId="{5EEC35FB-31A1-9F4D-A2F2-018B43984A08}"/>
          </ac:spMkLst>
        </pc:spChg>
        <pc:spChg chg="add mod">
          <ac:chgData name="Mariah Helgeson" userId="51b1bd1c-374c-4333-91a8-ada6f1cc33a2" providerId="ADAL" clId="{2561BA1A-F32F-064E-9033-AAFC7156500D}" dt="2022-01-25T19:24:25.668" v="3147"/>
          <ac:spMkLst>
            <pc:docMk/>
            <pc:sldMk cId="119604237" sldId="1248"/>
            <ac:spMk id="17" creationId="{CA7ECF04-367F-5044-957C-16800D9981C0}"/>
          </ac:spMkLst>
        </pc:spChg>
        <pc:spChg chg="add mod">
          <ac:chgData name="Mariah Helgeson" userId="51b1bd1c-374c-4333-91a8-ada6f1cc33a2" providerId="ADAL" clId="{2561BA1A-F32F-064E-9033-AAFC7156500D}" dt="2022-01-25T19:24:25.668" v="3147"/>
          <ac:spMkLst>
            <pc:docMk/>
            <pc:sldMk cId="119604237" sldId="1248"/>
            <ac:spMk id="18" creationId="{AA01014E-14CD-6540-B2B0-DC68B683BEA1}"/>
          </ac:spMkLst>
        </pc:spChg>
        <pc:spChg chg="add mod">
          <ac:chgData name="Mariah Helgeson" userId="51b1bd1c-374c-4333-91a8-ada6f1cc33a2" providerId="ADAL" clId="{2561BA1A-F32F-064E-9033-AAFC7156500D}" dt="2022-01-25T19:24:25.668" v="3147"/>
          <ac:spMkLst>
            <pc:docMk/>
            <pc:sldMk cId="119604237" sldId="1248"/>
            <ac:spMk id="19" creationId="{255310E3-CD19-A647-968D-8E6CABAFB0C6}"/>
          </ac:spMkLst>
        </pc:spChg>
        <pc:spChg chg="add mod">
          <ac:chgData name="Mariah Helgeson" userId="51b1bd1c-374c-4333-91a8-ada6f1cc33a2" providerId="ADAL" clId="{2561BA1A-F32F-064E-9033-AAFC7156500D}" dt="2022-01-25T19:24:25.668" v="3147"/>
          <ac:spMkLst>
            <pc:docMk/>
            <pc:sldMk cId="119604237" sldId="1248"/>
            <ac:spMk id="20" creationId="{401D61FF-8FFA-804D-A247-EA1330BDACC2}"/>
          </ac:spMkLst>
        </pc:spChg>
        <pc:spChg chg="add mod">
          <ac:chgData name="Mariah Helgeson" userId="51b1bd1c-374c-4333-91a8-ada6f1cc33a2" providerId="ADAL" clId="{2561BA1A-F32F-064E-9033-AAFC7156500D}" dt="2022-01-25T19:24:25.668" v="3147"/>
          <ac:spMkLst>
            <pc:docMk/>
            <pc:sldMk cId="119604237" sldId="1248"/>
            <ac:spMk id="21" creationId="{222899FD-8B9F-014C-997F-461B5A9D3CDE}"/>
          </ac:spMkLst>
        </pc:spChg>
        <pc:spChg chg="add mod">
          <ac:chgData name="Mariah Helgeson" userId="51b1bd1c-374c-4333-91a8-ada6f1cc33a2" providerId="ADAL" clId="{2561BA1A-F32F-064E-9033-AAFC7156500D}" dt="2022-01-25T19:24:25.668" v="3147"/>
          <ac:spMkLst>
            <pc:docMk/>
            <pc:sldMk cId="119604237" sldId="1248"/>
            <ac:spMk id="22" creationId="{FBF8F166-E62A-5D4C-B9AF-545E9C0D7644}"/>
          </ac:spMkLst>
        </pc:spChg>
        <pc:spChg chg="add mod">
          <ac:chgData name="Mariah Helgeson" userId="51b1bd1c-374c-4333-91a8-ada6f1cc33a2" providerId="ADAL" clId="{2561BA1A-F32F-064E-9033-AAFC7156500D}" dt="2022-01-25T19:24:25.668" v="3147"/>
          <ac:spMkLst>
            <pc:docMk/>
            <pc:sldMk cId="119604237" sldId="1248"/>
            <ac:spMk id="23" creationId="{26AAE5CE-8786-4047-8C6D-2EE88C5BCFA4}"/>
          </ac:spMkLst>
        </pc:spChg>
        <pc:spChg chg="add mod">
          <ac:chgData name="Mariah Helgeson" userId="51b1bd1c-374c-4333-91a8-ada6f1cc33a2" providerId="ADAL" clId="{2561BA1A-F32F-064E-9033-AAFC7156500D}" dt="2022-01-25T19:24:25.668" v="3147"/>
          <ac:spMkLst>
            <pc:docMk/>
            <pc:sldMk cId="119604237" sldId="1248"/>
            <ac:spMk id="24" creationId="{2AD6F489-2017-3B45-B34A-3F7E239A7775}"/>
          </ac:spMkLst>
        </pc:spChg>
        <pc:spChg chg="add mod">
          <ac:chgData name="Mariah Helgeson" userId="51b1bd1c-374c-4333-91a8-ada6f1cc33a2" providerId="ADAL" clId="{2561BA1A-F32F-064E-9033-AAFC7156500D}" dt="2022-01-25T19:24:25.668" v="3147"/>
          <ac:spMkLst>
            <pc:docMk/>
            <pc:sldMk cId="119604237" sldId="1248"/>
            <ac:spMk id="25" creationId="{AD9F45D4-D15B-4E41-A995-2904B2F7E357}"/>
          </ac:spMkLst>
        </pc:spChg>
        <pc:spChg chg="add mod">
          <ac:chgData name="Mariah Helgeson" userId="51b1bd1c-374c-4333-91a8-ada6f1cc33a2" providerId="ADAL" clId="{2561BA1A-F32F-064E-9033-AAFC7156500D}" dt="2022-01-25T19:24:25.668" v="3147"/>
          <ac:spMkLst>
            <pc:docMk/>
            <pc:sldMk cId="119604237" sldId="1248"/>
            <ac:spMk id="26" creationId="{7AD88851-5FF5-8346-9892-FCF72A527DB3}"/>
          </ac:spMkLst>
        </pc:spChg>
        <pc:spChg chg="add mod">
          <ac:chgData name="Mariah Helgeson" userId="51b1bd1c-374c-4333-91a8-ada6f1cc33a2" providerId="ADAL" clId="{2561BA1A-F32F-064E-9033-AAFC7156500D}" dt="2022-01-25T19:24:25.668" v="3147"/>
          <ac:spMkLst>
            <pc:docMk/>
            <pc:sldMk cId="119604237" sldId="1248"/>
            <ac:spMk id="27" creationId="{A6CF9C91-34CD-1649-AF02-FD3A5F5B4B5C}"/>
          </ac:spMkLst>
        </pc:spChg>
        <pc:spChg chg="add mod">
          <ac:chgData name="Mariah Helgeson" userId="51b1bd1c-374c-4333-91a8-ada6f1cc33a2" providerId="ADAL" clId="{2561BA1A-F32F-064E-9033-AAFC7156500D}" dt="2022-01-25T19:24:25.668" v="3147"/>
          <ac:spMkLst>
            <pc:docMk/>
            <pc:sldMk cId="119604237" sldId="1248"/>
            <ac:spMk id="28" creationId="{843A3D49-7D2A-2647-ACC7-F861A9A872A3}"/>
          </ac:spMkLst>
        </pc:spChg>
        <pc:spChg chg="add mod">
          <ac:chgData name="Mariah Helgeson" userId="51b1bd1c-374c-4333-91a8-ada6f1cc33a2" providerId="ADAL" clId="{2561BA1A-F32F-064E-9033-AAFC7156500D}" dt="2022-01-25T19:24:25.668" v="3147"/>
          <ac:spMkLst>
            <pc:docMk/>
            <pc:sldMk cId="119604237" sldId="1248"/>
            <ac:spMk id="29" creationId="{DAFAC54D-1DF5-EA4D-AACC-DF0C2A569734}"/>
          </ac:spMkLst>
        </pc:spChg>
        <pc:spChg chg="add mod">
          <ac:chgData name="Mariah Helgeson" userId="51b1bd1c-374c-4333-91a8-ada6f1cc33a2" providerId="ADAL" clId="{2561BA1A-F32F-064E-9033-AAFC7156500D}" dt="2022-01-25T19:24:25.668" v="3147"/>
          <ac:spMkLst>
            <pc:docMk/>
            <pc:sldMk cId="119604237" sldId="1248"/>
            <ac:spMk id="30" creationId="{7D5F71C4-6276-AC42-AC63-920C759C48F0}"/>
          </ac:spMkLst>
        </pc:spChg>
        <pc:spChg chg="add mod">
          <ac:chgData name="Mariah Helgeson" userId="51b1bd1c-374c-4333-91a8-ada6f1cc33a2" providerId="ADAL" clId="{2561BA1A-F32F-064E-9033-AAFC7156500D}" dt="2022-01-25T19:24:25.668" v="3147"/>
          <ac:spMkLst>
            <pc:docMk/>
            <pc:sldMk cId="119604237" sldId="1248"/>
            <ac:spMk id="31" creationId="{078DC71D-C66F-754F-9F82-E6D1CEB1F73D}"/>
          </ac:spMkLst>
        </pc:spChg>
        <pc:spChg chg="add mod">
          <ac:chgData name="Mariah Helgeson" userId="51b1bd1c-374c-4333-91a8-ada6f1cc33a2" providerId="ADAL" clId="{2561BA1A-F32F-064E-9033-AAFC7156500D}" dt="2022-01-25T19:24:25.668" v="3147"/>
          <ac:spMkLst>
            <pc:docMk/>
            <pc:sldMk cId="119604237" sldId="1248"/>
            <ac:spMk id="32" creationId="{E3F7FE51-5350-C348-AC13-5A5F12154F50}"/>
          </ac:spMkLst>
        </pc:spChg>
      </pc:sldChg>
      <pc:sldChg chg="addSp modSp mod chgLayout">
        <pc:chgData name="Mariah Helgeson" userId="51b1bd1c-374c-4333-91a8-ada6f1cc33a2" providerId="ADAL" clId="{2561BA1A-F32F-064E-9033-AAFC7156500D}" dt="2022-01-25T20:54:44.504" v="4375" actId="255"/>
        <pc:sldMkLst>
          <pc:docMk/>
          <pc:sldMk cId="85528911" sldId="1250"/>
        </pc:sldMkLst>
        <pc:spChg chg="mod ord">
          <ac:chgData name="Mariah Helgeson" userId="51b1bd1c-374c-4333-91a8-ada6f1cc33a2" providerId="ADAL" clId="{2561BA1A-F32F-064E-9033-AAFC7156500D}" dt="2022-01-25T20:02:29.854" v="3648" actId="700"/>
          <ac:spMkLst>
            <pc:docMk/>
            <pc:sldMk cId="85528911" sldId="1250"/>
            <ac:spMk id="2" creationId="{819520DF-87D7-4728-A84B-FD8D941E7514}"/>
          </ac:spMkLst>
        </pc:spChg>
        <pc:spChg chg="mod ord">
          <ac:chgData name="Mariah Helgeson" userId="51b1bd1c-374c-4333-91a8-ada6f1cc33a2" providerId="ADAL" clId="{2561BA1A-F32F-064E-9033-AAFC7156500D}" dt="2022-01-25T20:54:44.504" v="4375" actId="255"/>
          <ac:spMkLst>
            <pc:docMk/>
            <pc:sldMk cId="85528911" sldId="1250"/>
            <ac:spMk id="3" creationId="{6CD48474-9175-43DE-8BD2-D6EA8298841A}"/>
          </ac:spMkLst>
        </pc:spChg>
        <pc:spChg chg="mod ord">
          <ac:chgData name="Mariah Helgeson" userId="51b1bd1c-374c-4333-91a8-ada6f1cc33a2" providerId="ADAL" clId="{2561BA1A-F32F-064E-9033-AAFC7156500D}" dt="2022-01-25T20:02:29.854" v="3648" actId="700"/>
          <ac:spMkLst>
            <pc:docMk/>
            <pc:sldMk cId="85528911" sldId="1250"/>
            <ac:spMk id="6" creationId="{BB8056AE-F1C2-411E-B827-5BAB24D235E7}"/>
          </ac:spMkLst>
        </pc:spChg>
        <pc:spChg chg="add mod">
          <ac:chgData name="Mariah Helgeson" userId="51b1bd1c-374c-4333-91a8-ada6f1cc33a2" providerId="ADAL" clId="{2561BA1A-F32F-064E-9033-AAFC7156500D}" dt="2022-01-25T18:09:03.533" v="29"/>
          <ac:spMkLst>
            <pc:docMk/>
            <pc:sldMk cId="85528911" sldId="1250"/>
            <ac:spMk id="10" creationId="{8405EECA-B668-D64C-A1C9-8110E0308228}"/>
          </ac:spMkLst>
        </pc:spChg>
        <pc:spChg chg="add mod">
          <ac:chgData name="Mariah Helgeson" userId="51b1bd1c-374c-4333-91a8-ada6f1cc33a2" providerId="ADAL" clId="{2561BA1A-F32F-064E-9033-AAFC7156500D}" dt="2022-01-25T18:09:03.533" v="29"/>
          <ac:spMkLst>
            <pc:docMk/>
            <pc:sldMk cId="85528911" sldId="1250"/>
            <ac:spMk id="11" creationId="{35866F3E-8F5C-B642-AC43-663346E1CD4A}"/>
          </ac:spMkLst>
        </pc:spChg>
        <pc:spChg chg="add mod">
          <ac:chgData name="Mariah Helgeson" userId="51b1bd1c-374c-4333-91a8-ada6f1cc33a2" providerId="ADAL" clId="{2561BA1A-F32F-064E-9033-AAFC7156500D}" dt="2022-01-25T18:09:03.533" v="29"/>
          <ac:spMkLst>
            <pc:docMk/>
            <pc:sldMk cId="85528911" sldId="1250"/>
            <ac:spMk id="12" creationId="{59151060-CAC8-744E-AC89-D02CF6890F21}"/>
          </ac:spMkLst>
        </pc:spChg>
        <pc:spChg chg="add mod">
          <ac:chgData name="Mariah Helgeson" userId="51b1bd1c-374c-4333-91a8-ada6f1cc33a2" providerId="ADAL" clId="{2561BA1A-F32F-064E-9033-AAFC7156500D}" dt="2022-01-25T18:09:03.533" v="29"/>
          <ac:spMkLst>
            <pc:docMk/>
            <pc:sldMk cId="85528911" sldId="1250"/>
            <ac:spMk id="13" creationId="{5D78CD4A-77FC-1D4B-B51E-0BC5287D21A6}"/>
          </ac:spMkLst>
        </pc:spChg>
        <pc:spChg chg="add mod">
          <ac:chgData name="Mariah Helgeson" userId="51b1bd1c-374c-4333-91a8-ada6f1cc33a2" providerId="ADAL" clId="{2561BA1A-F32F-064E-9033-AAFC7156500D}" dt="2022-01-25T18:09:03.533" v="29"/>
          <ac:spMkLst>
            <pc:docMk/>
            <pc:sldMk cId="85528911" sldId="1250"/>
            <ac:spMk id="14" creationId="{F36160CC-5AC1-FB40-882B-863FECDEE49E}"/>
          </ac:spMkLst>
        </pc:spChg>
        <pc:spChg chg="add mod">
          <ac:chgData name="Mariah Helgeson" userId="51b1bd1c-374c-4333-91a8-ada6f1cc33a2" providerId="ADAL" clId="{2561BA1A-F32F-064E-9033-AAFC7156500D}" dt="2022-01-25T18:09:03.533" v="29"/>
          <ac:spMkLst>
            <pc:docMk/>
            <pc:sldMk cId="85528911" sldId="1250"/>
            <ac:spMk id="18" creationId="{0096CFA6-4B45-A347-A8FA-6C6669FB3D51}"/>
          </ac:spMkLst>
        </pc:spChg>
        <pc:spChg chg="add mod">
          <ac:chgData name="Mariah Helgeson" userId="51b1bd1c-374c-4333-91a8-ada6f1cc33a2" providerId="ADAL" clId="{2561BA1A-F32F-064E-9033-AAFC7156500D}" dt="2022-01-25T18:09:03.533" v="29"/>
          <ac:spMkLst>
            <pc:docMk/>
            <pc:sldMk cId="85528911" sldId="1250"/>
            <ac:spMk id="19" creationId="{A68BF4E0-07B4-D24C-81FC-53365AAECC09}"/>
          </ac:spMkLst>
        </pc:spChg>
        <pc:spChg chg="add mod">
          <ac:chgData name="Mariah Helgeson" userId="51b1bd1c-374c-4333-91a8-ada6f1cc33a2" providerId="ADAL" clId="{2561BA1A-F32F-064E-9033-AAFC7156500D}" dt="2022-01-25T18:09:03.533" v="29"/>
          <ac:spMkLst>
            <pc:docMk/>
            <pc:sldMk cId="85528911" sldId="1250"/>
            <ac:spMk id="20" creationId="{030A185E-E525-1D46-99DD-46DB682007BC}"/>
          </ac:spMkLst>
        </pc:spChg>
        <pc:spChg chg="add mod">
          <ac:chgData name="Mariah Helgeson" userId="51b1bd1c-374c-4333-91a8-ada6f1cc33a2" providerId="ADAL" clId="{2561BA1A-F32F-064E-9033-AAFC7156500D}" dt="2022-01-25T18:09:03.533" v="29"/>
          <ac:spMkLst>
            <pc:docMk/>
            <pc:sldMk cId="85528911" sldId="1250"/>
            <ac:spMk id="21" creationId="{4EC24669-1B8E-4846-8587-F98AD688CCA8}"/>
          </ac:spMkLst>
        </pc:spChg>
        <pc:spChg chg="add mod">
          <ac:chgData name="Mariah Helgeson" userId="51b1bd1c-374c-4333-91a8-ada6f1cc33a2" providerId="ADAL" clId="{2561BA1A-F32F-064E-9033-AAFC7156500D}" dt="2022-01-25T18:09:03.533" v="29"/>
          <ac:spMkLst>
            <pc:docMk/>
            <pc:sldMk cId="85528911" sldId="1250"/>
            <ac:spMk id="22" creationId="{6CAF8386-5F3F-7143-920C-ED081381C752}"/>
          </ac:spMkLst>
        </pc:spChg>
        <pc:spChg chg="add mod">
          <ac:chgData name="Mariah Helgeson" userId="51b1bd1c-374c-4333-91a8-ada6f1cc33a2" providerId="ADAL" clId="{2561BA1A-F32F-064E-9033-AAFC7156500D}" dt="2022-01-25T18:09:03.533" v="29"/>
          <ac:spMkLst>
            <pc:docMk/>
            <pc:sldMk cId="85528911" sldId="1250"/>
            <ac:spMk id="23" creationId="{F770A419-6B84-A64A-A4CA-817942B0252D}"/>
          </ac:spMkLst>
        </pc:spChg>
      </pc:sldChg>
      <pc:sldChg chg="addSp modSp mod chgLayout">
        <pc:chgData name="Mariah Helgeson" userId="51b1bd1c-374c-4333-91a8-ada6f1cc33a2" providerId="ADAL" clId="{2561BA1A-F32F-064E-9033-AAFC7156500D}" dt="2022-01-25T20:54:36.978" v="4374" actId="1076"/>
        <pc:sldMkLst>
          <pc:docMk/>
          <pc:sldMk cId="2427885460" sldId="1251"/>
        </pc:sldMkLst>
        <pc:spChg chg="mod ord">
          <ac:chgData name="Mariah Helgeson" userId="51b1bd1c-374c-4333-91a8-ada6f1cc33a2" providerId="ADAL" clId="{2561BA1A-F32F-064E-9033-AAFC7156500D}" dt="2022-01-25T20:02:29.854" v="3648" actId="700"/>
          <ac:spMkLst>
            <pc:docMk/>
            <pc:sldMk cId="2427885460" sldId="1251"/>
            <ac:spMk id="2" creationId="{819520DF-87D7-4728-A84B-FD8D941E7514}"/>
          </ac:spMkLst>
        </pc:spChg>
        <pc:spChg chg="mod ord">
          <ac:chgData name="Mariah Helgeson" userId="51b1bd1c-374c-4333-91a8-ada6f1cc33a2" providerId="ADAL" clId="{2561BA1A-F32F-064E-9033-AAFC7156500D}" dt="2022-01-25T20:54:36.978" v="4374" actId="1076"/>
          <ac:spMkLst>
            <pc:docMk/>
            <pc:sldMk cId="2427885460" sldId="1251"/>
            <ac:spMk id="3" creationId="{6CD48474-9175-43DE-8BD2-D6EA8298841A}"/>
          </ac:spMkLst>
        </pc:spChg>
        <pc:spChg chg="mod ord">
          <ac:chgData name="Mariah Helgeson" userId="51b1bd1c-374c-4333-91a8-ada6f1cc33a2" providerId="ADAL" clId="{2561BA1A-F32F-064E-9033-AAFC7156500D}" dt="2022-01-25T20:02:29.854" v="3648" actId="700"/>
          <ac:spMkLst>
            <pc:docMk/>
            <pc:sldMk cId="2427885460" sldId="1251"/>
            <ac:spMk id="6" creationId="{BB8056AE-F1C2-411E-B827-5BAB24D235E7}"/>
          </ac:spMkLst>
        </pc:spChg>
        <pc:spChg chg="add mod">
          <ac:chgData name="Mariah Helgeson" userId="51b1bd1c-374c-4333-91a8-ada6f1cc33a2" providerId="ADAL" clId="{2561BA1A-F32F-064E-9033-AAFC7156500D}" dt="2022-01-25T18:09:05.046" v="30"/>
          <ac:spMkLst>
            <pc:docMk/>
            <pc:sldMk cId="2427885460" sldId="1251"/>
            <ac:spMk id="13" creationId="{8D29EAF5-E92D-1A4A-A079-CF26FD1D0287}"/>
          </ac:spMkLst>
        </pc:spChg>
        <pc:spChg chg="add mod">
          <ac:chgData name="Mariah Helgeson" userId="51b1bd1c-374c-4333-91a8-ada6f1cc33a2" providerId="ADAL" clId="{2561BA1A-F32F-064E-9033-AAFC7156500D}" dt="2022-01-25T18:09:05.046" v="30"/>
          <ac:spMkLst>
            <pc:docMk/>
            <pc:sldMk cId="2427885460" sldId="1251"/>
            <ac:spMk id="14" creationId="{5C6421B8-4832-5D4D-9325-3E2AA1D266E5}"/>
          </ac:spMkLst>
        </pc:spChg>
        <pc:spChg chg="add mod">
          <ac:chgData name="Mariah Helgeson" userId="51b1bd1c-374c-4333-91a8-ada6f1cc33a2" providerId="ADAL" clId="{2561BA1A-F32F-064E-9033-AAFC7156500D}" dt="2022-01-25T18:09:05.046" v="30"/>
          <ac:spMkLst>
            <pc:docMk/>
            <pc:sldMk cId="2427885460" sldId="1251"/>
            <ac:spMk id="18" creationId="{029CEB98-B67C-2241-A494-002F9863B82C}"/>
          </ac:spMkLst>
        </pc:spChg>
        <pc:spChg chg="add mod">
          <ac:chgData name="Mariah Helgeson" userId="51b1bd1c-374c-4333-91a8-ada6f1cc33a2" providerId="ADAL" clId="{2561BA1A-F32F-064E-9033-AAFC7156500D}" dt="2022-01-25T18:09:05.046" v="30"/>
          <ac:spMkLst>
            <pc:docMk/>
            <pc:sldMk cId="2427885460" sldId="1251"/>
            <ac:spMk id="19" creationId="{7C381E82-D5E2-914D-8455-A123D49FF3D4}"/>
          </ac:spMkLst>
        </pc:spChg>
        <pc:spChg chg="add mod">
          <ac:chgData name="Mariah Helgeson" userId="51b1bd1c-374c-4333-91a8-ada6f1cc33a2" providerId="ADAL" clId="{2561BA1A-F32F-064E-9033-AAFC7156500D}" dt="2022-01-25T18:09:05.046" v="30"/>
          <ac:spMkLst>
            <pc:docMk/>
            <pc:sldMk cId="2427885460" sldId="1251"/>
            <ac:spMk id="20" creationId="{070FC90C-715F-B444-88A2-D42C57A4D524}"/>
          </ac:spMkLst>
        </pc:spChg>
        <pc:spChg chg="add mod">
          <ac:chgData name="Mariah Helgeson" userId="51b1bd1c-374c-4333-91a8-ada6f1cc33a2" providerId="ADAL" clId="{2561BA1A-F32F-064E-9033-AAFC7156500D}" dt="2022-01-25T18:09:05.046" v="30"/>
          <ac:spMkLst>
            <pc:docMk/>
            <pc:sldMk cId="2427885460" sldId="1251"/>
            <ac:spMk id="21" creationId="{B8988132-0920-894A-8938-9947B7E66E69}"/>
          </ac:spMkLst>
        </pc:spChg>
        <pc:spChg chg="add mod">
          <ac:chgData name="Mariah Helgeson" userId="51b1bd1c-374c-4333-91a8-ada6f1cc33a2" providerId="ADAL" clId="{2561BA1A-F32F-064E-9033-AAFC7156500D}" dt="2022-01-25T18:09:05.046" v="30"/>
          <ac:spMkLst>
            <pc:docMk/>
            <pc:sldMk cId="2427885460" sldId="1251"/>
            <ac:spMk id="22" creationId="{854248F7-1581-3A42-91AF-9DC6E2AE1FC3}"/>
          </ac:spMkLst>
        </pc:spChg>
        <pc:spChg chg="add mod">
          <ac:chgData name="Mariah Helgeson" userId="51b1bd1c-374c-4333-91a8-ada6f1cc33a2" providerId="ADAL" clId="{2561BA1A-F32F-064E-9033-AAFC7156500D}" dt="2022-01-25T18:09:05.046" v="30"/>
          <ac:spMkLst>
            <pc:docMk/>
            <pc:sldMk cId="2427885460" sldId="1251"/>
            <ac:spMk id="23" creationId="{02965841-ABAE-494E-9E02-BC1F74E9089A}"/>
          </ac:spMkLst>
        </pc:spChg>
        <pc:spChg chg="add mod">
          <ac:chgData name="Mariah Helgeson" userId="51b1bd1c-374c-4333-91a8-ada6f1cc33a2" providerId="ADAL" clId="{2561BA1A-F32F-064E-9033-AAFC7156500D}" dt="2022-01-25T18:09:05.046" v="30"/>
          <ac:spMkLst>
            <pc:docMk/>
            <pc:sldMk cId="2427885460" sldId="1251"/>
            <ac:spMk id="24" creationId="{D6BEBA22-7F13-4142-9579-29E36B441CDA}"/>
          </ac:spMkLst>
        </pc:spChg>
        <pc:spChg chg="add mod">
          <ac:chgData name="Mariah Helgeson" userId="51b1bd1c-374c-4333-91a8-ada6f1cc33a2" providerId="ADAL" clId="{2561BA1A-F32F-064E-9033-AAFC7156500D}" dt="2022-01-25T18:09:05.046" v="30"/>
          <ac:spMkLst>
            <pc:docMk/>
            <pc:sldMk cId="2427885460" sldId="1251"/>
            <ac:spMk id="25" creationId="{04AEEB2F-9738-F940-94A3-17569750E93F}"/>
          </ac:spMkLst>
        </pc:spChg>
        <pc:spChg chg="add mod">
          <ac:chgData name="Mariah Helgeson" userId="51b1bd1c-374c-4333-91a8-ada6f1cc33a2" providerId="ADAL" clId="{2561BA1A-F32F-064E-9033-AAFC7156500D}" dt="2022-01-25T18:09:05.046" v="30"/>
          <ac:spMkLst>
            <pc:docMk/>
            <pc:sldMk cId="2427885460" sldId="1251"/>
            <ac:spMk id="26" creationId="{AAD08E02-8040-D64C-8996-3A61E93B7BEB}"/>
          </ac:spMkLst>
        </pc:spChg>
      </pc:sldChg>
      <pc:sldChg chg="addSp modSp mod chgLayout">
        <pc:chgData name="Mariah Helgeson" userId="51b1bd1c-374c-4333-91a8-ada6f1cc33a2" providerId="ADAL" clId="{2561BA1A-F32F-064E-9033-AAFC7156500D}" dt="2022-01-25T20:02:29.854" v="3648" actId="700"/>
        <pc:sldMkLst>
          <pc:docMk/>
          <pc:sldMk cId="3397596406" sldId="1252"/>
        </pc:sldMkLst>
        <pc:spChg chg="mod ord">
          <ac:chgData name="Mariah Helgeson" userId="51b1bd1c-374c-4333-91a8-ada6f1cc33a2" providerId="ADAL" clId="{2561BA1A-F32F-064E-9033-AAFC7156500D}" dt="2022-01-25T20:02:29.854" v="3648" actId="700"/>
          <ac:spMkLst>
            <pc:docMk/>
            <pc:sldMk cId="3397596406" sldId="1252"/>
            <ac:spMk id="2" creationId="{819520DF-87D7-4728-A84B-FD8D941E7514}"/>
          </ac:spMkLst>
        </pc:spChg>
        <pc:spChg chg="mod ord">
          <ac:chgData name="Mariah Helgeson" userId="51b1bd1c-374c-4333-91a8-ada6f1cc33a2" providerId="ADAL" clId="{2561BA1A-F32F-064E-9033-AAFC7156500D}" dt="2022-01-25T20:02:29.854" v="3648" actId="700"/>
          <ac:spMkLst>
            <pc:docMk/>
            <pc:sldMk cId="3397596406" sldId="1252"/>
            <ac:spMk id="3" creationId="{6CD48474-9175-43DE-8BD2-D6EA8298841A}"/>
          </ac:spMkLst>
        </pc:spChg>
        <pc:spChg chg="mod ord">
          <ac:chgData name="Mariah Helgeson" userId="51b1bd1c-374c-4333-91a8-ada6f1cc33a2" providerId="ADAL" clId="{2561BA1A-F32F-064E-9033-AAFC7156500D}" dt="2022-01-25T20:02:29.854" v="3648" actId="700"/>
          <ac:spMkLst>
            <pc:docMk/>
            <pc:sldMk cId="3397596406" sldId="1252"/>
            <ac:spMk id="6" creationId="{BB8056AE-F1C2-411E-B827-5BAB24D235E7}"/>
          </ac:spMkLst>
        </pc:spChg>
        <pc:spChg chg="add mod">
          <ac:chgData name="Mariah Helgeson" userId="51b1bd1c-374c-4333-91a8-ada6f1cc33a2" providerId="ADAL" clId="{2561BA1A-F32F-064E-9033-AAFC7156500D}" dt="2022-01-25T18:09:01.869" v="28"/>
          <ac:spMkLst>
            <pc:docMk/>
            <pc:sldMk cId="3397596406" sldId="1252"/>
            <ac:spMk id="9" creationId="{C6131E57-184F-9D46-8899-26C691EACDD3}"/>
          </ac:spMkLst>
        </pc:spChg>
        <pc:spChg chg="add mod">
          <ac:chgData name="Mariah Helgeson" userId="51b1bd1c-374c-4333-91a8-ada6f1cc33a2" providerId="ADAL" clId="{2561BA1A-F32F-064E-9033-AAFC7156500D}" dt="2022-01-25T18:09:01.869" v="28"/>
          <ac:spMkLst>
            <pc:docMk/>
            <pc:sldMk cId="3397596406" sldId="1252"/>
            <ac:spMk id="10" creationId="{4917F5F1-FAB4-C84B-AFEF-E3EC399AAB68}"/>
          </ac:spMkLst>
        </pc:spChg>
        <pc:spChg chg="add mod">
          <ac:chgData name="Mariah Helgeson" userId="51b1bd1c-374c-4333-91a8-ada6f1cc33a2" providerId="ADAL" clId="{2561BA1A-F32F-064E-9033-AAFC7156500D}" dt="2022-01-25T18:09:01.869" v="28"/>
          <ac:spMkLst>
            <pc:docMk/>
            <pc:sldMk cId="3397596406" sldId="1252"/>
            <ac:spMk id="11" creationId="{E3E40F20-2A61-3741-8714-902F1FCCEACD}"/>
          </ac:spMkLst>
        </pc:spChg>
        <pc:spChg chg="add mod">
          <ac:chgData name="Mariah Helgeson" userId="51b1bd1c-374c-4333-91a8-ada6f1cc33a2" providerId="ADAL" clId="{2561BA1A-F32F-064E-9033-AAFC7156500D}" dt="2022-01-25T18:09:01.869" v="28"/>
          <ac:spMkLst>
            <pc:docMk/>
            <pc:sldMk cId="3397596406" sldId="1252"/>
            <ac:spMk id="12" creationId="{C7B74089-F700-AB43-B1B9-5D066667E293}"/>
          </ac:spMkLst>
        </pc:spChg>
        <pc:spChg chg="add mod">
          <ac:chgData name="Mariah Helgeson" userId="51b1bd1c-374c-4333-91a8-ada6f1cc33a2" providerId="ADAL" clId="{2561BA1A-F32F-064E-9033-AAFC7156500D}" dt="2022-01-25T18:09:01.869" v="28"/>
          <ac:spMkLst>
            <pc:docMk/>
            <pc:sldMk cId="3397596406" sldId="1252"/>
            <ac:spMk id="13" creationId="{76F6F53A-B7B5-A245-AA45-2E6B9AFCFB35}"/>
          </ac:spMkLst>
        </pc:spChg>
        <pc:spChg chg="add mod">
          <ac:chgData name="Mariah Helgeson" userId="51b1bd1c-374c-4333-91a8-ada6f1cc33a2" providerId="ADAL" clId="{2561BA1A-F32F-064E-9033-AAFC7156500D}" dt="2022-01-25T18:09:01.869" v="28"/>
          <ac:spMkLst>
            <pc:docMk/>
            <pc:sldMk cId="3397596406" sldId="1252"/>
            <ac:spMk id="14" creationId="{A4C72B46-78E5-DD44-8867-69D0825173CA}"/>
          </ac:spMkLst>
        </pc:spChg>
        <pc:spChg chg="add mod">
          <ac:chgData name="Mariah Helgeson" userId="51b1bd1c-374c-4333-91a8-ada6f1cc33a2" providerId="ADAL" clId="{2561BA1A-F32F-064E-9033-AAFC7156500D}" dt="2022-01-25T18:09:01.869" v="28"/>
          <ac:spMkLst>
            <pc:docMk/>
            <pc:sldMk cId="3397596406" sldId="1252"/>
            <ac:spMk id="18" creationId="{13E4C7DC-B947-A744-9AEA-54B53B0AD799}"/>
          </ac:spMkLst>
        </pc:spChg>
        <pc:spChg chg="add mod">
          <ac:chgData name="Mariah Helgeson" userId="51b1bd1c-374c-4333-91a8-ada6f1cc33a2" providerId="ADAL" clId="{2561BA1A-F32F-064E-9033-AAFC7156500D}" dt="2022-01-25T18:09:01.869" v="28"/>
          <ac:spMkLst>
            <pc:docMk/>
            <pc:sldMk cId="3397596406" sldId="1252"/>
            <ac:spMk id="19" creationId="{394EBDF1-0B1E-A545-824B-BDF0CB9EA866}"/>
          </ac:spMkLst>
        </pc:spChg>
        <pc:spChg chg="add mod">
          <ac:chgData name="Mariah Helgeson" userId="51b1bd1c-374c-4333-91a8-ada6f1cc33a2" providerId="ADAL" clId="{2561BA1A-F32F-064E-9033-AAFC7156500D}" dt="2022-01-25T18:09:01.869" v="28"/>
          <ac:spMkLst>
            <pc:docMk/>
            <pc:sldMk cId="3397596406" sldId="1252"/>
            <ac:spMk id="20" creationId="{B1AA9C00-0D90-444D-BF29-8C9CC06B0F7C}"/>
          </ac:spMkLst>
        </pc:spChg>
        <pc:spChg chg="add mod">
          <ac:chgData name="Mariah Helgeson" userId="51b1bd1c-374c-4333-91a8-ada6f1cc33a2" providerId="ADAL" clId="{2561BA1A-F32F-064E-9033-AAFC7156500D}" dt="2022-01-25T18:09:01.869" v="28"/>
          <ac:spMkLst>
            <pc:docMk/>
            <pc:sldMk cId="3397596406" sldId="1252"/>
            <ac:spMk id="21" creationId="{4DB67F57-434F-C247-BF4F-D061E6753C34}"/>
          </ac:spMkLst>
        </pc:spChg>
        <pc:spChg chg="add mod">
          <ac:chgData name="Mariah Helgeson" userId="51b1bd1c-374c-4333-91a8-ada6f1cc33a2" providerId="ADAL" clId="{2561BA1A-F32F-064E-9033-AAFC7156500D}" dt="2022-01-25T18:09:01.869" v="28"/>
          <ac:spMkLst>
            <pc:docMk/>
            <pc:sldMk cId="3397596406" sldId="1252"/>
            <ac:spMk id="22" creationId="{EA916495-BB52-CC4B-886F-3FD61149F7C0}"/>
          </ac:spMkLst>
        </pc:spChg>
      </pc:sldChg>
      <pc:sldChg chg="addSp modSp mod chgLayout">
        <pc:chgData name="Mariah Helgeson" userId="51b1bd1c-374c-4333-91a8-ada6f1cc33a2" providerId="ADAL" clId="{2561BA1A-F32F-064E-9033-AAFC7156500D}" dt="2022-01-25T21:03:41.370" v="4428" actId="5793"/>
        <pc:sldMkLst>
          <pc:docMk/>
          <pc:sldMk cId="2663032158" sldId="1253"/>
        </pc:sldMkLst>
        <pc:spChg chg="mod ord">
          <ac:chgData name="Mariah Helgeson" userId="51b1bd1c-374c-4333-91a8-ada6f1cc33a2" providerId="ADAL" clId="{2561BA1A-F32F-064E-9033-AAFC7156500D}" dt="2022-01-25T20:02:29.854" v="3648" actId="700"/>
          <ac:spMkLst>
            <pc:docMk/>
            <pc:sldMk cId="2663032158" sldId="1253"/>
            <ac:spMk id="2" creationId="{819520DF-87D7-4728-A84B-FD8D941E7514}"/>
          </ac:spMkLst>
        </pc:spChg>
        <pc:spChg chg="mod ord">
          <ac:chgData name="Mariah Helgeson" userId="51b1bd1c-374c-4333-91a8-ada6f1cc33a2" providerId="ADAL" clId="{2561BA1A-F32F-064E-9033-AAFC7156500D}" dt="2022-01-25T21:03:41.370" v="4428" actId="5793"/>
          <ac:spMkLst>
            <pc:docMk/>
            <pc:sldMk cId="2663032158" sldId="1253"/>
            <ac:spMk id="3" creationId="{6CD48474-9175-43DE-8BD2-D6EA8298841A}"/>
          </ac:spMkLst>
        </pc:spChg>
        <pc:spChg chg="mod ord">
          <ac:chgData name="Mariah Helgeson" userId="51b1bd1c-374c-4333-91a8-ada6f1cc33a2" providerId="ADAL" clId="{2561BA1A-F32F-064E-9033-AAFC7156500D}" dt="2022-01-25T20:02:29.854" v="3648" actId="700"/>
          <ac:spMkLst>
            <pc:docMk/>
            <pc:sldMk cId="2663032158" sldId="1253"/>
            <ac:spMk id="6" creationId="{BB8056AE-F1C2-411E-B827-5BAB24D235E7}"/>
          </ac:spMkLst>
        </pc:spChg>
        <pc:spChg chg="add mod">
          <ac:chgData name="Mariah Helgeson" userId="51b1bd1c-374c-4333-91a8-ada6f1cc33a2" providerId="ADAL" clId="{2561BA1A-F32F-064E-9033-AAFC7156500D}" dt="2022-01-25T18:09:00.343" v="27"/>
          <ac:spMkLst>
            <pc:docMk/>
            <pc:sldMk cId="2663032158" sldId="1253"/>
            <ac:spMk id="10" creationId="{AF607306-D2B2-A943-849D-27D8C9E972F2}"/>
          </ac:spMkLst>
        </pc:spChg>
        <pc:spChg chg="add mod">
          <ac:chgData name="Mariah Helgeson" userId="51b1bd1c-374c-4333-91a8-ada6f1cc33a2" providerId="ADAL" clId="{2561BA1A-F32F-064E-9033-AAFC7156500D}" dt="2022-01-25T18:09:00.343" v="27"/>
          <ac:spMkLst>
            <pc:docMk/>
            <pc:sldMk cId="2663032158" sldId="1253"/>
            <ac:spMk id="11" creationId="{D5103D05-05E1-C047-8591-C5EB7F2AEF03}"/>
          </ac:spMkLst>
        </pc:spChg>
        <pc:spChg chg="add mod">
          <ac:chgData name="Mariah Helgeson" userId="51b1bd1c-374c-4333-91a8-ada6f1cc33a2" providerId="ADAL" clId="{2561BA1A-F32F-064E-9033-AAFC7156500D}" dt="2022-01-25T18:09:00.343" v="27"/>
          <ac:spMkLst>
            <pc:docMk/>
            <pc:sldMk cId="2663032158" sldId="1253"/>
            <ac:spMk id="12" creationId="{95BE651D-6D18-CF4C-9BEC-3A79DDCD61D3}"/>
          </ac:spMkLst>
        </pc:spChg>
        <pc:spChg chg="add mod">
          <ac:chgData name="Mariah Helgeson" userId="51b1bd1c-374c-4333-91a8-ada6f1cc33a2" providerId="ADAL" clId="{2561BA1A-F32F-064E-9033-AAFC7156500D}" dt="2022-01-25T18:09:00.343" v="27"/>
          <ac:spMkLst>
            <pc:docMk/>
            <pc:sldMk cId="2663032158" sldId="1253"/>
            <ac:spMk id="13" creationId="{8230FB28-4A04-0047-807A-C2FA50FED10B}"/>
          </ac:spMkLst>
        </pc:spChg>
        <pc:spChg chg="add mod">
          <ac:chgData name="Mariah Helgeson" userId="51b1bd1c-374c-4333-91a8-ada6f1cc33a2" providerId="ADAL" clId="{2561BA1A-F32F-064E-9033-AAFC7156500D}" dt="2022-01-25T18:09:00.343" v="27"/>
          <ac:spMkLst>
            <pc:docMk/>
            <pc:sldMk cId="2663032158" sldId="1253"/>
            <ac:spMk id="14" creationId="{13A20231-171E-0E42-B8C5-BD3F69800F2A}"/>
          </ac:spMkLst>
        </pc:spChg>
        <pc:spChg chg="add mod">
          <ac:chgData name="Mariah Helgeson" userId="51b1bd1c-374c-4333-91a8-ada6f1cc33a2" providerId="ADAL" clId="{2561BA1A-F32F-064E-9033-AAFC7156500D}" dt="2022-01-25T18:09:00.343" v="27"/>
          <ac:spMkLst>
            <pc:docMk/>
            <pc:sldMk cId="2663032158" sldId="1253"/>
            <ac:spMk id="18" creationId="{5E4D3746-652B-764D-9666-322A87490A1A}"/>
          </ac:spMkLst>
        </pc:spChg>
        <pc:spChg chg="add mod">
          <ac:chgData name="Mariah Helgeson" userId="51b1bd1c-374c-4333-91a8-ada6f1cc33a2" providerId="ADAL" clId="{2561BA1A-F32F-064E-9033-AAFC7156500D}" dt="2022-01-25T18:09:00.343" v="27"/>
          <ac:spMkLst>
            <pc:docMk/>
            <pc:sldMk cId="2663032158" sldId="1253"/>
            <ac:spMk id="19" creationId="{E057B49F-6624-8B40-ABD7-D9CB1E2C7157}"/>
          </ac:spMkLst>
        </pc:spChg>
        <pc:spChg chg="add mod">
          <ac:chgData name="Mariah Helgeson" userId="51b1bd1c-374c-4333-91a8-ada6f1cc33a2" providerId="ADAL" clId="{2561BA1A-F32F-064E-9033-AAFC7156500D}" dt="2022-01-25T18:09:00.343" v="27"/>
          <ac:spMkLst>
            <pc:docMk/>
            <pc:sldMk cId="2663032158" sldId="1253"/>
            <ac:spMk id="20" creationId="{003ECB2C-2591-4A4D-8D26-E4325C507DAD}"/>
          </ac:spMkLst>
        </pc:spChg>
        <pc:spChg chg="add mod">
          <ac:chgData name="Mariah Helgeson" userId="51b1bd1c-374c-4333-91a8-ada6f1cc33a2" providerId="ADAL" clId="{2561BA1A-F32F-064E-9033-AAFC7156500D}" dt="2022-01-25T18:09:00.343" v="27"/>
          <ac:spMkLst>
            <pc:docMk/>
            <pc:sldMk cId="2663032158" sldId="1253"/>
            <ac:spMk id="21" creationId="{3A61BB85-9F30-7E49-94E8-D30E5C8942DD}"/>
          </ac:spMkLst>
        </pc:spChg>
        <pc:spChg chg="add mod">
          <ac:chgData name="Mariah Helgeson" userId="51b1bd1c-374c-4333-91a8-ada6f1cc33a2" providerId="ADAL" clId="{2561BA1A-F32F-064E-9033-AAFC7156500D}" dt="2022-01-25T18:09:00.343" v="27"/>
          <ac:spMkLst>
            <pc:docMk/>
            <pc:sldMk cId="2663032158" sldId="1253"/>
            <ac:spMk id="22" creationId="{3415AB21-8F99-9745-89BB-C26F1548EC78}"/>
          </ac:spMkLst>
        </pc:spChg>
        <pc:spChg chg="add mod">
          <ac:chgData name="Mariah Helgeson" userId="51b1bd1c-374c-4333-91a8-ada6f1cc33a2" providerId="ADAL" clId="{2561BA1A-F32F-064E-9033-AAFC7156500D}" dt="2022-01-25T18:09:00.343" v="27"/>
          <ac:spMkLst>
            <pc:docMk/>
            <pc:sldMk cId="2663032158" sldId="1253"/>
            <ac:spMk id="23" creationId="{2F625E90-F37B-C344-839C-DAF45AD83597}"/>
          </ac:spMkLst>
        </pc:spChg>
      </pc:sldChg>
      <pc:sldChg chg="addSp modSp mod chgLayout">
        <pc:chgData name="Mariah Helgeson" userId="51b1bd1c-374c-4333-91a8-ada6f1cc33a2" providerId="ADAL" clId="{2561BA1A-F32F-064E-9033-AAFC7156500D}" dt="2022-01-25T20:02:29.854" v="3648" actId="700"/>
        <pc:sldMkLst>
          <pc:docMk/>
          <pc:sldMk cId="1322109493" sldId="1254"/>
        </pc:sldMkLst>
        <pc:spChg chg="mod ord">
          <ac:chgData name="Mariah Helgeson" userId="51b1bd1c-374c-4333-91a8-ada6f1cc33a2" providerId="ADAL" clId="{2561BA1A-F32F-064E-9033-AAFC7156500D}" dt="2022-01-25T20:02:29.854" v="3648" actId="700"/>
          <ac:spMkLst>
            <pc:docMk/>
            <pc:sldMk cId="1322109493" sldId="1254"/>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22109493" sldId="1254"/>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22109493" sldId="1254"/>
            <ac:spMk id="6" creationId="{BB8056AE-F1C2-411E-B827-5BAB24D235E7}"/>
          </ac:spMkLst>
        </pc:spChg>
        <pc:spChg chg="add mod">
          <ac:chgData name="Mariah Helgeson" userId="51b1bd1c-374c-4333-91a8-ada6f1cc33a2" providerId="ADAL" clId="{2561BA1A-F32F-064E-9033-AAFC7156500D}" dt="2022-01-25T18:09:06.092" v="31"/>
          <ac:spMkLst>
            <pc:docMk/>
            <pc:sldMk cId="1322109493" sldId="1254"/>
            <ac:spMk id="10" creationId="{332528D4-B93A-124A-9B27-5AFC8C2CF991}"/>
          </ac:spMkLst>
        </pc:spChg>
        <pc:spChg chg="add mod">
          <ac:chgData name="Mariah Helgeson" userId="51b1bd1c-374c-4333-91a8-ada6f1cc33a2" providerId="ADAL" clId="{2561BA1A-F32F-064E-9033-AAFC7156500D}" dt="2022-01-25T18:09:06.092" v="31"/>
          <ac:spMkLst>
            <pc:docMk/>
            <pc:sldMk cId="1322109493" sldId="1254"/>
            <ac:spMk id="11" creationId="{6BA79F79-C667-E340-9941-21EF36D71435}"/>
          </ac:spMkLst>
        </pc:spChg>
        <pc:spChg chg="mod">
          <ac:chgData name="Mariah Helgeson" userId="51b1bd1c-374c-4333-91a8-ada6f1cc33a2" providerId="ADAL" clId="{2561BA1A-F32F-064E-9033-AAFC7156500D}" dt="2022-01-25T19:56:28.563" v="3590" actId="20577"/>
          <ac:spMkLst>
            <pc:docMk/>
            <pc:sldMk cId="1322109493" sldId="1254"/>
            <ac:spMk id="12" creationId="{1FF78B40-BFF5-4627-9147-7C7EE0D316A0}"/>
          </ac:spMkLst>
        </pc:spChg>
        <pc:spChg chg="add mod">
          <ac:chgData name="Mariah Helgeson" userId="51b1bd1c-374c-4333-91a8-ada6f1cc33a2" providerId="ADAL" clId="{2561BA1A-F32F-064E-9033-AAFC7156500D}" dt="2022-01-25T18:09:06.092" v="31"/>
          <ac:spMkLst>
            <pc:docMk/>
            <pc:sldMk cId="1322109493" sldId="1254"/>
            <ac:spMk id="13" creationId="{A5971B91-1379-3941-A25E-5CD09C7225E7}"/>
          </ac:spMkLst>
        </pc:spChg>
        <pc:spChg chg="add mod">
          <ac:chgData name="Mariah Helgeson" userId="51b1bd1c-374c-4333-91a8-ada6f1cc33a2" providerId="ADAL" clId="{2561BA1A-F32F-064E-9033-AAFC7156500D}" dt="2022-01-25T18:09:06.092" v="31"/>
          <ac:spMkLst>
            <pc:docMk/>
            <pc:sldMk cId="1322109493" sldId="1254"/>
            <ac:spMk id="14" creationId="{7DE0C43A-AFC9-294F-B6CA-2948CE7CC5DB}"/>
          </ac:spMkLst>
        </pc:spChg>
        <pc:spChg chg="add mod">
          <ac:chgData name="Mariah Helgeson" userId="51b1bd1c-374c-4333-91a8-ada6f1cc33a2" providerId="ADAL" clId="{2561BA1A-F32F-064E-9033-AAFC7156500D}" dt="2022-01-25T18:09:06.092" v="31"/>
          <ac:spMkLst>
            <pc:docMk/>
            <pc:sldMk cId="1322109493" sldId="1254"/>
            <ac:spMk id="18" creationId="{52106449-81CA-0C4C-A71E-FD19FF834B47}"/>
          </ac:spMkLst>
        </pc:spChg>
        <pc:spChg chg="add mod">
          <ac:chgData name="Mariah Helgeson" userId="51b1bd1c-374c-4333-91a8-ada6f1cc33a2" providerId="ADAL" clId="{2561BA1A-F32F-064E-9033-AAFC7156500D}" dt="2022-01-25T18:09:06.092" v="31"/>
          <ac:spMkLst>
            <pc:docMk/>
            <pc:sldMk cId="1322109493" sldId="1254"/>
            <ac:spMk id="19" creationId="{0E5B1E93-7D6F-6948-BEB5-3A8CEB47BF10}"/>
          </ac:spMkLst>
        </pc:spChg>
        <pc:spChg chg="add mod">
          <ac:chgData name="Mariah Helgeson" userId="51b1bd1c-374c-4333-91a8-ada6f1cc33a2" providerId="ADAL" clId="{2561BA1A-F32F-064E-9033-AAFC7156500D}" dt="2022-01-25T18:09:06.092" v="31"/>
          <ac:spMkLst>
            <pc:docMk/>
            <pc:sldMk cId="1322109493" sldId="1254"/>
            <ac:spMk id="20" creationId="{66C5E2E2-FD84-6749-9ADF-B20BD036DC2D}"/>
          </ac:spMkLst>
        </pc:spChg>
        <pc:spChg chg="add mod">
          <ac:chgData name="Mariah Helgeson" userId="51b1bd1c-374c-4333-91a8-ada6f1cc33a2" providerId="ADAL" clId="{2561BA1A-F32F-064E-9033-AAFC7156500D}" dt="2022-01-25T18:09:06.092" v="31"/>
          <ac:spMkLst>
            <pc:docMk/>
            <pc:sldMk cId="1322109493" sldId="1254"/>
            <ac:spMk id="21" creationId="{C9A8EE2E-3404-D74F-92D2-F14AE9DC7E1E}"/>
          </ac:spMkLst>
        </pc:spChg>
        <pc:spChg chg="add mod">
          <ac:chgData name="Mariah Helgeson" userId="51b1bd1c-374c-4333-91a8-ada6f1cc33a2" providerId="ADAL" clId="{2561BA1A-F32F-064E-9033-AAFC7156500D}" dt="2022-01-25T18:09:06.092" v="31"/>
          <ac:spMkLst>
            <pc:docMk/>
            <pc:sldMk cId="1322109493" sldId="1254"/>
            <ac:spMk id="22" creationId="{6146F8B1-E26F-C845-873C-040628176249}"/>
          </ac:spMkLst>
        </pc:spChg>
        <pc:spChg chg="add mod">
          <ac:chgData name="Mariah Helgeson" userId="51b1bd1c-374c-4333-91a8-ada6f1cc33a2" providerId="ADAL" clId="{2561BA1A-F32F-064E-9033-AAFC7156500D}" dt="2022-01-25T18:09:06.092" v="31"/>
          <ac:spMkLst>
            <pc:docMk/>
            <pc:sldMk cId="1322109493" sldId="1254"/>
            <ac:spMk id="23" creationId="{6F6580F5-2CBB-5847-BFC6-6E21F72615E8}"/>
          </ac:spMkLst>
        </pc:spChg>
        <pc:spChg chg="add mod">
          <ac:chgData name="Mariah Helgeson" userId="51b1bd1c-374c-4333-91a8-ada6f1cc33a2" providerId="ADAL" clId="{2561BA1A-F32F-064E-9033-AAFC7156500D}" dt="2022-01-25T18:09:06.092" v="31"/>
          <ac:spMkLst>
            <pc:docMk/>
            <pc:sldMk cId="1322109493" sldId="1254"/>
            <ac:spMk id="24" creationId="{C9D4BA9D-8227-FE43-88E0-537F14BDE143}"/>
          </ac:spMkLst>
        </pc:spChg>
      </pc:sldChg>
      <pc:sldChg chg="addSp modSp mod chgLayout">
        <pc:chgData name="Mariah Helgeson" userId="51b1bd1c-374c-4333-91a8-ada6f1cc33a2" providerId="ADAL" clId="{2561BA1A-F32F-064E-9033-AAFC7156500D}" dt="2022-01-25T20:02:29.854" v="3648" actId="700"/>
        <pc:sldMkLst>
          <pc:docMk/>
          <pc:sldMk cId="4289066847" sldId="1255"/>
        </pc:sldMkLst>
        <pc:spChg chg="mod ord">
          <ac:chgData name="Mariah Helgeson" userId="51b1bd1c-374c-4333-91a8-ada6f1cc33a2" providerId="ADAL" clId="{2561BA1A-F32F-064E-9033-AAFC7156500D}" dt="2022-01-25T20:02:29.854" v="3648" actId="700"/>
          <ac:spMkLst>
            <pc:docMk/>
            <pc:sldMk cId="4289066847" sldId="1255"/>
            <ac:spMk id="2" creationId="{819520DF-87D7-4728-A84B-FD8D941E7514}"/>
          </ac:spMkLst>
        </pc:spChg>
        <pc:spChg chg="mod ord">
          <ac:chgData name="Mariah Helgeson" userId="51b1bd1c-374c-4333-91a8-ada6f1cc33a2" providerId="ADAL" clId="{2561BA1A-F32F-064E-9033-AAFC7156500D}" dt="2022-01-25T20:02:29.854" v="3648" actId="700"/>
          <ac:spMkLst>
            <pc:docMk/>
            <pc:sldMk cId="4289066847" sldId="1255"/>
            <ac:spMk id="3" creationId="{6CD48474-9175-43DE-8BD2-D6EA8298841A}"/>
          </ac:spMkLst>
        </pc:spChg>
        <pc:spChg chg="mod ord">
          <ac:chgData name="Mariah Helgeson" userId="51b1bd1c-374c-4333-91a8-ada6f1cc33a2" providerId="ADAL" clId="{2561BA1A-F32F-064E-9033-AAFC7156500D}" dt="2022-01-25T20:02:29.854" v="3648" actId="700"/>
          <ac:spMkLst>
            <pc:docMk/>
            <pc:sldMk cId="4289066847" sldId="1255"/>
            <ac:spMk id="6" creationId="{BB8056AE-F1C2-411E-B827-5BAB24D235E7}"/>
          </ac:spMkLst>
        </pc:spChg>
        <pc:spChg chg="add mod">
          <ac:chgData name="Mariah Helgeson" userId="51b1bd1c-374c-4333-91a8-ada6f1cc33a2" providerId="ADAL" clId="{2561BA1A-F32F-064E-9033-AAFC7156500D}" dt="2022-01-25T18:08:58.780" v="26"/>
          <ac:spMkLst>
            <pc:docMk/>
            <pc:sldMk cId="4289066847" sldId="1255"/>
            <ac:spMk id="9" creationId="{0701031E-A5A8-7642-8828-51A03BD6EA3F}"/>
          </ac:spMkLst>
        </pc:spChg>
        <pc:spChg chg="add mod">
          <ac:chgData name="Mariah Helgeson" userId="51b1bd1c-374c-4333-91a8-ada6f1cc33a2" providerId="ADAL" clId="{2561BA1A-F32F-064E-9033-AAFC7156500D}" dt="2022-01-25T18:08:58.780" v="26"/>
          <ac:spMkLst>
            <pc:docMk/>
            <pc:sldMk cId="4289066847" sldId="1255"/>
            <ac:spMk id="10" creationId="{27E34B3B-0E67-B342-BDE0-0303FCD64725}"/>
          </ac:spMkLst>
        </pc:spChg>
        <pc:spChg chg="add mod">
          <ac:chgData name="Mariah Helgeson" userId="51b1bd1c-374c-4333-91a8-ada6f1cc33a2" providerId="ADAL" clId="{2561BA1A-F32F-064E-9033-AAFC7156500D}" dt="2022-01-25T18:08:58.780" v="26"/>
          <ac:spMkLst>
            <pc:docMk/>
            <pc:sldMk cId="4289066847" sldId="1255"/>
            <ac:spMk id="11" creationId="{B3D25CEC-10BD-A94D-B068-C3104D22C4F5}"/>
          </ac:spMkLst>
        </pc:spChg>
        <pc:spChg chg="add mod">
          <ac:chgData name="Mariah Helgeson" userId="51b1bd1c-374c-4333-91a8-ada6f1cc33a2" providerId="ADAL" clId="{2561BA1A-F32F-064E-9033-AAFC7156500D}" dt="2022-01-25T18:08:58.780" v="26"/>
          <ac:spMkLst>
            <pc:docMk/>
            <pc:sldMk cId="4289066847" sldId="1255"/>
            <ac:spMk id="12" creationId="{BE5B8807-B24D-6245-9E46-86DBD735E59F}"/>
          </ac:spMkLst>
        </pc:spChg>
        <pc:spChg chg="add mod">
          <ac:chgData name="Mariah Helgeson" userId="51b1bd1c-374c-4333-91a8-ada6f1cc33a2" providerId="ADAL" clId="{2561BA1A-F32F-064E-9033-AAFC7156500D}" dt="2022-01-25T18:08:58.780" v="26"/>
          <ac:spMkLst>
            <pc:docMk/>
            <pc:sldMk cId="4289066847" sldId="1255"/>
            <ac:spMk id="13" creationId="{FCA4C8E9-FB6F-C54A-99EA-57CE152D7B6B}"/>
          </ac:spMkLst>
        </pc:spChg>
        <pc:spChg chg="add mod">
          <ac:chgData name="Mariah Helgeson" userId="51b1bd1c-374c-4333-91a8-ada6f1cc33a2" providerId="ADAL" clId="{2561BA1A-F32F-064E-9033-AAFC7156500D}" dt="2022-01-25T18:08:58.780" v="26"/>
          <ac:spMkLst>
            <pc:docMk/>
            <pc:sldMk cId="4289066847" sldId="1255"/>
            <ac:spMk id="14" creationId="{22080307-8D4A-AC4A-B6D8-2A021D02E592}"/>
          </ac:spMkLst>
        </pc:spChg>
        <pc:spChg chg="add mod">
          <ac:chgData name="Mariah Helgeson" userId="51b1bd1c-374c-4333-91a8-ada6f1cc33a2" providerId="ADAL" clId="{2561BA1A-F32F-064E-9033-AAFC7156500D}" dt="2022-01-25T18:08:58.780" v="26"/>
          <ac:spMkLst>
            <pc:docMk/>
            <pc:sldMk cId="4289066847" sldId="1255"/>
            <ac:spMk id="18" creationId="{56A7FE12-B337-934B-9C50-E1211D09CA95}"/>
          </ac:spMkLst>
        </pc:spChg>
        <pc:spChg chg="add mod">
          <ac:chgData name="Mariah Helgeson" userId="51b1bd1c-374c-4333-91a8-ada6f1cc33a2" providerId="ADAL" clId="{2561BA1A-F32F-064E-9033-AAFC7156500D}" dt="2022-01-25T18:08:58.780" v="26"/>
          <ac:spMkLst>
            <pc:docMk/>
            <pc:sldMk cId="4289066847" sldId="1255"/>
            <ac:spMk id="19" creationId="{C9C5E76C-6F7F-6B48-BD38-F8BE6F7FDF06}"/>
          </ac:spMkLst>
        </pc:spChg>
        <pc:spChg chg="add mod">
          <ac:chgData name="Mariah Helgeson" userId="51b1bd1c-374c-4333-91a8-ada6f1cc33a2" providerId="ADAL" clId="{2561BA1A-F32F-064E-9033-AAFC7156500D}" dt="2022-01-25T18:08:58.780" v="26"/>
          <ac:spMkLst>
            <pc:docMk/>
            <pc:sldMk cId="4289066847" sldId="1255"/>
            <ac:spMk id="20" creationId="{60B77C44-49CE-D84F-9ABD-07EEA2226243}"/>
          </ac:spMkLst>
        </pc:spChg>
        <pc:spChg chg="add mod">
          <ac:chgData name="Mariah Helgeson" userId="51b1bd1c-374c-4333-91a8-ada6f1cc33a2" providerId="ADAL" clId="{2561BA1A-F32F-064E-9033-AAFC7156500D}" dt="2022-01-25T18:08:58.780" v="26"/>
          <ac:spMkLst>
            <pc:docMk/>
            <pc:sldMk cId="4289066847" sldId="1255"/>
            <ac:spMk id="21" creationId="{4AB0E933-280A-CF47-BCB8-1564A0E450FC}"/>
          </ac:spMkLst>
        </pc:spChg>
        <pc:spChg chg="add mod">
          <ac:chgData name="Mariah Helgeson" userId="51b1bd1c-374c-4333-91a8-ada6f1cc33a2" providerId="ADAL" clId="{2561BA1A-F32F-064E-9033-AAFC7156500D}" dt="2022-01-25T18:08:58.780" v="26"/>
          <ac:spMkLst>
            <pc:docMk/>
            <pc:sldMk cId="4289066847" sldId="1255"/>
            <ac:spMk id="22" creationId="{8A9B6317-FDAC-9649-B255-D58B09945A69}"/>
          </ac:spMkLst>
        </pc:spChg>
      </pc:sldChg>
      <pc:sldChg chg="addSp modSp mod chgLayout">
        <pc:chgData name="Mariah Helgeson" userId="51b1bd1c-374c-4333-91a8-ada6f1cc33a2" providerId="ADAL" clId="{2561BA1A-F32F-064E-9033-AAFC7156500D}" dt="2022-01-25T20:02:29.854" v="3648" actId="700"/>
        <pc:sldMkLst>
          <pc:docMk/>
          <pc:sldMk cId="3349273156" sldId="1256"/>
        </pc:sldMkLst>
        <pc:spChg chg="mod ord">
          <ac:chgData name="Mariah Helgeson" userId="51b1bd1c-374c-4333-91a8-ada6f1cc33a2" providerId="ADAL" clId="{2561BA1A-F32F-064E-9033-AAFC7156500D}" dt="2022-01-25T20:02:29.854" v="3648" actId="700"/>
          <ac:spMkLst>
            <pc:docMk/>
            <pc:sldMk cId="3349273156" sldId="1256"/>
            <ac:spMk id="2" creationId="{819520DF-87D7-4728-A84B-FD8D941E7514}"/>
          </ac:spMkLst>
        </pc:spChg>
        <pc:spChg chg="mod ord">
          <ac:chgData name="Mariah Helgeson" userId="51b1bd1c-374c-4333-91a8-ada6f1cc33a2" providerId="ADAL" clId="{2561BA1A-F32F-064E-9033-AAFC7156500D}" dt="2022-01-25T20:02:29.854" v="3648" actId="700"/>
          <ac:spMkLst>
            <pc:docMk/>
            <pc:sldMk cId="3349273156" sldId="1256"/>
            <ac:spMk id="3" creationId="{6CD48474-9175-43DE-8BD2-D6EA8298841A}"/>
          </ac:spMkLst>
        </pc:spChg>
        <pc:spChg chg="mod ord">
          <ac:chgData name="Mariah Helgeson" userId="51b1bd1c-374c-4333-91a8-ada6f1cc33a2" providerId="ADAL" clId="{2561BA1A-F32F-064E-9033-AAFC7156500D}" dt="2022-01-25T20:02:29.854" v="3648" actId="700"/>
          <ac:spMkLst>
            <pc:docMk/>
            <pc:sldMk cId="3349273156" sldId="1256"/>
            <ac:spMk id="6" creationId="{BB8056AE-F1C2-411E-B827-5BAB24D235E7}"/>
          </ac:spMkLst>
        </pc:spChg>
        <pc:spChg chg="add mod">
          <ac:chgData name="Mariah Helgeson" userId="51b1bd1c-374c-4333-91a8-ada6f1cc33a2" providerId="ADAL" clId="{2561BA1A-F32F-064E-9033-AAFC7156500D}" dt="2022-01-25T18:08:27.934" v="16"/>
          <ac:spMkLst>
            <pc:docMk/>
            <pc:sldMk cId="3349273156" sldId="1256"/>
            <ac:spMk id="9" creationId="{3C1031F2-070D-9844-9FDC-29FC7848E0D9}"/>
          </ac:spMkLst>
        </pc:spChg>
        <pc:spChg chg="add mod">
          <ac:chgData name="Mariah Helgeson" userId="51b1bd1c-374c-4333-91a8-ada6f1cc33a2" providerId="ADAL" clId="{2561BA1A-F32F-064E-9033-AAFC7156500D}" dt="2022-01-25T18:08:27.934" v="16"/>
          <ac:spMkLst>
            <pc:docMk/>
            <pc:sldMk cId="3349273156" sldId="1256"/>
            <ac:spMk id="10" creationId="{68124C5A-6DF6-B949-9F2D-69B0FCB61986}"/>
          </ac:spMkLst>
        </pc:spChg>
        <pc:spChg chg="add mod">
          <ac:chgData name="Mariah Helgeson" userId="51b1bd1c-374c-4333-91a8-ada6f1cc33a2" providerId="ADAL" clId="{2561BA1A-F32F-064E-9033-AAFC7156500D}" dt="2022-01-25T18:08:27.934" v="16"/>
          <ac:spMkLst>
            <pc:docMk/>
            <pc:sldMk cId="3349273156" sldId="1256"/>
            <ac:spMk id="11" creationId="{6F5F469A-ADAA-CA40-9BB5-3D51A56C87E5}"/>
          </ac:spMkLst>
        </pc:spChg>
        <pc:spChg chg="add mod">
          <ac:chgData name="Mariah Helgeson" userId="51b1bd1c-374c-4333-91a8-ada6f1cc33a2" providerId="ADAL" clId="{2561BA1A-F32F-064E-9033-AAFC7156500D}" dt="2022-01-25T18:08:27.934" v="16"/>
          <ac:spMkLst>
            <pc:docMk/>
            <pc:sldMk cId="3349273156" sldId="1256"/>
            <ac:spMk id="12" creationId="{727CCF48-8DA7-7146-B463-901B7A8BC30D}"/>
          </ac:spMkLst>
        </pc:spChg>
        <pc:spChg chg="add mod">
          <ac:chgData name="Mariah Helgeson" userId="51b1bd1c-374c-4333-91a8-ada6f1cc33a2" providerId="ADAL" clId="{2561BA1A-F32F-064E-9033-AAFC7156500D}" dt="2022-01-25T18:08:27.934" v="16"/>
          <ac:spMkLst>
            <pc:docMk/>
            <pc:sldMk cId="3349273156" sldId="1256"/>
            <ac:spMk id="13" creationId="{487063AC-BCEF-A244-A4CC-EF660BA5AF7A}"/>
          </ac:spMkLst>
        </pc:spChg>
        <pc:spChg chg="add mod">
          <ac:chgData name="Mariah Helgeson" userId="51b1bd1c-374c-4333-91a8-ada6f1cc33a2" providerId="ADAL" clId="{2561BA1A-F32F-064E-9033-AAFC7156500D}" dt="2022-01-25T18:08:27.934" v="16"/>
          <ac:spMkLst>
            <pc:docMk/>
            <pc:sldMk cId="3349273156" sldId="1256"/>
            <ac:spMk id="14" creationId="{82822631-FB0B-C448-B25C-F63BE5084853}"/>
          </ac:spMkLst>
        </pc:spChg>
        <pc:spChg chg="add mod">
          <ac:chgData name="Mariah Helgeson" userId="51b1bd1c-374c-4333-91a8-ada6f1cc33a2" providerId="ADAL" clId="{2561BA1A-F32F-064E-9033-AAFC7156500D}" dt="2022-01-25T18:08:27.934" v="16"/>
          <ac:spMkLst>
            <pc:docMk/>
            <pc:sldMk cId="3349273156" sldId="1256"/>
            <ac:spMk id="18" creationId="{A9B7FEB1-F774-6941-9366-F465649C2700}"/>
          </ac:spMkLst>
        </pc:spChg>
        <pc:spChg chg="add mod">
          <ac:chgData name="Mariah Helgeson" userId="51b1bd1c-374c-4333-91a8-ada6f1cc33a2" providerId="ADAL" clId="{2561BA1A-F32F-064E-9033-AAFC7156500D}" dt="2022-01-25T18:08:27.934" v="16"/>
          <ac:spMkLst>
            <pc:docMk/>
            <pc:sldMk cId="3349273156" sldId="1256"/>
            <ac:spMk id="19" creationId="{355C4373-8F11-444C-850D-842B2094558B}"/>
          </ac:spMkLst>
        </pc:spChg>
      </pc:sldChg>
      <pc:sldChg chg="addSp modSp mod chgLayout">
        <pc:chgData name="Mariah Helgeson" userId="51b1bd1c-374c-4333-91a8-ada6f1cc33a2" providerId="ADAL" clId="{2561BA1A-F32F-064E-9033-AAFC7156500D}" dt="2022-01-25T20:02:29.854" v="3648" actId="700"/>
        <pc:sldMkLst>
          <pc:docMk/>
          <pc:sldMk cId="3834210188" sldId="1257"/>
        </pc:sldMkLst>
        <pc:spChg chg="mod ord">
          <ac:chgData name="Mariah Helgeson" userId="51b1bd1c-374c-4333-91a8-ada6f1cc33a2" providerId="ADAL" clId="{2561BA1A-F32F-064E-9033-AAFC7156500D}" dt="2022-01-25T20:02:29.854" v="3648" actId="700"/>
          <ac:spMkLst>
            <pc:docMk/>
            <pc:sldMk cId="3834210188" sldId="1257"/>
            <ac:spMk id="2" creationId="{819520DF-87D7-4728-A84B-FD8D941E7514}"/>
          </ac:spMkLst>
        </pc:spChg>
        <pc:spChg chg="mod ord">
          <ac:chgData name="Mariah Helgeson" userId="51b1bd1c-374c-4333-91a8-ada6f1cc33a2" providerId="ADAL" clId="{2561BA1A-F32F-064E-9033-AAFC7156500D}" dt="2022-01-25T20:02:29.854" v="3648" actId="700"/>
          <ac:spMkLst>
            <pc:docMk/>
            <pc:sldMk cId="3834210188" sldId="1257"/>
            <ac:spMk id="3" creationId="{6CD48474-9175-43DE-8BD2-D6EA8298841A}"/>
          </ac:spMkLst>
        </pc:spChg>
        <pc:spChg chg="mod ord">
          <ac:chgData name="Mariah Helgeson" userId="51b1bd1c-374c-4333-91a8-ada6f1cc33a2" providerId="ADAL" clId="{2561BA1A-F32F-064E-9033-AAFC7156500D}" dt="2022-01-25T20:02:29.854" v="3648" actId="700"/>
          <ac:spMkLst>
            <pc:docMk/>
            <pc:sldMk cId="3834210188" sldId="1257"/>
            <ac:spMk id="6" creationId="{BB8056AE-F1C2-411E-B827-5BAB24D235E7}"/>
          </ac:spMkLst>
        </pc:spChg>
        <pc:spChg chg="add mod">
          <ac:chgData name="Mariah Helgeson" userId="51b1bd1c-374c-4333-91a8-ada6f1cc33a2" providerId="ADAL" clId="{2561BA1A-F32F-064E-9033-AAFC7156500D}" dt="2022-01-25T18:08:24.191" v="14"/>
          <ac:spMkLst>
            <pc:docMk/>
            <pc:sldMk cId="3834210188" sldId="1257"/>
            <ac:spMk id="10" creationId="{9A17F1AB-91AF-414C-9F25-7006C04C103C}"/>
          </ac:spMkLst>
        </pc:spChg>
        <pc:spChg chg="add mod">
          <ac:chgData name="Mariah Helgeson" userId="51b1bd1c-374c-4333-91a8-ada6f1cc33a2" providerId="ADAL" clId="{2561BA1A-F32F-064E-9033-AAFC7156500D}" dt="2022-01-25T18:08:24.191" v="14"/>
          <ac:spMkLst>
            <pc:docMk/>
            <pc:sldMk cId="3834210188" sldId="1257"/>
            <ac:spMk id="12" creationId="{2FBD5909-E8B3-F645-B9FC-CAAD04C307FC}"/>
          </ac:spMkLst>
        </pc:spChg>
        <pc:spChg chg="add mod">
          <ac:chgData name="Mariah Helgeson" userId="51b1bd1c-374c-4333-91a8-ada6f1cc33a2" providerId="ADAL" clId="{2561BA1A-F32F-064E-9033-AAFC7156500D}" dt="2022-01-25T18:08:24.191" v="14"/>
          <ac:spMkLst>
            <pc:docMk/>
            <pc:sldMk cId="3834210188" sldId="1257"/>
            <ac:spMk id="13" creationId="{246ED5DF-A30F-934E-BDC9-1B6C26D49341}"/>
          </ac:spMkLst>
        </pc:spChg>
        <pc:spChg chg="add mod">
          <ac:chgData name="Mariah Helgeson" userId="51b1bd1c-374c-4333-91a8-ada6f1cc33a2" providerId="ADAL" clId="{2561BA1A-F32F-064E-9033-AAFC7156500D}" dt="2022-01-25T18:08:24.191" v="14"/>
          <ac:spMkLst>
            <pc:docMk/>
            <pc:sldMk cId="3834210188" sldId="1257"/>
            <ac:spMk id="14" creationId="{46BCC6D4-936E-9F48-85B9-0BD8FC58BB1A}"/>
          </ac:spMkLst>
        </pc:spChg>
        <pc:spChg chg="add mod">
          <ac:chgData name="Mariah Helgeson" userId="51b1bd1c-374c-4333-91a8-ada6f1cc33a2" providerId="ADAL" clId="{2561BA1A-F32F-064E-9033-AAFC7156500D}" dt="2022-01-25T18:08:24.191" v="14"/>
          <ac:spMkLst>
            <pc:docMk/>
            <pc:sldMk cId="3834210188" sldId="1257"/>
            <ac:spMk id="18" creationId="{55CA4028-DA6F-2A45-A473-49D68D4887AC}"/>
          </ac:spMkLst>
        </pc:spChg>
        <pc:spChg chg="add mod">
          <ac:chgData name="Mariah Helgeson" userId="51b1bd1c-374c-4333-91a8-ada6f1cc33a2" providerId="ADAL" clId="{2561BA1A-F32F-064E-9033-AAFC7156500D}" dt="2022-01-25T18:08:24.191" v="14"/>
          <ac:spMkLst>
            <pc:docMk/>
            <pc:sldMk cId="3834210188" sldId="1257"/>
            <ac:spMk id="19" creationId="{DE504E94-05D5-3341-8D90-4747C35312B3}"/>
          </ac:spMkLst>
        </pc:spChg>
        <pc:spChg chg="add mod">
          <ac:chgData name="Mariah Helgeson" userId="51b1bd1c-374c-4333-91a8-ada6f1cc33a2" providerId="ADAL" clId="{2561BA1A-F32F-064E-9033-AAFC7156500D}" dt="2022-01-25T18:08:24.191" v="14"/>
          <ac:spMkLst>
            <pc:docMk/>
            <pc:sldMk cId="3834210188" sldId="1257"/>
            <ac:spMk id="20" creationId="{EC294842-2EA3-A74C-99E1-6E3CB8FBD621}"/>
          </ac:spMkLst>
        </pc:spChg>
        <pc:spChg chg="add mod">
          <ac:chgData name="Mariah Helgeson" userId="51b1bd1c-374c-4333-91a8-ada6f1cc33a2" providerId="ADAL" clId="{2561BA1A-F32F-064E-9033-AAFC7156500D}" dt="2022-01-25T18:08:24.191" v="14"/>
          <ac:spMkLst>
            <pc:docMk/>
            <pc:sldMk cId="3834210188" sldId="1257"/>
            <ac:spMk id="21" creationId="{DB929571-3E50-4B43-84E0-0E0BE6361CAE}"/>
          </ac:spMkLst>
        </pc:spChg>
        <pc:spChg chg="add mod">
          <ac:chgData name="Mariah Helgeson" userId="51b1bd1c-374c-4333-91a8-ada6f1cc33a2" providerId="ADAL" clId="{2561BA1A-F32F-064E-9033-AAFC7156500D}" dt="2022-01-25T19:41:43.942" v="3387"/>
          <ac:spMkLst>
            <pc:docMk/>
            <pc:sldMk cId="3834210188" sldId="1257"/>
            <ac:spMk id="22" creationId="{EDECCABC-DD83-844D-969B-162766023E9F}"/>
          </ac:spMkLst>
        </pc:spChg>
      </pc:sldChg>
      <pc:sldChg chg="addSp modSp mod chgLayout">
        <pc:chgData name="Mariah Helgeson" userId="51b1bd1c-374c-4333-91a8-ada6f1cc33a2" providerId="ADAL" clId="{2561BA1A-F32F-064E-9033-AAFC7156500D}" dt="2022-01-25T20:24:42.752" v="4017" actId="313"/>
        <pc:sldMkLst>
          <pc:docMk/>
          <pc:sldMk cId="2805116274" sldId="1258"/>
        </pc:sldMkLst>
        <pc:spChg chg="mod ord">
          <ac:chgData name="Mariah Helgeson" userId="51b1bd1c-374c-4333-91a8-ada6f1cc33a2" providerId="ADAL" clId="{2561BA1A-F32F-064E-9033-AAFC7156500D}" dt="2022-01-25T20:02:29.854" v="3648" actId="700"/>
          <ac:spMkLst>
            <pc:docMk/>
            <pc:sldMk cId="2805116274" sldId="1258"/>
            <ac:spMk id="2" creationId="{819520DF-87D7-4728-A84B-FD8D941E7514}"/>
          </ac:spMkLst>
        </pc:spChg>
        <pc:spChg chg="mod ord">
          <ac:chgData name="Mariah Helgeson" userId="51b1bd1c-374c-4333-91a8-ada6f1cc33a2" providerId="ADAL" clId="{2561BA1A-F32F-064E-9033-AAFC7156500D}" dt="2022-01-25T20:24:42.752" v="4017" actId="313"/>
          <ac:spMkLst>
            <pc:docMk/>
            <pc:sldMk cId="2805116274" sldId="1258"/>
            <ac:spMk id="3" creationId="{6CD48474-9175-43DE-8BD2-D6EA8298841A}"/>
          </ac:spMkLst>
        </pc:spChg>
        <pc:spChg chg="mod ord">
          <ac:chgData name="Mariah Helgeson" userId="51b1bd1c-374c-4333-91a8-ada6f1cc33a2" providerId="ADAL" clId="{2561BA1A-F32F-064E-9033-AAFC7156500D}" dt="2022-01-25T20:02:29.854" v="3648" actId="700"/>
          <ac:spMkLst>
            <pc:docMk/>
            <pc:sldMk cId="2805116274" sldId="1258"/>
            <ac:spMk id="6" creationId="{BB8056AE-F1C2-411E-B827-5BAB24D235E7}"/>
          </ac:spMkLst>
        </pc:spChg>
        <pc:spChg chg="add mod">
          <ac:chgData name="Mariah Helgeson" userId="51b1bd1c-374c-4333-91a8-ada6f1cc33a2" providerId="ADAL" clId="{2561BA1A-F32F-064E-9033-AAFC7156500D}" dt="2022-01-25T18:08:16.235" v="11"/>
          <ac:spMkLst>
            <pc:docMk/>
            <pc:sldMk cId="2805116274" sldId="1258"/>
            <ac:spMk id="10" creationId="{52069230-5CC3-6242-9D35-FDF530C4D78D}"/>
          </ac:spMkLst>
        </pc:spChg>
        <pc:spChg chg="add mod">
          <ac:chgData name="Mariah Helgeson" userId="51b1bd1c-374c-4333-91a8-ada6f1cc33a2" providerId="ADAL" clId="{2561BA1A-F32F-064E-9033-AAFC7156500D}" dt="2022-01-25T18:08:16.235" v="11"/>
          <ac:spMkLst>
            <pc:docMk/>
            <pc:sldMk cId="2805116274" sldId="1258"/>
            <ac:spMk id="11" creationId="{2D8A076D-8A81-DB4B-84C6-C9516DB0426A}"/>
          </ac:spMkLst>
        </pc:spChg>
        <pc:spChg chg="add mod">
          <ac:chgData name="Mariah Helgeson" userId="51b1bd1c-374c-4333-91a8-ada6f1cc33a2" providerId="ADAL" clId="{2561BA1A-F32F-064E-9033-AAFC7156500D}" dt="2022-01-25T18:08:16.235" v="11"/>
          <ac:spMkLst>
            <pc:docMk/>
            <pc:sldMk cId="2805116274" sldId="1258"/>
            <ac:spMk id="12" creationId="{8B85D4B3-8BBB-3740-8E94-C251E940BD8A}"/>
          </ac:spMkLst>
        </pc:spChg>
        <pc:spChg chg="add mod">
          <ac:chgData name="Mariah Helgeson" userId="51b1bd1c-374c-4333-91a8-ada6f1cc33a2" providerId="ADAL" clId="{2561BA1A-F32F-064E-9033-AAFC7156500D}" dt="2022-01-25T18:08:16.235" v="11"/>
          <ac:spMkLst>
            <pc:docMk/>
            <pc:sldMk cId="2805116274" sldId="1258"/>
            <ac:spMk id="13" creationId="{1C880DBF-EA9D-2049-9BD3-FCE08738ED02}"/>
          </ac:spMkLst>
        </pc:spChg>
        <pc:spChg chg="add mod">
          <ac:chgData name="Mariah Helgeson" userId="51b1bd1c-374c-4333-91a8-ada6f1cc33a2" providerId="ADAL" clId="{2561BA1A-F32F-064E-9033-AAFC7156500D}" dt="2022-01-25T18:08:16.235" v="11"/>
          <ac:spMkLst>
            <pc:docMk/>
            <pc:sldMk cId="2805116274" sldId="1258"/>
            <ac:spMk id="14" creationId="{7F39C958-5A92-A445-AE50-BEBC461CBF8C}"/>
          </ac:spMkLst>
        </pc:spChg>
        <pc:spChg chg="add mod">
          <ac:chgData name="Mariah Helgeson" userId="51b1bd1c-374c-4333-91a8-ada6f1cc33a2" providerId="ADAL" clId="{2561BA1A-F32F-064E-9033-AAFC7156500D}" dt="2022-01-25T18:08:16.235" v="11"/>
          <ac:spMkLst>
            <pc:docMk/>
            <pc:sldMk cId="2805116274" sldId="1258"/>
            <ac:spMk id="18" creationId="{9316FD72-049C-FE42-A844-BE5E6EC37E7D}"/>
          </ac:spMkLst>
        </pc:spChg>
        <pc:spChg chg="add mod">
          <ac:chgData name="Mariah Helgeson" userId="51b1bd1c-374c-4333-91a8-ada6f1cc33a2" providerId="ADAL" clId="{2561BA1A-F32F-064E-9033-AAFC7156500D}" dt="2022-01-25T18:08:16.235" v="11"/>
          <ac:spMkLst>
            <pc:docMk/>
            <pc:sldMk cId="2805116274" sldId="1258"/>
            <ac:spMk id="19" creationId="{1C7E6B41-F198-124B-AE69-F106A4C2F698}"/>
          </ac:spMkLst>
        </pc:spChg>
        <pc:spChg chg="add mod">
          <ac:chgData name="Mariah Helgeson" userId="51b1bd1c-374c-4333-91a8-ada6f1cc33a2" providerId="ADAL" clId="{2561BA1A-F32F-064E-9033-AAFC7156500D}" dt="2022-01-25T18:08:16.235" v="11"/>
          <ac:spMkLst>
            <pc:docMk/>
            <pc:sldMk cId="2805116274" sldId="1258"/>
            <ac:spMk id="20" creationId="{91700DCE-F8DE-AA47-BDDF-2234CED78F56}"/>
          </ac:spMkLst>
        </pc:spChg>
        <pc:spChg chg="add mod">
          <ac:chgData name="Mariah Helgeson" userId="51b1bd1c-374c-4333-91a8-ada6f1cc33a2" providerId="ADAL" clId="{2561BA1A-F32F-064E-9033-AAFC7156500D}" dt="2022-01-25T19:41:34.802" v="3384" actId="1076"/>
          <ac:spMkLst>
            <pc:docMk/>
            <pc:sldMk cId="2805116274" sldId="1258"/>
            <ac:spMk id="21" creationId="{962E03A8-5488-324E-B739-DF03C81C820E}"/>
          </ac:spMkLst>
        </pc:spChg>
      </pc:sldChg>
      <pc:sldChg chg="addSp delSp modSp mod chgLayout">
        <pc:chgData name="Mariah Helgeson" userId="51b1bd1c-374c-4333-91a8-ada6f1cc33a2" providerId="ADAL" clId="{2561BA1A-F32F-064E-9033-AAFC7156500D}" dt="2022-01-25T20:02:29.854" v="3648" actId="700"/>
        <pc:sldMkLst>
          <pc:docMk/>
          <pc:sldMk cId="3270322115" sldId="1259"/>
        </pc:sldMkLst>
        <pc:spChg chg="mod ord">
          <ac:chgData name="Mariah Helgeson" userId="51b1bd1c-374c-4333-91a8-ada6f1cc33a2" providerId="ADAL" clId="{2561BA1A-F32F-064E-9033-AAFC7156500D}" dt="2022-01-25T20:02:29.854" v="3648" actId="700"/>
          <ac:spMkLst>
            <pc:docMk/>
            <pc:sldMk cId="3270322115" sldId="1259"/>
            <ac:spMk id="2" creationId="{819520DF-87D7-4728-A84B-FD8D941E7514}"/>
          </ac:spMkLst>
        </pc:spChg>
        <pc:spChg chg="mod ord">
          <ac:chgData name="Mariah Helgeson" userId="51b1bd1c-374c-4333-91a8-ada6f1cc33a2" providerId="ADAL" clId="{2561BA1A-F32F-064E-9033-AAFC7156500D}" dt="2022-01-25T20:02:29.854" v="3648" actId="700"/>
          <ac:spMkLst>
            <pc:docMk/>
            <pc:sldMk cId="3270322115" sldId="1259"/>
            <ac:spMk id="3" creationId="{6CD48474-9175-43DE-8BD2-D6EA8298841A}"/>
          </ac:spMkLst>
        </pc:spChg>
        <pc:spChg chg="mod ord">
          <ac:chgData name="Mariah Helgeson" userId="51b1bd1c-374c-4333-91a8-ada6f1cc33a2" providerId="ADAL" clId="{2561BA1A-F32F-064E-9033-AAFC7156500D}" dt="2022-01-25T20:02:29.854" v="3648" actId="700"/>
          <ac:spMkLst>
            <pc:docMk/>
            <pc:sldMk cId="3270322115" sldId="1259"/>
            <ac:spMk id="6" creationId="{BB8056AE-F1C2-411E-B827-5BAB24D235E7}"/>
          </ac:spMkLst>
        </pc:spChg>
        <pc:spChg chg="add mod">
          <ac:chgData name="Mariah Helgeson" userId="51b1bd1c-374c-4333-91a8-ada6f1cc33a2" providerId="ADAL" clId="{2561BA1A-F32F-064E-9033-AAFC7156500D}" dt="2022-01-25T18:08:14.404" v="10"/>
          <ac:spMkLst>
            <pc:docMk/>
            <pc:sldMk cId="3270322115" sldId="1259"/>
            <ac:spMk id="10" creationId="{B34EE40A-925A-A84F-9CF0-2A2AE75A2F90}"/>
          </ac:spMkLst>
        </pc:spChg>
        <pc:spChg chg="add mod">
          <ac:chgData name="Mariah Helgeson" userId="51b1bd1c-374c-4333-91a8-ada6f1cc33a2" providerId="ADAL" clId="{2561BA1A-F32F-064E-9033-AAFC7156500D}" dt="2022-01-25T18:08:14.404" v="10"/>
          <ac:spMkLst>
            <pc:docMk/>
            <pc:sldMk cId="3270322115" sldId="1259"/>
            <ac:spMk id="11" creationId="{2095FFAB-0C78-EF44-B4C0-1B8BB1360C6F}"/>
          </ac:spMkLst>
        </pc:spChg>
        <pc:spChg chg="add mod">
          <ac:chgData name="Mariah Helgeson" userId="51b1bd1c-374c-4333-91a8-ada6f1cc33a2" providerId="ADAL" clId="{2561BA1A-F32F-064E-9033-AAFC7156500D}" dt="2022-01-25T18:08:14.404" v="10"/>
          <ac:spMkLst>
            <pc:docMk/>
            <pc:sldMk cId="3270322115" sldId="1259"/>
            <ac:spMk id="12" creationId="{FABC3A34-8ED8-B24F-898C-C25FCB1977B0}"/>
          </ac:spMkLst>
        </pc:spChg>
        <pc:spChg chg="add mod">
          <ac:chgData name="Mariah Helgeson" userId="51b1bd1c-374c-4333-91a8-ada6f1cc33a2" providerId="ADAL" clId="{2561BA1A-F32F-064E-9033-AAFC7156500D}" dt="2022-01-25T18:08:14.404" v="10"/>
          <ac:spMkLst>
            <pc:docMk/>
            <pc:sldMk cId="3270322115" sldId="1259"/>
            <ac:spMk id="13" creationId="{BABDE426-FA33-0045-BCDD-81CC0A324AA1}"/>
          </ac:spMkLst>
        </pc:spChg>
        <pc:spChg chg="add mod">
          <ac:chgData name="Mariah Helgeson" userId="51b1bd1c-374c-4333-91a8-ada6f1cc33a2" providerId="ADAL" clId="{2561BA1A-F32F-064E-9033-AAFC7156500D}" dt="2022-01-25T18:08:14.404" v="10"/>
          <ac:spMkLst>
            <pc:docMk/>
            <pc:sldMk cId="3270322115" sldId="1259"/>
            <ac:spMk id="14" creationId="{CA9ED146-BD4C-2F4E-AC23-28CFB7C19F4A}"/>
          </ac:spMkLst>
        </pc:spChg>
        <pc:spChg chg="add mod">
          <ac:chgData name="Mariah Helgeson" userId="51b1bd1c-374c-4333-91a8-ada6f1cc33a2" providerId="ADAL" clId="{2561BA1A-F32F-064E-9033-AAFC7156500D}" dt="2022-01-25T18:08:14.404" v="10"/>
          <ac:spMkLst>
            <pc:docMk/>
            <pc:sldMk cId="3270322115" sldId="1259"/>
            <ac:spMk id="18" creationId="{C7C220EF-08EF-0241-836D-1A433276CFDF}"/>
          </ac:spMkLst>
        </pc:spChg>
        <pc:spChg chg="add mod">
          <ac:chgData name="Mariah Helgeson" userId="51b1bd1c-374c-4333-91a8-ada6f1cc33a2" providerId="ADAL" clId="{2561BA1A-F32F-064E-9033-AAFC7156500D}" dt="2022-01-25T18:08:14.404" v="10"/>
          <ac:spMkLst>
            <pc:docMk/>
            <pc:sldMk cId="3270322115" sldId="1259"/>
            <ac:spMk id="19" creationId="{3EDBBE87-428F-3448-AAC3-4020A9E0A14A}"/>
          </ac:spMkLst>
        </pc:spChg>
        <pc:spChg chg="add mod">
          <ac:chgData name="Mariah Helgeson" userId="51b1bd1c-374c-4333-91a8-ada6f1cc33a2" providerId="ADAL" clId="{2561BA1A-F32F-064E-9033-AAFC7156500D}" dt="2022-01-25T18:08:14.404" v="10"/>
          <ac:spMkLst>
            <pc:docMk/>
            <pc:sldMk cId="3270322115" sldId="1259"/>
            <ac:spMk id="20" creationId="{7C159A12-3B13-624A-80CC-CD37CCACD7E1}"/>
          </ac:spMkLst>
        </pc:spChg>
        <pc:graphicFrameChg chg="del">
          <ac:chgData name="Mariah Helgeson" userId="51b1bd1c-374c-4333-91a8-ada6f1cc33a2" providerId="ADAL" clId="{2561BA1A-F32F-064E-9033-AAFC7156500D}" dt="2022-01-25T19:58:42.622" v="3635" actId="478"/>
          <ac:graphicFrameMkLst>
            <pc:docMk/>
            <pc:sldMk cId="3270322115" sldId="1259"/>
            <ac:graphicFrameMk id="7" creationId="{33AEF1C2-6616-4AF3-8D99-22290AAF4755}"/>
          </ac:graphicFrameMkLst>
        </pc:graphicFrameChg>
      </pc:sldChg>
      <pc:sldChg chg="addSp delSp modSp mod modClrScheme chgLayout">
        <pc:chgData name="Mariah Helgeson" userId="51b1bd1c-374c-4333-91a8-ada6f1cc33a2" providerId="ADAL" clId="{2561BA1A-F32F-064E-9033-AAFC7156500D}" dt="2022-02-02T00:49:37.136" v="21257" actId="20577"/>
        <pc:sldMkLst>
          <pc:docMk/>
          <pc:sldMk cId="2689939696" sldId="1260"/>
        </pc:sldMkLst>
        <pc:spChg chg="del">
          <ac:chgData name="Mariah Helgeson" userId="51b1bd1c-374c-4333-91a8-ada6f1cc33a2" providerId="ADAL" clId="{2561BA1A-F32F-064E-9033-AAFC7156500D}" dt="2022-01-25T19:40:42.667" v="3369" actId="478"/>
          <ac:spMkLst>
            <pc:docMk/>
            <pc:sldMk cId="2689939696" sldId="1260"/>
            <ac:spMk id="2" creationId="{B03AC15D-7112-4708-8CC2-2A15AA12A77D}"/>
          </ac:spMkLst>
        </pc:spChg>
        <pc:spChg chg="del">
          <ac:chgData name="Mariah Helgeson" userId="51b1bd1c-374c-4333-91a8-ada6f1cc33a2" providerId="ADAL" clId="{2561BA1A-F32F-064E-9033-AAFC7156500D}" dt="2022-01-25T20:51:24.074" v="4266" actId="478"/>
          <ac:spMkLst>
            <pc:docMk/>
            <pc:sldMk cId="2689939696" sldId="1260"/>
            <ac:spMk id="3" creationId="{18EB4EAD-D97A-4206-A1D3-E0CDABB964AF}"/>
          </ac:spMkLst>
        </pc:spChg>
        <pc:spChg chg="mod">
          <ac:chgData name="Mariah Helgeson" userId="51b1bd1c-374c-4333-91a8-ada6f1cc33a2" providerId="ADAL" clId="{2561BA1A-F32F-064E-9033-AAFC7156500D}" dt="2022-01-25T20:00:03.352" v="3646" actId="1076"/>
          <ac:spMkLst>
            <pc:docMk/>
            <pc:sldMk cId="2689939696" sldId="1260"/>
            <ac:spMk id="5" creationId="{7DF26452-020B-4EB5-B972-C34CD13B23B3}"/>
          </ac:spMkLst>
        </pc:spChg>
        <pc:spChg chg="add mod ord">
          <ac:chgData name="Mariah Helgeson" userId="51b1bd1c-374c-4333-91a8-ada6f1cc33a2" providerId="ADAL" clId="{2561BA1A-F32F-064E-9033-AAFC7156500D}" dt="2022-01-25T20:02:29.854" v="3648" actId="700"/>
          <ac:spMkLst>
            <pc:docMk/>
            <pc:sldMk cId="2689939696" sldId="1260"/>
            <ac:spMk id="7" creationId="{0BBE9362-4642-A542-8BB8-0517E78BFA08}"/>
          </ac:spMkLst>
        </pc:spChg>
        <pc:spChg chg="mod ord">
          <ac:chgData name="Mariah Helgeson" userId="51b1bd1c-374c-4333-91a8-ada6f1cc33a2" providerId="ADAL" clId="{2561BA1A-F32F-064E-9033-AAFC7156500D}" dt="2022-02-02T00:49:37.136" v="21257" actId="20577"/>
          <ac:spMkLst>
            <pc:docMk/>
            <pc:sldMk cId="2689939696" sldId="1260"/>
            <ac:spMk id="9" creationId="{45F5A59F-B60D-465D-B12E-4FA358D641A5}"/>
          </ac:spMkLst>
        </pc:spChg>
        <pc:spChg chg="add mod">
          <ac:chgData name="Mariah Helgeson" userId="51b1bd1c-374c-4333-91a8-ada6f1cc33a2" providerId="ADAL" clId="{2561BA1A-F32F-064E-9033-AAFC7156500D}" dt="2022-01-25T19:40:40.546" v="3368"/>
          <ac:spMkLst>
            <pc:docMk/>
            <pc:sldMk cId="2689939696" sldId="1260"/>
            <ac:spMk id="10" creationId="{B09A58C5-771B-444A-A7C2-B649CA299B6E}"/>
          </ac:spMkLst>
        </pc:spChg>
        <pc:spChg chg="add mod">
          <ac:chgData name="Mariah Helgeson" userId="51b1bd1c-374c-4333-91a8-ada6f1cc33a2" providerId="ADAL" clId="{2561BA1A-F32F-064E-9033-AAFC7156500D}" dt="2022-01-25T19:40:40.546" v="3368"/>
          <ac:spMkLst>
            <pc:docMk/>
            <pc:sldMk cId="2689939696" sldId="1260"/>
            <ac:spMk id="11" creationId="{E18C539A-617E-374E-8AF0-C9749DD7F54F}"/>
          </ac:spMkLst>
        </pc:spChg>
        <pc:spChg chg="add mod">
          <ac:chgData name="Mariah Helgeson" userId="51b1bd1c-374c-4333-91a8-ada6f1cc33a2" providerId="ADAL" clId="{2561BA1A-F32F-064E-9033-AAFC7156500D}" dt="2022-01-25T19:45:32.642" v="3482"/>
          <ac:spMkLst>
            <pc:docMk/>
            <pc:sldMk cId="2689939696" sldId="1260"/>
            <ac:spMk id="12" creationId="{D9CC325D-AA1E-D649-B0CF-64F79860B32C}"/>
          </ac:spMkLst>
        </pc:spChg>
        <pc:picChg chg="mod ord">
          <ac:chgData name="Mariah Helgeson" userId="51b1bd1c-374c-4333-91a8-ada6f1cc33a2" providerId="ADAL" clId="{2561BA1A-F32F-064E-9033-AAFC7156500D}" dt="2022-01-25T20:02:29.854" v="3648" actId="700"/>
          <ac:picMkLst>
            <pc:docMk/>
            <pc:sldMk cId="2689939696" sldId="1260"/>
            <ac:picMk id="4" creationId="{EBE507C7-D122-3843-B4F9-B1AB47870A9B}"/>
          </ac:picMkLst>
        </pc:picChg>
      </pc:sldChg>
      <pc:sldChg chg="addSp modSp mod modClrScheme chgLayout">
        <pc:chgData name="Mariah Helgeson" userId="51b1bd1c-374c-4333-91a8-ada6f1cc33a2" providerId="ADAL" clId="{2561BA1A-F32F-064E-9033-AAFC7156500D}" dt="2022-01-25T20:02:29.854" v="3648" actId="700"/>
        <pc:sldMkLst>
          <pc:docMk/>
          <pc:sldMk cId="837065299" sldId="1261"/>
        </pc:sldMkLst>
        <pc:spChg chg="mod ord">
          <ac:chgData name="Mariah Helgeson" userId="51b1bd1c-374c-4333-91a8-ada6f1cc33a2" providerId="ADAL" clId="{2561BA1A-F32F-064E-9033-AAFC7156500D}" dt="2022-01-25T20:02:29.854" v="3648" actId="700"/>
          <ac:spMkLst>
            <pc:docMk/>
            <pc:sldMk cId="837065299" sldId="1261"/>
            <ac:spMk id="3" creationId="{615D0497-3864-41FD-88E0-4601D9B6C4F7}"/>
          </ac:spMkLst>
        </pc:spChg>
        <pc:spChg chg="mod ord">
          <ac:chgData name="Mariah Helgeson" userId="51b1bd1c-374c-4333-91a8-ada6f1cc33a2" providerId="ADAL" clId="{2561BA1A-F32F-064E-9033-AAFC7156500D}" dt="2022-01-25T20:02:29.854" v="3648" actId="700"/>
          <ac:spMkLst>
            <pc:docMk/>
            <pc:sldMk cId="837065299" sldId="1261"/>
            <ac:spMk id="4" creationId="{52057387-8894-4D1A-AD42-55337B479DD1}"/>
          </ac:spMkLst>
        </pc:spChg>
        <pc:spChg chg="mod ord">
          <ac:chgData name="Mariah Helgeson" userId="51b1bd1c-374c-4333-91a8-ada6f1cc33a2" providerId="ADAL" clId="{2561BA1A-F32F-064E-9033-AAFC7156500D}" dt="2022-01-25T20:02:29.854" v="3648" actId="700"/>
          <ac:spMkLst>
            <pc:docMk/>
            <pc:sldMk cId="837065299" sldId="1261"/>
            <ac:spMk id="5" creationId="{F04DFFAD-085B-49FC-AF64-136CF39DEA81}"/>
          </ac:spMkLst>
        </pc:spChg>
        <pc:spChg chg="add mod">
          <ac:chgData name="Mariah Helgeson" userId="51b1bd1c-374c-4333-91a8-ada6f1cc33a2" providerId="ADAL" clId="{2561BA1A-F32F-064E-9033-AAFC7156500D}" dt="2022-01-25T19:26:10.003" v="3169"/>
          <ac:spMkLst>
            <pc:docMk/>
            <pc:sldMk cId="837065299" sldId="1261"/>
            <ac:spMk id="6" creationId="{165EBD47-20A6-AC41-A4BA-B57DF9E1AF65}"/>
          </ac:spMkLst>
        </pc:spChg>
        <pc:spChg chg="add mod">
          <ac:chgData name="Mariah Helgeson" userId="51b1bd1c-374c-4333-91a8-ada6f1cc33a2" providerId="ADAL" clId="{2561BA1A-F32F-064E-9033-AAFC7156500D}" dt="2022-01-25T19:26:10.003" v="3169"/>
          <ac:spMkLst>
            <pc:docMk/>
            <pc:sldMk cId="837065299" sldId="1261"/>
            <ac:spMk id="7" creationId="{2452644E-9199-054E-B46A-E594D5083665}"/>
          </ac:spMkLst>
        </pc:spChg>
        <pc:spChg chg="add mod">
          <ac:chgData name="Mariah Helgeson" userId="51b1bd1c-374c-4333-91a8-ada6f1cc33a2" providerId="ADAL" clId="{2561BA1A-F32F-064E-9033-AAFC7156500D}" dt="2022-01-25T19:26:10.003" v="3169"/>
          <ac:spMkLst>
            <pc:docMk/>
            <pc:sldMk cId="837065299" sldId="1261"/>
            <ac:spMk id="8" creationId="{60EBF6C9-9E99-D448-8A91-4FE73B471AA2}"/>
          </ac:spMkLst>
        </pc:spChg>
        <pc:spChg chg="add mod">
          <ac:chgData name="Mariah Helgeson" userId="51b1bd1c-374c-4333-91a8-ada6f1cc33a2" providerId="ADAL" clId="{2561BA1A-F32F-064E-9033-AAFC7156500D}" dt="2022-01-25T19:26:10.003" v="3169"/>
          <ac:spMkLst>
            <pc:docMk/>
            <pc:sldMk cId="837065299" sldId="1261"/>
            <ac:spMk id="9" creationId="{FF808069-8206-5E4A-8153-4EC7AA02D8C6}"/>
          </ac:spMkLst>
        </pc:spChg>
        <pc:spChg chg="add mod">
          <ac:chgData name="Mariah Helgeson" userId="51b1bd1c-374c-4333-91a8-ada6f1cc33a2" providerId="ADAL" clId="{2561BA1A-F32F-064E-9033-AAFC7156500D}" dt="2022-01-25T19:26:10.003" v="3169"/>
          <ac:spMkLst>
            <pc:docMk/>
            <pc:sldMk cId="837065299" sldId="1261"/>
            <ac:spMk id="10" creationId="{18AB1C17-386F-AD4D-957C-4410912F2AB6}"/>
          </ac:spMkLst>
        </pc:spChg>
        <pc:spChg chg="add mod">
          <ac:chgData name="Mariah Helgeson" userId="51b1bd1c-374c-4333-91a8-ada6f1cc33a2" providerId="ADAL" clId="{2561BA1A-F32F-064E-9033-AAFC7156500D}" dt="2022-01-25T19:26:10.003" v="3169"/>
          <ac:spMkLst>
            <pc:docMk/>
            <pc:sldMk cId="837065299" sldId="1261"/>
            <ac:spMk id="11" creationId="{AEBA4F39-7B92-FB40-B467-B933218866C3}"/>
          </ac:spMkLst>
        </pc:spChg>
        <pc:spChg chg="add mod">
          <ac:chgData name="Mariah Helgeson" userId="51b1bd1c-374c-4333-91a8-ada6f1cc33a2" providerId="ADAL" clId="{2561BA1A-F32F-064E-9033-AAFC7156500D}" dt="2022-01-25T19:26:10.003" v="3169"/>
          <ac:spMkLst>
            <pc:docMk/>
            <pc:sldMk cId="837065299" sldId="1261"/>
            <ac:spMk id="12" creationId="{F3F0DE2C-F6E0-8E43-A4EB-46CF6F904D02}"/>
          </ac:spMkLst>
        </pc:spChg>
        <pc:spChg chg="add mod">
          <ac:chgData name="Mariah Helgeson" userId="51b1bd1c-374c-4333-91a8-ada6f1cc33a2" providerId="ADAL" clId="{2561BA1A-F32F-064E-9033-AAFC7156500D}" dt="2022-01-25T19:26:10.003" v="3169"/>
          <ac:spMkLst>
            <pc:docMk/>
            <pc:sldMk cId="837065299" sldId="1261"/>
            <ac:spMk id="13" creationId="{CBFBA25C-A786-AC49-AF49-EF29A3EFCEF8}"/>
          </ac:spMkLst>
        </pc:spChg>
        <pc:spChg chg="add mod">
          <ac:chgData name="Mariah Helgeson" userId="51b1bd1c-374c-4333-91a8-ada6f1cc33a2" providerId="ADAL" clId="{2561BA1A-F32F-064E-9033-AAFC7156500D}" dt="2022-01-25T19:26:10.003" v="3169"/>
          <ac:spMkLst>
            <pc:docMk/>
            <pc:sldMk cId="837065299" sldId="1261"/>
            <ac:spMk id="14" creationId="{3569F195-F74E-6843-8526-3C56DC732D4A}"/>
          </ac:spMkLst>
        </pc:spChg>
        <pc:spChg chg="add mod">
          <ac:chgData name="Mariah Helgeson" userId="51b1bd1c-374c-4333-91a8-ada6f1cc33a2" providerId="ADAL" clId="{2561BA1A-F32F-064E-9033-AAFC7156500D}" dt="2022-01-25T19:26:10.003" v="3169"/>
          <ac:spMkLst>
            <pc:docMk/>
            <pc:sldMk cId="837065299" sldId="1261"/>
            <ac:spMk id="15" creationId="{953B3374-2129-1445-A02F-0EE37F2A75F1}"/>
          </ac:spMkLst>
        </pc:spChg>
        <pc:spChg chg="add mod">
          <ac:chgData name="Mariah Helgeson" userId="51b1bd1c-374c-4333-91a8-ada6f1cc33a2" providerId="ADAL" clId="{2561BA1A-F32F-064E-9033-AAFC7156500D}" dt="2022-01-25T19:26:10.003" v="3169"/>
          <ac:spMkLst>
            <pc:docMk/>
            <pc:sldMk cId="837065299" sldId="1261"/>
            <ac:spMk id="16" creationId="{FF70BA2A-0158-CD4A-8A6F-E7505F04C9CA}"/>
          </ac:spMkLst>
        </pc:spChg>
        <pc:spChg chg="add mod">
          <ac:chgData name="Mariah Helgeson" userId="51b1bd1c-374c-4333-91a8-ada6f1cc33a2" providerId="ADAL" clId="{2561BA1A-F32F-064E-9033-AAFC7156500D}" dt="2022-01-25T19:26:10.003" v="3169"/>
          <ac:spMkLst>
            <pc:docMk/>
            <pc:sldMk cId="837065299" sldId="1261"/>
            <ac:spMk id="17" creationId="{493BB863-2926-0A4F-B84A-75AE9D720C75}"/>
          </ac:spMkLst>
        </pc:spChg>
        <pc:spChg chg="add mod">
          <ac:chgData name="Mariah Helgeson" userId="51b1bd1c-374c-4333-91a8-ada6f1cc33a2" providerId="ADAL" clId="{2561BA1A-F32F-064E-9033-AAFC7156500D}" dt="2022-01-25T19:26:10.003" v="3169"/>
          <ac:spMkLst>
            <pc:docMk/>
            <pc:sldMk cId="837065299" sldId="1261"/>
            <ac:spMk id="18" creationId="{21B8230E-209F-A34E-BFA7-8CFFC2955AF5}"/>
          </ac:spMkLst>
        </pc:spChg>
        <pc:spChg chg="add mod">
          <ac:chgData name="Mariah Helgeson" userId="51b1bd1c-374c-4333-91a8-ada6f1cc33a2" providerId="ADAL" clId="{2561BA1A-F32F-064E-9033-AAFC7156500D}" dt="2022-01-25T19:26:10.003" v="3169"/>
          <ac:spMkLst>
            <pc:docMk/>
            <pc:sldMk cId="837065299" sldId="1261"/>
            <ac:spMk id="19" creationId="{F6372E6D-34C8-D74D-910F-AF758FF97075}"/>
          </ac:spMkLst>
        </pc:spChg>
        <pc:spChg chg="add mod">
          <ac:chgData name="Mariah Helgeson" userId="51b1bd1c-374c-4333-91a8-ada6f1cc33a2" providerId="ADAL" clId="{2561BA1A-F32F-064E-9033-AAFC7156500D}" dt="2022-01-25T19:26:10.003" v="3169"/>
          <ac:spMkLst>
            <pc:docMk/>
            <pc:sldMk cId="837065299" sldId="1261"/>
            <ac:spMk id="20" creationId="{3B987E67-7486-7E49-955F-C9E35F8A2DC6}"/>
          </ac:spMkLst>
        </pc:spChg>
        <pc:spChg chg="add mod">
          <ac:chgData name="Mariah Helgeson" userId="51b1bd1c-374c-4333-91a8-ada6f1cc33a2" providerId="ADAL" clId="{2561BA1A-F32F-064E-9033-AAFC7156500D}" dt="2022-01-25T19:26:10.003" v="3169"/>
          <ac:spMkLst>
            <pc:docMk/>
            <pc:sldMk cId="837065299" sldId="1261"/>
            <ac:spMk id="21" creationId="{E8DA1FD6-744B-C545-BF1F-5D6E36B69422}"/>
          </ac:spMkLst>
        </pc:spChg>
        <pc:spChg chg="add mod">
          <ac:chgData name="Mariah Helgeson" userId="51b1bd1c-374c-4333-91a8-ada6f1cc33a2" providerId="ADAL" clId="{2561BA1A-F32F-064E-9033-AAFC7156500D}" dt="2022-01-25T19:26:10.003" v="3169"/>
          <ac:spMkLst>
            <pc:docMk/>
            <pc:sldMk cId="837065299" sldId="1261"/>
            <ac:spMk id="22" creationId="{A36C9395-A1F0-B945-BFD2-44589FD613FA}"/>
          </ac:spMkLst>
        </pc:spChg>
        <pc:spChg chg="add mod">
          <ac:chgData name="Mariah Helgeson" userId="51b1bd1c-374c-4333-91a8-ada6f1cc33a2" providerId="ADAL" clId="{2561BA1A-F32F-064E-9033-AAFC7156500D}" dt="2022-01-25T19:26:10.003" v="3169"/>
          <ac:spMkLst>
            <pc:docMk/>
            <pc:sldMk cId="837065299" sldId="1261"/>
            <ac:spMk id="23" creationId="{1B51FE3B-A3BD-B043-B0E3-3B40899C2D55}"/>
          </ac:spMkLst>
        </pc:spChg>
        <pc:spChg chg="add mod">
          <ac:chgData name="Mariah Helgeson" userId="51b1bd1c-374c-4333-91a8-ada6f1cc33a2" providerId="ADAL" clId="{2561BA1A-F32F-064E-9033-AAFC7156500D}" dt="2022-01-25T19:26:10.003" v="3169"/>
          <ac:spMkLst>
            <pc:docMk/>
            <pc:sldMk cId="837065299" sldId="1261"/>
            <ac:spMk id="24" creationId="{E24142E2-ADCA-7445-AA11-6E5AA6C82B26}"/>
          </ac:spMkLst>
        </pc:spChg>
        <pc:spChg chg="add mod">
          <ac:chgData name="Mariah Helgeson" userId="51b1bd1c-374c-4333-91a8-ada6f1cc33a2" providerId="ADAL" clId="{2561BA1A-F32F-064E-9033-AAFC7156500D}" dt="2022-01-25T19:29:24.957" v="3195"/>
          <ac:spMkLst>
            <pc:docMk/>
            <pc:sldMk cId="837065299" sldId="1261"/>
            <ac:spMk id="25" creationId="{3F4A98BB-97D2-0C47-8423-109F549F394E}"/>
          </ac:spMkLst>
        </pc:spChg>
      </pc:sldChg>
      <pc:sldChg chg="addSp delSp modSp mod chgLayout">
        <pc:chgData name="Mariah Helgeson" userId="51b1bd1c-374c-4333-91a8-ada6f1cc33a2" providerId="ADAL" clId="{2561BA1A-F32F-064E-9033-AAFC7156500D}" dt="2022-01-25T20:02:29.854" v="3648" actId="700"/>
        <pc:sldMkLst>
          <pc:docMk/>
          <pc:sldMk cId="3377932600" sldId="1262"/>
        </pc:sldMkLst>
        <pc:spChg chg="mod ord">
          <ac:chgData name="Mariah Helgeson" userId="51b1bd1c-374c-4333-91a8-ada6f1cc33a2" providerId="ADAL" clId="{2561BA1A-F32F-064E-9033-AAFC7156500D}" dt="2022-01-25T20:02:29.854" v="3648" actId="700"/>
          <ac:spMkLst>
            <pc:docMk/>
            <pc:sldMk cId="3377932600" sldId="1262"/>
            <ac:spMk id="2" creationId="{D69B1682-0F34-4408-B2AF-CCDC3D581E82}"/>
          </ac:spMkLst>
        </pc:spChg>
        <pc:spChg chg="mod ord">
          <ac:chgData name="Mariah Helgeson" userId="51b1bd1c-374c-4333-91a8-ada6f1cc33a2" providerId="ADAL" clId="{2561BA1A-F32F-064E-9033-AAFC7156500D}" dt="2022-01-25T20:02:29.854" v="3648" actId="700"/>
          <ac:spMkLst>
            <pc:docMk/>
            <pc:sldMk cId="3377932600" sldId="1262"/>
            <ac:spMk id="4" creationId="{A273FB66-7BCC-41E2-AA7B-8E614F13F8CF}"/>
          </ac:spMkLst>
        </pc:spChg>
        <pc:spChg chg="add del mod">
          <ac:chgData name="Mariah Helgeson" userId="51b1bd1c-374c-4333-91a8-ada6f1cc33a2" providerId="ADAL" clId="{2561BA1A-F32F-064E-9033-AAFC7156500D}" dt="2022-01-25T18:28:49.860" v="1650" actId="478"/>
          <ac:spMkLst>
            <pc:docMk/>
            <pc:sldMk cId="3377932600" sldId="1262"/>
            <ac:spMk id="5" creationId="{3A72BC21-F9A6-DB47-9D0D-FD835CA1CB25}"/>
          </ac:spMkLst>
        </pc:spChg>
        <pc:spChg chg="add del mod">
          <ac:chgData name="Mariah Helgeson" userId="51b1bd1c-374c-4333-91a8-ada6f1cc33a2" providerId="ADAL" clId="{2561BA1A-F32F-064E-9033-AAFC7156500D}" dt="2022-01-25T18:28:43.873" v="1646" actId="478"/>
          <ac:spMkLst>
            <pc:docMk/>
            <pc:sldMk cId="3377932600" sldId="1262"/>
            <ac:spMk id="6" creationId="{79B51EDE-B429-FC45-B648-EDD261DFBD47}"/>
          </ac:spMkLst>
        </pc:spChg>
        <pc:spChg chg="add del mod">
          <ac:chgData name="Mariah Helgeson" userId="51b1bd1c-374c-4333-91a8-ada6f1cc33a2" providerId="ADAL" clId="{2561BA1A-F32F-064E-9033-AAFC7156500D}" dt="2022-01-25T18:28:39.851" v="1645" actId="478"/>
          <ac:spMkLst>
            <pc:docMk/>
            <pc:sldMk cId="3377932600" sldId="1262"/>
            <ac:spMk id="7" creationId="{F67E6570-A232-114B-92C6-A8FE8188116E}"/>
          </ac:spMkLst>
        </pc:spChg>
        <pc:spChg chg="add del mod">
          <ac:chgData name="Mariah Helgeson" userId="51b1bd1c-374c-4333-91a8-ada6f1cc33a2" providerId="ADAL" clId="{2561BA1A-F32F-064E-9033-AAFC7156500D}" dt="2022-01-25T18:28:48.620" v="1649" actId="478"/>
          <ac:spMkLst>
            <pc:docMk/>
            <pc:sldMk cId="3377932600" sldId="1262"/>
            <ac:spMk id="9" creationId="{63969408-0E42-E44B-925C-27098C42DCA6}"/>
          </ac:spMkLst>
        </pc:spChg>
        <pc:spChg chg="add del mod">
          <ac:chgData name="Mariah Helgeson" userId="51b1bd1c-374c-4333-91a8-ada6f1cc33a2" providerId="ADAL" clId="{2561BA1A-F32F-064E-9033-AAFC7156500D}" dt="2022-01-25T18:28:43.873" v="1646" actId="478"/>
          <ac:spMkLst>
            <pc:docMk/>
            <pc:sldMk cId="3377932600" sldId="1262"/>
            <ac:spMk id="10" creationId="{478C27CD-A47C-DF43-8160-33D312270F66}"/>
          </ac:spMkLst>
        </pc:spChg>
        <pc:spChg chg="add del mod">
          <ac:chgData name="Mariah Helgeson" userId="51b1bd1c-374c-4333-91a8-ada6f1cc33a2" providerId="ADAL" clId="{2561BA1A-F32F-064E-9033-AAFC7156500D}" dt="2022-01-25T18:28:39.851" v="1645" actId="478"/>
          <ac:spMkLst>
            <pc:docMk/>
            <pc:sldMk cId="3377932600" sldId="1262"/>
            <ac:spMk id="11" creationId="{599257E1-80EB-514F-B756-D19371066DED}"/>
          </ac:spMkLst>
        </pc:spChg>
        <pc:spChg chg="add del mod">
          <ac:chgData name="Mariah Helgeson" userId="51b1bd1c-374c-4333-91a8-ada6f1cc33a2" providerId="ADAL" clId="{2561BA1A-F32F-064E-9033-AAFC7156500D}" dt="2022-01-25T18:28:47.057" v="1648" actId="478"/>
          <ac:spMkLst>
            <pc:docMk/>
            <pc:sldMk cId="3377932600" sldId="1262"/>
            <ac:spMk id="12" creationId="{173443E6-022A-5043-BE75-C93484FDCE02}"/>
          </ac:spMkLst>
        </pc:spChg>
        <pc:spChg chg="add del mod">
          <ac:chgData name="Mariah Helgeson" userId="51b1bd1c-374c-4333-91a8-ada6f1cc33a2" providerId="ADAL" clId="{2561BA1A-F32F-064E-9033-AAFC7156500D}" dt="2022-01-25T18:28:43.873" v="1646" actId="478"/>
          <ac:spMkLst>
            <pc:docMk/>
            <pc:sldMk cId="3377932600" sldId="1262"/>
            <ac:spMk id="13" creationId="{0139EC43-791B-E348-A7EC-703FC636C29F}"/>
          </ac:spMkLst>
        </pc:spChg>
        <pc:spChg chg="add del mod">
          <ac:chgData name="Mariah Helgeson" userId="51b1bd1c-374c-4333-91a8-ada6f1cc33a2" providerId="ADAL" clId="{2561BA1A-F32F-064E-9033-AAFC7156500D}" dt="2022-01-25T18:28:39.851" v="1645" actId="478"/>
          <ac:spMkLst>
            <pc:docMk/>
            <pc:sldMk cId="3377932600" sldId="1262"/>
            <ac:spMk id="14" creationId="{67516F26-6C92-C14A-B2DB-983E3A8E094E}"/>
          </ac:spMkLst>
        </pc:spChg>
        <pc:spChg chg="add del mod">
          <ac:chgData name="Mariah Helgeson" userId="51b1bd1c-374c-4333-91a8-ada6f1cc33a2" providerId="ADAL" clId="{2561BA1A-F32F-064E-9033-AAFC7156500D}" dt="2022-01-25T18:28:45.533" v="1647" actId="478"/>
          <ac:spMkLst>
            <pc:docMk/>
            <pc:sldMk cId="3377932600" sldId="1262"/>
            <ac:spMk id="15" creationId="{46A19E9B-8DDC-8D44-A0FE-37F9348CF9D6}"/>
          </ac:spMkLst>
        </pc:spChg>
        <pc:spChg chg="add del mod">
          <ac:chgData name="Mariah Helgeson" userId="51b1bd1c-374c-4333-91a8-ada6f1cc33a2" providerId="ADAL" clId="{2561BA1A-F32F-064E-9033-AAFC7156500D}" dt="2022-01-25T18:28:43.873" v="1646" actId="478"/>
          <ac:spMkLst>
            <pc:docMk/>
            <pc:sldMk cId="3377932600" sldId="1262"/>
            <ac:spMk id="16" creationId="{78C6AC95-5DAB-5B4E-9C79-83D42B1CDC5C}"/>
          </ac:spMkLst>
        </pc:spChg>
        <pc:spChg chg="add del mod">
          <ac:chgData name="Mariah Helgeson" userId="51b1bd1c-374c-4333-91a8-ada6f1cc33a2" providerId="ADAL" clId="{2561BA1A-F32F-064E-9033-AAFC7156500D}" dt="2022-01-25T18:28:43.873" v="1646" actId="478"/>
          <ac:spMkLst>
            <pc:docMk/>
            <pc:sldMk cId="3377932600" sldId="1262"/>
            <ac:spMk id="17" creationId="{FD67927C-7802-3F43-B656-D32805FC4980}"/>
          </ac:spMkLst>
        </pc:spChg>
        <pc:spChg chg="add del mod">
          <ac:chgData name="Mariah Helgeson" userId="51b1bd1c-374c-4333-91a8-ada6f1cc33a2" providerId="ADAL" clId="{2561BA1A-F32F-064E-9033-AAFC7156500D}" dt="2022-01-25T18:28:39.851" v="1645" actId="478"/>
          <ac:spMkLst>
            <pc:docMk/>
            <pc:sldMk cId="3377932600" sldId="1262"/>
            <ac:spMk id="18" creationId="{3212138D-CCD9-0540-A6D3-31FB75297E43}"/>
          </ac:spMkLst>
        </pc:spChg>
        <pc:spChg chg="add del mod">
          <ac:chgData name="Mariah Helgeson" userId="51b1bd1c-374c-4333-91a8-ada6f1cc33a2" providerId="ADAL" clId="{2561BA1A-F32F-064E-9033-AAFC7156500D}" dt="2022-01-25T18:28:39.851" v="1645" actId="478"/>
          <ac:spMkLst>
            <pc:docMk/>
            <pc:sldMk cId="3377932600" sldId="1262"/>
            <ac:spMk id="19" creationId="{519C23B9-1E39-2A4A-AD18-2148D7CD7D72}"/>
          </ac:spMkLst>
        </pc:spChg>
        <pc:spChg chg="add del mod">
          <ac:chgData name="Mariah Helgeson" userId="51b1bd1c-374c-4333-91a8-ada6f1cc33a2" providerId="ADAL" clId="{2561BA1A-F32F-064E-9033-AAFC7156500D}" dt="2022-01-25T18:28:43.873" v="1646" actId="478"/>
          <ac:spMkLst>
            <pc:docMk/>
            <pc:sldMk cId="3377932600" sldId="1262"/>
            <ac:spMk id="20" creationId="{803D8AC7-1D7E-A241-B3BE-4691F4FBC472}"/>
          </ac:spMkLst>
        </pc:spChg>
        <pc:spChg chg="add del mod">
          <ac:chgData name="Mariah Helgeson" userId="51b1bd1c-374c-4333-91a8-ada6f1cc33a2" providerId="ADAL" clId="{2561BA1A-F32F-064E-9033-AAFC7156500D}" dt="2022-01-25T18:28:43.873" v="1646" actId="478"/>
          <ac:spMkLst>
            <pc:docMk/>
            <pc:sldMk cId="3377932600" sldId="1262"/>
            <ac:spMk id="21" creationId="{C292BAB9-36AE-1447-8F96-62C033003EE4}"/>
          </ac:spMkLst>
        </pc:spChg>
        <pc:spChg chg="add del mod">
          <ac:chgData name="Mariah Helgeson" userId="51b1bd1c-374c-4333-91a8-ada6f1cc33a2" providerId="ADAL" clId="{2561BA1A-F32F-064E-9033-AAFC7156500D}" dt="2022-01-25T18:28:43.873" v="1646" actId="478"/>
          <ac:spMkLst>
            <pc:docMk/>
            <pc:sldMk cId="3377932600" sldId="1262"/>
            <ac:spMk id="22" creationId="{5369D23D-39AC-A34F-BF69-1E1CC06BA975}"/>
          </ac:spMkLst>
        </pc:spChg>
        <pc:spChg chg="add del mod">
          <ac:chgData name="Mariah Helgeson" userId="51b1bd1c-374c-4333-91a8-ada6f1cc33a2" providerId="ADAL" clId="{2561BA1A-F32F-064E-9033-AAFC7156500D}" dt="2022-01-25T18:28:38.700" v="1644"/>
          <ac:spMkLst>
            <pc:docMk/>
            <pc:sldMk cId="3377932600" sldId="1262"/>
            <ac:spMk id="23" creationId="{86B1086D-2D2A-6A4D-B6BC-1C288E043FA9}"/>
          </ac:spMkLst>
        </pc:spChg>
        <pc:spChg chg="add del mod">
          <ac:chgData name="Mariah Helgeson" userId="51b1bd1c-374c-4333-91a8-ada6f1cc33a2" providerId="ADAL" clId="{2561BA1A-F32F-064E-9033-AAFC7156500D}" dt="2022-01-25T18:28:38.700" v="1644"/>
          <ac:spMkLst>
            <pc:docMk/>
            <pc:sldMk cId="3377932600" sldId="1262"/>
            <ac:spMk id="24" creationId="{E8F5E176-42E9-2D47-9191-0E099C7CD796}"/>
          </ac:spMkLst>
        </pc:spChg>
        <pc:spChg chg="add del mod">
          <ac:chgData name="Mariah Helgeson" userId="51b1bd1c-374c-4333-91a8-ada6f1cc33a2" providerId="ADAL" clId="{2561BA1A-F32F-064E-9033-AAFC7156500D}" dt="2022-01-25T18:28:38.700" v="1644"/>
          <ac:spMkLst>
            <pc:docMk/>
            <pc:sldMk cId="3377932600" sldId="1262"/>
            <ac:spMk id="25" creationId="{447EE1F0-1089-BF4A-B943-007A26B4D46E}"/>
          </ac:spMkLst>
        </pc:spChg>
        <pc:spChg chg="add del mod">
          <ac:chgData name="Mariah Helgeson" userId="51b1bd1c-374c-4333-91a8-ada6f1cc33a2" providerId="ADAL" clId="{2561BA1A-F32F-064E-9033-AAFC7156500D}" dt="2022-01-25T18:28:38.700" v="1644"/>
          <ac:spMkLst>
            <pc:docMk/>
            <pc:sldMk cId="3377932600" sldId="1262"/>
            <ac:spMk id="26" creationId="{2B3E6620-41FC-D245-98FD-6BD930925CA8}"/>
          </ac:spMkLst>
        </pc:spChg>
        <pc:spChg chg="add del mod">
          <ac:chgData name="Mariah Helgeson" userId="51b1bd1c-374c-4333-91a8-ada6f1cc33a2" providerId="ADAL" clId="{2561BA1A-F32F-064E-9033-AAFC7156500D}" dt="2022-01-25T18:28:38.104" v="1643"/>
          <ac:spMkLst>
            <pc:docMk/>
            <pc:sldMk cId="3377932600" sldId="1262"/>
            <ac:spMk id="27" creationId="{C19D533B-1C72-D84E-A71B-3AB7F1F6ED8D}"/>
          </ac:spMkLst>
        </pc:spChg>
        <pc:spChg chg="add del mod">
          <ac:chgData name="Mariah Helgeson" userId="51b1bd1c-374c-4333-91a8-ada6f1cc33a2" providerId="ADAL" clId="{2561BA1A-F32F-064E-9033-AAFC7156500D}" dt="2022-01-25T18:28:38.104" v="1643"/>
          <ac:spMkLst>
            <pc:docMk/>
            <pc:sldMk cId="3377932600" sldId="1262"/>
            <ac:spMk id="28" creationId="{24F6AE82-A643-BC44-A6E9-5541051721CC}"/>
          </ac:spMkLst>
        </pc:spChg>
        <pc:spChg chg="add del mod">
          <ac:chgData name="Mariah Helgeson" userId="51b1bd1c-374c-4333-91a8-ada6f1cc33a2" providerId="ADAL" clId="{2561BA1A-F32F-064E-9033-AAFC7156500D}" dt="2022-01-25T18:28:38.104" v="1643"/>
          <ac:spMkLst>
            <pc:docMk/>
            <pc:sldMk cId="3377932600" sldId="1262"/>
            <ac:spMk id="29" creationId="{03DF9115-F1A2-BA47-A116-9AC94A018C2A}"/>
          </ac:spMkLst>
        </pc:spChg>
        <pc:spChg chg="add del mod">
          <ac:chgData name="Mariah Helgeson" userId="51b1bd1c-374c-4333-91a8-ada6f1cc33a2" providerId="ADAL" clId="{2561BA1A-F32F-064E-9033-AAFC7156500D}" dt="2022-01-25T18:28:38.104" v="1643"/>
          <ac:spMkLst>
            <pc:docMk/>
            <pc:sldMk cId="3377932600" sldId="1262"/>
            <ac:spMk id="30" creationId="{F5793F9F-6D6A-8F46-BD21-F1E084941CDB}"/>
          </ac:spMkLst>
        </pc:spChg>
        <pc:picChg chg="mod ord">
          <ac:chgData name="Mariah Helgeson" userId="51b1bd1c-374c-4333-91a8-ada6f1cc33a2" providerId="ADAL" clId="{2561BA1A-F32F-064E-9033-AAFC7156500D}" dt="2022-01-25T20:02:29.854" v="3648" actId="700"/>
          <ac:picMkLst>
            <pc:docMk/>
            <pc:sldMk cId="3377932600" sldId="1262"/>
            <ac:picMk id="8" creationId="{A2C877C6-2EF4-4786-9A90-F676FA32CE10}"/>
          </ac:picMkLst>
        </pc:picChg>
      </pc:sldChg>
      <pc:sldChg chg="addSp delSp modSp mod chgLayout">
        <pc:chgData name="Mariah Helgeson" userId="51b1bd1c-374c-4333-91a8-ada6f1cc33a2" providerId="ADAL" clId="{2561BA1A-F32F-064E-9033-AAFC7156500D}" dt="2022-01-25T20:02:29.854" v="3648" actId="700"/>
        <pc:sldMkLst>
          <pc:docMk/>
          <pc:sldMk cId="4143116566" sldId="1263"/>
        </pc:sldMkLst>
        <pc:spChg chg="mod ord">
          <ac:chgData name="Mariah Helgeson" userId="51b1bd1c-374c-4333-91a8-ada6f1cc33a2" providerId="ADAL" clId="{2561BA1A-F32F-064E-9033-AAFC7156500D}" dt="2022-01-25T20:02:29.854" v="3648" actId="700"/>
          <ac:spMkLst>
            <pc:docMk/>
            <pc:sldMk cId="4143116566" sldId="1263"/>
            <ac:spMk id="2" creationId="{D69B1682-0F34-4408-B2AF-CCDC3D581E82}"/>
          </ac:spMkLst>
        </pc:spChg>
        <pc:spChg chg="mod ord">
          <ac:chgData name="Mariah Helgeson" userId="51b1bd1c-374c-4333-91a8-ada6f1cc33a2" providerId="ADAL" clId="{2561BA1A-F32F-064E-9033-AAFC7156500D}" dt="2022-01-25T20:02:29.854" v="3648" actId="700"/>
          <ac:spMkLst>
            <pc:docMk/>
            <pc:sldMk cId="4143116566" sldId="1263"/>
            <ac:spMk id="4" creationId="{A273FB66-7BCC-41E2-AA7B-8E614F13F8CF}"/>
          </ac:spMkLst>
        </pc:spChg>
        <pc:spChg chg="mod ord">
          <ac:chgData name="Mariah Helgeson" userId="51b1bd1c-374c-4333-91a8-ada6f1cc33a2" providerId="ADAL" clId="{2561BA1A-F32F-064E-9033-AAFC7156500D}" dt="2022-01-25T20:02:29.854" v="3648" actId="700"/>
          <ac:spMkLst>
            <pc:docMk/>
            <pc:sldMk cId="4143116566" sldId="1263"/>
            <ac:spMk id="5" creationId="{16D2B128-49FD-4AFC-9366-2514FA927335}"/>
          </ac:spMkLst>
        </pc:spChg>
        <pc:spChg chg="add del mod">
          <ac:chgData name="Mariah Helgeson" userId="51b1bd1c-374c-4333-91a8-ada6f1cc33a2" providerId="ADAL" clId="{2561BA1A-F32F-064E-9033-AAFC7156500D}" dt="2022-01-25T18:28:13.409" v="1637" actId="478"/>
          <ac:spMkLst>
            <pc:docMk/>
            <pc:sldMk cId="4143116566" sldId="1263"/>
            <ac:spMk id="6" creationId="{467B4B0D-38AB-6041-A892-24CDFFD558C2}"/>
          </ac:spMkLst>
        </pc:spChg>
        <pc:spChg chg="add del mod">
          <ac:chgData name="Mariah Helgeson" userId="51b1bd1c-374c-4333-91a8-ada6f1cc33a2" providerId="ADAL" clId="{2561BA1A-F32F-064E-9033-AAFC7156500D}" dt="2022-01-25T18:28:03.080" v="1632" actId="478"/>
          <ac:spMkLst>
            <pc:docMk/>
            <pc:sldMk cId="4143116566" sldId="1263"/>
            <ac:spMk id="7" creationId="{770F7BF6-2463-5047-9406-60EF49996535}"/>
          </ac:spMkLst>
        </pc:spChg>
        <pc:spChg chg="add mod">
          <ac:chgData name="Mariah Helgeson" userId="51b1bd1c-374c-4333-91a8-ada6f1cc33a2" providerId="ADAL" clId="{2561BA1A-F32F-064E-9033-AAFC7156500D}" dt="2022-01-25T18:27:41.932" v="1629"/>
          <ac:spMkLst>
            <pc:docMk/>
            <pc:sldMk cId="4143116566" sldId="1263"/>
            <ac:spMk id="8" creationId="{0652B204-8DF4-7043-90BE-A8B43E86B05E}"/>
          </ac:spMkLst>
        </pc:spChg>
        <pc:spChg chg="add del mod">
          <ac:chgData name="Mariah Helgeson" userId="51b1bd1c-374c-4333-91a8-ada6f1cc33a2" providerId="ADAL" clId="{2561BA1A-F32F-064E-9033-AAFC7156500D}" dt="2022-01-25T18:28:11.581" v="1636" actId="478"/>
          <ac:spMkLst>
            <pc:docMk/>
            <pc:sldMk cId="4143116566" sldId="1263"/>
            <ac:spMk id="9" creationId="{4C09FE75-D2BA-6B49-85B6-A78273E88509}"/>
          </ac:spMkLst>
        </pc:spChg>
        <pc:spChg chg="add del mod">
          <ac:chgData name="Mariah Helgeson" userId="51b1bd1c-374c-4333-91a8-ada6f1cc33a2" providerId="ADAL" clId="{2561BA1A-F32F-064E-9033-AAFC7156500D}" dt="2022-01-25T18:28:03.080" v="1632" actId="478"/>
          <ac:spMkLst>
            <pc:docMk/>
            <pc:sldMk cId="4143116566" sldId="1263"/>
            <ac:spMk id="10" creationId="{4B0B3A1E-0FBB-B04B-8FDE-A6B7DD1AB545}"/>
          </ac:spMkLst>
        </pc:spChg>
        <pc:spChg chg="add mod">
          <ac:chgData name="Mariah Helgeson" userId="51b1bd1c-374c-4333-91a8-ada6f1cc33a2" providerId="ADAL" clId="{2561BA1A-F32F-064E-9033-AAFC7156500D}" dt="2022-01-25T18:27:41.932" v="1629"/>
          <ac:spMkLst>
            <pc:docMk/>
            <pc:sldMk cId="4143116566" sldId="1263"/>
            <ac:spMk id="11" creationId="{121D3772-8CDC-3949-ABF8-7084F76594E5}"/>
          </ac:spMkLst>
        </pc:spChg>
        <pc:spChg chg="add del mod">
          <ac:chgData name="Mariah Helgeson" userId="51b1bd1c-374c-4333-91a8-ada6f1cc33a2" providerId="ADAL" clId="{2561BA1A-F32F-064E-9033-AAFC7156500D}" dt="2022-01-25T18:28:09.773" v="1635" actId="478"/>
          <ac:spMkLst>
            <pc:docMk/>
            <pc:sldMk cId="4143116566" sldId="1263"/>
            <ac:spMk id="12" creationId="{814CC467-FB11-7246-B0CC-62D4793AB2C3}"/>
          </ac:spMkLst>
        </pc:spChg>
        <pc:spChg chg="add del mod">
          <ac:chgData name="Mariah Helgeson" userId="51b1bd1c-374c-4333-91a8-ada6f1cc33a2" providerId="ADAL" clId="{2561BA1A-F32F-064E-9033-AAFC7156500D}" dt="2022-01-25T18:28:03.080" v="1632" actId="478"/>
          <ac:spMkLst>
            <pc:docMk/>
            <pc:sldMk cId="4143116566" sldId="1263"/>
            <ac:spMk id="13" creationId="{DC390439-2094-964C-ADA6-EA5BF52A011A}"/>
          </ac:spMkLst>
        </pc:spChg>
        <pc:spChg chg="add mod">
          <ac:chgData name="Mariah Helgeson" userId="51b1bd1c-374c-4333-91a8-ada6f1cc33a2" providerId="ADAL" clId="{2561BA1A-F32F-064E-9033-AAFC7156500D}" dt="2022-01-25T18:27:41.932" v="1629"/>
          <ac:spMkLst>
            <pc:docMk/>
            <pc:sldMk cId="4143116566" sldId="1263"/>
            <ac:spMk id="14" creationId="{F4BB5D1F-A0A1-E245-A36D-6BBD786E4B00}"/>
          </ac:spMkLst>
        </pc:spChg>
        <pc:spChg chg="add del mod">
          <ac:chgData name="Mariah Helgeson" userId="51b1bd1c-374c-4333-91a8-ada6f1cc33a2" providerId="ADAL" clId="{2561BA1A-F32F-064E-9033-AAFC7156500D}" dt="2022-01-25T18:28:06.581" v="1633" actId="478"/>
          <ac:spMkLst>
            <pc:docMk/>
            <pc:sldMk cId="4143116566" sldId="1263"/>
            <ac:spMk id="15" creationId="{647688B8-5C1A-1444-BA47-3F5C65C7882B}"/>
          </ac:spMkLst>
        </pc:spChg>
        <pc:spChg chg="add del mod">
          <ac:chgData name="Mariah Helgeson" userId="51b1bd1c-374c-4333-91a8-ada6f1cc33a2" providerId="ADAL" clId="{2561BA1A-F32F-064E-9033-AAFC7156500D}" dt="2022-01-25T18:28:03.080" v="1632" actId="478"/>
          <ac:spMkLst>
            <pc:docMk/>
            <pc:sldMk cId="4143116566" sldId="1263"/>
            <ac:spMk id="16" creationId="{CB798996-4640-C245-9B00-45D4E9FF6149}"/>
          </ac:spMkLst>
        </pc:spChg>
        <pc:spChg chg="add del mod">
          <ac:chgData name="Mariah Helgeson" userId="51b1bd1c-374c-4333-91a8-ada6f1cc33a2" providerId="ADAL" clId="{2561BA1A-F32F-064E-9033-AAFC7156500D}" dt="2022-01-25T18:28:08.485" v="1634" actId="478"/>
          <ac:spMkLst>
            <pc:docMk/>
            <pc:sldMk cId="4143116566" sldId="1263"/>
            <ac:spMk id="17" creationId="{897E6E30-72FE-134A-AA70-FC9DB2E8701B}"/>
          </ac:spMkLst>
        </pc:spChg>
        <pc:spChg chg="add mod">
          <ac:chgData name="Mariah Helgeson" userId="51b1bd1c-374c-4333-91a8-ada6f1cc33a2" providerId="ADAL" clId="{2561BA1A-F32F-064E-9033-AAFC7156500D}" dt="2022-01-25T18:27:41.932" v="1629"/>
          <ac:spMkLst>
            <pc:docMk/>
            <pc:sldMk cId="4143116566" sldId="1263"/>
            <ac:spMk id="18" creationId="{AA14DB96-9272-9C40-81F2-9478AFBF2E70}"/>
          </ac:spMkLst>
        </pc:spChg>
        <pc:spChg chg="add mod">
          <ac:chgData name="Mariah Helgeson" userId="51b1bd1c-374c-4333-91a8-ada6f1cc33a2" providerId="ADAL" clId="{2561BA1A-F32F-064E-9033-AAFC7156500D}" dt="2022-01-25T18:27:41.932" v="1629"/>
          <ac:spMkLst>
            <pc:docMk/>
            <pc:sldMk cId="4143116566" sldId="1263"/>
            <ac:spMk id="19" creationId="{CB9A278A-CCBA-984B-A654-E7026BF1229D}"/>
          </ac:spMkLst>
        </pc:spChg>
        <pc:spChg chg="add del mod">
          <ac:chgData name="Mariah Helgeson" userId="51b1bd1c-374c-4333-91a8-ada6f1cc33a2" providerId="ADAL" clId="{2561BA1A-F32F-064E-9033-AAFC7156500D}" dt="2022-01-25T18:28:03.080" v="1632" actId="478"/>
          <ac:spMkLst>
            <pc:docMk/>
            <pc:sldMk cId="4143116566" sldId="1263"/>
            <ac:spMk id="20" creationId="{0F8D554E-3A21-BF4F-A146-625327E6B413}"/>
          </ac:spMkLst>
        </pc:spChg>
        <pc:spChg chg="add del mod">
          <ac:chgData name="Mariah Helgeson" userId="51b1bd1c-374c-4333-91a8-ada6f1cc33a2" providerId="ADAL" clId="{2561BA1A-F32F-064E-9033-AAFC7156500D}" dt="2022-01-25T18:28:03.080" v="1632" actId="478"/>
          <ac:spMkLst>
            <pc:docMk/>
            <pc:sldMk cId="4143116566" sldId="1263"/>
            <ac:spMk id="21" creationId="{E77C3A7F-819E-024C-9210-1E0EA42C89F8}"/>
          </ac:spMkLst>
        </pc:spChg>
        <pc:spChg chg="add mod">
          <ac:chgData name="Mariah Helgeson" userId="51b1bd1c-374c-4333-91a8-ada6f1cc33a2" providerId="ADAL" clId="{2561BA1A-F32F-064E-9033-AAFC7156500D}" dt="2022-01-25T18:27:41.932" v="1629"/>
          <ac:spMkLst>
            <pc:docMk/>
            <pc:sldMk cId="4143116566" sldId="1263"/>
            <ac:spMk id="22" creationId="{C342A921-01E2-3B4B-9635-566333E288BD}"/>
          </ac:spMkLst>
        </pc:spChg>
      </pc:sldChg>
      <pc:sldChg chg="addSp modSp mod chgLayout">
        <pc:chgData name="Mariah Helgeson" userId="51b1bd1c-374c-4333-91a8-ada6f1cc33a2" providerId="ADAL" clId="{2561BA1A-F32F-064E-9033-AAFC7156500D}" dt="2022-01-25T20:02:29.854" v="3648" actId="700"/>
        <pc:sldMkLst>
          <pc:docMk/>
          <pc:sldMk cId="164642408" sldId="1264"/>
        </pc:sldMkLst>
        <pc:spChg chg="mod ord">
          <ac:chgData name="Mariah Helgeson" userId="51b1bd1c-374c-4333-91a8-ada6f1cc33a2" providerId="ADAL" clId="{2561BA1A-F32F-064E-9033-AAFC7156500D}" dt="2022-01-25T20:02:29.854" v="3648" actId="700"/>
          <ac:spMkLst>
            <pc:docMk/>
            <pc:sldMk cId="164642408" sldId="1264"/>
            <ac:spMk id="2" creationId="{00000000-0000-0000-0000-000000000000}"/>
          </ac:spMkLst>
        </pc:spChg>
        <pc:spChg chg="mod ord">
          <ac:chgData name="Mariah Helgeson" userId="51b1bd1c-374c-4333-91a8-ada6f1cc33a2" providerId="ADAL" clId="{2561BA1A-F32F-064E-9033-AAFC7156500D}" dt="2022-01-25T20:02:29.854" v="3648" actId="700"/>
          <ac:spMkLst>
            <pc:docMk/>
            <pc:sldMk cId="164642408" sldId="1264"/>
            <ac:spMk id="4" creationId="{00000000-0000-0000-0000-000000000000}"/>
          </ac:spMkLst>
        </pc:spChg>
        <pc:spChg chg="mod ord">
          <ac:chgData name="Mariah Helgeson" userId="51b1bd1c-374c-4333-91a8-ada6f1cc33a2" providerId="ADAL" clId="{2561BA1A-F32F-064E-9033-AAFC7156500D}" dt="2022-01-25T20:02:29.854" v="3648" actId="700"/>
          <ac:spMkLst>
            <pc:docMk/>
            <pc:sldMk cId="164642408" sldId="1264"/>
            <ac:spMk id="8" creationId="{60DE09F1-F406-4BFD-BA3A-8D653896ED33}"/>
          </ac:spMkLst>
        </pc:spChg>
        <pc:spChg chg="add mod">
          <ac:chgData name="Mariah Helgeson" userId="51b1bd1c-374c-4333-91a8-ada6f1cc33a2" providerId="ADAL" clId="{2561BA1A-F32F-064E-9033-AAFC7156500D}" dt="2022-01-25T18:26:51.175" v="1605"/>
          <ac:spMkLst>
            <pc:docMk/>
            <pc:sldMk cId="164642408" sldId="1264"/>
            <ac:spMk id="9" creationId="{ED3BCC8D-BEAB-9044-8DF9-37DD1AA15A0A}"/>
          </ac:spMkLst>
        </pc:spChg>
        <pc:spChg chg="add mod">
          <ac:chgData name="Mariah Helgeson" userId="51b1bd1c-374c-4333-91a8-ada6f1cc33a2" providerId="ADAL" clId="{2561BA1A-F32F-064E-9033-AAFC7156500D}" dt="2022-01-25T18:26:51.175" v="1605"/>
          <ac:spMkLst>
            <pc:docMk/>
            <pc:sldMk cId="164642408" sldId="1264"/>
            <ac:spMk id="10" creationId="{76294943-BCA8-F94D-9DFE-A073DC509F70}"/>
          </ac:spMkLst>
        </pc:spChg>
        <pc:spChg chg="add mod">
          <ac:chgData name="Mariah Helgeson" userId="51b1bd1c-374c-4333-91a8-ada6f1cc33a2" providerId="ADAL" clId="{2561BA1A-F32F-064E-9033-AAFC7156500D}" dt="2022-01-25T18:26:51.175" v="1605"/>
          <ac:spMkLst>
            <pc:docMk/>
            <pc:sldMk cId="164642408" sldId="1264"/>
            <ac:spMk id="11" creationId="{56F5B642-F55A-7E4D-8498-028974DB7925}"/>
          </ac:spMkLst>
        </pc:spChg>
        <pc:spChg chg="add mod">
          <ac:chgData name="Mariah Helgeson" userId="51b1bd1c-374c-4333-91a8-ada6f1cc33a2" providerId="ADAL" clId="{2561BA1A-F32F-064E-9033-AAFC7156500D}" dt="2022-01-25T18:26:51.175" v="1605"/>
          <ac:spMkLst>
            <pc:docMk/>
            <pc:sldMk cId="164642408" sldId="1264"/>
            <ac:spMk id="12" creationId="{D6E2F42F-DDAC-4340-89BF-290E8C7C7BB5}"/>
          </ac:spMkLst>
        </pc:spChg>
        <pc:spChg chg="add mod">
          <ac:chgData name="Mariah Helgeson" userId="51b1bd1c-374c-4333-91a8-ada6f1cc33a2" providerId="ADAL" clId="{2561BA1A-F32F-064E-9033-AAFC7156500D}" dt="2022-01-25T18:26:51.175" v="1605"/>
          <ac:spMkLst>
            <pc:docMk/>
            <pc:sldMk cId="164642408" sldId="1264"/>
            <ac:spMk id="13" creationId="{68939C3A-9BB4-2E4F-BD59-4D677540216D}"/>
          </ac:spMkLst>
        </pc:spChg>
        <pc:spChg chg="add mod">
          <ac:chgData name="Mariah Helgeson" userId="51b1bd1c-374c-4333-91a8-ada6f1cc33a2" providerId="ADAL" clId="{2561BA1A-F32F-064E-9033-AAFC7156500D}" dt="2022-01-25T18:26:51.175" v="1605"/>
          <ac:spMkLst>
            <pc:docMk/>
            <pc:sldMk cId="164642408" sldId="1264"/>
            <ac:spMk id="14" creationId="{EDC53F5F-AC1A-AC44-A9A8-148AC0E686F5}"/>
          </ac:spMkLst>
        </pc:spChg>
        <pc:spChg chg="add mod">
          <ac:chgData name="Mariah Helgeson" userId="51b1bd1c-374c-4333-91a8-ada6f1cc33a2" providerId="ADAL" clId="{2561BA1A-F32F-064E-9033-AAFC7156500D}" dt="2022-01-25T18:26:51.175" v="1605"/>
          <ac:spMkLst>
            <pc:docMk/>
            <pc:sldMk cId="164642408" sldId="1264"/>
            <ac:spMk id="15" creationId="{1491B18C-4287-7046-B826-DF5CE74D26EE}"/>
          </ac:spMkLst>
        </pc:spChg>
        <pc:spChg chg="add mod">
          <ac:chgData name="Mariah Helgeson" userId="51b1bd1c-374c-4333-91a8-ada6f1cc33a2" providerId="ADAL" clId="{2561BA1A-F32F-064E-9033-AAFC7156500D}" dt="2022-01-25T18:26:51.175" v="1605"/>
          <ac:spMkLst>
            <pc:docMk/>
            <pc:sldMk cId="164642408" sldId="1264"/>
            <ac:spMk id="16" creationId="{6D52842E-F312-0646-B7A8-B3767BAA66AB}"/>
          </ac:spMkLst>
        </pc:spChg>
        <pc:spChg chg="add mod">
          <ac:chgData name="Mariah Helgeson" userId="51b1bd1c-374c-4333-91a8-ada6f1cc33a2" providerId="ADAL" clId="{2561BA1A-F32F-064E-9033-AAFC7156500D}" dt="2022-01-25T18:26:51.175" v="1605"/>
          <ac:spMkLst>
            <pc:docMk/>
            <pc:sldMk cId="164642408" sldId="1264"/>
            <ac:spMk id="17" creationId="{C6AE83E2-2750-1A44-BC69-69AFCFEC5B8C}"/>
          </ac:spMkLst>
        </pc:spChg>
        <pc:spChg chg="add mod">
          <ac:chgData name="Mariah Helgeson" userId="51b1bd1c-374c-4333-91a8-ada6f1cc33a2" providerId="ADAL" clId="{2561BA1A-F32F-064E-9033-AAFC7156500D}" dt="2022-01-25T18:26:51.175" v="1605"/>
          <ac:spMkLst>
            <pc:docMk/>
            <pc:sldMk cId="164642408" sldId="1264"/>
            <ac:spMk id="18" creationId="{0C0A52A1-2939-8244-9F04-4918A5621C16}"/>
          </ac:spMkLst>
        </pc:spChg>
        <pc:spChg chg="add mod">
          <ac:chgData name="Mariah Helgeson" userId="51b1bd1c-374c-4333-91a8-ada6f1cc33a2" providerId="ADAL" clId="{2561BA1A-F32F-064E-9033-AAFC7156500D}" dt="2022-01-25T18:26:51.175" v="1605"/>
          <ac:spMkLst>
            <pc:docMk/>
            <pc:sldMk cId="164642408" sldId="1264"/>
            <ac:spMk id="19" creationId="{1CA7F8E0-14C6-CA42-9D7C-6E1857997892}"/>
          </ac:spMkLst>
        </pc:spChg>
        <pc:spChg chg="add mod">
          <ac:chgData name="Mariah Helgeson" userId="51b1bd1c-374c-4333-91a8-ada6f1cc33a2" providerId="ADAL" clId="{2561BA1A-F32F-064E-9033-AAFC7156500D}" dt="2022-01-25T18:26:51.175" v="1605"/>
          <ac:spMkLst>
            <pc:docMk/>
            <pc:sldMk cId="164642408" sldId="1264"/>
            <ac:spMk id="20" creationId="{7937FF97-DA66-EE40-B5B8-E0ADF1D913C5}"/>
          </ac:spMkLst>
        </pc:spChg>
        <pc:spChg chg="add mod">
          <ac:chgData name="Mariah Helgeson" userId="51b1bd1c-374c-4333-91a8-ada6f1cc33a2" providerId="ADAL" clId="{2561BA1A-F32F-064E-9033-AAFC7156500D}" dt="2022-01-25T18:26:51.175" v="1605"/>
          <ac:spMkLst>
            <pc:docMk/>
            <pc:sldMk cId="164642408" sldId="1264"/>
            <ac:spMk id="21" creationId="{94E6F2E4-1833-9D4A-9A3F-51EA202AD053}"/>
          </ac:spMkLst>
        </pc:spChg>
        <pc:spChg chg="add mod">
          <ac:chgData name="Mariah Helgeson" userId="51b1bd1c-374c-4333-91a8-ada6f1cc33a2" providerId="ADAL" clId="{2561BA1A-F32F-064E-9033-AAFC7156500D}" dt="2022-01-25T18:26:51.175" v="1605"/>
          <ac:spMkLst>
            <pc:docMk/>
            <pc:sldMk cId="164642408" sldId="1264"/>
            <ac:spMk id="22" creationId="{2B4251A0-52F9-6341-BB58-D7BF459DFAE3}"/>
          </ac:spMkLst>
        </pc:spChg>
        <pc:spChg chg="add mod">
          <ac:chgData name="Mariah Helgeson" userId="51b1bd1c-374c-4333-91a8-ada6f1cc33a2" providerId="ADAL" clId="{2561BA1A-F32F-064E-9033-AAFC7156500D}" dt="2022-01-25T18:26:51.175" v="1605"/>
          <ac:spMkLst>
            <pc:docMk/>
            <pc:sldMk cId="164642408" sldId="1264"/>
            <ac:spMk id="23" creationId="{33EEE6FA-27D4-934D-9136-A111507AE744}"/>
          </ac:spMkLst>
        </pc:spChg>
        <pc:spChg chg="add mod">
          <ac:chgData name="Mariah Helgeson" userId="51b1bd1c-374c-4333-91a8-ada6f1cc33a2" providerId="ADAL" clId="{2561BA1A-F32F-064E-9033-AAFC7156500D}" dt="2022-01-25T18:26:51.175" v="1605"/>
          <ac:spMkLst>
            <pc:docMk/>
            <pc:sldMk cId="164642408" sldId="1264"/>
            <ac:spMk id="24" creationId="{327E1927-38B7-A347-883B-1E431A54AB12}"/>
          </ac:spMkLst>
        </pc:spChg>
        <pc:spChg chg="add mod">
          <ac:chgData name="Mariah Helgeson" userId="51b1bd1c-374c-4333-91a8-ada6f1cc33a2" providerId="ADAL" clId="{2561BA1A-F32F-064E-9033-AAFC7156500D}" dt="2022-01-25T18:26:51.175" v="1605"/>
          <ac:spMkLst>
            <pc:docMk/>
            <pc:sldMk cId="164642408" sldId="1264"/>
            <ac:spMk id="25" creationId="{88F7CE61-E019-C148-9F51-6DD128D5EDF5}"/>
          </ac:spMkLst>
        </pc:spChg>
      </pc:sldChg>
      <pc:sldChg chg="addSp modSp mod chgLayout">
        <pc:chgData name="Mariah Helgeson" userId="51b1bd1c-374c-4333-91a8-ada6f1cc33a2" providerId="ADAL" clId="{2561BA1A-F32F-064E-9033-AAFC7156500D}" dt="2022-01-25T20:02:29.854" v="3648" actId="700"/>
        <pc:sldMkLst>
          <pc:docMk/>
          <pc:sldMk cId="2763706971" sldId="1265"/>
        </pc:sldMkLst>
        <pc:spChg chg="mod ord">
          <ac:chgData name="Mariah Helgeson" userId="51b1bd1c-374c-4333-91a8-ada6f1cc33a2" providerId="ADAL" clId="{2561BA1A-F32F-064E-9033-AAFC7156500D}" dt="2022-01-25T20:02:29.854" v="3648" actId="700"/>
          <ac:spMkLst>
            <pc:docMk/>
            <pc:sldMk cId="2763706971" sldId="1265"/>
            <ac:spMk id="2" creationId="{00000000-0000-0000-0000-000000000000}"/>
          </ac:spMkLst>
        </pc:spChg>
        <pc:spChg chg="mod ord">
          <ac:chgData name="Mariah Helgeson" userId="51b1bd1c-374c-4333-91a8-ada6f1cc33a2" providerId="ADAL" clId="{2561BA1A-F32F-064E-9033-AAFC7156500D}" dt="2022-01-25T20:02:29.854" v="3648" actId="700"/>
          <ac:spMkLst>
            <pc:docMk/>
            <pc:sldMk cId="2763706971" sldId="1265"/>
            <ac:spMk id="4" creationId="{00000000-0000-0000-0000-000000000000}"/>
          </ac:spMkLst>
        </pc:spChg>
        <pc:spChg chg="mod ord">
          <ac:chgData name="Mariah Helgeson" userId="51b1bd1c-374c-4333-91a8-ada6f1cc33a2" providerId="ADAL" clId="{2561BA1A-F32F-064E-9033-AAFC7156500D}" dt="2022-01-25T20:02:29.854" v="3648" actId="700"/>
          <ac:spMkLst>
            <pc:docMk/>
            <pc:sldMk cId="2763706971" sldId="1265"/>
            <ac:spMk id="8" creationId="{60DE09F1-F406-4BFD-BA3A-8D653896ED33}"/>
          </ac:spMkLst>
        </pc:spChg>
        <pc:spChg chg="add mod">
          <ac:chgData name="Mariah Helgeson" userId="51b1bd1c-374c-4333-91a8-ada6f1cc33a2" providerId="ADAL" clId="{2561BA1A-F32F-064E-9033-AAFC7156500D}" dt="2022-01-25T18:27:03.163" v="1606"/>
          <ac:spMkLst>
            <pc:docMk/>
            <pc:sldMk cId="2763706971" sldId="1265"/>
            <ac:spMk id="9" creationId="{FA71707C-5BB7-4B4E-91D2-BC1C942BF482}"/>
          </ac:spMkLst>
        </pc:spChg>
        <pc:spChg chg="add mod">
          <ac:chgData name="Mariah Helgeson" userId="51b1bd1c-374c-4333-91a8-ada6f1cc33a2" providerId="ADAL" clId="{2561BA1A-F32F-064E-9033-AAFC7156500D}" dt="2022-01-25T18:27:03.163" v="1606"/>
          <ac:spMkLst>
            <pc:docMk/>
            <pc:sldMk cId="2763706971" sldId="1265"/>
            <ac:spMk id="10" creationId="{968856ED-75ED-AA42-AD3B-BA5DDA432D73}"/>
          </ac:spMkLst>
        </pc:spChg>
        <pc:spChg chg="add mod">
          <ac:chgData name="Mariah Helgeson" userId="51b1bd1c-374c-4333-91a8-ada6f1cc33a2" providerId="ADAL" clId="{2561BA1A-F32F-064E-9033-AAFC7156500D}" dt="2022-01-25T18:27:03.163" v="1606"/>
          <ac:spMkLst>
            <pc:docMk/>
            <pc:sldMk cId="2763706971" sldId="1265"/>
            <ac:spMk id="11" creationId="{CA50B774-E7A8-3A41-8837-A75B7B35E654}"/>
          </ac:spMkLst>
        </pc:spChg>
        <pc:spChg chg="add mod">
          <ac:chgData name="Mariah Helgeson" userId="51b1bd1c-374c-4333-91a8-ada6f1cc33a2" providerId="ADAL" clId="{2561BA1A-F32F-064E-9033-AAFC7156500D}" dt="2022-01-25T18:27:03.163" v="1606"/>
          <ac:spMkLst>
            <pc:docMk/>
            <pc:sldMk cId="2763706971" sldId="1265"/>
            <ac:spMk id="12" creationId="{EDDF97C6-8F61-5F4A-8D02-C8E03EFE0F6D}"/>
          </ac:spMkLst>
        </pc:spChg>
        <pc:spChg chg="add mod">
          <ac:chgData name="Mariah Helgeson" userId="51b1bd1c-374c-4333-91a8-ada6f1cc33a2" providerId="ADAL" clId="{2561BA1A-F32F-064E-9033-AAFC7156500D}" dt="2022-01-25T18:27:03.163" v="1606"/>
          <ac:spMkLst>
            <pc:docMk/>
            <pc:sldMk cId="2763706971" sldId="1265"/>
            <ac:spMk id="13" creationId="{E35794A7-81F2-A947-A826-6732D996BF63}"/>
          </ac:spMkLst>
        </pc:spChg>
        <pc:spChg chg="add mod">
          <ac:chgData name="Mariah Helgeson" userId="51b1bd1c-374c-4333-91a8-ada6f1cc33a2" providerId="ADAL" clId="{2561BA1A-F32F-064E-9033-AAFC7156500D}" dt="2022-01-25T18:27:03.163" v="1606"/>
          <ac:spMkLst>
            <pc:docMk/>
            <pc:sldMk cId="2763706971" sldId="1265"/>
            <ac:spMk id="14" creationId="{A8B9BB1C-8F47-B34D-96E9-B4062310F8E4}"/>
          </ac:spMkLst>
        </pc:spChg>
        <pc:spChg chg="add mod">
          <ac:chgData name="Mariah Helgeson" userId="51b1bd1c-374c-4333-91a8-ada6f1cc33a2" providerId="ADAL" clId="{2561BA1A-F32F-064E-9033-AAFC7156500D}" dt="2022-01-25T18:27:03.163" v="1606"/>
          <ac:spMkLst>
            <pc:docMk/>
            <pc:sldMk cId="2763706971" sldId="1265"/>
            <ac:spMk id="15" creationId="{578ACD9D-DA79-1246-AF40-358F399B17E0}"/>
          </ac:spMkLst>
        </pc:spChg>
        <pc:spChg chg="add mod">
          <ac:chgData name="Mariah Helgeson" userId="51b1bd1c-374c-4333-91a8-ada6f1cc33a2" providerId="ADAL" clId="{2561BA1A-F32F-064E-9033-AAFC7156500D}" dt="2022-01-25T18:27:03.163" v="1606"/>
          <ac:spMkLst>
            <pc:docMk/>
            <pc:sldMk cId="2763706971" sldId="1265"/>
            <ac:spMk id="16" creationId="{24A04C99-99F6-1A4C-861F-79A281AEB884}"/>
          </ac:spMkLst>
        </pc:spChg>
        <pc:spChg chg="add mod">
          <ac:chgData name="Mariah Helgeson" userId="51b1bd1c-374c-4333-91a8-ada6f1cc33a2" providerId="ADAL" clId="{2561BA1A-F32F-064E-9033-AAFC7156500D}" dt="2022-01-25T18:27:03.163" v="1606"/>
          <ac:spMkLst>
            <pc:docMk/>
            <pc:sldMk cId="2763706971" sldId="1265"/>
            <ac:spMk id="17" creationId="{5BD0D246-CE87-3747-BDEA-AD95AF145C52}"/>
          </ac:spMkLst>
        </pc:spChg>
        <pc:spChg chg="add mod">
          <ac:chgData name="Mariah Helgeson" userId="51b1bd1c-374c-4333-91a8-ada6f1cc33a2" providerId="ADAL" clId="{2561BA1A-F32F-064E-9033-AAFC7156500D}" dt="2022-01-25T18:27:03.163" v="1606"/>
          <ac:spMkLst>
            <pc:docMk/>
            <pc:sldMk cId="2763706971" sldId="1265"/>
            <ac:spMk id="18" creationId="{BA9D7DC4-AE67-134D-81F9-C2D9FD74F58E}"/>
          </ac:spMkLst>
        </pc:spChg>
        <pc:spChg chg="add mod">
          <ac:chgData name="Mariah Helgeson" userId="51b1bd1c-374c-4333-91a8-ada6f1cc33a2" providerId="ADAL" clId="{2561BA1A-F32F-064E-9033-AAFC7156500D}" dt="2022-01-25T18:27:03.163" v="1606"/>
          <ac:spMkLst>
            <pc:docMk/>
            <pc:sldMk cId="2763706971" sldId="1265"/>
            <ac:spMk id="19" creationId="{52641690-3C0F-DB45-989A-E7A6205F79AD}"/>
          </ac:spMkLst>
        </pc:spChg>
        <pc:spChg chg="add mod">
          <ac:chgData name="Mariah Helgeson" userId="51b1bd1c-374c-4333-91a8-ada6f1cc33a2" providerId="ADAL" clId="{2561BA1A-F32F-064E-9033-AAFC7156500D}" dt="2022-01-25T18:27:03.163" v="1606"/>
          <ac:spMkLst>
            <pc:docMk/>
            <pc:sldMk cId="2763706971" sldId="1265"/>
            <ac:spMk id="20" creationId="{68020682-CA1E-7C48-AF93-31B56BB7DF0E}"/>
          </ac:spMkLst>
        </pc:spChg>
        <pc:spChg chg="add mod">
          <ac:chgData name="Mariah Helgeson" userId="51b1bd1c-374c-4333-91a8-ada6f1cc33a2" providerId="ADAL" clId="{2561BA1A-F32F-064E-9033-AAFC7156500D}" dt="2022-01-25T18:27:03.163" v="1606"/>
          <ac:spMkLst>
            <pc:docMk/>
            <pc:sldMk cId="2763706971" sldId="1265"/>
            <ac:spMk id="21" creationId="{8FC99A45-6F4B-8144-B600-B3ABC4EDB35A}"/>
          </ac:spMkLst>
        </pc:spChg>
        <pc:spChg chg="add mod">
          <ac:chgData name="Mariah Helgeson" userId="51b1bd1c-374c-4333-91a8-ada6f1cc33a2" providerId="ADAL" clId="{2561BA1A-F32F-064E-9033-AAFC7156500D}" dt="2022-01-25T18:27:03.163" v="1606"/>
          <ac:spMkLst>
            <pc:docMk/>
            <pc:sldMk cId="2763706971" sldId="1265"/>
            <ac:spMk id="22" creationId="{62B49F3D-1A3F-3246-800E-760B075FCA01}"/>
          </ac:spMkLst>
        </pc:spChg>
        <pc:spChg chg="add mod">
          <ac:chgData name="Mariah Helgeson" userId="51b1bd1c-374c-4333-91a8-ada6f1cc33a2" providerId="ADAL" clId="{2561BA1A-F32F-064E-9033-AAFC7156500D}" dt="2022-01-25T18:27:03.163" v="1606"/>
          <ac:spMkLst>
            <pc:docMk/>
            <pc:sldMk cId="2763706971" sldId="1265"/>
            <ac:spMk id="23" creationId="{316CF013-73F0-5D43-B740-6F74A260F2BA}"/>
          </ac:spMkLst>
        </pc:spChg>
        <pc:spChg chg="add mod">
          <ac:chgData name="Mariah Helgeson" userId="51b1bd1c-374c-4333-91a8-ada6f1cc33a2" providerId="ADAL" clId="{2561BA1A-F32F-064E-9033-AAFC7156500D}" dt="2022-01-25T18:27:03.163" v="1606"/>
          <ac:spMkLst>
            <pc:docMk/>
            <pc:sldMk cId="2763706971" sldId="1265"/>
            <ac:spMk id="24" creationId="{C5A4B2AF-81F2-744E-8782-730567203E39}"/>
          </ac:spMkLst>
        </pc:spChg>
        <pc:spChg chg="add mod">
          <ac:chgData name="Mariah Helgeson" userId="51b1bd1c-374c-4333-91a8-ada6f1cc33a2" providerId="ADAL" clId="{2561BA1A-F32F-064E-9033-AAFC7156500D}" dt="2022-01-25T18:27:03.163" v="1606"/>
          <ac:spMkLst>
            <pc:docMk/>
            <pc:sldMk cId="2763706971" sldId="1265"/>
            <ac:spMk id="25" creationId="{BBA601C5-FD14-3B45-8A32-89E799E8D2E3}"/>
          </ac:spMkLst>
        </pc:spChg>
      </pc:sldChg>
      <pc:sldChg chg="addSp modSp mod chgLayout">
        <pc:chgData name="Mariah Helgeson" userId="51b1bd1c-374c-4333-91a8-ada6f1cc33a2" providerId="ADAL" clId="{2561BA1A-F32F-064E-9033-AAFC7156500D}" dt="2022-01-25T20:02:29.854" v="3648" actId="700"/>
        <pc:sldMkLst>
          <pc:docMk/>
          <pc:sldMk cId="681672404" sldId="1266"/>
        </pc:sldMkLst>
        <pc:spChg chg="mod ord">
          <ac:chgData name="Mariah Helgeson" userId="51b1bd1c-374c-4333-91a8-ada6f1cc33a2" providerId="ADAL" clId="{2561BA1A-F32F-064E-9033-AAFC7156500D}" dt="2022-01-25T20:02:29.854" v="3648" actId="700"/>
          <ac:spMkLst>
            <pc:docMk/>
            <pc:sldMk cId="681672404" sldId="1266"/>
            <ac:spMk id="2" creationId="{00000000-0000-0000-0000-000000000000}"/>
          </ac:spMkLst>
        </pc:spChg>
        <pc:spChg chg="mod ord">
          <ac:chgData name="Mariah Helgeson" userId="51b1bd1c-374c-4333-91a8-ada6f1cc33a2" providerId="ADAL" clId="{2561BA1A-F32F-064E-9033-AAFC7156500D}" dt="2022-01-25T20:02:29.854" v="3648" actId="700"/>
          <ac:spMkLst>
            <pc:docMk/>
            <pc:sldMk cId="681672404" sldId="1266"/>
            <ac:spMk id="4" creationId="{00000000-0000-0000-0000-000000000000}"/>
          </ac:spMkLst>
        </pc:spChg>
        <pc:spChg chg="mod ord">
          <ac:chgData name="Mariah Helgeson" userId="51b1bd1c-374c-4333-91a8-ada6f1cc33a2" providerId="ADAL" clId="{2561BA1A-F32F-064E-9033-AAFC7156500D}" dt="2022-01-25T20:02:29.854" v="3648" actId="700"/>
          <ac:spMkLst>
            <pc:docMk/>
            <pc:sldMk cId="681672404" sldId="1266"/>
            <ac:spMk id="8" creationId="{60DE09F1-F406-4BFD-BA3A-8D653896ED33}"/>
          </ac:spMkLst>
        </pc:spChg>
        <pc:spChg chg="add mod">
          <ac:chgData name="Mariah Helgeson" userId="51b1bd1c-374c-4333-91a8-ada6f1cc33a2" providerId="ADAL" clId="{2561BA1A-F32F-064E-9033-AAFC7156500D}" dt="2022-01-25T18:27:04.790" v="1607"/>
          <ac:spMkLst>
            <pc:docMk/>
            <pc:sldMk cId="681672404" sldId="1266"/>
            <ac:spMk id="9" creationId="{4716481B-B69B-6341-89ED-C8725355FBAA}"/>
          </ac:spMkLst>
        </pc:spChg>
        <pc:spChg chg="add mod">
          <ac:chgData name="Mariah Helgeson" userId="51b1bd1c-374c-4333-91a8-ada6f1cc33a2" providerId="ADAL" clId="{2561BA1A-F32F-064E-9033-AAFC7156500D}" dt="2022-01-25T18:27:04.790" v="1607"/>
          <ac:spMkLst>
            <pc:docMk/>
            <pc:sldMk cId="681672404" sldId="1266"/>
            <ac:spMk id="10" creationId="{4F9AAE6D-1307-3840-AD6B-9DF281ADCA28}"/>
          </ac:spMkLst>
        </pc:spChg>
        <pc:spChg chg="add mod">
          <ac:chgData name="Mariah Helgeson" userId="51b1bd1c-374c-4333-91a8-ada6f1cc33a2" providerId="ADAL" clId="{2561BA1A-F32F-064E-9033-AAFC7156500D}" dt="2022-01-25T18:27:04.790" v="1607"/>
          <ac:spMkLst>
            <pc:docMk/>
            <pc:sldMk cId="681672404" sldId="1266"/>
            <ac:spMk id="11" creationId="{9371CC63-5456-EA4C-9219-A22CD6758281}"/>
          </ac:spMkLst>
        </pc:spChg>
        <pc:spChg chg="add mod">
          <ac:chgData name="Mariah Helgeson" userId="51b1bd1c-374c-4333-91a8-ada6f1cc33a2" providerId="ADAL" clId="{2561BA1A-F32F-064E-9033-AAFC7156500D}" dt="2022-01-25T18:27:04.790" v="1607"/>
          <ac:spMkLst>
            <pc:docMk/>
            <pc:sldMk cId="681672404" sldId="1266"/>
            <ac:spMk id="12" creationId="{79AB399F-D6AB-B94C-8509-D26A767F63E8}"/>
          </ac:spMkLst>
        </pc:spChg>
        <pc:spChg chg="add mod">
          <ac:chgData name="Mariah Helgeson" userId="51b1bd1c-374c-4333-91a8-ada6f1cc33a2" providerId="ADAL" clId="{2561BA1A-F32F-064E-9033-AAFC7156500D}" dt="2022-01-25T18:27:04.790" v="1607"/>
          <ac:spMkLst>
            <pc:docMk/>
            <pc:sldMk cId="681672404" sldId="1266"/>
            <ac:spMk id="13" creationId="{78A7B874-61EB-E84E-ABCA-51FC55547366}"/>
          </ac:spMkLst>
        </pc:spChg>
        <pc:spChg chg="add mod">
          <ac:chgData name="Mariah Helgeson" userId="51b1bd1c-374c-4333-91a8-ada6f1cc33a2" providerId="ADAL" clId="{2561BA1A-F32F-064E-9033-AAFC7156500D}" dt="2022-01-25T18:27:04.790" v="1607"/>
          <ac:spMkLst>
            <pc:docMk/>
            <pc:sldMk cId="681672404" sldId="1266"/>
            <ac:spMk id="14" creationId="{AF1C8434-F7B3-4846-8046-1977216E9F4A}"/>
          </ac:spMkLst>
        </pc:spChg>
        <pc:spChg chg="add mod">
          <ac:chgData name="Mariah Helgeson" userId="51b1bd1c-374c-4333-91a8-ada6f1cc33a2" providerId="ADAL" clId="{2561BA1A-F32F-064E-9033-AAFC7156500D}" dt="2022-01-25T18:27:04.790" v="1607"/>
          <ac:spMkLst>
            <pc:docMk/>
            <pc:sldMk cId="681672404" sldId="1266"/>
            <ac:spMk id="15" creationId="{C002124B-F7F5-FE47-83FF-84CDFEEA476F}"/>
          </ac:spMkLst>
        </pc:spChg>
        <pc:spChg chg="add mod">
          <ac:chgData name="Mariah Helgeson" userId="51b1bd1c-374c-4333-91a8-ada6f1cc33a2" providerId="ADAL" clId="{2561BA1A-F32F-064E-9033-AAFC7156500D}" dt="2022-01-25T18:27:04.790" v="1607"/>
          <ac:spMkLst>
            <pc:docMk/>
            <pc:sldMk cId="681672404" sldId="1266"/>
            <ac:spMk id="16" creationId="{263C94BD-4421-FF48-BC2E-3351ED717690}"/>
          </ac:spMkLst>
        </pc:spChg>
        <pc:spChg chg="add mod">
          <ac:chgData name="Mariah Helgeson" userId="51b1bd1c-374c-4333-91a8-ada6f1cc33a2" providerId="ADAL" clId="{2561BA1A-F32F-064E-9033-AAFC7156500D}" dt="2022-01-25T18:27:04.790" v="1607"/>
          <ac:spMkLst>
            <pc:docMk/>
            <pc:sldMk cId="681672404" sldId="1266"/>
            <ac:spMk id="17" creationId="{60988C3A-0EEE-9345-BC0A-3CC650EF3AEC}"/>
          </ac:spMkLst>
        </pc:spChg>
        <pc:spChg chg="add mod">
          <ac:chgData name="Mariah Helgeson" userId="51b1bd1c-374c-4333-91a8-ada6f1cc33a2" providerId="ADAL" clId="{2561BA1A-F32F-064E-9033-AAFC7156500D}" dt="2022-01-25T18:27:04.790" v="1607"/>
          <ac:spMkLst>
            <pc:docMk/>
            <pc:sldMk cId="681672404" sldId="1266"/>
            <ac:spMk id="18" creationId="{DE8DEA3B-0802-3C4B-A49B-0E5E5A589FAD}"/>
          </ac:spMkLst>
        </pc:spChg>
        <pc:spChg chg="add mod">
          <ac:chgData name="Mariah Helgeson" userId="51b1bd1c-374c-4333-91a8-ada6f1cc33a2" providerId="ADAL" clId="{2561BA1A-F32F-064E-9033-AAFC7156500D}" dt="2022-01-25T18:27:04.790" v="1607"/>
          <ac:spMkLst>
            <pc:docMk/>
            <pc:sldMk cId="681672404" sldId="1266"/>
            <ac:spMk id="19" creationId="{5311BD5A-1A96-444C-9EF9-762DA02F9192}"/>
          </ac:spMkLst>
        </pc:spChg>
        <pc:spChg chg="add mod">
          <ac:chgData name="Mariah Helgeson" userId="51b1bd1c-374c-4333-91a8-ada6f1cc33a2" providerId="ADAL" clId="{2561BA1A-F32F-064E-9033-AAFC7156500D}" dt="2022-01-25T18:27:04.790" v="1607"/>
          <ac:spMkLst>
            <pc:docMk/>
            <pc:sldMk cId="681672404" sldId="1266"/>
            <ac:spMk id="20" creationId="{B1D93086-4C82-5F46-9F70-629F39AF00DC}"/>
          </ac:spMkLst>
        </pc:spChg>
        <pc:spChg chg="add mod">
          <ac:chgData name="Mariah Helgeson" userId="51b1bd1c-374c-4333-91a8-ada6f1cc33a2" providerId="ADAL" clId="{2561BA1A-F32F-064E-9033-AAFC7156500D}" dt="2022-01-25T18:27:04.790" v="1607"/>
          <ac:spMkLst>
            <pc:docMk/>
            <pc:sldMk cId="681672404" sldId="1266"/>
            <ac:spMk id="21" creationId="{E3818860-109D-014D-A730-D842E469CD1C}"/>
          </ac:spMkLst>
        </pc:spChg>
        <pc:spChg chg="add mod">
          <ac:chgData name="Mariah Helgeson" userId="51b1bd1c-374c-4333-91a8-ada6f1cc33a2" providerId="ADAL" clId="{2561BA1A-F32F-064E-9033-AAFC7156500D}" dt="2022-01-25T18:27:04.790" v="1607"/>
          <ac:spMkLst>
            <pc:docMk/>
            <pc:sldMk cId="681672404" sldId="1266"/>
            <ac:spMk id="22" creationId="{41043F50-53A8-3B40-96EF-E934BE3558EB}"/>
          </ac:spMkLst>
        </pc:spChg>
        <pc:spChg chg="add mod">
          <ac:chgData name="Mariah Helgeson" userId="51b1bd1c-374c-4333-91a8-ada6f1cc33a2" providerId="ADAL" clId="{2561BA1A-F32F-064E-9033-AAFC7156500D}" dt="2022-01-25T18:27:04.790" v="1607"/>
          <ac:spMkLst>
            <pc:docMk/>
            <pc:sldMk cId="681672404" sldId="1266"/>
            <ac:spMk id="23" creationId="{E2BA0797-106A-0744-ADB1-39CAB53E7701}"/>
          </ac:spMkLst>
        </pc:spChg>
        <pc:spChg chg="add mod">
          <ac:chgData name="Mariah Helgeson" userId="51b1bd1c-374c-4333-91a8-ada6f1cc33a2" providerId="ADAL" clId="{2561BA1A-F32F-064E-9033-AAFC7156500D}" dt="2022-01-25T18:27:04.790" v="1607"/>
          <ac:spMkLst>
            <pc:docMk/>
            <pc:sldMk cId="681672404" sldId="1266"/>
            <ac:spMk id="24" creationId="{1E4E27CE-F197-CA48-96B3-BEBA0C900D58}"/>
          </ac:spMkLst>
        </pc:spChg>
        <pc:spChg chg="add mod">
          <ac:chgData name="Mariah Helgeson" userId="51b1bd1c-374c-4333-91a8-ada6f1cc33a2" providerId="ADAL" clId="{2561BA1A-F32F-064E-9033-AAFC7156500D}" dt="2022-01-25T18:27:04.790" v="1607"/>
          <ac:spMkLst>
            <pc:docMk/>
            <pc:sldMk cId="681672404" sldId="1266"/>
            <ac:spMk id="25" creationId="{23E2B4D6-AD50-B446-99F8-616870CE63F4}"/>
          </ac:spMkLst>
        </pc:spChg>
      </pc:sldChg>
      <pc:sldChg chg="addSp modSp mod chgLayout">
        <pc:chgData name="Mariah Helgeson" userId="51b1bd1c-374c-4333-91a8-ada6f1cc33a2" providerId="ADAL" clId="{2561BA1A-F32F-064E-9033-AAFC7156500D}" dt="2022-01-25T20:02:29.854" v="3648" actId="700"/>
        <pc:sldMkLst>
          <pc:docMk/>
          <pc:sldMk cId="2547508768" sldId="1267"/>
        </pc:sldMkLst>
        <pc:spChg chg="mod ord">
          <ac:chgData name="Mariah Helgeson" userId="51b1bd1c-374c-4333-91a8-ada6f1cc33a2" providerId="ADAL" clId="{2561BA1A-F32F-064E-9033-AAFC7156500D}" dt="2022-01-25T20:02:29.854" v="3648" actId="700"/>
          <ac:spMkLst>
            <pc:docMk/>
            <pc:sldMk cId="2547508768" sldId="1267"/>
            <ac:spMk id="2" creationId="{00000000-0000-0000-0000-000000000000}"/>
          </ac:spMkLst>
        </pc:spChg>
        <pc:spChg chg="mod ord">
          <ac:chgData name="Mariah Helgeson" userId="51b1bd1c-374c-4333-91a8-ada6f1cc33a2" providerId="ADAL" clId="{2561BA1A-F32F-064E-9033-AAFC7156500D}" dt="2022-01-25T20:02:29.854" v="3648" actId="700"/>
          <ac:spMkLst>
            <pc:docMk/>
            <pc:sldMk cId="2547508768" sldId="1267"/>
            <ac:spMk id="4" creationId="{00000000-0000-0000-0000-000000000000}"/>
          </ac:spMkLst>
        </pc:spChg>
        <pc:spChg chg="mod ord">
          <ac:chgData name="Mariah Helgeson" userId="51b1bd1c-374c-4333-91a8-ada6f1cc33a2" providerId="ADAL" clId="{2561BA1A-F32F-064E-9033-AAFC7156500D}" dt="2022-01-25T20:02:29.854" v="3648" actId="700"/>
          <ac:spMkLst>
            <pc:docMk/>
            <pc:sldMk cId="2547508768" sldId="1267"/>
            <ac:spMk id="8" creationId="{60DE09F1-F406-4BFD-BA3A-8D653896ED33}"/>
          </ac:spMkLst>
        </pc:spChg>
        <pc:spChg chg="add mod">
          <ac:chgData name="Mariah Helgeson" userId="51b1bd1c-374c-4333-91a8-ada6f1cc33a2" providerId="ADAL" clId="{2561BA1A-F32F-064E-9033-AAFC7156500D}" dt="2022-01-25T18:27:06.458" v="1608"/>
          <ac:spMkLst>
            <pc:docMk/>
            <pc:sldMk cId="2547508768" sldId="1267"/>
            <ac:spMk id="9" creationId="{B3F540D7-3054-7E47-BFB5-9B8932D7A547}"/>
          </ac:spMkLst>
        </pc:spChg>
        <pc:spChg chg="add mod">
          <ac:chgData name="Mariah Helgeson" userId="51b1bd1c-374c-4333-91a8-ada6f1cc33a2" providerId="ADAL" clId="{2561BA1A-F32F-064E-9033-AAFC7156500D}" dt="2022-01-25T18:27:06.458" v="1608"/>
          <ac:spMkLst>
            <pc:docMk/>
            <pc:sldMk cId="2547508768" sldId="1267"/>
            <ac:spMk id="10" creationId="{22E00D30-68E6-3341-879F-C2E3D8A124FA}"/>
          </ac:spMkLst>
        </pc:spChg>
        <pc:spChg chg="add mod">
          <ac:chgData name="Mariah Helgeson" userId="51b1bd1c-374c-4333-91a8-ada6f1cc33a2" providerId="ADAL" clId="{2561BA1A-F32F-064E-9033-AAFC7156500D}" dt="2022-01-25T18:27:06.458" v="1608"/>
          <ac:spMkLst>
            <pc:docMk/>
            <pc:sldMk cId="2547508768" sldId="1267"/>
            <ac:spMk id="11" creationId="{BC44C231-1FEF-F64A-A776-E0407D730ADB}"/>
          </ac:spMkLst>
        </pc:spChg>
        <pc:spChg chg="add mod">
          <ac:chgData name="Mariah Helgeson" userId="51b1bd1c-374c-4333-91a8-ada6f1cc33a2" providerId="ADAL" clId="{2561BA1A-F32F-064E-9033-AAFC7156500D}" dt="2022-01-25T18:27:06.458" v="1608"/>
          <ac:spMkLst>
            <pc:docMk/>
            <pc:sldMk cId="2547508768" sldId="1267"/>
            <ac:spMk id="12" creationId="{B30D30FC-09FE-384C-8B62-66BDB4E156F0}"/>
          </ac:spMkLst>
        </pc:spChg>
        <pc:spChg chg="add mod">
          <ac:chgData name="Mariah Helgeson" userId="51b1bd1c-374c-4333-91a8-ada6f1cc33a2" providerId="ADAL" clId="{2561BA1A-F32F-064E-9033-AAFC7156500D}" dt="2022-01-25T18:27:06.458" v="1608"/>
          <ac:spMkLst>
            <pc:docMk/>
            <pc:sldMk cId="2547508768" sldId="1267"/>
            <ac:spMk id="13" creationId="{7C890CCE-D40C-2648-90D2-2B59A69D9EF5}"/>
          </ac:spMkLst>
        </pc:spChg>
        <pc:spChg chg="add mod">
          <ac:chgData name="Mariah Helgeson" userId="51b1bd1c-374c-4333-91a8-ada6f1cc33a2" providerId="ADAL" clId="{2561BA1A-F32F-064E-9033-AAFC7156500D}" dt="2022-01-25T18:27:06.458" v="1608"/>
          <ac:spMkLst>
            <pc:docMk/>
            <pc:sldMk cId="2547508768" sldId="1267"/>
            <ac:spMk id="14" creationId="{4E9A2588-4844-4F4A-9FEF-A9D842C5D709}"/>
          </ac:spMkLst>
        </pc:spChg>
        <pc:spChg chg="add mod">
          <ac:chgData name="Mariah Helgeson" userId="51b1bd1c-374c-4333-91a8-ada6f1cc33a2" providerId="ADAL" clId="{2561BA1A-F32F-064E-9033-AAFC7156500D}" dt="2022-01-25T18:27:06.458" v="1608"/>
          <ac:spMkLst>
            <pc:docMk/>
            <pc:sldMk cId="2547508768" sldId="1267"/>
            <ac:spMk id="15" creationId="{AF61A2DE-D12F-D942-A0E4-11F85544DAF5}"/>
          </ac:spMkLst>
        </pc:spChg>
        <pc:spChg chg="add mod">
          <ac:chgData name="Mariah Helgeson" userId="51b1bd1c-374c-4333-91a8-ada6f1cc33a2" providerId="ADAL" clId="{2561BA1A-F32F-064E-9033-AAFC7156500D}" dt="2022-01-25T18:27:06.458" v="1608"/>
          <ac:spMkLst>
            <pc:docMk/>
            <pc:sldMk cId="2547508768" sldId="1267"/>
            <ac:spMk id="16" creationId="{5095AE99-95D4-AD4E-B643-172E9CA1C659}"/>
          </ac:spMkLst>
        </pc:spChg>
        <pc:spChg chg="add mod">
          <ac:chgData name="Mariah Helgeson" userId="51b1bd1c-374c-4333-91a8-ada6f1cc33a2" providerId="ADAL" clId="{2561BA1A-F32F-064E-9033-AAFC7156500D}" dt="2022-01-25T18:27:06.458" v="1608"/>
          <ac:spMkLst>
            <pc:docMk/>
            <pc:sldMk cId="2547508768" sldId="1267"/>
            <ac:spMk id="17" creationId="{94618CA0-2622-1B4F-BB4D-D00FABE9A9BA}"/>
          </ac:spMkLst>
        </pc:spChg>
        <pc:spChg chg="add mod">
          <ac:chgData name="Mariah Helgeson" userId="51b1bd1c-374c-4333-91a8-ada6f1cc33a2" providerId="ADAL" clId="{2561BA1A-F32F-064E-9033-AAFC7156500D}" dt="2022-01-25T18:27:06.458" v="1608"/>
          <ac:spMkLst>
            <pc:docMk/>
            <pc:sldMk cId="2547508768" sldId="1267"/>
            <ac:spMk id="18" creationId="{176CE833-DD2D-6B45-880C-2D7440AB9C21}"/>
          </ac:spMkLst>
        </pc:spChg>
        <pc:spChg chg="add mod">
          <ac:chgData name="Mariah Helgeson" userId="51b1bd1c-374c-4333-91a8-ada6f1cc33a2" providerId="ADAL" clId="{2561BA1A-F32F-064E-9033-AAFC7156500D}" dt="2022-01-25T18:27:06.458" v="1608"/>
          <ac:spMkLst>
            <pc:docMk/>
            <pc:sldMk cId="2547508768" sldId="1267"/>
            <ac:spMk id="19" creationId="{BC0687FE-6D65-0946-8116-45D679E89E3D}"/>
          </ac:spMkLst>
        </pc:spChg>
        <pc:spChg chg="add mod">
          <ac:chgData name="Mariah Helgeson" userId="51b1bd1c-374c-4333-91a8-ada6f1cc33a2" providerId="ADAL" clId="{2561BA1A-F32F-064E-9033-AAFC7156500D}" dt="2022-01-25T18:27:06.458" v="1608"/>
          <ac:spMkLst>
            <pc:docMk/>
            <pc:sldMk cId="2547508768" sldId="1267"/>
            <ac:spMk id="20" creationId="{D10E1715-0D5A-6B47-AA1A-CE1EAD524CC1}"/>
          </ac:spMkLst>
        </pc:spChg>
        <pc:spChg chg="add mod">
          <ac:chgData name="Mariah Helgeson" userId="51b1bd1c-374c-4333-91a8-ada6f1cc33a2" providerId="ADAL" clId="{2561BA1A-F32F-064E-9033-AAFC7156500D}" dt="2022-01-25T18:27:06.458" v="1608"/>
          <ac:spMkLst>
            <pc:docMk/>
            <pc:sldMk cId="2547508768" sldId="1267"/>
            <ac:spMk id="21" creationId="{9126C309-74AA-CC4B-B2FA-96CDD91594F4}"/>
          </ac:spMkLst>
        </pc:spChg>
        <pc:spChg chg="add mod">
          <ac:chgData name="Mariah Helgeson" userId="51b1bd1c-374c-4333-91a8-ada6f1cc33a2" providerId="ADAL" clId="{2561BA1A-F32F-064E-9033-AAFC7156500D}" dt="2022-01-25T18:27:06.458" v="1608"/>
          <ac:spMkLst>
            <pc:docMk/>
            <pc:sldMk cId="2547508768" sldId="1267"/>
            <ac:spMk id="22" creationId="{EDB73559-FC01-9A43-8611-B764E18D9BCC}"/>
          </ac:spMkLst>
        </pc:spChg>
        <pc:spChg chg="add mod">
          <ac:chgData name="Mariah Helgeson" userId="51b1bd1c-374c-4333-91a8-ada6f1cc33a2" providerId="ADAL" clId="{2561BA1A-F32F-064E-9033-AAFC7156500D}" dt="2022-01-25T18:27:06.458" v="1608"/>
          <ac:spMkLst>
            <pc:docMk/>
            <pc:sldMk cId="2547508768" sldId="1267"/>
            <ac:spMk id="23" creationId="{A8395C84-87BB-B840-BED9-4D5BBD5EE157}"/>
          </ac:spMkLst>
        </pc:spChg>
        <pc:spChg chg="add mod">
          <ac:chgData name="Mariah Helgeson" userId="51b1bd1c-374c-4333-91a8-ada6f1cc33a2" providerId="ADAL" clId="{2561BA1A-F32F-064E-9033-AAFC7156500D}" dt="2022-01-25T18:27:06.458" v="1608"/>
          <ac:spMkLst>
            <pc:docMk/>
            <pc:sldMk cId="2547508768" sldId="1267"/>
            <ac:spMk id="24" creationId="{E962E071-E7E5-4148-A874-D139DEB59349}"/>
          </ac:spMkLst>
        </pc:spChg>
        <pc:spChg chg="add mod">
          <ac:chgData name="Mariah Helgeson" userId="51b1bd1c-374c-4333-91a8-ada6f1cc33a2" providerId="ADAL" clId="{2561BA1A-F32F-064E-9033-AAFC7156500D}" dt="2022-01-25T18:27:06.458" v="1608"/>
          <ac:spMkLst>
            <pc:docMk/>
            <pc:sldMk cId="2547508768" sldId="1267"/>
            <ac:spMk id="25" creationId="{5BBDED17-DBA3-AE4D-8B4F-5AE08CA074CC}"/>
          </ac:spMkLst>
        </pc:spChg>
      </pc:sldChg>
      <pc:sldChg chg="addSp modSp mod chgLayout">
        <pc:chgData name="Mariah Helgeson" userId="51b1bd1c-374c-4333-91a8-ada6f1cc33a2" providerId="ADAL" clId="{2561BA1A-F32F-064E-9033-AAFC7156500D}" dt="2022-01-25T20:02:29.854" v="3648" actId="700"/>
        <pc:sldMkLst>
          <pc:docMk/>
          <pc:sldMk cId="358997930" sldId="1268"/>
        </pc:sldMkLst>
        <pc:spChg chg="mod ord">
          <ac:chgData name="Mariah Helgeson" userId="51b1bd1c-374c-4333-91a8-ada6f1cc33a2" providerId="ADAL" clId="{2561BA1A-F32F-064E-9033-AAFC7156500D}" dt="2022-01-25T20:02:29.854" v="3648" actId="700"/>
          <ac:spMkLst>
            <pc:docMk/>
            <pc:sldMk cId="358997930" sldId="1268"/>
            <ac:spMk id="2" creationId="{00000000-0000-0000-0000-000000000000}"/>
          </ac:spMkLst>
        </pc:spChg>
        <pc:spChg chg="mod ord">
          <ac:chgData name="Mariah Helgeson" userId="51b1bd1c-374c-4333-91a8-ada6f1cc33a2" providerId="ADAL" clId="{2561BA1A-F32F-064E-9033-AAFC7156500D}" dt="2022-01-25T20:02:29.854" v="3648" actId="700"/>
          <ac:spMkLst>
            <pc:docMk/>
            <pc:sldMk cId="358997930" sldId="1268"/>
            <ac:spMk id="4" creationId="{00000000-0000-0000-0000-000000000000}"/>
          </ac:spMkLst>
        </pc:spChg>
        <pc:spChg chg="mod ord">
          <ac:chgData name="Mariah Helgeson" userId="51b1bd1c-374c-4333-91a8-ada6f1cc33a2" providerId="ADAL" clId="{2561BA1A-F32F-064E-9033-AAFC7156500D}" dt="2022-01-25T20:02:29.854" v="3648" actId="700"/>
          <ac:spMkLst>
            <pc:docMk/>
            <pc:sldMk cId="358997930" sldId="1268"/>
            <ac:spMk id="8" creationId="{60DE09F1-F406-4BFD-BA3A-8D653896ED33}"/>
          </ac:spMkLst>
        </pc:spChg>
        <pc:spChg chg="add mod">
          <ac:chgData name="Mariah Helgeson" userId="51b1bd1c-374c-4333-91a8-ada6f1cc33a2" providerId="ADAL" clId="{2561BA1A-F32F-064E-9033-AAFC7156500D}" dt="2022-01-25T18:27:08.107" v="1609"/>
          <ac:spMkLst>
            <pc:docMk/>
            <pc:sldMk cId="358997930" sldId="1268"/>
            <ac:spMk id="9" creationId="{C9DC3EA8-0E16-1F4A-9A5B-217D1E08E6EB}"/>
          </ac:spMkLst>
        </pc:spChg>
        <pc:spChg chg="add mod">
          <ac:chgData name="Mariah Helgeson" userId="51b1bd1c-374c-4333-91a8-ada6f1cc33a2" providerId="ADAL" clId="{2561BA1A-F32F-064E-9033-AAFC7156500D}" dt="2022-01-25T18:27:08.107" v="1609"/>
          <ac:spMkLst>
            <pc:docMk/>
            <pc:sldMk cId="358997930" sldId="1268"/>
            <ac:spMk id="10" creationId="{776A3A06-1C8B-2A46-A622-BDDC3AC4A171}"/>
          </ac:spMkLst>
        </pc:spChg>
        <pc:spChg chg="add mod">
          <ac:chgData name="Mariah Helgeson" userId="51b1bd1c-374c-4333-91a8-ada6f1cc33a2" providerId="ADAL" clId="{2561BA1A-F32F-064E-9033-AAFC7156500D}" dt="2022-01-25T18:27:08.107" v="1609"/>
          <ac:spMkLst>
            <pc:docMk/>
            <pc:sldMk cId="358997930" sldId="1268"/>
            <ac:spMk id="11" creationId="{796621DA-E34E-6B49-8C11-2755C7761CE9}"/>
          </ac:spMkLst>
        </pc:spChg>
        <pc:spChg chg="add mod">
          <ac:chgData name="Mariah Helgeson" userId="51b1bd1c-374c-4333-91a8-ada6f1cc33a2" providerId="ADAL" clId="{2561BA1A-F32F-064E-9033-AAFC7156500D}" dt="2022-01-25T18:27:08.107" v="1609"/>
          <ac:spMkLst>
            <pc:docMk/>
            <pc:sldMk cId="358997930" sldId="1268"/>
            <ac:spMk id="12" creationId="{42EBEC5D-3571-794D-B341-9F56257A81EC}"/>
          </ac:spMkLst>
        </pc:spChg>
        <pc:spChg chg="add mod">
          <ac:chgData name="Mariah Helgeson" userId="51b1bd1c-374c-4333-91a8-ada6f1cc33a2" providerId="ADAL" clId="{2561BA1A-F32F-064E-9033-AAFC7156500D}" dt="2022-01-25T18:27:08.107" v="1609"/>
          <ac:spMkLst>
            <pc:docMk/>
            <pc:sldMk cId="358997930" sldId="1268"/>
            <ac:spMk id="13" creationId="{0EE17CE0-4699-6340-A644-B593E4AD776A}"/>
          </ac:spMkLst>
        </pc:spChg>
        <pc:spChg chg="add mod">
          <ac:chgData name="Mariah Helgeson" userId="51b1bd1c-374c-4333-91a8-ada6f1cc33a2" providerId="ADAL" clId="{2561BA1A-F32F-064E-9033-AAFC7156500D}" dt="2022-01-25T18:27:08.107" v="1609"/>
          <ac:spMkLst>
            <pc:docMk/>
            <pc:sldMk cId="358997930" sldId="1268"/>
            <ac:spMk id="14" creationId="{DBCC36D0-FDDD-494F-ADA1-21590E6B0BD5}"/>
          </ac:spMkLst>
        </pc:spChg>
        <pc:spChg chg="add mod">
          <ac:chgData name="Mariah Helgeson" userId="51b1bd1c-374c-4333-91a8-ada6f1cc33a2" providerId="ADAL" clId="{2561BA1A-F32F-064E-9033-AAFC7156500D}" dt="2022-01-25T18:27:08.107" v="1609"/>
          <ac:spMkLst>
            <pc:docMk/>
            <pc:sldMk cId="358997930" sldId="1268"/>
            <ac:spMk id="15" creationId="{4FB7DEFC-235C-BF40-8B7A-010A9D91CC58}"/>
          </ac:spMkLst>
        </pc:spChg>
        <pc:spChg chg="add mod">
          <ac:chgData name="Mariah Helgeson" userId="51b1bd1c-374c-4333-91a8-ada6f1cc33a2" providerId="ADAL" clId="{2561BA1A-F32F-064E-9033-AAFC7156500D}" dt="2022-01-25T18:27:08.107" v="1609"/>
          <ac:spMkLst>
            <pc:docMk/>
            <pc:sldMk cId="358997930" sldId="1268"/>
            <ac:spMk id="16" creationId="{C90175F5-E38E-6A48-A8C9-BF37A4FAF2FA}"/>
          </ac:spMkLst>
        </pc:spChg>
        <pc:spChg chg="add mod">
          <ac:chgData name="Mariah Helgeson" userId="51b1bd1c-374c-4333-91a8-ada6f1cc33a2" providerId="ADAL" clId="{2561BA1A-F32F-064E-9033-AAFC7156500D}" dt="2022-01-25T18:27:08.107" v="1609"/>
          <ac:spMkLst>
            <pc:docMk/>
            <pc:sldMk cId="358997930" sldId="1268"/>
            <ac:spMk id="17" creationId="{97BB52D9-A2CA-C54A-8514-DA00A706E397}"/>
          </ac:spMkLst>
        </pc:spChg>
        <pc:spChg chg="add mod">
          <ac:chgData name="Mariah Helgeson" userId="51b1bd1c-374c-4333-91a8-ada6f1cc33a2" providerId="ADAL" clId="{2561BA1A-F32F-064E-9033-AAFC7156500D}" dt="2022-01-25T18:27:08.107" v="1609"/>
          <ac:spMkLst>
            <pc:docMk/>
            <pc:sldMk cId="358997930" sldId="1268"/>
            <ac:spMk id="18" creationId="{4C622881-9B15-5A4B-BCBF-04137EDF4717}"/>
          </ac:spMkLst>
        </pc:spChg>
        <pc:spChg chg="add mod">
          <ac:chgData name="Mariah Helgeson" userId="51b1bd1c-374c-4333-91a8-ada6f1cc33a2" providerId="ADAL" clId="{2561BA1A-F32F-064E-9033-AAFC7156500D}" dt="2022-01-25T18:27:08.107" v="1609"/>
          <ac:spMkLst>
            <pc:docMk/>
            <pc:sldMk cId="358997930" sldId="1268"/>
            <ac:spMk id="19" creationId="{2BA5E8FC-8294-5C4D-B02B-BE7D3FBBB797}"/>
          </ac:spMkLst>
        </pc:spChg>
        <pc:spChg chg="add mod">
          <ac:chgData name="Mariah Helgeson" userId="51b1bd1c-374c-4333-91a8-ada6f1cc33a2" providerId="ADAL" clId="{2561BA1A-F32F-064E-9033-AAFC7156500D}" dt="2022-01-25T18:27:08.107" v="1609"/>
          <ac:spMkLst>
            <pc:docMk/>
            <pc:sldMk cId="358997930" sldId="1268"/>
            <ac:spMk id="20" creationId="{115EC9D4-6316-B14F-BFB2-DD5EBB557BE9}"/>
          </ac:spMkLst>
        </pc:spChg>
        <pc:spChg chg="add mod">
          <ac:chgData name="Mariah Helgeson" userId="51b1bd1c-374c-4333-91a8-ada6f1cc33a2" providerId="ADAL" clId="{2561BA1A-F32F-064E-9033-AAFC7156500D}" dt="2022-01-25T18:27:08.107" v="1609"/>
          <ac:spMkLst>
            <pc:docMk/>
            <pc:sldMk cId="358997930" sldId="1268"/>
            <ac:spMk id="21" creationId="{BC1BE560-C91B-9841-8C9E-42E5FC7417A3}"/>
          </ac:spMkLst>
        </pc:spChg>
        <pc:spChg chg="add mod">
          <ac:chgData name="Mariah Helgeson" userId="51b1bd1c-374c-4333-91a8-ada6f1cc33a2" providerId="ADAL" clId="{2561BA1A-F32F-064E-9033-AAFC7156500D}" dt="2022-01-25T18:27:08.107" v="1609"/>
          <ac:spMkLst>
            <pc:docMk/>
            <pc:sldMk cId="358997930" sldId="1268"/>
            <ac:spMk id="22" creationId="{A7867F85-A236-DC4E-8E86-DEC0FAD1C73B}"/>
          </ac:spMkLst>
        </pc:spChg>
        <pc:spChg chg="add mod">
          <ac:chgData name="Mariah Helgeson" userId="51b1bd1c-374c-4333-91a8-ada6f1cc33a2" providerId="ADAL" clId="{2561BA1A-F32F-064E-9033-AAFC7156500D}" dt="2022-01-25T18:27:08.107" v="1609"/>
          <ac:spMkLst>
            <pc:docMk/>
            <pc:sldMk cId="358997930" sldId="1268"/>
            <ac:spMk id="23" creationId="{5FF63090-F3C5-3246-85FC-D93DB29B1F30}"/>
          </ac:spMkLst>
        </pc:spChg>
        <pc:spChg chg="add mod">
          <ac:chgData name="Mariah Helgeson" userId="51b1bd1c-374c-4333-91a8-ada6f1cc33a2" providerId="ADAL" clId="{2561BA1A-F32F-064E-9033-AAFC7156500D}" dt="2022-01-25T18:27:08.107" v="1609"/>
          <ac:spMkLst>
            <pc:docMk/>
            <pc:sldMk cId="358997930" sldId="1268"/>
            <ac:spMk id="24" creationId="{4993E246-14F2-1644-982A-C406951F49E1}"/>
          </ac:spMkLst>
        </pc:spChg>
        <pc:spChg chg="add mod">
          <ac:chgData name="Mariah Helgeson" userId="51b1bd1c-374c-4333-91a8-ada6f1cc33a2" providerId="ADAL" clId="{2561BA1A-F32F-064E-9033-AAFC7156500D}" dt="2022-01-25T18:27:08.107" v="1609"/>
          <ac:spMkLst>
            <pc:docMk/>
            <pc:sldMk cId="358997930" sldId="1268"/>
            <ac:spMk id="25" creationId="{9473B75A-7C4E-9F45-A9A2-0B8528A4DD00}"/>
          </ac:spMkLst>
        </pc:spChg>
      </pc:sldChg>
      <pc:sldChg chg="addSp modSp mod chgLayout">
        <pc:chgData name="Mariah Helgeson" userId="51b1bd1c-374c-4333-91a8-ada6f1cc33a2" providerId="ADAL" clId="{2561BA1A-F32F-064E-9033-AAFC7156500D}" dt="2022-01-25T20:02:29.854" v="3648" actId="700"/>
        <pc:sldMkLst>
          <pc:docMk/>
          <pc:sldMk cId="2149444941" sldId="1269"/>
        </pc:sldMkLst>
        <pc:spChg chg="mod ord">
          <ac:chgData name="Mariah Helgeson" userId="51b1bd1c-374c-4333-91a8-ada6f1cc33a2" providerId="ADAL" clId="{2561BA1A-F32F-064E-9033-AAFC7156500D}" dt="2022-01-25T20:02:29.854" v="3648" actId="700"/>
          <ac:spMkLst>
            <pc:docMk/>
            <pc:sldMk cId="2149444941" sldId="1269"/>
            <ac:spMk id="2" creationId="{00000000-0000-0000-0000-000000000000}"/>
          </ac:spMkLst>
        </pc:spChg>
        <pc:spChg chg="mod ord">
          <ac:chgData name="Mariah Helgeson" userId="51b1bd1c-374c-4333-91a8-ada6f1cc33a2" providerId="ADAL" clId="{2561BA1A-F32F-064E-9033-AAFC7156500D}" dt="2022-01-25T20:02:29.854" v="3648" actId="700"/>
          <ac:spMkLst>
            <pc:docMk/>
            <pc:sldMk cId="2149444941" sldId="1269"/>
            <ac:spMk id="4" creationId="{00000000-0000-0000-0000-000000000000}"/>
          </ac:spMkLst>
        </pc:spChg>
        <pc:spChg chg="mod ord">
          <ac:chgData name="Mariah Helgeson" userId="51b1bd1c-374c-4333-91a8-ada6f1cc33a2" providerId="ADAL" clId="{2561BA1A-F32F-064E-9033-AAFC7156500D}" dt="2022-01-25T20:02:29.854" v="3648" actId="700"/>
          <ac:spMkLst>
            <pc:docMk/>
            <pc:sldMk cId="2149444941" sldId="1269"/>
            <ac:spMk id="8" creationId="{60DE09F1-F406-4BFD-BA3A-8D653896ED33}"/>
          </ac:spMkLst>
        </pc:spChg>
        <pc:spChg chg="add mod">
          <ac:chgData name="Mariah Helgeson" userId="51b1bd1c-374c-4333-91a8-ada6f1cc33a2" providerId="ADAL" clId="{2561BA1A-F32F-064E-9033-AAFC7156500D}" dt="2022-01-25T18:27:09.478" v="1610"/>
          <ac:spMkLst>
            <pc:docMk/>
            <pc:sldMk cId="2149444941" sldId="1269"/>
            <ac:spMk id="9" creationId="{CED590DF-D075-3D45-A98E-A737039541E6}"/>
          </ac:spMkLst>
        </pc:spChg>
        <pc:spChg chg="add mod">
          <ac:chgData name="Mariah Helgeson" userId="51b1bd1c-374c-4333-91a8-ada6f1cc33a2" providerId="ADAL" clId="{2561BA1A-F32F-064E-9033-AAFC7156500D}" dt="2022-01-25T18:27:09.478" v="1610"/>
          <ac:spMkLst>
            <pc:docMk/>
            <pc:sldMk cId="2149444941" sldId="1269"/>
            <ac:spMk id="10" creationId="{57AFB9E1-9E78-F64E-9EF2-3A6E82478A69}"/>
          </ac:spMkLst>
        </pc:spChg>
        <pc:spChg chg="add mod">
          <ac:chgData name="Mariah Helgeson" userId="51b1bd1c-374c-4333-91a8-ada6f1cc33a2" providerId="ADAL" clId="{2561BA1A-F32F-064E-9033-AAFC7156500D}" dt="2022-01-25T18:27:09.478" v="1610"/>
          <ac:spMkLst>
            <pc:docMk/>
            <pc:sldMk cId="2149444941" sldId="1269"/>
            <ac:spMk id="11" creationId="{978BC140-8F47-7446-A7AA-99382DE26EB7}"/>
          </ac:spMkLst>
        </pc:spChg>
        <pc:spChg chg="add mod">
          <ac:chgData name="Mariah Helgeson" userId="51b1bd1c-374c-4333-91a8-ada6f1cc33a2" providerId="ADAL" clId="{2561BA1A-F32F-064E-9033-AAFC7156500D}" dt="2022-01-25T18:27:09.478" v="1610"/>
          <ac:spMkLst>
            <pc:docMk/>
            <pc:sldMk cId="2149444941" sldId="1269"/>
            <ac:spMk id="12" creationId="{0B1E8745-75A9-784C-9726-1525AEF6857F}"/>
          </ac:spMkLst>
        </pc:spChg>
        <pc:spChg chg="add mod">
          <ac:chgData name="Mariah Helgeson" userId="51b1bd1c-374c-4333-91a8-ada6f1cc33a2" providerId="ADAL" clId="{2561BA1A-F32F-064E-9033-AAFC7156500D}" dt="2022-01-25T18:27:09.478" v="1610"/>
          <ac:spMkLst>
            <pc:docMk/>
            <pc:sldMk cId="2149444941" sldId="1269"/>
            <ac:spMk id="13" creationId="{F6401B71-A4D6-B343-A2B6-EF8394A78D39}"/>
          </ac:spMkLst>
        </pc:spChg>
        <pc:spChg chg="add mod">
          <ac:chgData name="Mariah Helgeson" userId="51b1bd1c-374c-4333-91a8-ada6f1cc33a2" providerId="ADAL" clId="{2561BA1A-F32F-064E-9033-AAFC7156500D}" dt="2022-01-25T18:27:09.478" v="1610"/>
          <ac:spMkLst>
            <pc:docMk/>
            <pc:sldMk cId="2149444941" sldId="1269"/>
            <ac:spMk id="14" creationId="{0BA94448-C61D-6E48-8A5A-4F2405501FAA}"/>
          </ac:spMkLst>
        </pc:spChg>
        <pc:spChg chg="add mod">
          <ac:chgData name="Mariah Helgeson" userId="51b1bd1c-374c-4333-91a8-ada6f1cc33a2" providerId="ADAL" clId="{2561BA1A-F32F-064E-9033-AAFC7156500D}" dt="2022-01-25T18:27:09.478" v="1610"/>
          <ac:spMkLst>
            <pc:docMk/>
            <pc:sldMk cId="2149444941" sldId="1269"/>
            <ac:spMk id="15" creationId="{0EADA3F2-D19A-804B-BBC3-E144DB738E1E}"/>
          </ac:spMkLst>
        </pc:spChg>
        <pc:spChg chg="add mod">
          <ac:chgData name="Mariah Helgeson" userId="51b1bd1c-374c-4333-91a8-ada6f1cc33a2" providerId="ADAL" clId="{2561BA1A-F32F-064E-9033-AAFC7156500D}" dt="2022-01-25T18:27:09.478" v="1610"/>
          <ac:spMkLst>
            <pc:docMk/>
            <pc:sldMk cId="2149444941" sldId="1269"/>
            <ac:spMk id="16" creationId="{DC6909D5-0420-2F44-8769-BAB3DC8DAD0F}"/>
          </ac:spMkLst>
        </pc:spChg>
        <pc:spChg chg="add mod">
          <ac:chgData name="Mariah Helgeson" userId="51b1bd1c-374c-4333-91a8-ada6f1cc33a2" providerId="ADAL" clId="{2561BA1A-F32F-064E-9033-AAFC7156500D}" dt="2022-01-25T18:27:09.478" v="1610"/>
          <ac:spMkLst>
            <pc:docMk/>
            <pc:sldMk cId="2149444941" sldId="1269"/>
            <ac:spMk id="17" creationId="{D442F0F3-0828-A64D-81B6-8D5F3A2F9478}"/>
          </ac:spMkLst>
        </pc:spChg>
        <pc:spChg chg="add mod">
          <ac:chgData name="Mariah Helgeson" userId="51b1bd1c-374c-4333-91a8-ada6f1cc33a2" providerId="ADAL" clId="{2561BA1A-F32F-064E-9033-AAFC7156500D}" dt="2022-01-25T18:27:09.478" v="1610"/>
          <ac:spMkLst>
            <pc:docMk/>
            <pc:sldMk cId="2149444941" sldId="1269"/>
            <ac:spMk id="18" creationId="{238EC310-6F1A-794C-B4B1-E80D424CDA73}"/>
          </ac:spMkLst>
        </pc:spChg>
        <pc:spChg chg="add mod">
          <ac:chgData name="Mariah Helgeson" userId="51b1bd1c-374c-4333-91a8-ada6f1cc33a2" providerId="ADAL" clId="{2561BA1A-F32F-064E-9033-AAFC7156500D}" dt="2022-01-25T18:27:09.478" v="1610"/>
          <ac:spMkLst>
            <pc:docMk/>
            <pc:sldMk cId="2149444941" sldId="1269"/>
            <ac:spMk id="19" creationId="{C76E084D-8366-2E47-BC80-49473A669A51}"/>
          </ac:spMkLst>
        </pc:spChg>
        <pc:spChg chg="add mod">
          <ac:chgData name="Mariah Helgeson" userId="51b1bd1c-374c-4333-91a8-ada6f1cc33a2" providerId="ADAL" clId="{2561BA1A-F32F-064E-9033-AAFC7156500D}" dt="2022-01-25T18:27:09.478" v="1610"/>
          <ac:spMkLst>
            <pc:docMk/>
            <pc:sldMk cId="2149444941" sldId="1269"/>
            <ac:spMk id="20" creationId="{DD06C3B4-17EB-A34D-9AF5-500FD36846AC}"/>
          </ac:spMkLst>
        </pc:spChg>
        <pc:spChg chg="add mod">
          <ac:chgData name="Mariah Helgeson" userId="51b1bd1c-374c-4333-91a8-ada6f1cc33a2" providerId="ADAL" clId="{2561BA1A-F32F-064E-9033-AAFC7156500D}" dt="2022-01-25T18:27:09.478" v="1610"/>
          <ac:spMkLst>
            <pc:docMk/>
            <pc:sldMk cId="2149444941" sldId="1269"/>
            <ac:spMk id="21" creationId="{0E8825BA-01FF-6947-B58C-58A460F83A83}"/>
          </ac:spMkLst>
        </pc:spChg>
        <pc:spChg chg="add mod">
          <ac:chgData name="Mariah Helgeson" userId="51b1bd1c-374c-4333-91a8-ada6f1cc33a2" providerId="ADAL" clId="{2561BA1A-F32F-064E-9033-AAFC7156500D}" dt="2022-01-25T18:27:09.478" v="1610"/>
          <ac:spMkLst>
            <pc:docMk/>
            <pc:sldMk cId="2149444941" sldId="1269"/>
            <ac:spMk id="22" creationId="{993F9741-FD1D-1C4F-9A81-0F9D80987C82}"/>
          </ac:spMkLst>
        </pc:spChg>
        <pc:spChg chg="add mod">
          <ac:chgData name="Mariah Helgeson" userId="51b1bd1c-374c-4333-91a8-ada6f1cc33a2" providerId="ADAL" clId="{2561BA1A-F32F-064E-9033-AAFC7156500D}" dt="2022-01-25T18:27:09.478" v="1610"/>
          <ac:spMkLst>
            <pc:docMk/>
            <pc:sldMk cId="2149444941" sldId="1269"/>
            <ac:spMk id="23" creationId="{B027A26E-DB80-194C-A1B0-DC8D9E2C90D7}"/>
          </ac:spMkLst>
        </pc:spChg>
        <pc:spChg chg="add mod">
          <ac:chgData name="Mariah Helgeson" userId="51b1bd1c-374c-4333-91a8-ada6f1cc33a2" providerId="ADAL" clId="{2561BA1A-F32F-064E-9033-AAFC7156500D}" dt="2022-01-25T18:27:09.478" v="1610"/>
          <ac:spMkLst>
            <pc:docMk/>
            <pc:sldMk cId="2149444941" sldId="1269"/>
            <ac:spMk id="24" creationId="{0DF1CAF9-8223-AB40-89D8-7458312EA761}"/>
          </ac:spMkLst>
        </pc:spChg>
        <pc:spChg chg="add mod">
          <ac:chgData name="Mariah Helgeson" userId="51b1bd1c-374c-4333-91a8-ada6f1cc33a2" providerId="ADAL" clId="{2561BA1A-F32F-064E-9033-AAFC7156500D}" dt="2022-01-25T18:27:09.478" v="1610"/>
          <ac:spMkLst>
            <pc:docMk/>
            <pc:sldMk cId="2149444941" sldId="1269"/>
            <ac:spMk id="25" creationId="{ACBC933A-0200-6E44-8E19-78BAAE950996}"/>
          </ac:spMkLst>
        </pc:spChg>
      </pc:sldChg>
      <pc:sldChg chg="addSp modSp mod chgLayout">
        <pc:chgData name="Mariah Helgeson" userId="51b1bd1c-374c-4333-91a8-ada6f1cc33a2" providerId="ADAL" clId="{2561BA1A-F32F-064E-9033-AAFC7156500D}" dt="2022-01-25T20:02:29.854" v="3648" actId="700"/>
        <pc:sldMkLst>
          <pc:docMk/>
          <pc:sldMk cId="1204982214" sldId="1270"/>
        </pc:sldMkLst>
        <pc:spChg chg="mod ord">
          <ac:chgData name="Mariah Helgeson" userId="51b1bd1c-374c-4333-91a8-ada6f1cc33a2" providerId="ADAL" clId="{2561BA1A-F32F-064E-9033-AAFC7156500D}" dt="2022-01-25T20:02:29.854" v="3648" actId="700"/>
          <ac:spMkLst>
            <pc:docMk/>
            <pc:sldMk cId="1204982214" sldId="1270"/>
            <ac:spMk id="2" creationId="{00000000-0000-0000-0000-000000000000}"/>
          </ac:spMkLst>
        </pc:spChg>
        <pc:spChg chg="mod ord">
          <ac:chgData name="Mariah Helgeson" userId="51b1bd1c-374c-4333-91a8-ada6f1cc33a2" providerId="ADAL" clId="{2561BA1A-F32F-064E-9033-AAFC7156500D}" dt="2022-01-25T20:02:29.854" v="3648" actId="700"/>
          <ac:spMkLst>
            <pc:docMk/>
            <pc:sldMk cId="1204982214" sldId="1270"/>
            <ac:spMk id="4" creationId="{00000000-0000-0000-0000-000000000000}"/>
          </ac:spMkLst>
        </pc:spChg>
        <pc:spChg chg="mod ord">
          <ac:chgData name="Mariah Helgeson" userId="51b1bd1c-374c-4333-91a8-ada6f1cc33a2" providerId="ADAL" clId="{2561BA1A-F32F-064E-9033-AAFC7156500D}" dt="2022-01-25T20:02:29.854" v="3648" actId="700"/>
          <ac:spMkLst>
            <pc:docMk/>
            <pc:sldMk cId="1204982214" sldId="1270"/>
            <ac:spMk id="8" creationId="{60DE09F1-F406-4BFD-BA3A-8D653896ED33}"/>
          </ac:spMkLst>
        </pc:spChg>
        <pc:spChg chg="add mod">
          <ac:chgData name="Mariah Helgeson" userId="51b1bd1c-374c-4333-91a8-ada6f1cc33a2" providerId="ADAL" clId="{2561BA1A-F32F-064E-9033-AAFC7156500D}" dt="2022-01-25T18:27:10.990" v="1611"/>
          <ac:spMkLst>
            <pc:docMk/>
            <pc:sldMk cId="1204982214" sldId="1270"/>
            <ac:spMk id="9" creationId="{EC020AB9-3F9A-7F49-BF86-F67BF71896A8}"/>
          </ac:spMkLst>
        </pc:spChg>
        <pc:spChg chg="add mod">
          <ac:chgData name="Mariah Helgeson" userId="51b1bd1c-374c-4333-91a8-ada6f1cc33a2" providerId="ADAL" clId="{2561BA1A-F32F-064E-9033-AAFC7156500D}" dt="2022-01-25T18:27:10.990" v="1611"/>
          <ac:spMkLst>
            <pc:docMk/>
            <pc:sldMk cId="1204982214" sldId="1270"/>
            <ac:spMk id="10" creationId="{B6AE3082-C7F3-F740-A876-491A7D13BA56}"/>
          </ac:spMkLst>
        </pc:spChg>
        <pc:spChg chg="add mod">
          <ac:chgData name="Mariah Helgeson" userId="51b1bd1c-374c-4333-91a8-ada6f1cc33a2" providerId="ADAL" clId="{2561BA1A-F32F-064E-9033-AAFC7156500D}" dt="2022-01-25T18:27:10.990" v="1611"/>
          <ac:spMkLst>
            <pc:docMk/>
            <pc:sldMk cId="1204982214" sldId="1270"/>
            <ac:spMk id="11" creationId="{22CA552C-3FA4-CD44-8907-419A93A54030}"/>
          </ac:spMkLst>
        </pc:spChg>
        <pc:spChg chg="add mod">
          <ac:chgData name="Mariah Helgeson" userId="51b1bd1c-374c-4333-91a8-ada6f1cc33a2" providerId="ADAL" clId="{2561BA1A-F32F-064E-9033-AAFC7156500D}" dt="2022-01-25T18:27:10.990" v="1611"/>
          <ac:spMkLst>
            <pc:docMk/>
            <pc:sldMk cId="1204982214" sldId="1270"/>
            <ac:spMk id="12" creationId="{BBDDD7B3-741C-D444-A83D-D184AED89BB6}"/>
          </ac:spMkLst>
        </pc:spChg>
        <pc:spChg chg="add mod">
          <ac:chgData name="Mariah Helgeson" userId="51b1bd1c-374c-4333-91a8-ada6f1cc33a2" providerId="ADAL" clId="{2561BA1A-F32F-064E-9033-AAFC7156500D}" dt="2022-01-25T18:27:10.990" v="1611"/>
          <ac:spMkLst>
            <pc:docMk/>
            <pc:sldMk cId="1204982214" sldId="1270"/>
            <ac:spMk id="13" creationId="{3B5DCDEE-4568-6A41-8001-8D68B6C5626F}"/>
          </ac:spMkLst>
        </pc:spChg>
        <pc:spChg chg="add mod">
          <ac:chgData name="Mariah Helgeson" userId="51b1bd1c-374c-4333-91a8-ada6f1cc33a2" providerId="ADAL" clId="{2561BA1A-F32F-064E-9033-AAFC7156500D}" dt="2022-01-25T18:27:10.990" v="1611"/>
          <ac:spMkLst>
            <pc:docMk/>
            <pc:sldMk cId="1204982214" sldId="1270"/>
            <ac:spMk id="14" creationId="{393A734D-6B70-344B-A03D-9447339305F2}"/>
          </ac:spMkLst>
        </pc:spChg>
        <pc:spChg chg="add mod">
          <ac:chgData name="Mariah Helgeson" userId="51b1bd1c-374c-4333-91a8-ada6f1cc33a2" providerId="ADAL" clId="{2561BA1A-F32F-064E-9033-AAFC7156500D}" dt="2022-01-25T18:27:10.990" v="1611"/>
          <ac:spMkLst>
            <pc:docMk/>
            <pc:sldMk cId="1204982214" sldId="1270"/>
            <ac:spMk id="15" creationId="{610460F8-1F24-5A47-BBFA-943B642858FC}"/>
          </ac:spMkLst>
        </pc:spChg>
        <pc:spChg chg="add mod">
          <ac:chgData name="Mariah Helgeson" userId="51b1bd1c-374c-4333-91a8-ada6f1cc33a2" providerId="ADAL" clId="{2561BA1A-F32F-064E-9033-AAFC7156500D}" dt="2022-01-25T18:27:10.990" v="1611"/>
          <ac:spMkLst>
            <pc:docMk/>
            <pc:sldMk cId="1204982214" sldId="1270"/>
            <ac:spMk id="16" creationId="{0932DA2E-F290-8246-9D3C-3BE050DA6FCD}"/>
          </ac:spMkLst>
        </pc:spChg>
        <pc:spChg chg="add mod">
          <ac:chgData name="Mariah Helgeson" userId="51b1bd1c-374c-4333-91a8-ada6f1cc33a2" providerId="ADAL" clId="{2561BA1A-F32F-064E-9033-AAFC7156500D}" dt="2022-01-25T18:27:10.990" v="1611"/>
          <ac:spMkLst>
            <pc:docMk/>
            <pc:sldMk cId="1204982214" sldId="1270"/>
            <ac:spMk id="17" creationId="{22FEFF1C-E350-374B-87DE-C7C6809B63AC}"/>
          </ac:spMkLst>
        </pc:spChg>
        <pc:spChg chg="add mod">
          <ac:chgData name="Mariah Helgeson" userId="51b1bd1c-374c-4333-91a8-ada6f1cc33a2" providerId="ADAL" clId="{2561BA1A-F32F-064E-9033-AAFC7156500D}" dt="2022-01-25T18:27:10.990" v="1611"/>
          <ac:spMkLst>
            <pc:docMk/>
            <pc:sldMk cId="1204982214" sldId="1270"/>
            <ac:spMk id="18" creationId="{FF06AEBB-EA33-5940-9FCE-EF198F89191A}"/>
          </ac:spMkLst>
        </pc:spChg>
        <pc:spChg chg="add mod">
          <ac:chgData name="Mariah Helgeson" userId="51b1bd1c-374c-4333-91a8-ada6f1cc33a2" providerId="ADAL" clId="{2561BA1A-F32F-064E-9033-AAFC7156500D}" dt="2022-01-25T18:27:10.990" v="1611"/>
          <ac:spMkLst>
            <pc:docMk/>
            <pc:sldMk cId="1204982214" sldId="1270"/>
            <ac:spMk id="19" creationId="{EF738537-E172-9545-8FD6-FAC0EAC3F479}"/>
          </ac:spMkLst>
        </pc:spChg>
        <pc:spChg chg="add mod">
          <ac:chgData name="Mariah Helgeson" userId="51b1bd1c-374c-4333-91a8-ada6f1cc33a2" providerId="ADAL" clId="{2561BA1A-F32F-064E-9033-AAFC7156500D}" dt="2022-01-25T18:27:10.990" v="1611"/>
          <ac:spMkLst>
            <pc:docMk/>
            <pc:sldMk cId="1204982214" sldId="1270"/>
            <ac:spMk id="20" creationId="{98D10655-1EA8-524A-A740-ECD17BDCA0E9}"/>
          </ac:spMkLst>
        </pc:spChg>
        <pc:spChg chg="add mod">
          <ac:chgData name="Mariah Helgeson" userId="51b1bd1c-374c-4333-91a8-ada6f1cc33a2" providerId="ADAL" clId="{2561BA1A-F32F-064E-9033-AAFC7156500D}" dt="2022-01-25T18:27:10.990" v="1611"/>
          <ac:spMkLst>
            <pc:docMk/>
            <pc:sldMk cId="1204982214" sldId="1270"/>
            <ac:spMk id="21" creationId="{46558BFE-E413-F840-A4AF-0BDABB9A88B2}"/>
          </ac:spMkLst>
        </pc:spChg>
        <pc:spChg chg="add mod">
          <ac:chgData name="Mariah Helgeson" userId="51b1bd1c-374c-4333-91a8-ada6f1cc33a2" providerId="ADAL" clId="{2561BA1A-F32F-064E-9033-AAFC7156500D}" dt="2022-01-25T18:27:10.990" v="1611"/>
          <ac:spMkLst>
            <pc:docMk/>
            <pc:sldMk cId="1204982214" sldId="1270"/>
            <ac:spMk id="22" creationId="{FAA758A8-7F1B-B943-88F1-68525100C664}"/>
          </ac:spMkLst>
        </pc:spChg>
        <pc:spChg chg="add mod">
          <ac:chgData name="Mariah Helgeson" userId="51b1bd1c-374c-4333-91a8-ada6f1cc33a2" providerId="ADAL" clId="{2561BA1A-F32F-064E-9033-AAFC7156500D}" dt="2022-01-25T18:27:10.990" v="1611"/>
          <ac:spMkLst>
            <pc:docMk/>
            <pc:sldMk cId="1204982214" sldId="1270"/>
            <ac:spMk id="23" creationId="{30CE39F1-09FB-2345-9D77-6AB77C061ED5}"/>
          </ac:spMkLst>
        </pc:spChg>
        <pc:spChg chg="add mod">
          <ac:chgData name="Mariah Helgeson" userId="51b1bd1c-374c-4333-91a8-ada6f1cc33a2" providerId="ADAL" clId="{2561BA1A-F32F-064E-9033-AAFC7156500D}" dt="2022-01-25T18:27:10.990" v="1611"/>
          <ac:spMkLst>
            <pc:docMk/>
            <pc:sldMk cId="1204982214" sldId="1270"/>
            <ac:spMk id="24" creationId="{3DAF730C-2BE5-1448-94E7-2D50875CF154}"/>
          </ac:spMkLst>
        </pc:spChg>
        <pc:spChg chg="add mod">
          <ac:chgData name="Mariah Helgeson" userId="51b1bd1c-374c-4333-91a8-ada6f1cc33a2" providerId="ADAL" clId="{2561BA1A-F32F-064E-9033-AAFC7156500D}" dt="2022-01-25T18:27:10.990" v="1611"/>
          <ac:spMkLst>
            <pc:docMk/>
            <pc:sldMk cId="1204982214" sldId="1270"/>
            <ac:spMk id="25" creationId="{6BB62D03-8CF5-A443-B032-869FA2ABC5D3}"/>
          </ac:spMkLst>
        </pc:spChg>
      </pc:sldChg>
      <pc:sldChg chg="addSp modSp mod chgLayout">
        <pc:chgData name="Mariah Helgeson" userId="51b1bd1c-374c-4333-91a8-ada6f1cc33a2" providerId="ADAL" clId="{2561BA1A-F32F-064E-9033-AAFC7156500D}" dt="2022-01-25T20:02:29.854" v="3648" actId="700"/>
        <pc:sldMkLst>
          <pc:docMk/>
          <pc:sldMk cId="3102694003" sldId="1271"/>
        </pc:sldMkLst>
        <pc:spChg chg="mod ord">
          <ac:chgData name="Mariah Helgeson" userId="51b1bd1c-374c-4333-91a8-ada6f1cc33a2" providerId="ADAL" clId="{2561BA1A-F32F-064E-9033-AAFC7156500D}" dt="2022-01-25T20:02:29.854" v="3648" actId="700"/>
          <ac:spMkLst>
            <pc:docMk/>
            <pc:sldMk cId="3102694003" sldId="1271"/>
            <ac:spMk id="2" creationId="{00000000-0000-0000-0000-000000000000}"/>
          </ac:spMkLst>
        </pc:spChg>
        <pc:spChg chg="mod ord">
          <ac:chgData name="Mariah Helgeson" userId="51b1bd1c-374c-4333-91a8-ada6f1cc33a2" providerId="ADAL" clId="{2561BA1A-F32F-064E-9033-AAFC7156500D}" dt="2022-01-25T20:02:29.854" v="3648" actId="700"/>
          <ac:spMkLst>
            <pc:docMk/>
            <pc:sldMk cId="3102694003" sldId="1271"/>
            <ac:spMk id="4" creationId="{00000000-0000-0000-0000-000000000000}"/>
          </ac:spMkLst>
        </pc:spChg>
        <pc:spChg chg="mod ord">
          <ac:chgData name="Mariah Helgeson" userId="51b1bd1c-374c-4333-91a8-ada6f1cc33a2" providerId="ADAL" clId="{2561BA1A-F32F-064E-9033-AAFC7156500D}" dt="2022-01-25T20:02:29.854" v="3648" actId="700"/>
          <ac:spMkLst>
            <pc:docMk/>
            <pc:sldMk cId="3102694003" sldId="1271"/>
            <ac:spMk id="8" creationId="{60DE09F1-F406-4BFD-BA3A-8D653896ED33}"/>
          </ac:spMkLst>
        </pc:spChg>
        <pc:spChg chg="add mod">
          <ac:chgData name="Mariah Helgeson" userId="51b1bd1c-374c-4333-91a8-ada6f1cc33a2" providerId="ADAL" clId="{2561BA1A-F32F-064E-9033-AAFC7156500D}" dt="2022-01-25T18:27:12.452" v="1612"/>
          <ac:spMkLst>
            <pc:docMk/>
            <pc:sldMk cId="3102694003" sldId="1271"/>
            <ac:spMk id="9" creationId="{D28E526D-0FE5-2143-B3BD-88FCF26708B7}"/>
          </ac:spMkLst>
        </pc:spChg>
        <pc:spChg chg="add mod">
          <ac:chgData name="Mariah Helgeson" userId="51b1bd1c-374c-4333-91a8-ada6f1cc33a2" providerId="ADAL" clId="{2561BA1A-F32F-064E-9033-AAFC7156500D}" dt="2022-01-25T18:27:12.452" v="1612"/>
          <ac:spMkLst>
            <pc:docMk/>
            <pc:sldMk cId="3102694003" sldId="1271"/>
            <ac:spMk id="10" creationId="{ACB9596A-234F-5A42-A888-AEB65EFEA813}"/>
          </ac:spMkLst>
        </pc:spChg>
        <pc:spChg chg="add mod">
          <ac:chgData name="Mariah Helgeson" userId="51b1bd1c-374c-4333-91a8-ada6f1cc33a2" providerId="ADAL" clId="{2561BA1A-F32F-064E-9033-AAFC7156500D}" dt="2022-01-25T18:27:12.452" v="1612"/>
          <ac:spMkLst>
            <pc:docMk/>
            <pc:sldMk cId="3102694003" sldId="1271"/>
            <ac:spMk id="11" creationId="{5683F1F2-615C-EE42-8E98-6B7EA8AD1C9F}"/>
          </ac:spMkLst>
        </pc:spChg>
        <pc:spChg chg="add mod">
          <ac:chgData name="Mariah Helgeson" userId="51b1bd1c-374c-4333-91a8-ada6f1cc33a2" providerId="ADAL" clId="{2561BA1A-F32F-064E-9033-AAFC7156500D}" dt="2022-01-25T18:27:12.452" v="1612"/>
          <ac:spMkLst>
            <pc:docMk/>
            <pc:sldMk cId="3102694003" sldId="1271"/>
            <ac:spMk id="12" creationId="{817D30DB-8044-BE4D-86B3-B70BE61DC1F1}"/>
          </ac:spMkLst>
        </pc:spChg>
        <pc:spChg chg="add mod">
          <ac:chgData name="Mariah Helgeson" userId="51b1bd1c-374c-4333-91a8-ada6f1cc33a2" providerId="ADAL" clId="{2561BA1A-F32F-064E-9033-AAFC7156500D}" dt="2022-01-25T18:27:12.452" v="1612"/>
          <ac:spMkLst>
            <pc:docMk/>
            <pc:sldMk cId="3102694003" sldId="1271"/>
            <ac:spMk id="13" creationId="{571F4C95-DEE1-AF43-8C83-61DA481A1198}"/>
          </ac:spMkLst>
        </pc:spChg>
        <pc:spChg chg="add mod">
          <ac:chgData name="Mariah Helgeson" userId="51b1bd1c-374c-4333-91a8-ada6f1cc33a2" providerId="ADAL" clId="{2561BA1A-F32F-064E-9033-AAFC7156500D}" dt="2022-01-25T18:27:12.452" v="1612"/>
          <ac:spMkLst>
            <pc:docMk/>
            <pc:sldMk cId="3102694003" sldId="1271"/>
            <ac:spMk id="14" creationId="{CEFABB2A-C1F2-4A45-A31B-9EE3BAFA7DFE}"/>
          </ac:spMkLst>
        </pc:spChg>
        <pc:spChg chg="add mod">
          <ac:chgData name="Mariah Helgeson" userId="51b1bd1c-374c-4333-91a8-ada6f1cc33a2" providerId="ADAL" clId="{2561BA1A-F32F-064E-9033-AAFC7156500D}" dt="2022-01-25T18:27:12.452" v="1612"/>
          <ac:spMkLst>
            <pc:docMk/>
            <pc:sldMk cId="3102694003" sldId="1271"/>
            <ac:spMk id="15" creationId="{2E9DD85D-13BF-6C40-B3E1-40676CAE3B59}"/>
          </ac:spMkLst>
        </pc:spChg>
        <pc:spChg chg="add mod">
          <ac:chgData name="Mariah Helgeson" userId="51b1bd1c-374c-4333-91a8-ada6f1cc33a2" providerId="ADAL" clId="{2561BA1A-F32F-064E-9033-AAFC7156500D}" dt="2022-01-25T18:27:12.452" v="1612"/>
          <ac:spMkLst>
            <pc:docMk/>
            <pc:sldMk cId="3102694003" sldId="1271"/>
            <ac:spMk id="16" creationId="{2BB2D4D0-77CE-D442-B044-2E8138C031F5}"/>
          </ac:spMkLst>
        </pc:spChg>
        <pc:spChg chg="add mod">
          <ac:chgData name="Mariah Helgeson" userId="51b1bd1c-374c-4333-91a8-ada6f1cc33a2" providerId="ADAL" clId="{2561BA1A-F32F-064E-9033-AAFC7156500D}" dt="2022-01-25T18:27:12.452" v="1612"/>
          <ac:spMkLst>
            <pc:docMk/>
            <pc:sldMk cId="3102694003" sldId="1271"/>
            <ac:spMk id="17" creationId="{3F1BCA0E-3627-FA42-BEF4-4EC8CC983F38}"/>
          </ac:spMkLst>
        </pc:spChg>
        <pc:spChg chg="add mod">
          <ac:chgData name="Mariah Helgeson" userId="51b1bd1c-374c-4333-91a8-ada6f1cc33a2" providerId="ADAL" clId="{2561BA1A-F32F-064E-9033-AAFC7156500D}" dt="2022-01-25T18:27:12.452" v="1612"/>
          <ac:spMkLst>
            <pc:docMk/>
            <pc:sldMk cId="3102694003" sldId="1271"/>
            <ac:spMk id="18" creationId="{63DBA090-1FF9-2F4F-B579-F59E7AA15445}"/>
          </ac:spMkLst>
        </pc:spChg>
        <pc:spChg chg="add mod">
          <ac:chgData name="Mariah Helgeson" userId="51b1bd1c-374c-4333-91a8-ada6f1cc33a2" providerId="ADAL" clId="{2561BA1A-F32F-064E-9033-AAFC7156500D}" dt="2022-01-25T18:27:12.452" v="1612"/>
          <ac:spMkLst>
            <pc:docMk/>
            <pc:sldMk cId="3102694003" sldId="1271"/>
            <ac:spMk id="19" creationId="{9EE7461B-879F-DB49-95D2-94410184C1B3}"/>
          </ac:spMkLst>
        </pc:spChg>
        <pc:spChg chg="add mod">
          <ac:chgData name="Mariah Helgeson" userId="51b1bd1c-374c-4333-91a8-ada6f1cc33a2" providerId="ADAL" clId="{2561BA1A-F32F-064E-9033-AAFC7156500D}" dt="2022-01-25T18:27:12.452" v="1612"/>
          <ac:spMkLst>
            <pc:docMk/>
            <pc:sldMk cId="3102694003" sldId="1271"/>
            <ac:spMk id="20" creationId="{41F1B532-E8E1-344D-9D70-A3F6B1E3528A}"/>
          </ac:spMkLst>
        </pc:spChg>
        <pc:spChg chg="add mod">
          <ac:chgData name="Mariah Helgeson" userId="51b1bd1c-374c-4333-91a8-ada6f1cc33a2" providerId="ADAL" clId="{2561BA1A-F32F-064E-9033-AAFC7156500D}" dt="2022-01-25T18:27:12.452" v="1612"/>
          <ac:spMkLst>
            <pc:docMk/>
            <pc:sldMk cId="3102694003" sldId="1271"/>
            <ac:spMk id="21" creationId="{2EF9996D-23E3-714E-87B6-7AFC8BEBF1CB}"/>
          </ac:spMkLst>
        </pc:spChg>
        <pc:spChg chg="add mod">
          <ac:chgData name="Mariah Helgeson" userId="51b1bd1c-374c-4333-91a8-ada6f1cc33a2" providerId="ADAL" clId="{2561BA1A-F32F-064E-9033-AAFC7156500D}" dt="2022-01-25T18:27:12.452" v="1612"/>
          <ac:spMkLst>
            <pc:docMk/>
            <pc:sldMk cId="3102694003" sldId="1271"/>
            <ac:spMk id="22" creationId="{EEF5942D-A709-534A-894D-C5FEF743629A}"/>
          </ac:spMkLst>
        </pc:spChg>
        <pc:spChg chg="add mod">
          <ac:chgData name="Mariah Helgeson" userId="51b1bd1c-374c-4333-91a8-ada6f1cc33a2" providerId="ADAL" clId="{2561BA1A-F32F-064E-9033-AAFC7156500D}" dt="2022-01-25T18:27:12.452" v="1612"/>
          <ac:spMkLst>
            <pc:docMk/>
            <pc:sldMk cId="3102694003" sldId="1271"/>
            <ac:spMk id="23" creationId="{746993A4-62DC-2543-9EA7-85C696D9AC50}"/>
          </ac:spMkLst>
        </pc:spChg>
        <pc:spChg chg="add mod">
          <ac:chgData name="Mariah Helgeson" userId="51b1bd1c-374c-4333-91a8-ada6f1cc33a2" providerId="ADAL" clId="{2561BA1A-F32F-064E-9033-AAFC7156500D}" dt="2022-01-25T18:27:12.452" v="1612"/>
          <ac:spMkLst>
            <pc:docMk/>
            <pc:sldMk cId="3102694003" sldId="1271"/>
            <ac:spMk id="24" creationId="{A2CA6488-B2A4-C44D-A37E-A2C7003C4DF7}"/>
          </ac:spMkLst>
        </pc:spChg>
        <pc:spChg chg="add mod">
          <ac:chgData name="Mariah Helgeson" userId="51b1bd1c-374c-4333-91a8-ada6f1cc33a2" providerId="ADAL" clId="{2561BA1A-F32F-064E-9033-AAFC7156500D}" dt="2022-01-25T18:27:12.452" v="1612"/>
          <ac:spMkLst>
            <pc:docMk/>
            <pc:sldMk cId="3102694003" sldId="1271"/>
            <ac:spMk id="25" creationId="{67A81600-8251-DA44-B245-12054295CCCD}"/>
          </ac:spMkLst>
        </pc:spChg>
      </pc:sldChg>
      <pc:sldChg chg="addSp modSp mod chgLayout">
        <pc:chgData name="Mariah Helgeson" userId="51b1bd1c-374c-4333-91a8-ada6f1cc33a2" providerId="ADAL" clId="{2561BA1A-F32F-064E-9033-AAFC7156500D}" dt="2022-01-25T20:02:29.854" v="3648" actId="700"/>
        <pc:sldMkLst>
          <pc:docMk/>
          <pc:sldMk cId="533776074" sldId="1272"/>
        </pc:sldMkLst>
        <pc:spChg chg="mod ord">
          <ac:chgData name="Mariah Helgeson" userId="51b1bd1c-374c-4333-91a8-ada6f1cc33a2" providerId="ADAL" clId="{2561BA1A-F32F-064E-9033-AAFC7156500D}" dt="2022-01-25T20:02:29.854" v="3648" actId="700"/>
          <ac:spMkLst>
            <pc:docMk/>
            <pc:sldMk cId="533776074" sldId="1272"/>
            <ac:spMk id="2" creationId="{00000000-0000-0000-0000-000000000000}"/>
          </ac:spMkLst>
        </pc:spChg>
        <pc:spChg chg="mod ord">
          <ac:chgData name="Mariah Helgeson" userId="51b1bd1c-374c-4333-91a8-ada6f1cc33a2" providerId="ADAL" clId="{2561BA1A-F32F-064E-9033-AAFC7156500D}" dt="2022-01-25T20:02:29.854" v="3648" actId="700"/>
          <ac:spMkLst>
            <pc:docMk/>
            <pc:sldMk cId="533776074" sldId="1272"/>
            <ac:spMk id="4" creationId="{00000000-0000-0000-0000-000000000000}"/>
          </ac:spMkLst>
        </pc:spChg>
        <pc:spChg chg="mod ord">
          <ac:chgData name="Mariah Helgeson" userId="51b1bd1c-374c-4333-91a8-ada6f1cc33a2" providerId="ADAL" clId="{2561BA1A-F32F-064E-9033-AAFC7156500D}" dt="2022-01-25T20:02:29.854" v="3648" actId="700"/>
          <ac:spMkLst>
            <pc:docMk/>
            <pc:sldMk cId="533776074" sldId="1272"/>
            <ac:spMk id="8" creationId="{60DE09F1-F406-4BFD-BA3A-8D653896ED33}"/>
          </ac:spMkLst>
        </pc:spChg>
        <pc:spChg chg="add mod">
          <ac:chgData name="Mariah Helgeson" userId="51b1bd1c-374c-4333-91a8-ada6f1cc33a2" providerId="ADAL" clId="{2561BA1A-F32F-064E-9033-AAFC7156500D}" dt="2022-01-25T18:27:14.025" v="1613"/>
          <ac:spMkLst>
            <pc:docMk/>
            <pc:sldMk cId="533776074" sldId="1272"/>
            <ac:spMk id="9" creationId="{5D45A8C1-23FC-7040-B151-21E1C6894E1B}"/>
          </ac:spMkLst>
        </pc:spChg>
        <pc:spChg chg="add mod">
          <ac:chgData name="Mariah Helgeson" userId="51b1bd1c-374c-4333-91a8-ada6f1cc33a2" providerId="ADAL" clId="{2561BA1A-F32F-064E-9033-AAFC7156500D}" dt="2022-01-25T18:27:14.025" v="1613"/>
          <ac:spMkLst>
            <pc:docMk/>
            <pc:sldMk cId="533776074" sldId="1272"/>
            <ac:spMk id="10" creationId="{6D9E3031-A314-1248-859E-94B025BE57C5}"/>
          </ac:spMkLst>
        </pc:spChg>
        <pc:spChg chg="add mod">
          <ac:chgData name="Mariah Helgeson" userId="51b1bd1c-374c-4333-91a8-ada6f1cc33a2" providerId="ADAL" clId="{2561BA1A-F32F-064E-9033-AAFC7156500D}" dt="2022-01-25T18:27:14.025" v="1613"/>
          <ac:spMkLst>
            <pc:docMk/>
            <pc:sldMk cId="533776074" sldId="1272"/>
            <ac:spMk id="11" creationId="{4E517C83-652A-5542-9B19-CE10E31CA453}"/>
          </ac:spMkLst>
        </pc:spChg>
        <pc:spChg chg="add mod">
          <ac:chgData name="Mariah Helgeson" userId="51b1bd1c-374c-4333-91a8-ada6f1cc33a2" providerId="ADAL" clId="{2561BA1A-F32F-064E-9033-AAFC7156500D}" dt="2022-01-25T18:27:14.025" v="1613"/>
          <ac:spMkLst>
            <pc:docMk/>
            <pc:sldMk cId="533776074" sldId="1272"/>
            <ac:spMk id="12" creationId="{A32D8004-B46D-CA4E-A29B-585436A0D8F9}"/>
          </ac:spMkLst>
        </pc:spChg>
        <pc:spChg chg="add mod">
          <ac:chgData name="Mariah Helgeson" userId="51b1bd1c-374c-4333-91a8-ada6f1cc33a2" providerId="ADAL" clId="{2561BA1A-F32F-064E-9033-AAFC7156500D}" dt="2022-01-25T18:27:14.025" v="1613"/>
          <ac:spMkLst>
            <pc:docMk/>
            <pc:sldMk cId="533776074" sldId="1272"/>
            <ac:spMk id="13" creationId="{4268D225-0CA7-9D4D-BB21-3045FED88145}"/>
          </ac:spMkLst>
        </pc:spChg>
        <pc:spChg chg="add mod">
          <ac:chgData name="Mariah Helgeson" userId="51b1bd1c-374c-4333-91a8-ada6f1cc33a2" providerId="ADAL" clId="{2561BA1A-F32F-064E-9033-AAFC7156500D}" dt="2022-01-25T18:27:14.025" v="1613"/>
          <ac:spMkLst>
            <pc:docMk/>
            <pc:sldMk cId="533776074" sldId="1272"/>
            <ac:spMk id="14" creationId="{C9261E7C-4AFF-E74D-A6FA-7188C52A4847}"/>
          </ac:spMkLst>
        </pc:spChg>
        <pc:spChg chg="add mod">
          <ac:chgData name="Mariah Helgeson" userId="51b1bd1c-374c-4333-91a8-ada6f1cc33a2" providerId="ADAL" clId="{2561BA1A-F32F-064E-9033-AAFC7156500D}" dt="2022-01-25T18:27:14.025" v="1613"/>
          <ac:spMkLst>
            <pc:docMk/>
            <pc:sldMk cId="533776074" sldId="1272"/>
            <ac:spMk id="15" creationId="{2C32656C-C692-C646-82E1-A37BFFD021C9}"/>
          </ac:spMkLst>
        </pc:spChg>
        <pc:spChg chg="add mod">
          <ac:chgData name="Mariah Helgeson" userId="51b1bd1c-374c-4333-91a8-ada6f1cc33a2" providerId="ADAL" clId="{2561BA1A-F32F-064E-9033-AAFC7156500D}" dt="2022-01-25T18:27:14.025" v="1613"/>
          <ac:spMkLst>
            <pc:docMk/>
            <pc:sldMk cId="533776074" sldId="1272"/>
            <ac:spMk id="16" creationId="{B1265315-E3AD-2C4C-ABE9-C24B302E4316}"/>
          </ac:spMkLst>
        </pc:spChg>
        <pc:spChg chg="add mod">
          <ac:chgData name="Mariah Helgeson" userId="51b1bd1c-374c-4333-91a8-ada6f1cc33a2" providerId="ADAL" clId="{2561BA1A-F32F-064E-9033-AAFC7156500D}" dt="2022-01-25T18:27:14.025" v="1613"/>
          <ac:spMkLst>
            <pc:docMk/>
            <pc:sldMk cId="533776074" sldId="1272"/>
            <ac:spMk id="17" creationId="{1917BEFA-B05F-9547-BE0A-235DE9C267CE}"/>
          </ac:spMkLst>
        </pc:spChg>
        <pc:spChg chg="add mod">
          <ac:chgData name="Mariah Helgeson" userId="51b1bd1c-374c-4333-91a8-ada6f1cc33a2" providerId="ADAL" clId="{2561BA1A-F32F-064E-9033-AAFC7156500D}" dt="2022-01-25T18:27:14.025" v="1613"/>
          <ac:spMkLst>
            <pc:docMk/>
            <pc:sldMk cId="533776074" sldId="1272"/>
            <ac:spMk id="18" creationId="{F01C2DB1-D2D7-DF4F-A565-B650D1636ED8}"/>
          </ac:spMkLst>
        </pc:spChg>
        <pc:spChg chg="add mod">
          <ac:chgData name="Mariah Helgeson" userId="51b1bd1c-374c-4333-91a8-ada6f1cc33a2" providerId="ADAL" clId="{2561BA1A-F32F-064E-9033-AAFC7156500D}" dt="2022-01-25T18:27:14.025" v="1613"/>
          <ac:spMkLst>
            <pc:docMk/>
            <pc:sldMk cId="533776074" sldId="1272"/>
            <ac:spMk id="19" creationId="{C4AD47AA-A95D-5748-B517-37EAE98B4810}"/>
          </ac:spMkLst>
        </pc:spChg>
        <pc:spChg chg="add mod">
          <ac:chgData name="Mariah Helgeson" userId="51b1bd1c-374c-4333-91a8-ada6f1cc33a2" providerId="ADAL" clId="{2561BA1A-F32F-064E-9033-AAFC7156500D}" dt="2022-01-25T18:27:14.025" v="1613"/>
          <ac:spMkLst>
            <pc:docMk/>
            <pc:sldMk cId="533776074" sldId="1272"/>
            <ac:spMk id="20" creationId="{FA603477-2D12-0841-AA59-30E9BBCB3960}"/>
          </ac:spMkLst>
        </pc:spChg>
        <pc:spChg chg="add mod">
          <ac:chgData name="Mariah Helgeson" userId="51b1bd1c-374c-4333-91a8-ada6f1cc33a2" providerId="ADAL" clId="{2561BA1A-F32F-064E-9033-AAFC7156500D}" dt="2022-01-25T18:27:14.025" v="1613"/>
          <ac:spMkLst>
            <pc:docMk/>
            <pc:sldMk cId="533776074" sldId="1272"/>
            <ac:spMk id="21" creationId="{63D8FB36-054F-C14E-B67B-6A715D55848A}"/>
          </ac:spMkLst>
        </pc:spChg>
        <pc:spChg chg="add mod">
          <ac:chgData name="Mariah Helgeson" userId="51b1bd1c-374c-4333-91a8-ada6f1cc33a2" providerId="ADAL" clId="{2561BA1A-F32F-064E-9033-AAFC7156500D}" dt="2022-01-25T18:27:14.025" v="1613"/>
          <ac:spMkLst>
            <pc:docMk/>
            <pc:sldMk cId="533776074" sldId="1272"/>
            <ac:spMk id="22" creationId="{EE45F610-B1A9-FD43-8C3C-4EA4531FCD94}"/>
          </ac:spMkLst>
        </pc:spChg>
        <pc:spChg chg="add mod">
          <ac:chgData name="Mariah Helgeson" userId="51b1bd1c-374c-4333-91a8-ada6f1cc33a2" providerId="ADAL" clId="{2561BA1A-F32F-064E-9033-AAFC7156500D}" dt="2022-01-25T18:27:14.025" v="1613"/>
          <ac:spMkLst>
            <pc:docMk/>
            <pc:sldMk cId="533776074" sldId="1272"/>
            <ac:spMk id="23" creationId="{8D60D7E5-C8C7-744E-8448-A2F7B8EC7F3D}"/>
          </ac:spMkLst>
        </pc:spChg>
        <pc:spChg chg="add mod">
          <ac:chgData name="Mariah Helgeson" userId="51b1bd1c-374c-4333-91a8-ada6f1cc33a2" providerId="ADAL" clId="{2561BA1A-F32F-064E-9033-AAFC7156500D}" dt="2022-01-25T18:27:14.025" v="1613"/>
          <ac:spMkLst>
            <pc:docMk/>
            <pc:sldMk cId="533776074" sldId="1272"/>
            <ac:spMk id="24" creationId="{8CD2F1C1-2E09-6A40-B63C-4445A9AA5846}"/>
          </ac:spMkLst>
        </pc:spChg>
        <pc:spChg chg="add mod">
          <ac:chgData name="Mariah Helgeson" userId="51b1bd1c-374c-4333-91a8-ada6f1cc33a2" providerId="ADAL" clId="{2561BA1A-F32F-064E-9033-AAFC7156500D}" dt="2022-01-25T18:27:14.025" v="1613"/>
          <ac:spMkLst>
            <pc:docMk/>
            <pc:sldMk cId="533776074" sldId="1272"/>
            <ac:spMk id="25" creationId="{4A3B2DD7-1D4F-A549-9535-9945D8074ECD}"/>
          </ac:spMkLst>
        </pc:spChg>
      </pc:sldChg>
      <pc:sldChg chg="addSp modSp mod chgLayout">
        <pc:chgData name="Mariah Helgeson" userId="51b1bd1c-374c-4333-91a8-ada6f1cc33a2" providerId="ADAL" clId="{2561BA1A-F32F-064E-9033-AAFC7156500D}" dt="2022-01-25T20:02:29.854" v="3648" actId="700"/>
        <pc:sldMkLst>
          <pc:docMk/>
          <pc:sldMk cId="1158137731" sldId="1273"/>
        </pc:sldMkLst>
        <pc:spChg chg="mod ord">
          <ac:chgData name="Mariah Helgeson" userId="51b1bd1c-374c-4333-91a8-ada6f1cc33a2" providerId="ADAL" clId="{2561BA1A-F32F-064E-9033-AAFC7156500D}" dt="2022-01-25T20:02:29.854" v="3648" actId="700"/>
          <ac:spMkLst>
            <pc:docMk/>
            <pc:sldMk cId="1158137731" sldId="1273"/>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58137731" sldId="1273"/>
            <ac:spMk id="4" creationId="{00000000-0000-0000-0000-000000000000}"/>
          </ac:spMkLst>
        </pc:spChg>
        <pc:spChg chg="mod ord">
          <ac:chgData name="Mariah Helgeson" userId="51b1bd1c-374c-4333-91a8-ada6f1cc33a2" providerId="ADAL" clId="{2561BA1A-F32F-064E-9033-AAFC7156500D}" dt="2022-01-25T20:02:29.854" v="3648" actId="700"/>
          <ac:spMkLst>
            <pc:docMk/>
            <pc:sldMk cId="1158137731" sldId="1273"/>
            <ac:spMk id="8" creationId="{60DE09F1-F406-4BFD-BA3A-8D653896ED33}"/>
          </ac:spMkLst>
        </pc:spChg>
        <pc:spChg chg="add mod">
          <ac:chgData name="Mariah Helgeson" userId="51b1bd1c-374c-4333-91a8-ada6f1cc33a2" providerId="ADAL" clId="{2561BA1A-F32F-064E-9033-AAFC7156500D}" dt="2022-01-25T18:27:16.034" v="1614"/>
          <ac:spMkLst>
            <pc:docMk/>
            <pc:sldMk cId="1158137731" sldId="1273"/>
            <ac:spMk id="9" creationId="{5CA21FEC-682E-7C4A-93F3-25771BC9F61D}"/>
          </ac:spMkLst>
        </pc:spChg>
        <pc:spChg chg="add mod">
          <ac:chgData name="Mariah Helgeson" userId="51b1bd1c-374c-4333-91a8-ada6f1cc33a2" providerId="ADAL" clId="{2561BA1A-F32F-064E-9033-AAFC7156500D}" dt="2022-01-25T18:27:16.034" v="1614"/>
          <ac:spMkLst>
            <pc:docMk/>
            <pc:sldMk cId="1158137731" sldId="1273"/>
            <ac:spMk id="10" creationId="{3C5D547B-5B22-0840-8248-B4D774EEDCBE}"/>
          </ac:spMkLst>
        </pc:spChg>
        <pc:spChg chg="add mod">
          <ac:chgData name="Mariah Helgeson" userId="51b1bd1c-374c-4333-91a8-ada6f1cc33a2" providerId="ADAL" clId="{2561BA1A-F32F-064E-9033-AAFC7156500D}" dt="2022-01-25T18:27:16.034" v="1614"/>
          <ac:spMkLst>
            <pc:docMk/>
            <pc:sldMk cId="1158137731" sldId="1273"/>
            <ac:spMk id="11" creationId="{B1FBD33A-A3A1-C04D-8829-7EC6654330AB}"/>
          </ac:spMkLst>
        </pc:spChg>
        <pc:spChg chg="add mod">
          <ac:chgData name="Mariah Helgeson" userId="51b1bd1c-374c-4333-91a8-ada6f1cc33a2" providerId="ADAL" clId="{2561BA1A-F32F-064E-9033-AAFC7156500D}" dt="2022-01-25T18:27:16.034" v="1614"/>
          <ac:spMkLst>
            <pc:docMk/>
            <pc:sldMk cId="1158137731" sldId="1273"/>
            <ac:spMk id="12" creationId="{BDF8BD8C-7BAE-DE42-B702-643C63189EE3}"/>
          </ac:spMkLst>
        </pc:spChg>
        <pc:spChg chg="add mod">
          <ac:chgData name="Mariah Helgeson" userId="51b1bd1c-374c-4333-91a8-ada6f1cc33a2" providerId="ADAL" clId="{2561BA1A-F32F-064E-9033-AAFC7156500D}" dt="2022-01-25T18:27:16.034" v="1614"/>
          <ac:spMkLst>
            <pc:docMk/>
            <pc:sldMk cId="1158137731" sldId="1273"/>
            <ac:spMk id="13" creationId="{E57BEB51-18FF-0245-86D7-F0C099E8185C}"/>
          </ac:spMkLst>
        </pc:spChg>
        <pc:spChg chg="add mod">
          <ac:chgData name="Mariah Helgeson" userId="51b1bd1c-374c-4333-91a8-ada6f1cc33a2" providerId="ADAL" clId="{2561BA1A-F32F-064E-9033-AAFC7156500D}" dt="2022-01-25T18:27:16.034" v="1614"/>
          <ac:spMkLst>
            <pc:docMk/>
            <pc:sldMk cId="1158137731" sldId="1273"/>
            <ac:spMk id="14" creationId="{F57BBF8F-E9C8-2E49-8EF9-7857459CCA73}"/>
          </ac:spMkLst>
        </pc:spChg>
        <pc:spChg chg="add mod">
          <ac:chgData name="Mariah Helgeson" userId="51b1bd1c-374c-4333-91a8-ada6f1cc33a2" providerId="ADAL" clId="{2561BA1A-F32F-064E-9033-AAFC7156500D}" dt="2022-01-25T18:27:16.034" v="1614"/>
          <ac:spMkLst>
            <pc:docMk/>
            <pc:sldMk cId="1158137731" sldId="1273"/>
            <ac:spMk id="15" creationId="{DBB4E815-B6F0-6A40-805B-D6AA21E016A0}"/>
          </ac:spMkLst>
        </pc:spChg>
        <pc:spChg chg="add mod">
          <ac:chgData name="Mariah Helgeson" userId="51b1bd1c-374c-4333-91a8-ada6f1cc33a2" providerId="ADAL" clId="{2561BA1A-F32F-064E-9033-AAFC7156500D}" dt="2022-01-25T18:27:16.034" v="1614"/>
          <ac:spMkLst>
            <pc:docMk/>
            <pc:sldMk cId="1158137731" sldId="1273"/>
            <ac:spMk id="16" creationId="{CD3756E4-7743-1B4C-98CC-6F443B502E6D}"/>
          </ac:spMkLst>
        </pc:spChg>
        <pc:spChg chg="add mod">
          <ac:chgData name="Mariah Helgeson" userId="51b1bd1c-374c-4333-91a8-ada6f1cc33a2" providerId="ADAL" clId="{2561BA1A-F32F-064E-9033-AAFC7156500D}" dt="2022-01-25T18:27:16.034" v="1614"/>
          <ac:spMkLst>
            <pc:docMk/>
            <pc:sldMk cId="1158137731" sldId="1273"/>
            <ac:spMk id="17" creationId="{72C32C60-567F-7B42-975F-EB612ABD69F4}"/>
          </ac:spMkLst>
        </pc:spChg>
        <pc:spChg chg="add mod">
          <ac:chgData name="Mariah Helgeson" userId="51b1bd1c-374c-4333-91a8-ada6f1cc33a2" providerId="ADAL" clId="{2561BA1A-F32F-064E-9033-AAFC7156500D}" dt="2022-01-25T18:27:16.034" v="1614"/>
          <ac:spMkLst>
            <pc:docMk/>
            <pc:sldMk cId="1158137731" sldId="1273"/>
            <ac:spMk id="18" creationId="{FC349046-A096-4941-B998-72CDE2B711D1}"/>
          </ac:spMkLst>
        </pc:spChg>
        <pc:spChg chg="add mod">
          <ac:chgData name="Mariah Helgeson" userId="51b1bd1c-374c-4333-91a8-ada6f1cc33a2" providerId="ADAL" clId="{2561BA1A-F32F-064E-9033-AAFC7156500D}" dt="2022-01-25T18:27:16.034" v="1614"/>
          <ac:spMkLst>
            <pc:docMk/>
            <pc:sldMk cId="1158137731" sldId="1273"/>
            <ac:spMk id="19" creationId="{EF7AB40E-6A74-5B4D-89E5-BE49C3460A4E}"/>
          </ac:spMkLst>
        </pc:spChg>
        <pc:spChg chg="add mod">
          <ac:chgData name="Mariah Helgeson" userId="51b1bd1c-374c-4333-91a8-ada6f1cc33a2" providerId="ADAL" clId="{2561BA1A-F32F-064E-9033-AAFC7156500D}" dt="2022-01-25T18:27:16.034" v="1614"/>
          <ac:spMkLst>
            <pc:docMk/>
            <pc:sldMk cId="1158137731" sldId="1273"/>
            <ac:spMk id="20" creationId="{95F8A7F9-4409-B34D-AF05-0A6630382C30}"/>
          </ac:spMkLst>
        </pc:spChg>
        <pc:spChg chg="add mod">
          <ac:chgData name="Mariah Helgeson" userId="51b1bd1c-374c-4333-91a8-ada6f1cc33a2" providerId="ADAL" clId="{2561BA1A-F32F-064E-9033-AAFC7156500D}" dt="2022-01-25T18:27:16.034" v="1614"/>
          <ac:spMkLst>
            <pc:docMk/>
            <pc:sldMk cId="1158137731" sldId="1273"/>
            <ac:spMk id="21" creationId="{B8B53955-DCD4-6840-B797-E327A89EB640}"/>
          </ac:spMkLst>
        </pc:spChg>
        <pc:spChg chg="add mod">
          <ac:chgData name="Mariah Helgeson" userId="51b1bd1c-374c-4333-91a8-ada6f1cc33a2" providerId="ADAL" clId="{2561BA1A-F32F-064E-9033-AAFC7156500D}" dt="2022-01-25T18:27:16.034" v="1614"/>
          <ac:spMkLst>
            <pc:docMk/>
            <pc:sldMk cId="1158137731" sldId="1273"/>
            <ac:spMk id="22" creationId="{562419F4-AC59-9140-A6EC-779B3C9CAC51}"/>
          </ac:spMkLst>
        </pc:spChg>
        <pc:spChg chg="add mod">
          <ac:chgData name="Mariah Helgeson" userId="51b1bd1c-374c-4333-91a8-ada6f1cc33a2" providerId="ADAL" clId="{2561BA1A-F32F-064E-9033-AAFC7156500D}" dt="2022-01-25T18:27:16.034" v="1614"/>
          <ac:spMkLst>
            <pc:docMk/>
            <pc:sldMk cId="1158137731" sldId="1273"/>
            <ac:spMk id="23" creationId="{94D4CEF2-2442-584F-B755-F564B1353E29}"/>
          </ac:spMkLst>
        </pc:spChg>
        <pc:spChg chg="add mod">
          <ac:chgData name="Mariah Helgeson" userId="51b1bd1c-374c-4333-91a8-ada6f1cc33a2" providerId="ADAL" clId="{2561BA1A-F32F-064E-9033-AAFC7156500D}" dt="2022-01-25T18:27:16.034" v="1614"/>
          <ac:spMkLst>
            <pc:docMk/>
            <pc:sldMk cId="1158137731" sldId="1273"/>
            <ac:spMk id="24" creationId="{FC79331F-2B05-D249-A8C3-70EFBB9EDA63}"/>
          </ac:spMkLst>
        </pc:spChg>
        <pc:spChg chg="add mod">
          <ac:chgData name="Mariah Helgeson" userId="51b1bd1c-374c-4333-91a8-ada6f1cc33a2" providerId="ADAL" clId="{2561BA1A-F32F-064E-9033-AAFC7156500D}" dt="2022-01-25T18:27:16.034" v="1614"/>
          <ac:spMkLst>
            <pc:docMk/>
            <pc:sldMk cId="1158137731" sldId="1273"/>
            <ac:spMk id="25" creationId="{0679DCCB-7480-ED46-B198-C7108CF95F5D}"/>
          </ac:spMkLst>
        </pc:spChg>
      </pc:sldChg>
      <pc:sldChg chg="addSp modSp mod chgLayout">
        <pc:chgData name="Mariah Helgeson" userId="51b1bd1c-374c-4333-91a8-ada6f1cc33a2" providerId="ADAL" clId="{2561BA1A-F32F-064E-9033-AAFC7156500D}" dt="2022-01-25T20:02:29.854" v="3648" actId="700"/>
        <pc:sldMkLst>
          <pc:docMk/>
          <pc:sldMk cId="2949465488" sldId="1274"/>
        </pc:sldMkLst>
        <pc:spChg chg="mod ord">
          <ac:chgData name="Mariah Helgeson" userId="51b1bd1c-374c-4333-91a8-ada6f1cc33a2" providerId="ADAL" clId="{2561BA1A-F32F-064E-9033-AAFC7156500D}" dt="2022-01-25T20:02:29.854" v="3648" actId="700"/>
          <ac:spMkLst>
            <pc:docMk/>
            <pc:sldMk cId="2949465488" sldId="1274"/>
            <ac:spMk id="2" creationId="{00000000-0000-0000-0000-000000000000}"/>
          </ac:spMkLst>
        </pc:spChg>
        <pc:spChg chg="mod ord">
          <ac:chgData name="Mariah Helgeson" userId="51b1bd1c-374c-4333-91a8-ada6f1cc33a2" providerId="ADAL" clId="{2561BA1A-F32F-064E-9033-AAFC7156500D}" dt="2022-01-25T20:02:29.854" v="3648" actId="700"/>
          <ac:spMkLst>
            <pc:docMk/>
            <pc:sldMk cId="2949465488" sldId="1274"/>
            <ac:spMk id="4" creationId="{00000000-0000-0000-0000-000000000000}"/>
          </ac:spMkLst>
        </pc:spChg>
        <pc:spChg chg="mod ord">
          <ac:chgData name="Mariah Helgeson" userId="51b1bd1c-374c-4333-91a8-ada6f1cc33a2" providerId="ADAL" clId="{2561BA1A-F32F-064E-9033-AAFC7156500D}" dt="2022-01-25T20:02:29.854" v="3648" actId="700"/>
          <ac:spMkLst>
            <pc:docMk/>
            <pc:sldMk cId="2949465488" sldId="1274"/>
            <ac:spMk id="8" creationId="{60DE09F1-F406-4BFD-BA3A-8D653896ED33}"/>
          </ac:spMkLst>
        </pc:spChg>
        <pc:spChg chg="add mod">
          <ac:chgData name="Mariah Helgeson" userId="51b1bd1c-374c-4333-91a8-ada6f1cc33a2" providerId="ADAL" clId="{2561BA1A-F32F-064E-9033-AAFC7156500D}" dt="2022-01-25T18:27:17.564" v="1615"/>
          <ac:spMkLst>
            <pc:docMk/>
            <pc:sldMk cId="2949465488" sldId="1274"/>
            <ac:spMk id="9" creationId="{AE20FF04-E42B-0B42-BB8D-7601F689B65B}"/>
          </ac:spMkLst>
        </pc:spChg>
        <pc:spChg chg="add mod">
          <ac:chgData name="Mariah Helgeson" userId="51b1bd1c-374c-4333-91a8-ada6f1cc33a2" providerId="ADAL" clId="{2561BA1A-F32F-064E-9033-AAFC7156500D}" dt="2022-01-25T18:27:17.564" v="1615"/>
          <ac:spMkLst>
            <pc:docMk/>
            <pc:sldMk cId="2949465488" sldId="1274"/>
            <ac:spMk id="10" creationId="{966C7567-2742-EC44-975F-FBD7C8247F49}"/>
          </ac:spMkLst>
        </pc:spChg>
        <pc:spChg chg="add mod">
          <ac:chgData name="Mariah Helgeson" userId="51b1bd1c-374c-4333-91a8-ada6f1cc33a2" providerId="ADAL" clId="{2561BA1A-F32F-064E-9033-AAFC7156500D}" dt="2022-01-25T18:27:17.564" v="1615"/>
          <ac:spMkLst>
            <pc:docMk/>
            <pc:sldMk cId="2949465488" sldId="1274"/>
            <ac:spMk id="11" creationId="{F3D6F4E9-CC91-D347-BE2E-8949C0530CFB}"/>
          </ac:spMkLst>
        </pc:spChg>
        <pc:spChg chg="add mod">
          <ac:chgData name="Mariah Helgeson" userId="51b1bd1c-374c-4333-91a8-ada6f1cc33a2" providerId="ADAL" clId="{2561BA1A-F32F-064E-9033-AAFC7156500D}" dt="2022-01-25T18:27:17.564" v="1615"/>
          <ac:spMkLst>
            <pc:docMk/>
            <pc:sldMk cId="2949465488" sldId="1274"/>
            <ac:spMk id="12" creationId="{5EF4B824-4E83-8743-B62F-862514063C6A}"/>
          </ac:spMkLst>
        </pc:spChg>
        <pc:spChg chg="add mod">
          <ac:chgData name="Mariah Helgeson" userId="51b1bd1c-374c-4333-91a8-ada6f1cc33a2" providerId="ADAL" clId="{2561BA1A-F32F-064E-9033-AAFC7156500D}" dt="2022-01-25T18:27:17.564" v="1615"/>
          <ac:spMkLst>
            <pc:docMk/>
            <pc:sldMk cId="2949465488" sldId="1274"/>
            <ac:spMk id="13" creationId="{75650ECD-10A2-7841-BF4D-6E773DF3904D}"/>
          </ac:spMkLst>
        </pc:spChg>
        <pc:spChg chg="add mod">
          <ac:chgData name="Mariah Helgeson" userId="51b1bd1c-374c-4333-91a8-ada6f1cc33a2" providerId="ADAL" clId="{2561BA1A-F32F-064E-9033-AAFC7156500D}" dt="2022-01-25T18:27:17.564" v="1615"/>
          <ac:spMkLst>
            <pc:docMk/>
            <pc:sldMk cId="2949465488" sldId="1274"/>
            <ac:spMk id="14" creationId="{B062E52E-D38C-7A4A-9963-E575188C0C7C}"/>
          </ac:spMkLst>
        </pc:spChg>
        <pc:spChg chg="add mod">
          <ac:chgData name="Mariah Helgeson" userId="51b1bd1c-374c-4333-91a8-ada6f1cc33a2" providerId="ADAL" clId="{2561BA1A-F32F-064E-9033-AAFC7156500D}" dt="2022-01-25T18:27:17.564" v="1615"/>
          <ac:spMkLst>
            <pc:docMk/>
            <pc:sldMk cId="2949465488" sldId="1274"/>
            <ac:spMk id="15" creationId="{40957B86-E33E-AD43-96EB-3E549BE370E2}"/>
          </ac:spMkLst>
        </pc:spChg>
        <pc:spChg chg="add mod">
          <ac:chgData name="Mariah Helgeson" userId="51b1bd1c-374c-4333-91a8-ada6f1cc33a2" providerId="ADAL" clId="{2561BA1A-F32F-064E-9033-AAFC7156500D}" dt="2022-01-25T18:27:17.564" v="1615"/>
          <ac:spMkLst>
            <pc:docMk/>
            <pc:sldMk cId="2949465488" sldId="1274"/>
            <ac:spMk id="16" creationId="{68BD6F38-B427-AD4C-AC00-F2F250FCD925}"/>
          </ac:spMkLst>
        </pc:spChg>
        <pc:spChg chg="add mod">
          <ac:chgData name="Mariah Helgeson" userId="51b1bd1c-374c-4333-91a8-ada6f1cc33a2" providerId="ADAL" clId="{2561BA1A-F32F-064E-9033-AAFC7156500D}" dt="2022-01-25T18:27:17.564" v="1615"/>
          <ac:spMkLst>
            <pc:docMk/>
            <pc:sldMk cId="2949465488" sldId="1274"/>
            <ac:spMk id="17" creationId="{9F240BC1-A5C3-9C45-8B82-C4381A4A7A64}"/>
          </ac:spMkLst>
        </pc:spChg>
        <pc:spChg chg="add mod">
          <ac:chgData name="Mariah Helgeson" userId="51b1bd1c-374c-4333-91a8-ada6f1cc33a2" providerId="ADAL" clId="{2561BA1A-F32F-064E-9033-AAFC7156500D}" dt="2022-01-25T18:27:17.564" v="1615"/>
          <ac:spMkLst>
            <pc:docMk/>
            <pc:sldMk cId="2949465488" sldId="1274"/>
            <ac:spMk id="18" creationId="{BDF57BA1-18B0-4640-893C-5E37414668E0}"/>
          </ac:spMkLst>
        </pc:spChg>
        <pc:spChg chg="add mod">
          <ac:chgData name="Mariah Helgeson" userId="51b1bd1c-374c-4333-91a8-ada6f1cc33a2" providerId="ADAL" clId="{2561BA1A-F32F-064E-9033-AAFC7156500D}" dt="2022-01-25T18:27:17.564" v="1615"/>
          <ac:spMkLst>
            <pc:docMk/>
            <pc:sldMk cId="2949465488" sldId="1274"/>
            <ac:spMk id="19" creationId="{A8217601-FDAF-3948-87B5-473295D71828}"/>
          </ac:spMkLst>
        </pc:spChg>
        <pc:spChg chg="add mod">
          <ac:chgData name="Mariah Helgeson" userId="51b1bd1c-374c-4333-91a8-ada6f1cc33a2" providerId="ADAL" clId="{2561BA1A-F32F-064E-9033-AAFC7156500D}" dt="2022-01-25T18:27:17.564" v="1615"/>
          <ac:spMkLst>
            <pc:docMk/>
            <pc:sldMk cId="2949465488" sldId="1274"/>
            <ac:spMk id="20" creationId="{5514A5CD-EFE6-4B49-BAE2-ADF8333F943A}"/>
          </ac:spMkLst>
        </pc:spChg>
        <pc:spChg chg="add mod">
          <ac:chgData name="Mariah Helgeson" userId="51b1bd1c-374c-4333-91a8-ada6f1cc33a2" providerId="ADAL" clId="{2561BA1A-F32F-064E-9033-AAFC7156500D}" dt="2022-01-25T18:27:17.564" v="1615"/>
          <ac:spMkLst>
            <pc:docMk/>
            <pc:sldMk cId="2949465488" sldId="1274"/>
            <ac:spMk id="21" creationId="{9EC27D3C-11DF-BF4F-8169-41EA442B57A0}"/>
          </ac:spMkLst>
        </pc:spChg>
        <pc:spChg chg="add mod">
          <ac:chgData name="Mariah Helgeson" userId="51b1bd1c-374c-4333-91a8-ada6f1cc33a2" providerId="ADAL" clId="{2561BA1A-F32F-064E-9033-AAFC7156500D}" dt="2022-01-25T18:27:17.564" v="1615"/>
          <ac:spMkLst>
            <pc:docMk/>
            <pc:sldMk cId="2949465488" sldId="1274"/>
            <ac:spMk id="22" creationId="{1F60E7CC-15D3-9D44-AA6C-016A7520B654}"/>
          </ac:spMkLst>
        </pc:spChg>
        <pc:spChg chg="add mod">
          <ac:chgData name="Mariah Helgeson" userId="51b1bd1c-374c-4333-91a8-ada6f1cc33a2" providerId="ADAL" clId="{2561BA1A-F32F-064E-9033-AAFC7156500D}" dt="2022-01-25T18:27:17.564" v="1615"/>
          <ac:spMkLst>
            <pc:docMk/>
            <pc:sldMk cId="2949465488" sldId="1274"/>
            <ac:spMk id="23" creationId="{D70C12CE-9F49-C64D-A830-CB5AF0DE5618}"/>
          </ac:spMkLst>
        </pc:spChg>
        <pc:spChg chg="add mod">
          <ac:chgData name="Mariah Helgeson" userId="51b1bd1c-374c-4333-91a8-ada6f1cc33a2" providerId="ADAL" clId="{2561BA1A-F32F-064E-9033-AAFC7156500D}" dt="2022-01-25T18:27:17.564" v="1615"/>
          <ac:spMkLst>
            <pc:docMk/>
            <pc:sldMk cId="2949465488" sldId="1274"/>
            <ac:spMk id="24" creationId="{DBBD235E-BC17-1142-8EA0-E6C739E94CE6}"/>
          </ac:spMkLst>
        </pc:spChg>
        <pc:spChg chg="add mod">
          <ac:chgData name="Mariah Helgeson" userId="51b1bd1c-374c-4333-91a8-ada6f1cc33a2" providerId="ADAL" clId="{2561BA1A-F32F-064E-9033-AAFC7156500D}" dt="2022-01-25T18:27:17.564" v="1615"/>
          <ac:spMkLst>
            <pc:docMk/>
            <pc:sldMk cId="2949465488" sldId="1274"/>
            <ac:spMk id="25" creationId="{4AA59FE4-2DBC-7A41-B936-AE309E222342}"/>
          </ac:spMkLst>
        </pc:spChg>
      </pc:sldChg>
      <pc:sldChg chg="addSp modSp mod chgLayout">
        <pc:chgData name="Mariah Helgeson" userId="51b1bd1c-374c-4333-91a8-ada6f1cc33a2" providerId="ADAL" clId="{2561BA1A-F32F-064E-9033-AAFC7156500D}" dt="2022-01-25T20:02:29.854" v="3648" actId="700"/>
        <pc:sldMkLst>
          <pc:docMk/>
          <pc:sldMk cId="2633312669" sldId="1275"/>
        </pc:sldMkLst>
        <pc:spChg chg="mod ord">
          <ac:chgData name="Mariah Helgeson" userId="51b1bd1c-374c-4333-91a8-ada6f1cc33a2" providerId="ADAL" clId="{2561BA1A-F32F-064E-9033-AAFC7156500D}" dt="2022-01-25T20:02:29.854" v="3648" actId="700"/>
          <ac:spMkLst>
            <pc:docMk/>
            <pc:sldMk cId="2633312669" sldId="1275"/>
            <ac:spMk id="2" creationId="{00000000-0000-0000-0000-000000000000}"/>
          </ac:spMkLst>
        </pc:spChg>
        <pc:spChg chg="mod ord">
          <ac:chgData name="Mariah Helgeson" userId="51b1bd1c-374c-4333-91a8-ada6f1cc33a2" providerId="ADAL" clId="{2561BA1A-F32F-064E-9033-AAFC7156500D}" dt="2022-01-25T20:02:29.854" v="3648" actId="700"/>
          <ac:spMkLst>
            <pc:docMk/>
            <pc:sldMk cId="2633312669" sldId="1275"/>
            <ac:spMk id="4" creationId="{00000000-0000-0000-0000-000000000000}"/>
          </ac:spMkLst>
        </pc:spChg>
        <pc:spChg chg="mod ord">
          <ac:chgData name="Mariah Helgeson" userId="51b1bd1c-374c-4333-91a8-ada6f1cc33a2" providerId="ADAL" clId="{2561BA1A-F32F-064E-9033-AAFC7156500D}" dt="2022-01-25T20:02:29.854" v="3648" actId="700"/>
          <ac:spMkLst>
            <pc:docMk/>
            <pc:sldMk cId="2633312669" sldId="1275"/>
            <ac:spMk id="8" creationId="{60DE09F1-F406-4BFD-BA3A-8D653896ED33}"/>
          </ac:spMkLst>
        </pc:spChg>
        <pc:spChg chg="add mod">
          <ac:chgData name="Mariah Helgeson" userId="51b1bd1c-374c-4333-91a8-ada6f1cc33a2" providerId="ADAL" clId="{2561BA1A-F32F-064E-9033-AAFC7156500D}" dt="2022-01-25T18:27:19.116" v="1616"/>
          <ac:spMkLst>
            <pc:docMk/>
            <pc:sldMk cId="2633312669" sldId="1275"/>
            <ac:spMk id="9" creationId="{2FA78B02-B1FC-604D-BA3A-7395BEB76455}"/>
          </ac:spMkLst>
        </pc:spChg>
        <pc:spChg chg="add mod">
          <ac:chgData name="Mariah Helgeson" userId="51b1bd1c-374c-4333-91a8-ada6f1cc33a2" providerId="ADAL" clId="{2561BA1A-F32F-064E-9033-AAFC7156500D}" dt="2022-01-25T18:27:19.116" v="1616"/>
          <ac:spMkLst>
            <pc:docMk/>
            <pc:sldMk cId="2633312669" sldId="1275"/>
            <ac:spMk id="10" creationId="{D7252915-D13C-0C47-A172-DBDC355FC791}"/>
          </ac:spMkLst>
        </pc:spChg>
        <pc:spChg chg="add mod">
          <ac:chgData name="Mariah Helgeson" userId="51b1bd1c-374c-4333-91a8-ada6f1cc33a2" providerId="ADAL" clId="{2561BA1A-F32F-064E-9033-AAFC7156500D}" dt="2022-01-25T18:27:19.116" v="1616"/>
          <ac:spMkLst>
            <pc:docMk/>
            <pc:sldMk cId="2633312669" sldId="1275"/>
            <ac:spMk id="11" creationId="{4896A1A2-0B1C-2446-91C6-F3B4B437A9AF}"/>
          </ac:spMkLst>
        </pc:spChg>
        <pc:spChg chg="add mod">
          <ac:chgData name="Mariah Helgeson" userId="51b1bd1c-374c-4333-91a8-ada6f1cc33a2" providerId="ADAL" clId="{2561BA1A-F32F-064E-9033-AAFC7156500D}" dt="2022-01-25T18:27:19.116" v="1616"/>
          <ac:spMkLst>
            <pc:docMk/>
            <pc:sldMk cId="2633312669" sldId="1275"/>
            <ac:spMk id="12" creationId="{786F6D55-A69D-7242-8E8B-62D6ACBBA0E8}"/>
          </ac:spMkLst>
        </pc:spChg>
        <pc:spChg chg="add mod">
          <ac:chgData name="Mariah Helgeson" userId="51b1bd1c-374c-4333-91a8-ada6f1cc33a2" providerId="ADAL" clId="{2561BA1A-F32F-064E-9033-AAFC7156500D}" dt="2022-01-25T18:27:19.116" v="1616"/>
          <ac:spMkLst>
            <pc:docMk/>
            <pc:sldMk cId="2633312669" sldId="1275"/>
            <ac:spMk id="13" creationId="{E3FB8FF8-55EB-EE4F-AC29-554DB0C69100}"/>
          </ac:spMkLst>
        </pc:spChg>
        <pc:spChg chg="add mod">
          <ac:chgData name="Mariah Helgeson" userId="51b1bd1c-374c-4333-91a8-ada6f1cc33a2" providerId="ADAL" clId="{2561BA1A-F32F-064E-9033-AAFC7156500D}" dt="2022-01-25T18:27:19.116" v="1616"/>
          <ac:spMkLst>
            <pc:docMk/>
            <pc:sldMk cId="2633312669" sldId="1275"/>
            <ac:spMk id="14" creationId="{5EDCDFBC-33D7-C140-87C4-F7E0E083D337}"/>
          </ac:spMkLst>
        </pc:spChg>
        <pc:spChg chg="add mod">
          <ac:chgData name="Mariah Helgeson" userId="51b1bd1c-374c-4333-91a8-ada6f1cc33a2" providerId="ADAL" clId="{2561BA1A-F32F-064E-9033-AAFC7156500D}" dt="2022-01-25T18:27:19.116" v="1616"/>
          <ac:spMkLst>
            <pc:docMk/>
            <pc:sldMk cId="2633312669" sldId="1275"/>
            <ac:spMk id="15" creationId="{30A0EE40-41E1-4641-AD27-C39F5E3C4819}"/>
          </ac:spMkLst>
        </pc:spChg>
        <pc:spChg chg="add mod">
          <ac:chgData name="Mariah Helgeson" userId="51b1bd1c-374c-4333-91a8-ada6f1cc33a2" providerId="ADAL" clId="{2561BA1A-F32F-064E-9033-AAFC7156500D}" dt="2022-01-25T18:27:19.116" v="1616"/>
          <ac:spMkLst>
            <pc:docMk/>
            <pc:sldMk cId="2633312669" sldId="1275"/>
            <ac:spMk id="16" creationId="{F563A7EC-31B1-2048-869D-5031936006A8}"/>
          </ac:spMkLst>
        </pc:spChg>
        <pc:spChg chg="add mod">
          <ac:chgData name="Mariah Helgeson" userId="51b1bd1c-374c-4333-91a8-ada6f1cc33a2" providerId="ADAL" clId="{2561BA1A-F32F-064E-9033-AAFC7156500D}" dt="2022-01-25T18:27:19.116" v="1616"/>
          <ac:spMkLst>
            <pc:docMk/>
            <pc:sldMk cId="2633312669" sldId="1275"/>
            <ac:spMk id="17" creationId="{7067588A-F915-E746-B43B-D8B0BC920901}"/>
          </ac:spMkLst>
        </pc:spChg>
        <pc:spChg chg="add mod">
          <ac:chgData name="Mariah Helgeson" userId="51b1bd1c-374c-4333-91a8-ada6f1cc33a2" providerId="ADAL" clId="{2561BA1A-F32F-064E-9033-AAFC7156500D}" dt="2022-01-25T18:27:19.116" v="1616"/>
          <ac:spMkLst>
            <pc:docMk/>
            <pc:sldMk cId="2633312669" sldId="1275"/>
            <ac:spMk id="18" creationId="{AEB7BC72-26E4-444B-ACF4-4E9E8FC7FB61}"/>
          </ac:spMkLst>
        </pc:spChg>
        <pc:spChg chg="add mod">
          <ac:chgData name="Mariah Helgeson" userId="51b1bd1c-374c-4333-91a8-ada6f1cc33a2" providerId="ADAL" clId="{2561BA1A-F32F-064E-9033-AAFC7156500D}" dt="2022-01-25T18:27:19.116" v="1616"/>
          <ac:spMkLst>
            <pc:docMk/>
            <pc:sldMk cId="2633312669" sldId="1275"/>
            <ac:spMk id="19" creationId="{317501A6-DF6C-BD4A-8446-00C9831C6F6E}"/>
          </ac:spMkLst>
        </pc:spChg>
        <pc:spChg chg="add mod">
          <ac:chgData name="Mariah Helgeson" userId="51b1bd1c-374c-4333-91a8-ada6f1cc33a2" providerId="ADAL" clId="{2561BA1A-F32F-064E-9033-AAFC7156500D}" dt="2022-01-25T18:27:19.116" v="1616"/>
          <ac:spMkLst>
            <pc:docMk/>
            <pc:sldMk cId="2633312669" sldId="1275"/>
            <ac:spMk id="20" creationId="{A8E8A34C-E746-244C-AC03-55ABB188AE23}"/>
          </ac:spMkLst>
        </pc:spChg>
        <pc:spChg chg="add mod">
          <ac:chgData name="Mariah Helgeson" userId="51b1bd1c-374c-4333-91a8-ada6f1cc33a2" providerId="ADAL" clId="{2561BA1A-F32F-064E-9033-AAFC7156500D}" dt="2022-01-25T18:27:19.116" v="1616"/>
          <ac:spMkLst>
            <pc:docMk/>
            <pc:sldMk cId="2633312669" sldId="1275"/>
            <ac:spMk id="21" creationId="{997AF747-CA0B-D440-B795-7B1DF6170890}"/>
          </ac:spMkLst>
        </pc:spChg>
        <pc:spChg chg="add mod">
          <ac:chgData name="Mariah Helgeson" userId="51b1bd1c-374c-4333-91a8-ada6f1cc33a2" providerId="ADAL" clId="{2561BA1A-F32F-064E-9033-AAFC7156500D}" dt="2022-01-25T18:27:19.116" v="1616"/>
          <ac:spMkLst>
            <pc:docMk/>
            <pc:sldMk cId="2633312669" sldId="1275"/>
            <ac:spMk id="22" creationId="{A7CBDC0F-4CB0-AC4B-B09C-CBDFDB1754AE}"/>
          </ac:spMkLst>
        </pc:spChg>
        <pc:spChg chg="add mod">
          <ac:chgData name="Mariah Helgeson" userId="51b1bd1c-374c-4333-91a8-ada6f1cc33a2" providerId="ADAL" clId="{2561BA1A-F32F-064E-9033-AAFC7156500D}" dt="2022-01-25T18:27:19.116" v="1616"/>
          <ac:spMkLst>
            <pc:docMk/>
            <pc:sldMk cId="2633312669" sldId="1275"/>
            <ac:spMk id="23" creationId="{7360C884-6F09-C648-BB40-4A9A3236193E}"/>
          </ac:spMkLst>
        </pc:spChg>
        <pc:spChg chg="add mod">
          <ac:chgData name="Mariah Helgeson" userId="51b1bd1c-374c-4333-91a8-ada6f1cc33a2" providerId="ADAL" clId="{2561BA1A-F32F-064E-9033-AAFC7156500D}" dt="2022-01-25T18:27:19.116" v="1616"/>
          <ac:spMkLst>
            <pc:docMk/>
            <pc:sldMk cId="2633312669" sldId="1275"/>
            <ac:spMk id="24" creationId="{4ED2B79B-BCCC-9F4D-8FD9-9E6CC162B1AD}"/>
          </ac:spMkLst>
        </pc:spChg>
        <pc:spChg chg="add mod">
          <ac:chgData name="Mariah Helgeson" userId="51b1bd1c-374c-4333-91a8-ada6f1cc33a2" providerId="ADAL" clId="{2561BA1A-F32F-064E-9033-AAFC7156500D}" dt="2022-01-25T18:27:19.116" v="1616"/>
          <ac:spMkLst>
            <pc:docMk/>
            <pc:sldMk cId="2633312669" sldId="1275"/>
            <ac:spMk id="25" creationId="{00C5CEF4-96ED-8946-A66A-F4094B611CB8}"/>
          </ac:spMkLst>
        </pc:spChg>
      </pc:sldChg>
      <pc:sldChg chg="addSp modSp mod chgLayout">
        <pc:chgData name="Mariah Helgeson" userId="51b1bd1c-374c-4333-91a8-ada6f1cc33a2" providerId="ADAL" clId="{2561BA1A-F32F-064E-9033-AAFC7156500D}" dt="2022-01-25T20:02:29.854" v="3648" actId="700"/>
        <pc:sldMkLst>
          <pc:docMk/>
          <pc:sldMk cId="3941617585" sldId="1276"/>
        </pc:sldMkLst>
        <pc:spChg chg="mod ord">
          <ac:chgData name="Mariah Helgeson" userId="51b1bd1c-374c-4333-91a8-ada6f1cc33a2" providerId="ADAL" clId="{2561BA1A-F32F-064E-9033-AAFC7156500D}" dt="2022-01-25T20:02:29.854" v="3648" actId="700"/>
          <ac:spMkLst>
            <pc:docMk/>
            <pc:sldMk cId="3941617585" sldId="1276"/>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41617585" sldId="1276"/>
            <ac:spMk id="4" creationId="{00000000-0000-0000-0000-000000000000}"/>
          </ac:spMkLst>
        </pc:spChg>
        <pc:spChg chg="mod ord">
          <ac:chgData name="Mariah Helgeson" userId="51b1bd1c-374c-4333-91a8-ada6f1cc33a2" providerId="ADAL" clId="{2561BA1A-F32F-064E-9033-AAFC7156500D}" dt="2022-01-25T20:02:29.854" v="3648" actId="700"/>
          <ac:spMkLst>
            <pc:docMk/>
            <pc:sldMk cId="3941617585" sldId="1276"/>
            <ac:spMk id="8" creationId="{60DE09F1-F406-4BFD-BA3A-8D653896ED33}"/>
          </ac:spMkLst>
        </pc:spChg>
        <pc:spChg chg="add mod">
          <ac:chgData name="Mariah Helgeson" userId="51b1bd1c-374c-4333-91a8-ada6f1cc33a2" providerId="ADAL" clId="{2561BA1A-F32F-064E-9033-AAFC7156500D}" dt="2022-01-25T18:27:20.537" v="1617"/>
          <ac:spMkLst>
            <pc:docMk/>
            <pc:sldMk cId="3941617585" sldId="1276"/>
            <ac:spMk id="9" creationId="{E0ED71A2-C3A4-804C-995C-38EB40FED07F}"/>
          </ac:spMkLst>
        </pc:spChg>
        <pc:spChg chg="add mod">
          <ac:chgData name="Mariah Helgeson" userId="51b1bd1c-374c-4333-91a8-ada6f1cc33a2" providerId="ADAL" clId="{2561BA1A-F32F-064E-9033-AAFC7156500D}" dt="2022-01-25T18:27:20.537" v="1617"/>
          <ac:spMkLst>
            <pc:docMk/>
            <pc:sldMk cId="3941617585" sldId="1276"/>
            <ac:spMk id="10" creationId="{DB5D77C1-937D-2048-A952-399620E4F7A2}"/>
          </ac:spMkLst>
        </pc:spChg>
        <pc:spChg chg="add mod">
          <ac:chgData name="Mariah Helgeson" userId="51b1bd1c-374c-4333-91a8-ada6f1cc33a2" providerId="ADAL" clId="{2561BA1A-F32F-064E-9033-AAFC7156500D}" dt="2022-01-25T18:27:20.537" v="1617"/>
          <ac:spMkLst>
            <pc:docMk/>
            <pc:sldMk cId="3941617585" sldId="1276"/>
            <ac:spMk id="11" creationId="{41C4A2B9-CD0A-E246-AE60-203E2B6A0CFF}"/>
          </ac:spMkLst>
        </pc:spChg>
        <pc:spChg chg="add mod">
          <ac:chgData name="Mariah Helgeson" userId="51b1bd1c-374c-4333-91a8-ada6f1cc33a2" providerId="ADAL" clId="{2561BA1A-F32F-064E-9033-AAFC7156500D}" dt="2022-01-25T18:27:20.537" v="1617"/>
          <ac:spMkLst>
            <pc:docMk/>
            <pc:sldMk cId="3941617585" sldId="1276"/>
            <ac:spMk id="12" creationId="{C024CC82-8A49-8C4C-86D1-7F7B871656A0}"/>
          </ac:spMkLst>
        </pc:spChg>
        <pc:spChg chg="add mod">
          <ac:chgData name="Mariah Helgeson" userId="51b1bd1c-374c-4333-91a8-ada6f1cc33a2" providerId="ADAL" clId="{2561BA1A-F32F-064E-9033-AAFC7156500D}" dt="2022-01-25T18:27:20.537" v="1617"/>
          <ac:spMkLst>
            <pc:docMk/>
            <pc:sldMk cId="3941617585" sldId="1276"/>
            <ac:spMk id="13" creationId="{06C4EB71-287D-7040-B949-933ECC630D28}"/>
          </ac:spMkLst>
        </pc:spChg>
        <pc:spChg chg="add mod">
          <ac:chgData name="Mariah Helgeson" userId="51b1bd1c-374c-4333-91a8-ada6f1cc33a2" providerId="ADAL" clId="{2561BA1A-F32F-064E-9033-AAFC7156500D}" dt="2022-01-25T18:27:20.537" v="1617"/>
          <ac:spMkLst>
            <pc:docMk/>
            <pc:sldMk cId="3941617585" sldId="1276"/>
            <ac:spMk id="14" creationId="{9B9AE218-8126-8C4A-8EC1-B6AD9C39E008}"/>
          </ac:spMkLst>
        </pc:spChg>
        <pc:spChg chg="add mod">
          <ac:chgData name="Mariah Helgeson" userId="51b1bd1c-374c-4333-91a8-ada6f1cc33a2" providerId="ADAL" clId="{2561BA1A-F32F-064E-9033-AAFC7156500D}" dt="2022-01-25T18:27:20.537" v="1617"/>
          <ac:spMkLst>
            <pc:docMk/>
            <pc:sldMk cId="3941617585" sldId="1276"/>
            <ac:spMk id="15" creationId="{A1F57F2F-A275-A244-B7C5-4AE0BEF36ED0}"/>
          </ac:spMkLst>
        </pc:spChg>
        <pc:spChg chg="add mod">
          <ac:chgData name="Mariah Helgeson" userId="51b1bd1c-374c-4333-91a8-ada6f1cc33a2" providerId="ADAL" clId="{2561BA1A-F32F-064E-9033-AAFC7156500D}" dt="2022-01-25T18:27:20.537" v="1617"/>
          <ac:spMkLst>
            <pc:docMk/>
            <pc:sldMk cId="3941617585" sldId="1276"/>
            <ac:spMk id="16" creationId="{D9AD37DB-8B72-8149-A53A-C62ACA21128E}"/>
          </ac:spMkLst>
        </pc:spChg>
        <pc:spChg chg="add mod">
          <ac:chgData name="Mariah Helgeson" userId="51b1bd1c-374c-4333-91a8-ada6f1cc33a2" providerId="ADAL" clId="{2561BA1A-F32F-064E-9033-AAFC7156500D}" dt="2022-01-25T18:27:20.537" v="1617"/>
          <ac:spMkLst>
            <pc:docMk/>
            <pc:sldMk cId="3941617585" sldId="1276"/>
            <ac:spMk id="17" creationId="{2301D4E9-B5BF-5D4F-963F-A32CD5812FC3}"/>
          </ac:spMkLst>
        </pc:spChg>
        <pc:spChg chg="add mod">
          <ac:chgData name="Mariah Helgeson" userId="51b1bd1c-374c-4333-91a8-ada6f1cc33a2" providerId="ADAL" clId="{2561BA1A-F32F-064E-9033-AAFC7156500D}" dt="2022-01-25T18:27:20.537" v="1617"/>
          <ac:spMkLst>
            <pc:docMk/>
            <pc:sldMk cId="3941617585" sldId="1276"/>
            <ac:spMk id="18" creationId="{3E24BCAC-34B7-1042-81BD-83C9162DBCE1}"/>
          </ac:spMkLst>
        </pc:spChg>
        <pc:spChg chg="add mod">
          <ac:chgData name="Mariah Helgeson" userId="51b1bd1c-374c-4333-91a8-ada6f1cc33a2" providerId="ADAL" clId="{2561BA1A-F32F-064E-9033-AAFC7156500D}" dt="2022-01-25T18:27:20.537" v="1617"/>
          <ac:spMkLst>
            <pc:docMk/>
            <pc:sldMk cId="3941617585" sldId="1276"/>
            <ac:spMk id="19" creationId="{3F3FC6B1-C878-EF43-94F7-3F15D2ABB7DE}"/>
          </ac:spMkLst>
        </pc:spChg>
        <pc:spChg chg="add mod">
          <ac:chgData name="Mariah Helgeson" userId="51b1bd1c-374c-4333-91a8-ada6f1cc33a2" providerId="ADAL" clId="{2561BA1A-F32F-064E-9033-AAFC7156500D}" dt="2022-01-25T18:27:20.537" v="1617"/>
          <ac:spMkLst>
            <pc:docMk/>
            <pc:sldMk cId="3941617585" sldId="1276"/>
            <ac:spMk id="20" creationId="{E3BCCC49-BFC3-624C-8C8C-F9DBE56FD030}"/>
          </ac:spMkLst>
        </pc:spChg>
        <pc:spChg chg="add mod">
          <ac:chgData name="Mariah Helgeson" userId="51b1bd1c-374c-4333-91a8-ada6f1cc33a2" providerId="ADAL" clId="{2561BA1A-F32F-064E-9033-AAFC7156500D}" dt="2022-01-25T18:27:20.537" v="1617"/>
          <ac:spMkLst>
            <pc:docMk/>
            <pc:sldMk cId="3941617585" sldId="1276"/>
            <ac:spMk id="21" creationId="{EF76B46F-6FE3-B949-82F2-F513242ABAEE}"/>
          </ac:spMkLst>
        </pc:spChg>
        <pc:spChg chg="add mod">
          <ac:chgData name="Mariah Helgeson" userId="51b1bd1c-374c-4333-91a8-ada6f1cc33a2" providerId="ADAL" clId="{2561BA1A-F32F-064E-9033-AAFC7156500D}" dt="2022-01-25T18:27:20.537" v="1617"/>
          <ac:spMkLst>
            <pc:docMk/>
            <pc:sldMk cId="3941617585" sldId="1276"/>
            <ac:spMk id="22" creationId="{00065D18-20CE-BB4C-8148-29349574F458}"/>
          </ac:spMkLst>
        </pc:spChg>
        <pc:spChg chg="add mod">
          <ac:chgData name="Mariah Helgeson" userId="51b1bd1c-374c-4333-91a8-ada6f1cc33a2" providerId="ADAL" clId="{2561BA1A-F32F-064E-9033-AAFC7156500D}" dt="2022-01-25T18:27:20.537" v="1617"/>
          <ac:spMkLst>
            <pc:docMk/>
            <pc:sldMk cId="3941617585" sldId="1276"/>
            <ac:spMk id="23" creationId="{46079453-1821-A342-AD0F-EB53BA2E405E}"/>
          </ac:spMkLst>
        </pc:spChg>
        <pc:spChg chg="add mod">
          <ac:chgData name="Mariah Helgeson" userId="51b1bd1c-374c-4333-91a8-ada6f1cc33a2" providerId="ADAL" clId="{2561BA1A-F32F-064E-9033-AAFC7156500D}" dt="2022-01-25T18:27:20.537" v="1617"/>
          <ac:spMkLst>
            <pc:docMk/>
            <pc:sldMk cId="3941617585" sldId="1276"/>
            <ac:spMk id="24" creationId="{0AA39E02-2C33-894E-B47E-AACFBBD7ADAD}"/>
          </ac:spMkLst>
        </pc:spChg>
        <pc:spChg chg="add mod">
          <ac:chgData name="Mariah Helgeson" userId="51b1bd1c-374c-4333-91a8-ada6f1cc33a2" providerId="ADAL" clId="{2561BA1A-F32F-064E-9033-AAFC7156500D}" dt="2022-01-25T18:27:20.537" v="1617"/>
          <ac:spMkLst>
            <pc:docMk/>
            <pc:sldMk cId="3941617585" sldId="1276"/>
            <ac:spMk id="25" creationId="{54D17A60-71E0-BB4D-BA86-F0DACF37E8D4}"/>
          </ac:spMkLst>
        </pc:spChg>
      </pc:sldChg>
      <pc:sldChg chg="addSp modSp mod chgLayout">
        <pc:chgData name="Mariah Helgeson" userId="51b1bd1c-374c-4333-91a8-ada6f1cc33a2" providerId="ADAL" clId="{2561BA1A-F32F-064E-9033-AAFC7156500D}" dt="2022-01-25T20:02:29.854" v="3648" actId="700"/>
        <pc:sldMkLst>
          <pc:docMk/>
          <pc:sldMk cId="404296411" sldId="1277"/>
        </pc:sldMkLst>
        <pc:spChg chg="mod ord">
          <ac:chgData name="Mariah Helgeson" userId="51b1bd1c-374c-4333-91a8-ada6f1cc33a2" providerId="ADAL" clId="{2561BA1A-F32F-064E-9033-AAFC7156500D}" dt="2022-01-25T20:02:29.854" v="3648" actId="700"/>
          <ac:spMkLst>
            <pc:docMk/>
            <pc:sldMk cId="404296411" sldId="1277"/>
            <ac:spMk id="2" creationId="{00000000-0000-0000-0000-000000000000}"/>
          </ac:spMkLst>
        </pc:spChg>
        <pc:spChg chg="mod ord">
          <ac:chgData name="Mariah Helgeson" userId="51b1bd1c-374c-4333-91a8-ada6f1cc33a2" providerId="ADAL" clId="{2561BA1A-F32F-064E-9033-AAFC7156500D}" dt="2022-01-25T20:02:29.854" v="3648" actId="700"/>
          <ac:spMkLst>
            <pc:docMk/>
            <pc:sldMk cId="404296411" sldId="1277"/>
            <ac:spMk id="4" creationId="{00000000-0000-0000-0000-000000000000}"/>
          </ac:spMkLst>
        </pc:spChg>
        <pc:spChg chg="mod ord">
          <ac:chgData name="Mariah Helgeson" userId="51b1bd1c-374c-4333-91a8-ada6f1cc33a2" providerId="ADAL" clId="{2561BA1A-F32F-064E-9033-AAFC7156500D}" dt="2022-01-25T20:02:29.854" v="3648" actId="700"/>
          <ac:spMkLst>
            <pc:docMk/>
            <pc:sldMk cId="404296411" sldId="1277"/>
            <ac:spMk id="8" creationId="{60DE09F1-F406-4BFD-BA3A-8D653896ED33}"/>
          </ac:spMkLst>
        </pc:spChg>
        <pc:spChg chg="add mod">
          <ac:chgData name="Mariah Helgeson" userId="51b1bd1c-374c-4333-91a8-ada6f1cc33a2" providerId="ADAL" clId="{2561BA1A-F32F-064E-9033-AAFC7156500D}" dt="2022-01-25T18:27:21.991" v="1618"/>
          <ac:spMkLst>
            <pc:docMk/>
            <pc:sldMk cId="404296411" sldId="1277"/>
            <ac:spMk id="9" creationId="{48EDEEE0-5B31-A941-B68B-59051C2CC012}"/>
          </ac:spMkLst>
        </pc:spChg>
        <pc:spChg chg="add mod">
          <ac:chgData name="Mariah Helgeson" userId="51b1bd1c-374c-4333-91a8-ada6f1cc33a2" providerId="ADAL" clId="{2561BA1A-F32F-064E-9033-AAFC7156500D}" dt="2022-01-25T18:27:21.991" v="1618"/>
          <ac:spMkLst>
            <pc:docMk/>
            <pc:sldMk cId="404296411" sldId="1277"/>
            <ac:spMk id="10" creationId="{3DDB332D-5BF8-AF44-900C-EB7E2FF13DBD}"/>
          </ac:spMkLst>
        </pc:spChg>
        <pc:spChg chg="add mod">
          <ac:chgData name="Mariah Helgeson" userId="51b1bd1c-374c-4333-91a8-ada6f1cc33a2" providerId="ADAL" clId="{2561BA1A-F32F-064E-9033-AAFC7156500D}" dt="2022-01-25T18:27:21.991" v="1618"/>
          <ac:spMkLst>
            <pc:docMk/>
            <pc:sldMk cId="404296411" sldId="1277"/>
            <ac:spMk id="11" creationId="{BBF0CA47-6D9D-E044-B1E8-4F2FFC199FFB}"/>
          </ac:spMkLst>
        </pc:spChg>
        <pc:spChg chg="add mod">
          <ac:chgData name="Mariah Helgeson" userId="51b1bd1c-374c-4333-91a8-ada6f1cc33a2" providerId="ADAL" clId="{2561BA1A-F32F-064E-9033-AAFC7156500D}" dt="2022-01-25T18:27:21.991" v="1618"/>
          <ac:spMkLst>
            <pc:docMk/>
            <pc:sldMk cId="404296411" sldId="1277"/>
            <ac:spMk id="12" creationId="{B3D57EED-0968-9848-977E-965863D8501D}"/>
          </ac:spMkLst>
        </pc:spChg>
        <pc:spChg chg="add mod">
          <ac:chgData name="Mariah Helgeson" userId="51b1bd1c-374c-4333-91a8-ada6f1cc33a2" providerId="ADAL" clId="{2561BA1A-F32F-064E-9033-AAFC7156500D}" dt="2022-01-25T18:27:21.991" v="1618"/>
          <ac:spMkLst>
            <pc:docMk/>
            <pc:sldMk cId="404296411" sldId="1277"/>
            <ac:spMk id="13" creationId="{38D86443-AA92-FB4C-B25B-121A0D4C72F0}"/>
          </ac:spMkLst>
        </pc:spChg>
        <pc:spChg chg="add mod">
          <ac:chgData name="Mariah Helgeson" userId="51b1bd1c-374c-4333-91a8-ada6f1cc33a2" providerId="ADAL" clId="{2561BA1A-F32F-064E-9033-AAFC7156500D}" dt="2022-01-25T18:27:21.991" v="1618"/>
          <ac:spMkLst>
            <pc:docMk/>
            <pc:sldMk cId="404296411" sldId="1277"/>
            <ac:spMk id="14" creationId="{F15DB48F-6EB2-1A4C-93C0-CA4C075B9EE8}"/>
          </ac:spMkLst>
        </pc:spChg>
        <pc:spChg chg="add mod">
          <ac:chgData name="Mariah Helgeson" userId="51b1bd1c-374c-4333-91a8-ada6f1cc33a2" providerId="ADAL" clId="{2561BA1A-F32F-064E-9033-AAFC7156500D}" dt="2022-01-25T18:27:21.991" v="1618"/>
          <ac:spMkLst>
            <pc:docMk/>
            <pc:sldMk cId="404296411" sldId="1277"/>
            <ac:spMk id="15" creationId="{A250CCFC-CAD3-B542-9126-BAE269FF20B0}"/>
          </ac:spMkLst>
        </pc:spChg>
        <pc:spChg chg="add mod">
          <ac:chgData name="Mariah Helgeson" userId="51b1bd1c-374c-4333-91a8-ada6f1cc33a2" providerId="ADAL" clId="{2561BA1A-F32F-064E-9033-AAFC7156500D}" dt="2022-01-25T18:27:21.991" v="1618"/>
          <ac:spMkLst>
            <pc:docMk/>
            <pc:sldMk cId="404296411" sldId="1277"/>
            <ac:spMk id="16" creationId="{078B8C62-1532-324D-AD55-6B6347CA4A4E}"/>
          </ac:spMkLst>
        </pc:spChg>
        <pc:spChg chg="add mod">
          <ac:chgData name="Mariah Helgeson" userId="51b1bd1c-374c-4333-91a8-ada6f1cc33a2" providerId="ADAL" clId="{2561BA1A-F32F-064E-9033-AAFC7156500D}" dt="2022-01-25T18:27:21.991" v="1618"/>
          <ac:spMkLst>
            <pc:docMk/>
            <pc:sldMk cId="404296411" sldId="1277"/>
            <ac:spMk id="17" creationId="{E1B856B1-88D4-974F-963C-BE2300C967E8}"/>
          </ac:spMkLst>
        </pc:spChg>
        <pc:spChg chg="add mod">
          <ac:chgData name="Mariah Helgeson" userId="51b1bd1c-374c-4333-91a8-ada6f1cc33a2" providerId="ADAL" clId="{2561BA1A-F32F-064E-9033-AAFC7156500D}" dt="2022-01-25T18:27:21.991" v="1618"/>
          <ac:spMkLst>
            <pc:docMk/>
            <pc:sldMk cId="404296411" sldId="1277"/>
            <ac:spMk id="18" creationId="{B4A5ECA0-2388-E041-9E38-F36683CC8323}"/>
          </ac:spMkLst>
        </pc:spChg>
        <pc:spChg chg="add mod">
          <ac:chgData name="Mariah Helgeson" userId="51b1bd1c-374c-4333-91a8-ada6f1cc33a2" providerId="ADAL" clId="{2561BA1A-F32F-064E-9033-AAFC7156500D}" dt="2022-01-25T18:27:21.991" v="1618"/>
          <ac:spMkLst>
            <pc:docMk/>
            <pc:sldMk cId="404296411" sldId="1277"/>
            <ac:spMk id="19" creationId="{56A1DEE2-8309-3E40-96DC-E25F27651E07}"/>
          </ac:spMkLst>
        </pc:spChg>
        <pc:spChg chg="add mod">
          <ac:chgData name="Mariah Helgeson" userId="51b1bd1c-374c-4333-91a8-ada6f1cc33a2" providerId="ADAL" clId="{2561BA1A-F32F-064E-9033-AAFC7156500D}" dt="2022-01-25T18:27:21.991" v="1618"/>
          <ac:spMkLst>
            <pc:docMk/>
            <pc:sldMk cId="404296411" sldId="1277"/>
            <ac:spMk id="20" creationId="{A6289908-21AE-1F41-BCBF-00064BCA2F74}"/>
          </ac:spMkLst>
        </pc:spChg>
        <pc:spChg chg="add mod">
          <ac:chgData name="Mariah Helgeson" userId="51b1bd1c-374c-4333-91a8-ada6f1cc33a2" providerId="ADAL" clId="{2561BA1A-F32F-064E-9033-AAFC7156500D}" dt="2022-01-25T18:27:21.991" v="1618"/>
          <ac:spMkLst>
            <pc:docMk/>
            <pc:sldMk cId="404296411" sldId="1277"/>
            <ac:spMk id="21" creationId="{F88E4993-F6F8-E347-BEEF-158D742DCA92}"/>
          </ac:spMkLst>
        </pc:spChg>
        <pc:spChg chg="add mod">
          <ac:chgData name="Mariah Helgeson" userId="51b1bd1c-374c-4333-91a8-ada6f1cc33a2" providerId="ADAL" clId="{2561BA1A-F32F-064E-9033-AAFC7156500D}" dt="2022-01-25T18:27:21.991" v="1618"/>
          <ac:spMkLst>
            <pc:docMk/>
            <pc:sldMk cId="404296411" sldId="1277"/>
            <ac:spMk id="22" creationId="{805CC4BA-C527-7C46-B85E-325AB85D5290}"/>
          </ac:spMkLst>
        </pc:spChg>
        <pc:spChg chg="add mod">
          <ac:chgData name="Mariah Helgeson" userId="51b1bd1c-374c-4333-91a8-ada6f1cc33a2" providerId="ADAL" clId="{2561BA1A-F32F-064E-9033-AAFC7156500D}" dt="2022-01-25T18:27:21.991" v="1618"/>
          <ac:spMkLst>
            <pc:docMk/>
            <pc:sldMk cId="404296411" sldId="1277"/>
            <ac:spMk id="23" creationId="{54B5AAA9-067B-2645-ADBF-E80B8C784490}"/>
          </ac:spMkLst>
        </pc:spChg>
        <pc:spChg chg="add mod">
          <ac:chgData name="Mariah Helgeson" userId="51b1bd1c-374c-4333-91a8-ada6f1cc33a2" providerId="ADAL" clId="{2561BA1A-F32F-064E-9033-AAFC7156500D}" dt="2022-01-25T18:27:21.991" v="1618"/>
          <ac:spMkLst>
            <pc:docMk/>
            <pc:sldMk cId="404296411" sldId="1277"/>
            <ac:spMk id="24" creationId="{02D137CA-4C8E-914E-A6D0-B6E719D677DE}"/>
          </ac:spMkLst>
        </pc:spChg>
        <pc:spChg chg="add mod">
          <ac:chgData name="Mariah Helgeson" userId="51b1bd1c-374c-4333-91a8-ada6f1cc33a2" providerId="ADAL" clId="{2561BA1A-F32F-064E-9033-AAFC7156500D}" dt="2022-01-25T18:27:21.991" v="1618"/>
          <ac:spMkLst>
            <pc:docMk/>
            <pc:sldMk cId="404296411" sldId="1277"/>
            <ac:spMk id="25" creationId="{3C0EB6A5-E9D1-924E-A835-C924C0EFF74A}"/>
          </ac:spMkLst>
        </pc:spChg>
      </pc:sldChg>
      <pc:sldChg chg="addSp modSp mod chgLayout">
        <pc:chgData name="Mariah Helgeson" userId="51b1bd1c-374c-4333-91a8-ada6f1cc33a2" providerId="ADAL" clId="{2561BA1A-F32F-064E-9033-AAFC7156500D}" dt="2022-01-25T21:00:55.467" v="4402" actId="113"/>
        <pc:sldMkLst>
          <pc:docMk/>
          <pc:sldMk cId="2718943307" sldId="1278"/>
        </pc:sldMkLst>
        <pc:spChg chg="mod ord">
          <ac:chgData name="Mariah Helgeson" userId="51b1bd1c-374c-4333-91a8-ada6f1cc33a2" providerId="ADAL" clId="{2561BA1A-F32F-064E-9033-AAFC7156500D}" dt="2022-01-25T20:02:29.854" v="3648" actId="700"/>
          <ac:spMkLst>
            <pc:docMk/>
            <pc:sldMk cId="2718943307" sldId="1278"/>
            <ac:spMk id="2" creationId="{00000000-0000-0000-0000-000000000000}"/>
          </ac:spMkLst>
        </pc:spChg>
        <pc:spChg chg="mod ord">
          <ac:chgData name="Mariah Helgeson" userId="51b1bd1c-374c-4333-91a8-ada6f1cc33a2" providerId="ADAL" clId="{2561BA1A-F32F-064E-9033-AAFC7156500D}" dt="2022-01-25T20:02:29.854" v="3648" actId="700"/>
          <ac:spMkLst>
            <pc:docMk/>
            <pc:sldMk cId="2718943307" sldId="1278"/>
            <ac:spMk id="4" creationId="{00000000-0000-0000-0000-000000000000}"/>
          </ac:spMkLst>
        </pc:spChg>
        <pc:spChg chg="mod ord">
          <ac:chgData name="Mariah Helgeson" userId="51b1bd1c-374c-4333-91a8-ada6f1cc33a2" providerId="ADAL" clId="{2561BA1A-F32F-064E-9033-AAFC7156500D}" dt="2022-01-25T21:00:55.467" v="4402" actId="113"/>
          <ac:spMkLst>
            <pc:docMk/>
            <pc:sldMk cId="2718943307" sldId="1278"/>
            <ac:spMk id="8" creationId="{60DE09F1-F406-4BFD-BA3A-8D653896ED33}"/>
          </ac:spMkLst>
        </pc:spChg>
        <pc:spChg chg="add mod">
          <ac:chgData name="Mariah Helgeson" userId="51b1bd1c-374c-4333-91a8-ada6f1cc33a2" providerId="ADAL" clId="{2561BA1A-F32F-064E-9033-AAFC7156500D}" dt="2022-01-25T18:27:23.527" v="1619"/>
          <ac:spMkLst>
            <pc:docMk/>
            <pc:sldMk cId="2718943307" sldId="1278"/>
            <ac:spMk id="9" creationId="{D5B47325-5C42-CE4E-8B04-EA8270B8F402}"/>
          </ac:spMkLst>
        </pc:spChg>
        <pc:spChg chg="add mod">
          <ac:chgData name="Mariah Helgeson" userId="51b1bd1c-374c-4333-91a8-ada6f1cc33a2" providerId="ADAL" clId="{2561BA1A-F32F-064E-9033-AAFC7156500D}" dt="2022-01-25T18:27:23.527" v="1619"/>
          <ac:spMkLst>
            <pc:docMk/>
            <pc:sldMk cId="2718943307" sldId="1278"/>
            <ac:spMk id="10" creationId="{6D39B3D7-F625-3249-9EE4-2E515164DA75}"/>
          </ac:spMkLst>
        </pc:spChg>
        <pc:spChg chg="add mod">
          <ac:chgData name="Mariah Helgeson" userId="51b1bd1c-374c-4333-91a8-ada6f1cc33a2" providerId="ADAL" clId="{2561BA1A-F32F-064E-9033-AAFC7156500D}" dt="2022-01-25T18:27:23.527" v="1619"/>
          <ac:spMkLst>
            <pc:docMk/>
            <pc:sldMk cId="2718943307" sldId="1278"/>
            <ac:spMk id="11" creationId="{9E06CC3F-DE90-BF4E-ACEE-DA71D0391425}"/>
          </ac:spMkLst>
        </pc:spChg>
        <pc:spChg chg="add mod">
          <ac:chgData name="Mariah Helgeson" userId="51b1bd1c-374c-4333-91a8-ada6f1cc33a2" providerId="ADAL" clId="{2561BA1A-F32F-064E-9033-AAFC7156500D}" dt="2022-01-25T18:27:23.527" v="1619"/>
          <ac:spMkLst>
            <pc:docMk/>
            <pc:sldMk cId="2718943307" sldId="1278"/>
            <ac:spMk id="12" creationId="{30E458E6-0CEA-EF4F-B155-ADD1512B44A6}"/>
          </ac:spMkLst>
        </pc:spChg>
        <pc:spChg chg="add mod">
          <ac:chgData name="Mariah Helgeson" userId="51b1bd1c-374c-4333-91a8-ada6f1cc33a2" providerId="ADAL" clId="{2561BA1A-F32F-064E-9033-AAFC7156500D}" dt="2022-01-25T18:27:23.527" v="1619"/>
          <ac:spMkLst>
            <pc:docMk/>
            <pc:sldMk cId="2718943307" sldId="1278"/>
            <ac:spMk id="13" creationId="{42C26C14-895F-F747-8D10-E2EBBA56F83C}"/>
          </ac:spMkLst>
        </pc:spChg>
        <pc:spChg chg="add mod">
          <ac:chgData name="Mariah Helgeson" userId="51b1bd1c-374c-4333-91a8-ada6f1cc33a2" providerId="ADAL" clId="{2561BA1A-F32F-064E-9033-AAFC7156500D}" dt="2022-01-25T18:27:23.527" v="1619"/>
          <ac:spMkLst>
            <pc:docMk/>
            <pc:sldMk cId="2718943307" sldId="1278"/>
            <ac:spMk id="14" creationId="{2E77268E-7C43-9445-BFD8-2BC700F3CBF4}"/>
          </ac:spMkLst>
        </pc:spChg>
        <pc:spChg chg="add mod">
          <ac:chgData name="Mariah Helgeson" userId="51b1bd1c-374c-4333-91a8-ada6f1cc33a2" providerId="ADAL" clId="{2561BA1A-F32F-064E-9033-AAFC7156500D}" dt="2022-01-25T18:27:23.527" v="1619"/>
          <ac:spMkLst>
            <pc:docMk/>
            <pc:sldMk cId="2718943307" sldId="1278"/>
            <ac:spMk id="15" creationId="{9DA54975-ACB3-6941-B4CB-26914EBC8668}"/>
          </ac:spMkLst>
        </pc:spChg>
        <pc:spChg chg="add mod">
          <ac:chgData name="Mariah Helgeson" userId="51b1bd1c-374c-4333-91a8-ada6f1cc33a2" providerId="ADAL" clId="{2561BA1A-F32F-064E-9033-AAFC7156500D}" dt="2022-01-25T18:27:23.527" v="1619"/>
          <ac:spMkLst>
            <pc:docMk/>
            <pc:sldMk cId="2718943307" sldId="1278"/>
            <ac:spMk id="16" creationId="{EFF537FD-D9A0-5C45-B081-6C1FF873A52B}"/>
          </ac:spMkLst>
        </pc:spChg>
        <pc:spChg chg="add mod">
          <ac:chgData name="Mariah Helgeson" userId="51b1bd1c-374c-4333-91a8-ada6f1cc33a2" providerId="ADAL" clId="{2561BA1A-F32F-064E-9033-AAFC7156500D}" dt="2022-01-25T18:27:23.527" v="1619"/>
          <ac:spMkLst>
            <pc:docMk/>
            <pc:sldMk cId="2718943307" sldId="1278"/>
            <ac:spMk id="17" creationId="{54D479DB-927B-3B42-B405-613CA1951BAF}"/>
          </ac:spMkLst>
        </pc:spChg>
        <pc:spChg chg="add mod">
          <ac:chgData name="Mariah Helgeson" userId="51b1bd1c-374c-4333-91a8-ada6f1cc33a2" providerId="ADAL" clId="{2561BA1A-F32F-064E-9033-AAFC7156500D}" dt="2022-01-25T18:27:23.527" v="1619"/>
          <ac:spMkLst>
            <pc:docMk/>
            <pc:sldMk cId="2718943307" sldId="1278"/>
            <ac:spMk id="18" creationId="{DCD21630-48C9-CF4A-A2E8-93E83C428C83}"/>
          </ac:spMkLst>
        </pc:spChg>
        <pc:spChg chg="add mod">
          <ac:chgData name="Mariah Helgeson" userId="51b1bd1c-374c-4333-91a8-ada6f1cc33a2" providerId="ADAL" clId="{2561BA1A-F32F-064E-9033-AAFC7156500D}" dt="2022-01-25T18:27:23.527" v="1619"/>
          <ac:spMkLst>
            <pc:docMk/>
            <pc:sldMk cId="2718943307" sldId="1278"/>
            <ac:spMk id="19" creationId="{ACCDE924-EA76-A84A-BC65-C37FCFECF630}"/>
          </ac:spMkLst>
        </pc:spChg>
        <pc:spChg chg="add mod">
          <ac:chgData name="Mariah Helgeson" userId="51b1bd1c-374c-4333-91a8-ada6f1cc33a2" providerId="ADAL" clId="{2561BA1A-F32F-064E-9033-AAFC7156500D}" dt="2022-01-25T18:27:23.527" v="1619"/>
          <ac:spMkLst>
            <pc:docMk/>
            <pc:sldMk cId="2718943307" sldId="1278"/>
            <ac:spMk id="20" creationId="{84074374-62B1-9243-BBE7-407F9EDF4BB0}"/>
          </ac:spMkLst>
        </pc:spChg>
        <pc:spChg chg="add mod">
          <ac:chgData name="Mariah Helgeson" userId="51b1bd1c-374c-4333-91a8-ada6f1cc33a2" providerId="ADAL" clId="{2561BA1A-F32F-064E-9033-AAFC7156500D}" dt="2022-01-25T18:27:23.527" v="1619"/>
          <ac:spMkLst>
            <pc:docMk/>
            <pc:sldMk cId="2718943307" sldId="1278"/>
            <ac:spMk id="21" creationId="{EA3CCDCC-379E-4F4B-803D-F94B142A3D34}"/>
          </ac:spMkLst>
        </pc:spChg>
        <pc:spChg chg="add mod">
          <ac:chgData name="Mariah Helgeson" userId="51b1bd1c-374c-4333-91a8-ada6f1cc33a2" providerId="ADAL" clId="{2561BA1A-F32F-064E-9033-AAFC7156500D}" dt="2022-01-25T18:27:23.527" v="1619"/>
          <ac:spMkLst>
            <pc:docMk/>
            <pc:sldMk cId="2718943307" sldId="1278"/>
            <ac:spMk id="22" creationId="{279BCB8D-9A79-F34C-B1FD-3BE3CF775ADA}"/>
          </ac:spMkLst>
        </pc:spChg>
        <pc:spChg chg="add mod">
          <ac:chgData name="Mariah Helgeson" userId="51b1bd1c-374c-4333-91a8-ada6f1cc33a2" providerId="ADAL" clId="{2561BA1A-F32F-064E-9033-AAFC7156500D}" dt="2022-01-25T18:27:23.527" v="1619"/>
          <ac:spMkLst>
            <pc:docMk/>
            <pc:sldMk cId="2718943307" sldId="1278"/>
            <ac:spMk id="23" creationId="{BBFACB00-8148-9E42-9B01-0370EF1E6800}"/>
          </ac:spMkLst>
        </pc:spChg>
        <pc:spChg chg="add mod">
          <ac:chgData name="Mariah Helgeson" userId="51b1bd1c-374c-4333-91a8-ada6f1cc33a2" providerId="ADAL" clId="{2561BA1A-F32F-064E-9033-AAFC7156500D}" dt="2022-01-25T18:27:23.527" v="1619"/>
          <ac:spMkLst>
            <pc:docMk/>
            <pc:sldMk cId="2718943307" sldId="1278"/>
            <ac:spMk id="24" creationId="{480DEE53-942A-E44B-BDE5-8F0728AF90B7}"/>
          </ac:spMkLst>
        </pc:spChg>
        <pc:spChg chg="add mod">
          <ac:chgData name="Mariah Helgeson" userId="51b1bd1c-374c-4333-91a8-ada6f1cc33a2" providerId="ADAL" clId="{2561BA1A-F32F-064E-9033-AAFC7156500D}" dt="2022-01-25T18:27:23.527" v="1619"/>
          <ac:spMkLst>
            <pc:docMk/>
            <pc:sldMk cId="2718943307" sldId="1278"/>
            <ac:spMk id="25" creationId="{E8F4E128-A351-F94E-8253-F01FDC695C94}"/>
          </ac:spMkLst>
        </pc:spChg>
      </pc:sldChg>
      <pc:sldChg chg="addSp modSp mod chgLayout">
        <pc:chgData name="Mariah Helgeson" userId="51b1bd1c-374c-4333-91a8-ada6f1cc33a2" providerId="ADAL" clId="{2561BA1A-F32F-064E-9033-AAFC7156500D}" dt="2022-01-25T21:01:00.434" v="4403" actId="20577"/>
        <pc:sldMkLst>
          <pc:docMk/>
          <pc:sldMk cId="1967485446" sldId="1279"/>
        </pc:sldMkLst>
        <pc:spChg chg="mod ord">
          <ac:chgData name="Mariah Helgeson" userId="51b1bd1c-374c-4333-91a8-ada6f1cc33a2" providerId="ADAL" clId="{2561BA1A-F32F-064E-9033-AAFC7156500D}" dt="2022-01-25T21:01:00.434" v="4403" actId="20577"/>
          <ac:spMkLst>
            <pc:docMk/>
            <pc:sldMk cId="1967485446" sldId="1279"/>
            <ac:spMk id="2" creationId="{00000000-0000-0000-0000-000000000000}"/>
          </ac:spMkLst>
        </pc:spChg>
        <pc:spChg chg="mod ord">
          <ac:chgData name="Mariah Helgeson" userId="51b1bd1c-374c-4333-91a8-ada6f1cc33a2" providerId="ADAL" clId="{2561BA1A-F32F-064E-9033-AAFC7156500D}" dt="2022-01-25T20:02:29.854" v="3648" actId="700"/>
          <ac:spMkLst>
            <pc:docMk/>
            <pc:sldMk cId="1967485446" sldId="1279"/>
            <ac:spMk id="4" creationId="{00000000-0000-0000-0000-000000000000}"/>
          </ac:spMkLst>
        </pc:spChg>
        <pc:spChg chg="mod ord">
          <ac:chgData name="Mariah Helgeson" userId="51b1bd1c-374c-4333-91a8-ada6f1cc33a2" providerId="ADAL" clId="{2561BA1A-F32F-064E-9033-AAFC7156500D}" dt="2022-01-25T20:02:29.854" v="3648" actId="700"/>
          <ac:spMkLst>
            <pc:docMk/>
            <pc:sldMk cId="1967485446" sldId="1279"/>
            <ac:spMk id="8" creationId="{60DE09F1-F406-4BFD-BA3A-8D653896ED33}"/>
          </ac:spMkLst>
        </pc:spChg>
        <pc:spChg chg="add mod">
          <ac:chgData name="Mariah Helgeson" userId="51b1bd1c-374c-4333-91a8-ada6f1cc33a2" providerId="ADAL" clId="{2561BA1A-F32F-064E-9033-AAFC7156500D}" dt="2022-01-25T18:27:24.872" v="1620"/>
          <ac:spMkLst>
            <pc:docMk/>
            <pc:sldMk cId="1967485446" sldId="1279"/>
            <ac:spMk id="9" creationId="{A8EFEDB4-2602-6542-BA63-6F6B52624B7D}"/>
          </ac:spMkLst>
        </pc:spChg>
        <pc:spChg chg="add mod">
          <ac:chgData name="Mariah Helgeson" userId="51b1bd1c-374c-4333-91a8-ada6f1cc33a2" providerId="ADAL" clId="{2561BA1A-F32F-064E-9033-AAFC7156500D}" dt="2022-01-25T18:27:24.872" v="1620"/>
          <ac:spMkLst>
            <pc:docMk/>
            <pc:sldMk cId="1967485446" sldId="1279"/>
            <ac:spMk id="10" creationId="{497DC79B-E658-424C-946B-BFEDFA5C8266}"/>
          </ac:spMkLst>
        </pc:spChg>
        <pc:spChg chg="add mod">
          <ac:chgData name="Mariah Helgeson" userId="51b1bd1c-374c-4333-91a8-ada6f1cc33a2" providerId="ADAL" clId="{2561BA1A-F32F-064E-9033-AAFC7156500D}" dt="2022-01-25T18:27:24.872" v="1620"/>
          <ac:spMkLst>
            <pc:docMk/>
            <pc:sldMk cId="1967485446" sldId="1279"/>
            <ac:spMk id="11" creationId="{3EC53155-DA39-7B4C-AE8E-F3D7A5103ABA}"/>
          </ac:spMkLst>
        </pc:spChg>
        <pc:spChg chg="add mod">
          <ac:chgData name="Mariah Helgeson" userId="51b1bd1c-374c-4333-91a8-ada6f1cc33a2" providerId="ADAL" clId="{2561BA1A-F32F-064E-9033-AAFC7156500D}" dt="2022-01-25T18:27:24.872" v="1620"/>
          <ac:spMkLst>
            <pc:docMk/>
            <pc:sldMk cId="1967485446" sldId="1279"/>
            <ac:spMk id="12" creationId="{A878AA0D-1121-5A40-95FD-6855B82FAE8B}"/>
          </ac:spMkLst>
        </pc:spChg>
        <pc:spChg chg="add mod">
          <ac:chgData name="Mariah Helgeson" userId="51b1bd1c-374c-4333-91a8-ada6f1cc33a2" providerId="ADAL" clId="{2561BA1A-F32F-064E-9033-AAFC7156500D}" dt="2022-01-25T18:27:24.872" v="1620"/>
          <ac:spMkLst>
            <pc:docMk/>
            <pc:sldMk cId="1967485446" sldId="1279"/>
            <ac:spMk id="13" creationId="{B3A191E2-3E7B-FF4E-AEC5-5B32BFB5B50C}"/>
          </ac:spMkLst>
        </pc:spChg>
        <pc:spChg chg="add mod">
          <ac:chgData name="Mariah Helgeson" userId="51b1bd1c-374c-4333-91a8-ada6f1cc33a2" providerId="ADAL" clId="{2561BA1A-F32F-064E-9033-AAFC7156500D}" dt="2022-01-25T18:27:24.872" v="1620"/>
          <ac:spMkLst>
            <pc:docMk/>
            <pc:sldMk cId="1967485446" sldId="1279"/>
            <ac:spMk id="14" creationId="{2AF56819-E448-DA4A-A770-D14F309D880E}"/>
          </ac:spMkLst>
        </pc:spChg>
        <pc:spChg chg="add mod">
          <ac:chgData name="Mariah Helgeson" userId="51b1bd1c-374c-4333-91a8-ada6f1cc33a2" providerId="ADAL" clId="{2561BA1A-F32F-064E-9033-AAFC7156500D}" dt="2022-01-25T18:27:24.872" v="1620"/>
          <ac:spMkLst>
            <pc:docMk/>
            <pc:sldMk cId="1967485446" sldId="1279"/>
            <ac:spMk id="15" creationId="{C1AD5825-0AF5-5047-A5F4-C0207D8E5AA3}"/>
          </ac:spMkLst>
        </pc:spChg>
        <pc:spChg chg="add mod">
          <ac:chgData name="Mariah Helgeson" userId="51b1bd1c-374c-4333-91a8-ada6f1cc33a2" providerId="ADAL" clId="{2561BA1A-F32F-064E-9033-AAFC7156500D}" dt="2022-01-25T18:27:24.872" v="1620"/>
          <ac:spMkLst>
            <pc:docMk/>
            <pc:sldMk cId="1967485446" sldId="1279"/>
            <ac:spMk id="16" creationId="{25CDF18F-D9FE-4844-9CC0-98624AAB9FF6}"/>
          </ac:spMkLst>
        </pc:spChg>
        <pc:spChg chg="add mod">
          <ac:chgData name="Mariah Helgeson" userId="51b1bd1c-374c-4333-91a8-ada6f1cc33a2" providerId="ADAL" clId="{2561BA1A-F32F-064E-9033-AAFC7156500D}" dt="2022-01-25T18:27:24.872" v="1620"/>
          <ac:spMkLst>
            <pc:docMk/>
            <pc:sldMk cId="1967485446" sldId="1279"/>
            <ac:spMk id="17" creationId="{5EA58129-ACBD-5C45-8F8C-1FD7EECD7D38}"/>
          </ac:spMkLst>
        </pc:spChg>
        <pc:spChg chg="add mod">
          <ac:chgData name="Mariah Helgeson" userId="51b1bd1c-374c-4333-91a8-ada6f1cc33a2" providerId="ADAL" clId="{2561BA1A-F32F-064E-9033-AAFC7156500D}" dt="2022-01-25T18:27:24.872" v="1620"/>
          <ac:spMkLst>
            <pc:docMk/>
            <pc:sldMk cId="1967485446" sldId="1279"/>
            <ac:spMk id="18" creationId="{5471A83C-3ADD-4049-8111-F45BD77104E0}"/>
          </ac:spMkLst>
        </pc:spChg>
        <pc:spChg chg="add mod">
          <ac:chgData name="Mariah Helgeson" userId="51b1bd1c-374c-4333-91a8-ada6f1cc33a2" providerId="ADAL" clId="{2561BA1A-F32F-064E-9033-AAFC7156500D}" dt="2022-01-25T18:27:24.872" v="1620"/>
          <ac:spMkLst>
            <pc:docMk/>
            <pc:sldMk cId="1967485446" sldId="1279"/>
            <ac:spMk id="19" creationId="{0FA76F39-9FF6-BD4A-A1C4-D87CC210F2AC}"/>
          </ac:spMkLst>
        </pc:spChg>
        <pc:spChg chg="add mod">
          <ac:chgData name="Mariah Helgeson" userId="51b1bd1c-374c-4333-91a8-ada6f1cc33a2" providerId="ADAL" clId="{2561BA1A-F32F-064E-9033-AAFC7156500D}" dt="2022-01-25T18:27:24.872" v="1620"/>
          <ac:spMkLst>
            <pc:docMk/>
            <pc:sldMk cId="1967485446" sldId="1279"/>
            <ac:spMk id="20" creationId="{34762C70-2CBC-A444-A6B5-E91890A9AF13}"/>
          </ac:spMkLst>
        </pc:spChg>
        <pc:spChg chg="add mod">
          <ac:chgData name="Mariah Helgeson" userId="51b1bd1c-374c-4333-91a8-ada6f1cc33a2" providerId="ADAL" clId="{2561BA1A-F32F-064E-9033-AAFC7156500D}" dt="2022-01-25T18:27:24.872" v="1620"/>
          <ac:spMkLst>
            <pc:docMk/>
            <pc:sldMk cId="1967485446" sldId="1279"/>
            <ac:spMk id="21" creationId="{021FE23D-3B29-6D4A-B135-C383B89F5BDD}"/>
          </ac:spMkLst>
        </pc:spChg>
        <pc:spChg chg="add mod">
          <ac:chgData name="Mariah Helgeson" userId="51b1bd1c-374c-4333-91a8-ada6f1cc33a2" providerId="ADAL" clId="{2561BA1A-F32F-064E-9033-AAFC7156500D}" dt="2022-01-25T18:27:24.872" v="1620"/>
          <ac:spMkLst>
            <pc:docMk/>
            <pc:sldMk cId="1967485446" sldId="1279"/>
            <ac:spMk id="22" creationId="{8B62D0AA-8E24-9D43-B07F-13C724702240}"/>
          </ac:spMkLst>
        </pc:spChg>
        <pc:spChg chg="add mod">
          <ac:chgData name="Mariah Helgeson" userId="51b1bd1c-374c-4333-91a8-ada6f1cc33a2" providerId="ADAL" clId="{2561BA1A-F32F-064E-9033-AAFC7156500D}" dt="2022-01-25T18:27:24.872" v="1620"/>
          <ac:spMkLst>
            <pc:docMk/>
            <pc:sldMk cId="1967485446" sldId="1279"/>
            <ac:spMk id="23" creationId="{1EA4CD29-17EF-6C44-89F6-C377DD235A10}"/>
          </ac:spMkLst>
        </pc:spChg>
        <pc:spChg chg="add mod">
          <ac:chgData name="Mariah Helgeson" userId="51b1bd1c-374c-4333-91a8-ada6f1cc33a2" providerId="ADAL" clId="{2561BA1A-F32F-064E-9033-AAFC7156500D}" dt="2022-01-25T18:27:24.872" v="1620"/>
          <ac:spMkLst>
            <pc:docMk/>
            <pc:sldMk cId="1967485446" sldId="1279"/>
            <ac:spMk id="24" creationId="{05857FBC-FAAE-884F-B934-CC82C9A2E3B2}"/>
          </ac:spMkLst>
        </pc:spChg>
        <pc:spChg chg="add mod">
          <ac:chgData name="Mariah Helgeson" userId="51b1bd1c-374c-4333-91a8-ada6f1cc33a2" providerId="ADAL" clId="{2561BA1A-F32F-064E-9033-AAFC7156500D}" dt="2022-01-25T18:27:24.872" v="1620"/>
          <ac:spMkLst>
            <pc:docMk/>
            <pc:sldMk cId="1967485446" sldId="1279"/>
            <ac:spMk id="25" creationId="{3E51EB12-B689-1148-B7DB-47D4042C8017}"/>
          </ac:spMkLst>
        </pc:spChg>
      </pc:sldChg>
      <pc:sldChg chg="addSp modSp mod chgLayout">
        <pc:chgData name="Mariah Helgeson" userId="51b1bd1c-374c-4333-91a8-ada6f1cc33a2" providerId="ADAL" clId="{2561BA1A-F32F-064E-9033-AAFC7156500D}" dt="2022-01-25T20:02:29.854" v="3648" actId="700"/>
        <pc:sldMkLst>
          <pc:docMk/>
          <pc:sldMk cId="1123915307" sldId="1280"/>
        </pc:sldMkLst>
        <pc:spChg chg="mod ord">
          <ac:chgData name="Mariah Helgeson" userId="51b1bd1c-374c-4333-91a8-ada6f1cc33a2" providerId="ADAL" clId="{2561BA1A-F32F-064E-9033-AAFC7156500D}" dt="2022-01-25T20:02:29.854" v="3648" actId="700"/>
          <ac:spMkLst>
            <pc:docMk/>
            <pc:sldMk cId="1123915307" sldId="1280"/>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23915307" sldId="1280"/>
            <ac:spMk id="4" creationId="{00000000-0000-0000-0000-000000000000}"/>
          </ac:spMkLst>
        </pc:spChg>
        <pc:spChg chg="mod ord">
          <ac:chgData name="Mariah Helgeson" userId="51b1bd1c-374c-4333-91a8-ada6f1cc33a2" providerId="ADAL" clId="{2561BA1A-F32F-064E-9033-AAFC7156500D}" dt="2022-01-25T20:02:29.854" v="3648" actId="700"/>
          <ac:spMkLst>
            <pc:docMk/>
            <pc:sldMk cId="1123915307" sldId="1280"/>
            <ac:spMk id="8" creationId="{60DE09F1-F406-4BFD-BA3A-8D653896ED33}"/>
          </ac:spMkLst>
        </pc:spChg>
        <pc:spChg chg="add mod">
          <ac:chgData name="Mariah Helgeson" userId="51b1bd1c-374c-4333-91a8-ada6f1cc33a2" providerId="ADAL" clId="{2561BA1A-F32F-064E-9033-AAFC7156500D}" dt="2022-01-25T18:27:26.222" v="1621"/>
          <ac:spMkLst>
            <pc:docMk/>
            <pc:sldMk cId="1123915307" sldId="1280"/>
            <ac:spMk id="9" creationId="{B3E8E097-B1B8-A94C-A99D-856CA8ED335B}"/>
          </ac:spMkLst>
        </pc:spChg>
        <pc:spChg chg="add mod">
          <ac:chgData name="Mariah Helgeson" userId="51b1bd1c-374c-4333-91a8-ada6f1cc33a2" providerId="ADAL" clId="{2561BA1A-F32F-064E-9033-AAFC7156500D}" dt="2022-01-25T18:27:26.222" v="1621"/>
          <ac:spMkLst>
            <pc:docMk/>
            <pc:sldMk cId="1123915307" sldId="1280"/>
            <ac:spMk id="10" creationId="{88C045DE-81DF-BD41-8351-AB82BD93ABA9}"/>
          </ac:spMkLst>
        </pc:spChg>
        <pc:spChg chg="add mod">
          <ac:chgData name="Mariah Helgeson" userId="51b1bd1c-374c-4333-91a8-ada6f1cc33a2" providerId="ADAL" clId="{2561BA1A-F32F-064E-9033-AAFC7156500D}" dt="2022-01-25T18:27:26.222" v="1621"/>
          <ac:spMkLst>
            <pc:docMk/>
            <pc:sldMk cId="1123915307" sldId="1280"/>
            <ac:spMk id="11" creationId="{4146624B-EF5C-7F41-8098-E0E884CD04A4}"/>
          </ac:spMkLst>
        </pc:spChg>
        <pc:spChg chg="add mod">
          <ac:chgData name="Mariah Helgeson" userId="51b1bd1c-374c-4333-91a8-ada6f1cc33a2" providerId="ADAL" clId="{2561BA1A-F32F-064E-9033-AAFC7156500D}" dt="2022-01-25T18:27:26.222" v="1621"/>
          <ac:spMkLst>
            <pc:docMk/>
            <pc:sldMk cId="1123915307" sldId="1280"/>
            <ac:spMk id="12" creationId="{122B7438-451F-4D41-A210-51E7042CAF1A}"/>
          </ac:spMkLst>
        </pc:spChg>
        <pc:spChg chg="add mod">
          <ac:chgData name="Mariah Helgeson" userId="51b1bd1c-374c-4333-91a8-ada6f1cc33a2" providerId="ADAL" clId="{2561BA1A-F32F-064E-9033-AAFC7156500D}" dt="2022-01-25T18:27:26.222" v="1621"/>
          <ac:spMkLst>
            <pc:docMk/>
            <pc:sldMk cId="1123915307" sldId="1280"/>
            <ac:spMk id="13" creationId="{19205305-CC24-7A4C-BC03-C48AE5363DD1}"/>
          </ac:spMkLst>
        </pc:spChg>
        <pc:spChg chg="add mod">
          <ac:chgData name="Mariah Helgeson" userId="51b1bd1c-374c-4333-91a8-ada6f1cc33a2" providerId="ADAL" clId="{2561BA1A-F32F-064E-9033-AAFC7156500D}" dt="2022-01-25T18:27:26.222" v="1621"/>
          <ac:spMkLst>
            <pc:docMk/>
            <pc:sldMk cId="1123915307" sldId="1280"/>
            <ac:spMk id="14" creationId="{219C0FF6-1CFB-F841-B183-93097C6C30DB}"/>
          </ac:spMkLst>
        </pc:spChg>
        <pc:spChg chg="add mod">
          <ac:chgData name="Mariah Helgeson" userId="51b1bd1c-374c-4333-91a8-ada6f1cc33a2" providerId="ADAL" clId="{2561BA1A-F32F-064E-9033-AAFC7156500D}" dt="2022-01-25T18:27:26.222" v="1621"/>
          <ac:spMkLst>
            <pc:docMk/>
            <pc:sldMk cId="1123915307" sldId="1280"/>
            <ac:spMk id="15" creationId="{65D2DBFE-7840-844C-9813-3797953CF899}"/>
          </ac:spMkLst>
        </pc:spChg>
        <pc:spChg chg="add mod">
          <ac:chgData name="Mariah Helgeson" userId="51b1bd1c-374c-4333-91a8-ada6f1cc33a2" providerId="ADAL" clId="{2561BA1A-F32F-064E-9033-AAFC7156500D}" dt="2022-01-25T18:27:26.222" v="1621"/>
          <ac:spMkLst>
            <pc:docMk/>
            <pc:sldMk cId="1123915307" sldId="1280"/>
            <ac:spMk id="16" creationId="{57D65376-7287-174E-981D-78DBE7C360C9}"/>
          </ac:spMkLst>
        </pc:spChg>
        <pc:spChg chg="add mod">
          <ac:chgData name="Mariah Helgeson" userId="51b1bd1c-374c-4333-91a8-ada6f1cc33a2" providerId="ADAL" clId="{2561BA1A-F32F-064E-9033-AAFC7156500D}" dt="2022-01-25T18:27:26.222" v="1621"/>
          <ac:spMkLst>
            <pc:docMk/>
            <pc:sldMk cId="1123915307" sldId="1280"/>
            <ac:spMk id="17" creationId="{BE7B723E-E177-E449-BE57-188B356D4ABC}"/>
          </ac:spMkLst>
        </pc:spChg>
        <pc:spChg chg="add mod">
          <ac:chgData name="Mariah Helgeson" userId="51b1bd1c-374c-4333-91a8-ada6f1cc33a2" providerId="ADAL" clId="{2561BA1A-F32F-064E-9033-AAFC7156500D}" dt="2022-01-25T18:27:26.222" v="1621"/>
          <ac:spMkLst>
            <pc:docMk/>
            <pc:sldMk cId="1123915307" sldId="1280"/>
            <ac:spMk id="18" creationId="{3FA4BA91-4A31-9E4D-B0C9-0533863BFC04}"/>
          </ac:spMkLst>
        </pc:spChg>
        <pc:spChg chg="add mod">
          <ac:chgData name="Mariah Helgeson" userId="51b1bd1c-374c-4333-91a8-ada6f1cc33a2" providerId="ADAL" clId="{2561BA1A-F32F-064E-9033-AAFC7156500D}" dt="2022-01-25T18:27:26.222" v="1621"/>
          <ac:spMkLst>
            <pc:docMk/>
            <pc:sldMk cId="1123915307" sldId="1280"/>
            <ac:spMk id="19" creationId="{4D3ED22C-9516-2844-9DA8-D778721A310E}"/>
          </ac:spMkLst>
        </pc:spChg>
        <pc:spChg chg="add mod">
          <ac:chgData name="Mariah Helgeson" userId="51b1bd1c-374c-4333-91a8-ada6f1cc33a2" providerId="ADAL" clId="{2561BA1A-F32F-064E-9033-AAFC7156500D}" dt="2022-01-25T18:27:26.222" v="1621"/>
          <ac:spMkLst>
            <pc:docMk/>
            <pc:sldMk cId="1123915307" sldId="1280"/>
            <ac:spMk id="20" creationId="{D529F4FA-3205-B048-A6EF-29975E1167E5}"/>
          </ac:spMkLst>
        </pc:spChg>
        <pc:spChg chg="add mod">
          <ac:chgData name="Mariah Helgeson" userId="51b1bd1c-374c-4333-91a8-ada6f1cc33a2" providerId="ADAL" clId="{2561BA1A-F32F-064E-9033-AAFC7156500D}" dt="2022-01-25T18:27:26.222" v="1621"/>
          <ac:spMkLst>
            <pc:docMk/>
            <pc:sldMk cId="1123915307" sldId="1280"/>
            <ac:spMk id="21" creationId="{1566EAAB-5E3A-9749-9DEC-6AFA0CBAA278}"/>
          </ac:spMkLst>
        </pc:spChg>
        <pc:spChg chg="add mod">
          <ac:chgData name="Mariah Helgeson" userId="51b1bd1c-374c-4333-91a8-ada6f1cc33a2" providerId="ADAL" clId="{2561BA1A-F32F-064E-9033-AAFC7156500D}" dt="2022-01-25T18:27:26.222" v="1621"/>
          <ac:spMkLst>
            <pc:docMk/>
            <pc:sldMk cId="1123915307" sldId="1280"/>
            <ac:spMk id="22" creationId="{BFB63F44-FB35-E249-82E5-83A056BDE8EF}"/>
          </ac:spMkLst>
        </pc:spChg>
        <pc:spChg chg="add mod">
          <ac:chgData name="Mariah Helgeson" userId="51b1bd1c-374c-4333-91a8-ada6f1cc33a2" providerId="ADAL" clId="{2561BA1A-F32F-064E-9033-AAFC7156500D}" dt="2022-01-25T18:27:26.222" v="1621"/>
          <ac:spMkLst>
            <pc:docMk/>
            <pc:sldMk cId="1123915307" sldId="1280"/>
            <ac:spMk id="23" creationId="{69174EB7-A18E-AE4B-B55D-51050C39BA53}"/>
          </ac:spMkLst>
        </pc:spChg>
        <pc:spChg chg="add mod">
          <ac:chgData name="Mariah Helgeson" userId="51b1bd1c-374c-4333-91a8-ada6f1cc33a2" providerId="ADAL" clId="{2561BA1A-F32F-064E-9033-AAFC7156500D}" dt="2022-01-25T18:27:26.222" v="1621"/>
          <ac:spMkLst>
            <pc:docMk/>
            <pc:sldMk cId="1123915307" sldId="1280"/>
            <ac:spMk id="24" creationId="{E9F79A2A-B66E-1745-A79C-9D5F1170024F}"/>
          </ac:spMkLst>
        </pc:spChg>
        <pc:spChg chg="add mod">
          <ac:chgData name="Mariah Helgeson" userId="51b1bd1c-374c-4333-91a8-ada6f1cc33a2" providerId="ADAL" clId="{2561BA1A-F32F-064E-9033-AAFC7156500D}" dt="2022-01-25T18:27:26.222" v="1621"/>
          <ac:spMkLst>
            <pc:docMk/>
            <pc:sldMk cId="1123915307" sldId="1280"/>
            <ac:spMk id="25" creationId="{02ED67E7-9DEC-AC41-96FA-FBD4C178F63F}"/>
          </ac:spMkLst>
        </pc:spChg>
      </pc:sldChg>
      <pc:sldChg chg="addSp modSp mod chgLayout">
        <pc:chgData name="Mariah Helgeson" userId="51b1bd1c-374c-4333-91a8-ada6f1cc33a2" providerId="ADAL" clId="{2561BA1A-F32F-064E-9033-AAFC7156500D}" dt="2022-01-25T20:02:29.854" v="3648" actId="700"/>
        <pc:sldMkLst>
          <pc:docMk/>
          <pc:sldMk cId="117704665" sldId="1281"/>
        </pc:sldMkLst>
        <pc:spChg chg="mod ord">
          <ac:chgData name="Mariah Helgeson" userId="51b1bd1c-374c-4333-91a8-ada6f1cc33a2" providerId="ADAL" clId="{2561BA1A-F32F-064E-9033-AAFC7156500D}" dt="2022-01-25T20:02:29.854" v="3648" actId="700"/>
          <ac:spMkLst>
            <pc:docMk/>
            <pc:sldMk cId="117704665" sldId="1281"/>
            <ac:spMk id="2" creationId="{00000000-0000-0000-0000-000000000000}"/>
          </ac:spMkLst>
        </pc:spChg>
        <pc:spChg chg="mod ord">
          <ac:chgData name="Mariah Helgeson" userId="51b1bd1c-374c-4333-91a8-ada6f1cc33a2" providerId="ADAL" clId="{2561BA1A-F32F-064E-9033-AAFC7156500D}" dt="2022-01-25T20:02:29.854" v="3648" actId="700"/>
          <ac:spMkLst>
            <pc:docMk/>
            <pc:sldMk cId="117704665" sldId="1281"/>
            <ac:spMk id="4" creationId="{00000000-0000-0000-0000-000000000000}"/>
          </ac:spMkLst>
        </pc:spChg>
        <pc:spChg chg="mod ord">
          <ac:chgData name="Mariah Helgeson" userId="51b1bd1c-374c-4333-91a8-ada6f1cc33a2" providerId="ADAL" clId="{2561BA1A-F32F-064E-9033-AAFC7156500D}" dt="2022-01-25T20:02:29.854" v="3648" actId="700"/>
          <ac:spMkLst>
            <pc:docMk/>
            <pc:sldMk cId="117704665" sldId="1281"/>
            <ac:spMk id="8" creationId="{60DE09F1-F406-4BFD-BA3A-8D653896ED33}"/>
          </ac:spMkLst>
        </pc:spChg>
        <pc:spChg chg="add mod">
          <ac:chgData name="Mariah Helgeson" userId="51b1bd1c-374c-4333-91a8-ada6f1cc33a2" providerId="ADAL" clId="{2561BA1A-F32F-064E-9033-AAFC7156500D}" dt="2022-01-25T18:27:27.784" v="1622"/>
          <ac:spMkLst>
            <pc:docMk/>
            <pc:sldMk cId="117704665" sldId="1281"/>
            <ac:spMk id="9" creationId="{EE0888E9-BA0E-0643-8469-EA9308E4BE4D}"/>
          </ac:spMkLst>
        </pc:spChg>
        <pc:spChg chg="add mod">
          <ac:chgData name="Mariah Helgeson" userId="51b1bd1c-374c-4333-91a8-ada6f1cc33a2" providerId="ADAL" clId="{2561BA1A-F32F-064E-9033-AAFC7156500D}" dt="2022-01-25T18:27:27.784" v="1622"/>
          <ac:spMkLst>
            <pc:docMk/>
            <pc:sldMk cId="117704665" sldId="1281"/>
            <ac:spMk id="10" creationId="{CEED537E-0ACD-014A-A621-A1E4C9FCF60A}"/>
          </ac:spMkLst>
        </pc:spChg>
        <pc:spChg chg="add mod">
          <ac:chgData name="Mariah Helgeson" userId="51b1bd1c-374c-4333-91a8-ada6f1cc33a2" providerId="ADAL" clId="{2561BA1A-F32F-064E-9033-AAFC7156500D}" dt="2022-01-25T18:27:27.784" v="1622"/>
          <ac:spMkLst>
            <pc:docMk/>
            <pc:sldMk cId="117704665" sldId="1281"/>
            <ac:spMk id="11" creationId="{B25E499D-9CE5-3D40-B5F6-373162EA497F}"/>
          </ac:spMkLst>
        </pc:spChg>
        <pc:spChg chg="add mod">
          <ac:chgData name="Mariah Helgeson" userId="51b1bd1c-374c-4333-91a8-ada6f1cc33a2" providerId="ADAL" clId="{2561BA1A-F32F-064E-9033-AAFC7156500D}" dt="2022-01-25T18:27:27.784" v="1622"/>
          <ac:spMkLst>
            <pc:docMk/>
            <pc:sldMk cId="117704665" sldId="1281"/>
            <ac:spMk id="12" creationId="{8279FDFB-4715-9847-8DAA-8C54FAF1558F}"/>
          </ac:spMkLst>
        </pc:spChg>
        <pc:spChg chg="add mod">
          <ac:chgData name="Mariah Helgeson" userId="51b1bd1c-374c-4333-91a8-ada6f1cc33a2" providerId="ADAL" clId="{2561BA1A-F32F-064E-9033-AAFC7156500D}" dt="2022-01-25T18:27:27.784" v="1622"/>
          <ac:spMkLst>
            <pc:docMk/>
            <pc:sldMk cId="117704665" sldId="1281"/>
            <ac:spMk id="13" creationId="{C1CE0AFE-F120-7246-8C23-E777CEA11294}"/>
          </ac:spMkLst>
        </pc:spChg>
        <pc:spChg chg="add mod">
          <ac:chgData name="Mariah Helgeson" userId="51b1bd1c-374c-4333-91a8-ada6f1cc33a2" providerId="ADAL" clId="{2561BA1A-F32F-064E-9033-AAFC7156500D}" dt="2022-01-25T18:27:27.784" v="1622"/>
          <ac:spMkLst>
            <pc:docMk/>
            <pc:sldMk cId="117704665" sldId="1281"/>
            <ac:spMk id="14" creationId="{D80F5560-4196-044B-98FF-DD08A3E0A880}"/>
          </ac:spMkLst>
        </pc:spChg>
        <pc:spChg chg="add mod">
          <ac:chgData name="Mariah Helgeson" userId="51b1bd1c-374c-4333-91a8-ada6f1cc33a2" providerId="ADAL" clId="{2561BA1A-F32F-064E-9033-AAFC7156500D}" dt="2022-01-25T18:27:27.784" v="1622"/>
          <ac:spMkLst>
            <pc:docMk/>
            <pc:sldMk cId="117704665" sldId="1281"/>
            <ac:spMk id="15" creationId="{7B21A015-D78C-1343-BA6E-B7D98EB6F3C2}"/>
          </ac:spMkLst>
        </pc:spChg>
        <pc:spChg chg="add mod">
          <ac:chgData name="Mariah Helgeson" userId="51b1bd1c-374c-4333-91a8-ada6f1cc33a2" providerId="ADAL" clId="{2561BA1A-F32F-064E-9033-AAFC7156500D}" dt="2022-01-25T18:27:27.784" v="1622"/>
          <ac:spMkLst>
            <pc:docMk/>
            <pc:sldMk cId="117704665" sldId="1281"/>
            <ac:spMk id="16" creationId="{B1C3FC5A-C992-7343-9678-45BC3B5A7DA0}"/>
          </ac:spMkLst>
        </pc:spChg>
        <pc:spChg chg="add mod">
          <ac:chgData name="Mariah Helgeson" userId="51b1bd1c-374c-4333-91a8-ada6f1cc33a2" providerId="ADAL" clId="{2561BA1A-F32F-064E-9033-AAFC7156500D}" dt="2022-01-25T18:27:27.784" v="1622"/>
          <ac:spMkLst>
            <pc:docMk/>
            <pc:sldMk cId="117704665" sldId="1281"/>
            <ac:spMk id="17" creationId="{F5586C42-7D65-D441-A25B-400C9DE4742E}"/>
          </ac:spMkLst>
        </pc:spChg>
        <pc:spChg chg="add mod">
          <ac:chgData name="Mariah Helgeson" userId="51b1bd1c-374c-4333-91a8-ada6f1cc33a2" providerId="ADAL" clId="{2561BA1A-F32F-064E-9033-AAFC7156500D}" dt="2022-01-25T18:27:27.784" v="1622"/>
          <ac:spMkLst>
            <pc:docMk/>
            <pc:sldMk cId="117704665" sldId="1281"/>
            <ac:spMk id="18" creationId="{A287D302-B6D1-234E-A938-120610BEEC11}"/>
          </ac:spMkLst>
        </pc:spChg>
        <pc:spChg chg="add mod">
          <ac:chgData name="Mariah Helgeson" userId="51b1bd1c-374c-4333-91a8-ada6f1cc33a2" providerId="ADAL" clId="{2561BA1A-F32F-064E-9033-AAFC7156500D}" dt="2022-01-25T18:27:27.784" v="1622"/>
          <ac:spMkLst>
            <pc:docMk/>
            <pc:sldMk cId="117704665" sldId="1281"/>
            <ac:spMk id="19" creationId="{17844A06-0574-C34E-AAFA-FD61B759E499}"/>
          </ac:spMkLst>
        </pc:spChg>
        <pc:spChg chg="add mod">
          <ac:chgData name="Mariah Helgeson" userId="51b1bd1c-374c-4333-91a8-ada6f1cc33a2" providerId="ADAL" clId="{2561BA1A-F32F-064E-9033-AAFC7156500D}" dt="2022-01-25T18:27:27.784" v="1622"/>
          <ac:spMkLst>
            <pc:docMk/>
            <pc:sldMk cId="117704665" sldId="1281"/>
            <ac:spMk id="20" creationId="{8EA05E97-B47A-E640-8337-CCB2584BA0DA}"/>
          </ac:spMkLst>
        </pc:spChg>
        <pc:spChg chg="add mod">
          <ac:chgData name="Mariah Helgeson" userId="51b1bd1c-374c-4333-91a8-ada6f1cc33a2" providerId="ADAL" clId="{2561BA1A-F32F-064E-9033-AAFC7156500D}" dt="2022-01-25T18:27:27.784" v="1622"/>
          <ac:spMkLst>
            <pc:docMk/>
            <pc:sldMk cId="117704665" sldId="1281"/>
            <ac:spMk id="21" creationId="{3A84C6C5-6EBA-6244-B5AA-AF855DD6B156}"/>
          </ac:spMkLst>
        </pc:spChg>
        <pc:spChg chg="add mod">
          <ac:chgData name="Mariah Helgeson" userId="51b1bd1c-374c-4333-91a8-ada6f1cc33a2" providerId="ADAL" clId="{2561BA1A-F32F-064E-9033-AAFC7156500D}" dt="2022-01-25T18:27:27.784" v="1622"/>
          <ac:spMkLst>
            <pc:docMk/>
            <pc:sldMk cId="117704665" sldId="1281"/>
            <ac:spMk id="22" creationId="{C93C8D40-E22E-744E-B6FC-E9CC480A21EB}"/>
          </ac:spMkLst>
        </pc:spChg>
        <pc:spChg chg="add mod">
          <ac:chgData name="Mariah Helgeson" userId="51b1bd1c-374c-4333-91a8-ada6f1cc33a2" providerId="ADAL" clId="{2561BA1A-F32F-064E-9033-AAFC7156500D}" dt="2022-01-25T18:27:27.784" v="1622"/>
          <ac:spMkLst>
            <pc:docMk/>
            <pc:sldMk cId="117704665" sldId="1281"/>
            <ac:spMk id="23" creationId="{CE3F653B-7955-BF41-81AE-46AE914254D2}"/>
          </ac:spMkLst>
        </pc:spChg>
        <pc:spChg chg="add mod">
          <ac:chgData name="Mariah Helgeson" userId="51b1bd1c-374c-4333-91a8-ada6f1cc33a2" providerId="ADAL" clId="{2561BA1A-F32F-064E-9033-AAFC7156500D}" dt="2022-01-25T18:27:27.784" v="1622"/>
          <ac:spMkLst>
            <pc:docMk/>
            <pc:sldMk cId="117704665" sldId="1281"/>
            <ac:spMk id="24" creationId="{CC65EFE2-FA0F-134A-8402-6DAA038CB552}"/>
          </ac:spMkLst>
        </pc:spChg>
        <pc:spChg chg="add mod">
          <ac:chgData name="Mariah Helgeson" userId="51b1bd1c-374c-4333-91a8-ada6f1cc33a2" providerId="ADAL" clId="{2561BA1A-F32F-064E-9033-AAFC7156500D}" dt="2022-01-25T18:27:27.784" v="1622"/>
          <ac:spMkLst>
            <pc:docMk/>
            <pc:sldMk cId="117704665" sldId="1281"/>
            <ac:spMk id="25" creationId="{AA68EF33-0BFA-A841-82D9-89BB269C8C0B}"/>
          </ac:spMkLst>
        </pc:spChg>
      </pc:sldChg>
      <pc:sldChg chg="addSp modSp mod chgLayout">
        <pc:chgData name="Mariah Helgeson" userId="51b1bd1c-374c-4333-91a8-ada6f1cc33a2" providerId="ADAL" clId="{2561BA1A-F32F-064E-9033-AAFC7156500D}" dt="2022-01-25T20:02:29.854" v="3648" actId="700"/>
        <pc:sldMkLst>
          <pc:docMk/>
          <pc:sldMk cId="3515149001" sldId="1282"/>
        </pc:sldMkLst>
        <pc:spChg chg="mod ord">
          <ac:chgData name="Mariah Helgeson" userId="51b1bd1c-374c-4333-91a8-ada6f1cc33a2" providerId="ADAL" clId="{2561BA1A-F32F-064E-9033-AAFC7156500D}" dt="2022-01-25T20:02:29.854" v="3648" actId="700"/>
          <ac:spMkLst>
            <pc:docMk/>
            <pc:sldMk cId="3515149001" sldId="1282"/>
            <ac:spMk id="2" creationId="{00000000-0000-0000-0000-000000000000}"/>
          </ac:spMkLst>
        </pc:spChg>
        <pc:spChg chg="mod ord">
          <ac:chgData name="Mariah Helgeson" userId="51b1bd1c-374c-4333-91a8-ada6f1cc33a2" providerId="ADAL" clId="{2561BA1A-F32F-064E-9033-AAFC7156500D}" dt="2022-01-25T20:02:29.854" v="3648" actId="700"/>
          <ac:spMkLst>
            <pc:docMk/>
            <pc:sldMk cId="3515149001" sldId="1282"/>
            <ac:spMk id="4" creationId="{00000000-0000-0000-0000-000000000000}"/>
          </ac:spMkLst>
        </pc:spChg>
        <pc:spChg chg="mod ord">
          <ac:chgData name="Mariah Helgeson" userId="51b1bd1c-374c-4333-91a8-ada6f1cc33a2" providerId="ADAL" clId="{2561BA1A-F32F-064E-9033-AAFC7156500D}" dt="2022-01-25T20:02:29.854" v="3648" actId="700"/>
          <ac:spMkLst>
            <pc:docMk/>
            <pc:sldMk cId="3515149001" sldId="1282"/>
            <ac:spMk id="8" creationId="{60DE09F1-F406-4BFD-BA3A-8D653896ED33}"/>
          </ac:spMkLst>
        </pc:spChg>
        <pc:spChg chg="add mod">
          <ac:chgData name="Mariah Helgeson" userId="51b1bd1c-374c-4333-91a8-ada6f1cc33a2" providerId="ADAL" clId="{2561BA1A-F32F-064E-9033-AAFC7156500D}" dt="2022-01-25T18:27:29.135" v="1623"/>
          <ac:spMkLst>
            <pc:docMk/>
            <pc:sldMk cId="3515149001" sldId="1282"/>
            <ac:spMk id="9" creationId="{AA3AB8E5-EC6C-3D4F-963A-234CADC09F05}"/>
          </ac:spMkLst>
        </pc:spChg>
        <pc:spChg chg="add mod">
          <ac:chgData name="Mariah Helgeson" userId="51b1bd1c-374c-4333-91a8-ada6f1cc33a2" providerId="ADAL" clId="{2561BA1A-F32F-064E-9033-AAFC7156500D}" dt="2022-01-25T18:27:29.135" v="1623"/>
          <ac:spMkLst>
            <pc:docMk/>
            <pc:sldMk cId="3515149001" sldId="1282"/>
            <ac:spMk id="10" creationId="{B7B1EF47-3F20-C949-88C0-C7BBBF8F7873}"/>
          </ac:spMkLst>
        </pc:spChg>
        <pc:spChg chg="add mod">
          <ac:chgData name="Mariah Helgeson" userId="51b1bd1c-374c-4333-91a8-ada6f1cc33a2" providerId="ADAL" clId="{2561BA1A-F32F-064E-9033-AAFC7156500D}" dt="2022-01-25T18:27:29.135" v="1623"/>
          <ac:spMkLst>
            <pc:docMk/>
            <pc:sldMk cId="3515149001" sldId="1282"/>
            <ac:spMk id="11" creationId="{F3AA74C5-202A-2440-B5B6-61EBB31292A8}"/>
          </ac:spMkLst>
        </pc:spChg>
        <pc:spChg chg="add mod">
          <ac:chgData name="Mariah Helgeson" userId="51b1bd1c-374c-4333-91a8-ada6f1cc33a2" providerId="ADAL" clId="{2561BA1A-F32F-064E-9033-AAFC7156500D}" dt="2022-01-25T18:27:29.135" v="1623"/>
          <ac:spMkLst>
            <pc:docMk/>
            <pc:sldMk cId="3515149001" sldId="1282"/>
            <ac:spMk id="12" creationId="{F590A700-5528-6646-BD13-20F908D3DD35}"/>
          </ac:spMkLst>
        </pc:spChg>
        <pc:spChg chg="add mod">
          <ac:chgData name="Mariah Helgeson" userId="51b1bd1c-374c-4333-91a8-ada6f1cc33a2" providerId="ADAL" clId="{2561BA1A-F32F-064E-9033-AAFC7156500D}" dt="2022-01-25T18:27:29.135" v="1623"/>
          <ac:spMkLst>
            <pc:docMk/>
            <pc:sldMk cId="3515149001" sldId="1282"/>
            <ac:spMk id="13" creationId="{0FE67160-61D1-3547-9C09-B3F86ADE84B4}"/>
          </ac:spMkLst>
        </pc:spChg>
        <pc:spChg chg="add mod">
          <ac:chgData name="Mariah Helgeson" userId="51b1bd1c-374c-4333-91a8-ada6f1cc33a2" providerId="ADAL" clId="{2561BA1A-F32F-064E-9033-AAFC7156500D}" dt="2022-01-25T18:27:29.135" v="1623"/>
          <ac:spMkLst>
            <pc:docMk/>
            <pc:sldMk cId="3515149001" sldId="1282"/>
            <ac:spMk id="14" creationId="{3F1D6943-A60A-B647-8ED8-E0ADA64160BC}"/>
          </ac:spMkLst>
        </pc:spChg>
        <pc:spChg chg="add mod">
          <ac:chgData name="Mariah Helgeson" userId="51b1bd1c-374c-4333-91a8-ada6f1cc33a2" providerId="ADAL" clId="{2561BA1A-F32F-064E-9033-AAFC7156500D}" dt="2022-01-25T18:27:29.135" v="1623"/>
          <ac:spMkLst>
            <pc:docMk/>
            <pc:sldMk cId="3515149001" sldId="1282"/>
            <ac:spMk id="15" creationId="{90245955-C7B2-F948-9075-B9816E5B62EE}"/>
          </ac:spMkLst>
        </pc:spChg>
        <pc:spChg chg="add mod">
          <ac:chgData name="Mariah Helgeson" userId="51b1bd1c-374c-4333-91a8-ada6f1cc33a2" providerId="ADAL" clId="{2561BA1A-F32F-064E-9033-AAFC7156500D}" dt="2022-01-25T18:27:29.135" v="1623"/>
          <ac:spMkLst>
            <pc:docMk/>
            <pc:sldMk cId="3515149001" sldId="1282"/>
            <ac:spMk id="16" creationId="{AAE58EC5-F3BB-6645-8624-8F23AAC5E81D}"/>
          </ac:spMkLst>
        </pc:spChg>
        <pc:spChg chg="add mod">
          <ac:chgData name="Mariah Helgeson" userId="51b1bd1c-374c-4333-91a8-ada6f1cc33a2" providerId="ADAL" clId="{2561BA1A-F32F-064E-9033-AAFC7156500D}" dt="2022-01-25T18:27:29.135" v="1623"/>
          <ac:spMkLst>
            <pc:docMk/>
            <pc:sldMk cId="3515149001" sldId="1282"/>
            <ac:spMk id="17" creationId="{348C56E0-FBBA-4341-8DDD-23017E17B059}"/>
          </ac:spMkLst>
        </pc:spChg>
        <pc:spChg chg="add mod">
          <ac:chgData name="Mariah Helgeson" userId="51b1bd1c-374c-4333-91a8-ada6f1cc33a2" providerId="ADAL" clId="{2561BA1A-F32F-064E-9033-AAFC7156500D}" dt="2022-01-25T18:27:29.135" v="1623"/>
          <ac:spMkLst>
            <pc:docMk/>
            <pc:sldMk cId="3515149001" sldId="1282"/>
            <ac:spMk id="18" creationId="{56008F51-91B9-C54C-9563-6E035CAD477E}"/>
          </ac:spMkLst>
        </pc:spChg>
        <pc:spChg chg="add mod">
          <ac:chgData name="Mariah Helgeson" userId="51b1bd1c-374c-4333-91a8-ada6f1cc33a2" providerId="ADAL" clId="{2561BA1A-F32F-064E-9033-AAFC7156500D}" dt="2022-01-25T18:27:29.135" v="1623"/>
          <ac:spMkLst>
            <pc:docMk/>
            <pc:sldMk cId="3515149001" sldId="1282"/>
            <ac:spMk id="19" creationId="{54D03002-03C2-D94E-8602-84CA95255D67}"/>
          </ac:spMkLst>
        </pc:spChg>
        <pc:spChg chg="add mod">
          <ac:chgData name="Mariah Helgeson" userId="51b1bd1c-374c-4333-91a8-ada6f1cc33a2" providerId="ADAL" clId="{2561BA1A-F32F-064E-9033-AAFC7156500D}" dt="2022-01-25T18:27:29.135" v="1623"/>
          <ac:spMkLst>
            <pc:docMk/>
            <pc:sldMk cId="3515149001" sldId="1282"/>
            <ac:spMk id="20" creationId="{899473C6-4A34-D349-B0B8-B036F9C65253}"/>
          </ac:spMkLst>
        </pc:spChg>
        <pc:spChg chg="add mod">
          <ac:chgData name="Mariah Helgeson" userId="51b1bd1c-374c-4333-91a8-ada6f1cc33a2" providerId="ADAL" clId="{2561BA1A-F32F-064E-9033-AAFC7156500D}" dt="2022-01-25T18:27:29.135" v="1623"/>
          <ac:spMkLst>
            <pc:docMk/>
            <pc:sldMk cId="3515149001" sldId="1282"/>
            <ac:spMk id="21" creationId="{13D21CDC-7E42-374C-944E-A36D50A823EF}"/>
          </ac:spMkLst>
        </pc:spChg>
        <pc:spChg chg="add mod">
          <ac:chgData name="Mariah Helgeson" userId="51b1bd1c-374c-4333-91a8-ada6f1cc33a2" providerId="ADAL" clId="{2561BA1A-F32F-064E-9033-AAFC7156500D}" dt="2022-01-25T18:27:29.135" v="1623"/>
          <ac:spMkLst>
            <pc:docMk/>
            <pc:sldMk cId="3515149001" sldId="1282"/>
            <ac:spMk id="22" creationId="{4FE27050-ECE4-7249-A90B-FBDF642CA819}"/>
          </ac:spMkLst>
        </pc:spChg>
        <pc:spChg chg="add mod">
          <ac:chgData name="Mariah Helgeson" userId="51b1bd1c-374c-4333-91a8-ada6f1cc33a2" providerId="ADAL" clId="{2561BA1A-F32F-064E-9033-AAFC7156500D}" dt="2022-01-25T18:27:29.135" v="1623"/>
          <ac:spMkLst>
            <pc:docMk/>
            <pc:sldMk cId="3515149001" sldId="1282"/>
            <ac:spMk id="23" creationId="{A486E82C-E56D-D84E-95CA-3234B3C9286A}"/>
          </ac:spMkLst>
        </pc:spChg>
        <pc:spChg chg="add mod">
          <ac:chgData name="Mariah Helgeson" userId="51b1bd1c-374c-4333-91a8-ada6f1cc33a2" providerId="ADAL" clId="{2561BA1A-F32F-064E-9033-AAFC7156500D}" dt="2022-01-25T18:27:29.135" v="1623"/>
          <ac:spMkLst>
            <pc:docMk/>
            <pc:sldMk cId="3515149001" sldId="1282"/>
            <ac:spMk id="24" creationId="{34DE46B5-8D0B-D541-92D6-8E341EB7A599}"/>
          </ac:spMkLst>
        </pc:spChg>
        <pc:spChg chg="add mod">
          <ac:chgData name="Mariah Helgeson" userId="51b1bd1c-374c-4333-91a8-ada6f1cc33a2" providerId="ADAL" clId="{2561BA1A-F32F-064E-9033-AAFC7156500D}" dt="2022-01-25T18:27:29.135" v="1623"/>
          <ac:spMkLst>
            <pc:docMk/>
            <pc:sldMk cId="3515149001" sldId="1282"/>
            <ac:spMk id="25" creationId="{EB56785C-96DC-3846-B1D8-6839D4AA2DB5}"/>
          </ac:spMkLst>
        </pc:spChg>
      </pc:sldChg>
      <pc:sldChg chg="addSp modSp mod chgLayout">
        <pc:chgData name="Mariah Helgeson" userId="51b1bd1c-374c-4333-91a8-ada6f1cc33a2" providerId="ADAL" clId="{2561BA1A-F32F-064E-9033-AAFC7156500D}" dt="2022-01-25T20:02:29.854" v="3648" actId="700"/>
        <pc:sldMkLst>
          <pc:docMk/>
          <pc:sldMk cId="3341680910" sldId="1283"/>
        </pc:sldMkLst>
        <pc:spChg chg="mod ord">
          <ac:chgData name="Mariah Helgeson" userId="51b1bd1c-374c-4333-91a8-ada6f1cc33a2" providerId="ADAL" clId="{2561BA1A-F32F-064E-9033-AAFC7156500D}" dt="2022-01-25T20:02:29.854" v="3648" actId="700"/>
          <ac:spMkLst>
            <pc:docMk/>
            <pc:sldMk cId="3341680910" sldId="1283"/>
            <ac:spMk id="2" creationId="{00000000-0000-0000-0000-000000000000}"/>
          </ac:spMkLst>
        </pc:spChg>
        <pc:spChg chg="mod ord">
          <ac:chgData name="Mariah Helgeson" userId="51b1bd1c-374c-4333-91a8-ada6f1cc33a2" providerId="ADAL" clId="{2561BA1A-F32F-064E-9033-AAFC7156500D}" dt="2022-01-25T20:02:29.854" v="3648" actId="700"/>
          <ac:spMkLst>
            <pc:docMk/>
            <pc:sldMk cId="3341680910" sldId="1283"/>
            <ac:spMk id="4" creationId="{00000000-0000-0000-0000-000000000000}"/>
          </ac:spMkLst>
        </pc:spChg>
        <pc:spChg chg="mod ord">
          <ac:chgData name="Mariah Helgeson" userId="51b1bd1c-374c-4333-91a8-ada6f1cc33a2" providerId="ADAL" clId="{2561BA1A-F32F-064E-9033-AAFC7156500D}" dt="2022-01-25T20:02:29.854" v="3648" actId="700"/>
          <ac:spMkLst>
            <pc:docMk/>
            <pc:sldMk cId="3341680910" sldId="1283"/>
            <ac:spMk id="8" creationId="{60DE09F1-F406-4BFD-BA3A-8D653896ED33}"/>
          </ac:spMkLst>
        </pc:spChg>
        <pc:spChg chg="add mod">
          <ac:chgData name="Mariah Helgeson" userId="51b1bd1c-374c-4333-91a8-ada6f1cc33a2" providerId="ADAL" clId="{2561BA1A-F32F-064E-9033-AAFC7156500D}" dt="2022-01-25T18:27:33.204" v="1624"/>
          <ac:spMkLst>
            <pc:docMk/>
            <pc:sldMk cId="3341680910" sldId="1283"/>
            <ac:spMk id="9" creationId="{0B2A2E02-2CA9-694C-9909-D1106625F01B}"/>
          </ac:spMkLst>
        </pc:spChg>
        <pc:spChg chg="add mod">
          <ac:chgData name="Mariah Helgeson" userId="51b1bd1c-374c-4333-91a8-ada6f1cc33a2" providerId="ADAL" clId="{2561BA1A-F32F-064E-9033-AAFC7156500D}" dt="2022-01-25T18:27:33.204" v="1624"/>
          <ac:spMkLst>
            <pc:docMk/>
            <pc:sldMk cId="3341680910" sldId="1283"/>
            <ac:spMk id="10" creationId="{EDC69CD3-4BC1-EC49-8016-80CA1FA001AD}"/>
          </ac:spMkLst>
        </pc:spChg>
        <pc:spChg chg="add mod">
          <ac:chgData name="Mariah Helgeson" userId="51b1bd1c-374c-4333-91a8-ada6f1cc33a2" providerId="ADAL" clId="{2561BA1A-F32F-064E-9033-AAFC7156500D}" dt="2022-01-25T18:27:33.204" v="1624"/>
          <ac:spMkLst>
            <pc:docMk/>
            <pc:sldMk cId="3341680910" sldId="1283"/>
            <ac:spMk id="11" creationId="{71390240-F917-A24E-ACC1-08E67E70C743}"/>
          </ac:spMkLst>
        </pc:spChg>
        <pc:spChg chg="add mod">
          <ac:chgData name="Mariah Helgeson" userId="51b1bd1c-374c-4333-91a8-ada6f1cc33a2" providerId="ADAL" clId="{2561BA1A-F32F-064E-9033-AAFC7156500D}" dt="2022-01-25T18:27:33.204" v="1624"/>
          <ac:spMkLst>
            <pc:docMk/>
            <pc:sldMk cId="3341680910" sldId="1283"/>
            <ac:spMk id="12" creationId="{3286377C-DD48-C545-BF20-627B00399124}"/>
          </ac:spMkLst>
        </pc:spChg>
        <pc:spChg chg="add mod">
          <ac:chgData name="Mariah Helgeson" userId="51b1bd1c-374c-4333-91a8-ada6f1cc33a2" providerId="ADAL" clId="{2561BA1A-F32F-064E-9033-AAFC7156500D}" dt="2022-01-25T18:27:33.204" v="1624"/>
          <ac:spMkLst>
            <pc:docMk/>
            <pc:sldMk cId="3341680910" sldId="1283"/>
            <ac:spMk id="13" creationId="{6C884E87-7A5B-E340-9F5E-00AA58326305}"/>
          </ac:spMkLst>
        </pc:spChg>
        <pc:spChg chg="add mod">
          <ac:chgData name="Mariah Helgeson" userId="51b1bd1c-374c-4333-91a8-ada6f1cc33a2" providerId="ADAL" clId="{2561BA1A-F32F-064E-9033-AAFC7156500D}" dt="2022-01-25T18:27:33.204" v="1624"/>
          <ac:spMkLst>
            <pc:docMk/>
            <pc:sldMk cId="3341680910" sldId="1283"/>
            <ac:spMk id="14" creationId="{660C6213-DD90-384F-A9BF-3356123E19F5}"/>
          </ac:spMkLst>
        </pc:spChg>
        <pc:spChg chg="add mod">
          <ac:chgData name="Mariah Helgeson" userId="51b1bd1c-374c-4333-91a8-ada6f1cc33a2" providerId="ADAL" clId="{2561BA1A-F32F-064E-9033-AAFC7156500D}" dt="2022-01-25T18:27:33.204" v="1624"/>
          <ac:spMkLst>
            <pc:docMk/>
            <pc:sldMk cId="3341680910" sldId="1283"/>
            <ac:spMk id="15" creationId="{7E301629-C332-8E4A-9DD9-7C05B417692F}"/>
          </ac:spMkLst>
        </pc:spChg>
        <pc:spChg chg="add mod">
          <ac:chgData name="Mariah Helgeson" userId="51b1bd1c-374c-4333-91a8-ada6f1cc33a2" providerId="ADAL" clId="{2561BA1A-F32F-064E-9033-AAFC7156500D}" dt="2022-01-25T18:27:33.204" v="1624"/>
          <ac:spMkLst>
            <pc:docMk/>
            <pc:sldMk cId="3341680910" sldId="1283"/>
            <ac:spMk id="16" creationId="{6C33215A-7135-DC4E-81AE-5282779A46DC}"/>
          </ac:spMkLst>
        </pc:spChg>
        <pc:spChg chg="add mod">
          <ac:chgData name="Mariah Helgeson" userId="51b1bd1c-374c-4333-91a8-ada6f1cc33a2" providerId="ADAL" clId="{2561BA1A-F32F-064E-9033-AAFC7156500D}" dt="2022-01-25T18:27:33.204" v="1624"/>
          <ac:spMkLst>
            <pc:docMk/>
            <pc:sldMk cId="3341680910" sldId="1283"/>
            <ac:spMk id="17" creationId="{0ABD1DE7-860D-7D45-AC68-5F12FEFB3557}"/>
          </ac:spMkLst>
        </pc:spChg>
        <pc:spChg chg="add mod">
          <ac:chgData name="Mariah Helgeson" userId="51b1bd1c-374c-4333-91a8-ada6f1cc33a2" providerId="ADAL" clId="{2561BA1A-F32F-064E-9033-AAFC7156500D}" dt="2022-01-25T18:27:33.204" v="1624"/>
          <ac:spMkLst>
            <pc:docMk/>
            <pc:sldMk cId="3341680910" sldId="1283"/>
            <ac:spMk id="18" creationId="{E3FE3C56-7451-8247-99F6-6081AC752363}"/>
          </ac:spMkLst>
        </pc:spChg>
        <pc:spChg chg="add mod">
          <ac:chgData name="Mariah Helgeson" userId="51b1bd1c-374c-4333-91a8-ada6f1cc33a2" providerId="ADAL" clId="{2561BA1A-F32F-064E-9033-AAFC7156500D}" dt="2022-01-25T18:27:33.204" v="1624"/>
          <ac:spMkLst>
            <pc:docMk/>
            <pc:sldMk cId="3341680910" sldId="1283"/>
            <ac:spMk id="19" creationId="{554304CF-4814-5540-8EF9-7D18F0F55BFC}"/>
          </ac:spMkLst>
        </pc:spChg>
        <pc:spChg chg="add mod">
          <ac:chgData name="Mariah Helgeson" userId="51b1bd1c-374c-4333-91a8-ada6f1cc33a2" providerId="ADAL" clId="{2561BA1A-F32F-064E-9033-AAFC7156500D}" dt="2022-01-25T18:27:33.204" v="1624"/>
          <ac:spMkLst>
            <pc:docMk/>
            <pc:sldMk cId="3341680910" sldId="1283"/>
            <ac:spMk id="20" creationId="{298F5D83-3E65-2C4E-B4A2-81DBF87DC14B}"/>
          </ac:spMkLst>
        </pc:spChg>
        <pc:spChg chg="add mod">
          <ac:chgData name="Mariah Helgeson" userId="51b1bd1c-374c-4333-91a8-ada6f1cc33a2" providerId="ADAL" clId="{2561BA1A-F32F-064E-9033-AAFC7156500D}" dt="2022-01-25T18:27:33.204" v="1624"/>
          <ac:spMkLst>
            <pc:docMk/>
            <pc:sldMk cId="3341680910" sldId="1283"/>
            <ac:spMk id="21" creationId="{864C518E-97DC-3348-99BE-A65315A2B3A3}"/>
          </ac:spMkLst>
        </pc:spChg>
        <pc:spChg chg="add mod">
          <ac:chgData name="Mariah Helgeson" userId="51b1bd1c-374c-4333-91a8-ada6f1cc33a2" providerId="ADAL" clId="{2561BA1A-F32F-064E-9033-AAFC7156500D}" dt="2022-01-25T18:27:33.204" v="1624"/>
          <ac:spMkLst>
            <pc:docMk/>
            <pc:sldMk cId="3341680910" sldId="1283"/>
            <ac:spMk id="22" creationId="{4E319066-3EDE-DF4A-BC41-2CFAF9A64176}"/>
          </ac:spMkLst>
        </pc:spChg>
        <pc:spChg chg="add mod">
          <ac:chgData name="Mariah Helgeson" userId="51b1bd1c-374c-4333-91a8-ada6f1cc33a2" providerId="ADAL" clId="{2561BA1A-F32F-064E-9033-AAFC7156500D}" dt="2022-01-25T18:27:33.204" v="1624"/>
          <ac:spMkLst>
            <pc:docMk/>
            <pc:sldMk cId="3341680910" sldId="1283"/>
            <ac:spMk id="23" creationId="{D3ED8D3B-F624-344B-B50E-777DEFD27442}"/>
          </ac:spMkLst>
        </pc:spChg>
        <pc:spChg chg="add mod">
          <ac:chgData name="Mariah Helgeson" userId="51b1bd1c-374c-4333-91a8-ada6f1cc33a2" providerId="ADAL" clId="{2561BA1A-F32F-064E-9033-AAFC7156500D}" dt="2022-01-25T18:27:33.204" v="1624"/>
          <ac:spMkLst>
            <pc:docMk/>
            <pc:sldMk cId="3341680910" sldId="1283"/>
            <ac:spMk id="24" creationId="{A0CF94CC-E4DD-C142-AAFB-D17844019131}"/>
          </ac:spMkLst>
        </pc:spChg>
        <pc:spChg chg="add mod">
          <ac:chgData name="Mariah Helgeson" userId="51b1bd1c-374c-4333-91a8-ada6f1cc33a2" providerId="ADAL" clId="{2561BA1A-F32F-064E-9033-AAFC7156500D}" dt="2022-01-25T18:27:33.204" v="1624"/>
          <ac:spMkLst>
            <pc:docMk/>
            <pc:sldMk cId="3341680910" sldId="1283"/>
            <ac:spMk id="25" creationId="{4112CE83-34F3-3D4E-8403-15952355F320}"/>
          </ac:spMkLst>
        </pc:spChg>
      </pc:sldChg>
      <pc:sldChg chg="addSp modSp mod chgLayout">
        <pc:chgData name="Mariah Helgeson" userId="51b1bd1c-374c-4333-91a8-ada6f1cc33a2" providerId="ADAL" clId="{2561BA1A-F32F-064E-9033-AAFC7156500D}" dt="2022-01-25T20:02:29.854" v="3648" actId="700"/>
        <pc:sldMkLst>
          <pc:docMk/>
          <pc:sldMk cId="269404286" sldId="1284"/>
        </pc:sldMkLst>
        <pc:spChg chg="mod ord">
          <ac:chgData name="Mariah Helgeson" userId="51b1bd1c-374c-4333-91a8-ada6f1cc33a2" providerId="ADAL" clId="{2561BA1A-F32F-064E-9033-AAFC7156500D}" dt="2022-01-25T20:02:29.854" v="3648" actId="700"/>
          <ac:spMkLst>
            <pc:docMk/>
            <pc:sldMk cId="269404286" sldId="1284"/>
            <ac:spMk id="2" creationId="{00000000-0000-0000-0000-000000000000}"/>
          </ac:spMkLst>
        </pc:spChg>
        <pc:spChg chg="mod ord">
          <ac:chgData name="Mariah Helgeson" userId="51b1bd1c-374c-4333-91a8-ada6f1cc33a2" providerId="ADAL" clId="{2561BA1A-F32F-064E-9033-AAFC7156500D}" dt="2022-01-25T20:02:29.854" v="3648" actId="700"/>
          <ac:spMkLst>
            <pc:docMk/>
            <pc:sldMk cId="269404286" sldId="1284"/>
            <ac:spMk id="4" creationId="{00000000-0000-0000-0000-000000000000}"/>
          </ac:spMkLst>
        </pc:spChg>
        <pc:spChg chg="mod ord">
          <ac:chgData name="Mariah Helgeson" userId="51b1bd1c-374c-4333-91a8-ada6f1cc33a2" providerId="ADAL" clId="{2561BA1A-F32F-064E-9033-AAFC7156500D}" dt="2022-01-25T20:02:29.854" v="3648" actId="700"/>
          <ac:spMkLst>
            <pc:docMk/>
            <pc:sldMk cId="269404286" sldId="1284"/>
            <ac:spMk id="8" creationId="{60DE09F1-F406-4BFD-BA3A-8D653896ED33}"/>
          </ac:spMkLst>
        </pc:spChg>
        <pc:spChg chg="add mod">
          <ac:chgData name="Mariah Helgeson" userId="51b1bd1c-374c-4333-91a8-ada6f1cc33a2" providerId="ADAL" clId="{2561BA1A-F32F-064E-9033-AAFC7156500D}" dt="2022-01-25T18:27:34.864" v="1625"/>
          <ac:spMkLst>
            <pc:docMk/>
            <pc:sldMk cId="269404286" sldId="1284"/>
            <ac:spMk id="9" creationId="{CF54629F-F340-C648-9350-65EF5DC2BFC1}"/>
          </ac:spMkLst>
        </pc:spChg>
        <pc:spChg chg="add mod">
          <ac:chgData name="Mariah Helgeson" userId="51b1bd1c-374c-4333-91a8-ada6f1cc33a2" providerId="ADAL" clId="{2561BA1A-F32F-064E-9033-AAFC7156500D}" dt="2022-01-25T18:27:34.864" v="1625"/>
          <ac:spMkLst>
            <pc:docMk/>
            <pc:sldMk cId="269404286" sldId="1284"/>
            <ac:spMk id="10" creationId="{3FD8800B-FDD6-B041-BF68-B5BD36D301E7}"/>
          </ac:spMkLst>
        </pc:spChg>
        <pc:spChg chg="add mod">
          <ac:chgData name="Mariah Helgeson" userId="51b1bd1c-374c-4333-91a8-ada6f1cc33a2" providerId="ADAL" clId="{2561BA1A-F32F-064E-9033-AAFC7156500D}" dt="2022-01-25T18:27:34.864" v="1625"/>
          <ac:spMkLst>
            <pc:docMk/>
            <pc:sldMk cId="269404286" sldId="1284"/>
            <ac:spMk id="11" creationId="{207E34E0-DC8B-FF41-BD70-B017177F2BD2}"/>
          </ac:spMkLst>
        </pc:spChg>
        <pc:spChg chg="add mod">
          <ac:chgData name="Mariah Helgeson" userId="51b1bd1c-374c-4333-91a8-ada6f1cc33a2" providerId="ADAL" clId="{2561BA1A-F32F-064E-9033-AAFC7156500D}" dt="2022-01-25T18:27:34.864" v="1625"/>
          <ac:spMkLst>
            <pc:docMk/>
            <pc:sldMk cId="269404286" sldId="1284"/>
            <ac:spMk id="12" creationId="{769B8D19-C5D7-5B42-BDC0-159E2CBCB652}"/>
          </ac:spMkLst>
        </pc:spChg>
        <pc:spChg chg="add mod">
          <ac:chgData name="Mariah Helgeson" userId="51b1bd1c-374c-4333-91a8-ada6f1cc33a2" providerId="ADAL" clId="{2561BA1A-F32F-064E-9033-AAFC7156500D}" dt="2022-01-25T18:27:34.864" v="1625"/>
          <ac:spMkLst>
            <pc:docMk/>
            <pc:sldMk cId="269404286" sldId="1284"/>
            <ac:spMk id="13" creationId="{9FF073C7-0286-C64E-8CA6-6CA91E6427C9}"/>
          </ac:spMkLst>
        </pc:spChg>
        <pc:spChg chg="add mod">
          <ac:chgData name="Mariah Helgeson" userId="51b1bd1c-374c-4333-91a8-ada6f1cc33a2" providerId="ADAL" clId="{2561BA1A-F32F-064E-9033-AAFC7156500D}" dt="2022-01-25T18:27:34.864" v="1625"/>
          <ac:spMkLst>
            <pc:docMk/>
            <pc:sldMk cId="269404286" sldId="1284"/>
            <ac:spMk id="14" creationId="{7BD5B0EE-541F-C54C-B03D-3238580FC3E5}"/>
          </ac:spMkLst>
        </pc:spChg>
        <pc:spChg chg="add mod">
          <ac:chgData name="Mariah Helgeson" userId="51b1bd1c-374c-4333-91a8-ada6f1cc33a2" providerId="ADAL" clId="{2561BA1A-F32F-064E-9033-AAFC7156500D}" dt="2022-01-25T18:27:34.864" v="1625"/>
          <ac:spMkLst>
            <pc:docMk/>
            <pc:sldMk cId="269404286" sldId="1284"/>
            <ac:spMk id="15" creationId="{6C60694A-DDB2-BB46-9E67-78A7E41984E9}"/>
          </ac:spMkLst>
        </pc:spChg>
        <pc:spChg chg="add mod">
          <ac:chgData name="Mariah Helgeson" userId="51b1bd1c-374c-4333-91a8-ada6f1cc33a2" providerId="ADAL" clId="{2561BA1A-F32F-064E-9033-AAFC7156500D}" dt="2022-01-25T18:27:34.864" v="1625"/>
          <ac:spMkLst>
            <pc:docMk/>
            <pc:sldMk cId="269404286" sldId="1284"/>
            <ac:spMk id="16" creationId="{7D137472-B178-E041-808A-885B9EDC26B8}"/>
          </ac:spMkLst>
        </pc:spChg>
        <pc:spChg chg="add mod">
          <ac:chgData name="Mariah Helgeson" userId="51b1bd1c-374c-4333-91a8-ada6f1cc33a2" providerId="ADAL" clId="{2561BA1A-F32F-064E-9033-AAFC7156500D}" dt="2022-01-25T18:27:34.864" v="1625"/>
          <ac:spMkLst>
            <pc:docMk/>
            <pc:sldMk cId="269404286" sldId="1284"/>
            <ac:spMk id="17" creationId="{0B3F3D22-78F0-4741-9FD5-3D7C5BEE22B5}"/>
          </ac:spMkLst>
        </pc:spChg>
        <pc:spChg chg="add mod">
          <ac:chgData name="Mariah Helgeson" userId="51b1bd1c-374c-4333-91a8-ada6f1cc33a2" providerId="ADAL" clId="{2561BA1A-F32F-064E-9033-AAFC7156500D}" dt="2022-01-25T18:27:34.864" v="1625"/>
          <ac:spMkLst>
            <pc:docMk/>
            <pc:sldMk cId="269404286" sldId="1284"/>
            <ac:spMk id="18" creationId="{AF2B5782-CA4A-3A4A-964A-30C13BFE1CE5}"/>
          </ac:spMkLst>
        </pc:spChg>
        <pc:spChg chg="add mod">
          <ac:chgData name="Mariah Helgeson" userId="51b1bd1c-374c-4333-91a8-ada6f1cc33a2" providerId="ADAL" clId="{2561BA1A-F32F-064E-9033-AAFC7156500D}" dt="2022-01-25T18:27:34.864" v="1625"/>
          <ac:spMkLst>
            <pc:docMk/>
            <pc:sldMk cId="269404286" sldId="1284"/>
            <ac:spMk id="19" creationId="{DEA57B4D-D421-C64F-8D0D-582B010CA0C2}"/>
          </ac:spMkLst>
        </pc:spChg>
        <pc:spChg chg="add mod">
          <ac:chgData name="Mariah Helgeson" userId="51b1bd1c-374c-4333-91a8-ada6f1cc33a2" providerId="ADAL" clId="{2561BA1A-F32F-064E-9033-AAFC7156500D}" dt="2022-01-25T18:27:34.864" v="1625"/>
          <ac:spMkLst>
            <pc:docMk/>
            <pc:sldMk cId="269404286" sldId="1284"/>
            <ac:spMk id="20" creationId="{99A69AF3-35BE-7745-97D9-A8CAA4C9F246}"/>
          </ac:spMkLst>
        </pc:spChg>
        <pc:spChg chg="add mod">
          <ac:chgData name="Mariah Helgeson" userId="51b1bd1c-374c-4333-91a8-ada6f1cc33a2" providerId="ADAL" clId="{2561BA1A-F32F-064E-9033-AAFC7156500D}" dt="2022-01-25T18:27:34.864" v="1625"/>
          <ac:spMkLst>
            <pc:docMk/>
            <pc:sldMk cId="269404286" sldId="1284"/>
            <ac:spMk id="21" creationId="{BEDD4A6A-F5D7-CC46-831A-D025367F9EAB}"/>
          </ac:spMkLst>
        </pc:spChg>
        <pc:spChg chg="add mod">
          <ac:chgData name="Mariah Helgeson" userId="51b1bd1c-374c-4333-91a8-ada6f1cc33a2" providerId="ADAL" clId="{2561BA1A-F32F-064E-9033-AAFC7156500D}" dt="2022-01-25T18:27:34.864" v="1625"/>
          <ac:spMkLst>
            <pc:docMk/>
            <pc:sldMk cId="269404286" sldId="1284"/>
            <ac:spMk id="22" creationId="{DFC0F455-8F00-A94A-980B-2174E1C04387}"/>
          </ac:spMkLst>
        </pc:spChg>
        <pc:spChg chg="add mod">
          <ac:chgData name="Mariah Helgeson" userId="51b1bd1c-374c-4333-91a8-ada6f1cc33a2" providerId="ADAL" clId="{2561BA1A-F32F-064E-9033-AAFC7156500D}" dt="2022-01-25T18:27:34.864" v="1625"/>
          <ac:spMkLst>
            <pc:docMk/>
            <pc:sldMk cId="269404286" sldId="1284"/>
            <ac:spMk id="23" creationId="{370591AE-FA2A-8C48-9BF2-49E6DECA821B}"/>
          </ac:spMkLst>
        </pc:spChg>
        <pc:spChg chg="add mod">
          <ac:chgData name="Mariah Helgeson" userId="51b1bd1c-374c-4333-91a8-ada6f1cc33a2" providerId="ADAL" clId="{2561BA1A-F32F-064E-9033-AAFC7156500D}" dt="2022-01-25T18:27:34.864" v="1625"/>
          <ac:spMkLst>
            <pc:docMk/>
            <pc:sldMk cId="269404286" sldId="1284"/>
            <ac:spMk id="24" creationId="{8CC42978-6E3F-014F-A5C0-A94D6CB6DB76}"/>
          </ac:spMkLst>
        </pc:spChg>
        <pc:spChg chg="add mod">
          <ac:chgData name="Mariah Helgeson" userId="51b1bd1c-374c-4333-91a8-ada6f1cc33a2" providerId="ADAL" clId="{2561BA1A-F32F-064E-9033-AAFC7156500D}" dt="2022-01-25T18:27:34.864" v="1625"/>
          <ac:spMkLst>
            <pc:docMk/>
            <pc:sldMk cId="269404286" sldId="1284"/>
            <ac:spMk id="25" creationId="{8735F93F-E571-C848-B25C-370F428C4081}"/>
          </ac:spMkLst>
        </pc:spChg>
      </pc:sldChg>
      <pc:sldChg chg="addSp modSp mod chgLayout">
        <pc:chgData name="Mariah Helgeson" userId="51b1bd1c-374c-4333-91a8-ada6f1cc33a2" providerId="ADAL" clId="{2561BA1A-F32F-064E-9033-AAFC7156500D}" dt="2022-01-25T20:02:29.854" v="3648" actId="700"/>
        <pc:sldMkLst>
          <pc:docMk/>
          <pc:sldMk cId="3925795797" sldId="1285"/>
        </pc:sldMkLst>
        <pc:spChg chg="mod ord">
          <ac:chgData name="Mariah Helgeson" userId="51b1bd1c-374c-4333-91a8-ada6f1cc33a2" providerId="ADAL" clId="{2561BA1A-F32F-064E-9033-AAFC7156500D}" dt="2022-01-25T20:02:29.854" v="3648" actId="700"/>
          <ac:spMkLst>
            <pc:docMk/>
            <pc:sldMk cId="3925795797" sldId="1285"/>
            <ac:spMk id="2" creationId="{00000000-0000-0000-0000-000000000000}"/>
          </ac:spMkLst>
        </pc:spChg>
        <pc:spChg chg="mod ord">
          <ac:chgData name="Mariah Helgeson" userId="51b1bd1c-374c-4333-91a8-ada6f1cc33a2" providerId="ADAL" clId="{2561BA1A-F32F-064E-9033-AAFC7156500D}" dt="2022-01-25T20:02:29.854" v="3648" actId="700"/>
          <ac:spMkLst>
            <pc:docMk/>
            <pc:sldMk cId="3925795797" sldId="1285"/>
            <ac:spMk id="4" creationId="{00000000-0000-0000-0000-000000000000}"/>
          </ac:spMkLst>
        </pc:spChg>
        <pc:spChg chg="mod ord">
          <ac:chgData name="Mariah Helgeson" userId="51b1bd1c-374c-4333-91a8-ada6f1cc33a2" providerId="ADAL" clId="{2561BA1A-F32F-064E-9033-AAFC7156500D}" dt="2022-01-25T20:02:29.854" v="3648" actId="700"/>
          <ac:spMkLst>
            <pc:docMk/>
            <pc:sldMk cId="3925795797" sldId="1285"/>
            <ac:spMk id="8" creationId="{60DE09F1-F406-4BFD-BA3A-8D653896ED33}"/>
          </ac:spMkLst>
        </pc:spChg>
        <pc:spChg chg="add mod">
          <ac:chgData name="Mariah Helgeson" userId="51b1bd1c-374c-4333-91a8-ada6f1cc33a2" providerId="ADAL" clId="{2561BA1A-F32F-064E-9033-AAFC7156500D}" dt="2022-01-25T18:27:37.903" v="1627"/>
          <ac:spMkLst>
            <pc:docMk/>
            <pc:sldMk cId="3925795797" sldId="1285"/>
            <ac:spMk id="9" creationId="{630B1B9C-D4DC-E041-8511-A9BB64641B06}"/>
          </ac:spMkLst>
        </pc:spChg>
        <pc:spChg chg="add mod">
          <ac:chgData name="Mariah Helgeson" userId="51b1bd1c-374c-4333-91a8-ada6f1cc33a2" providerId="ADAL" clId="{2561BA1A-F32F-064E-9033-AAFC7156500D}" dt="2022-01-25T18:27:37.903" v="1627"/>
          <ac:spMkLst>
            <pc:docMk/>
            <pc:sldMk cId="3925795797" sldId="1285"/>
            <ac:spMk id="10" creationId="{241F886D-5609-DE49-8C3D-02AC63A4164D}"/>
          </ac:spMkLst>
        </pc:spChg>
        <pc:spChg chg="add mod">
          <ac:chgData name="Mariah Helgeson" userId="51b1bd1c-374c-4333-91a8-ada6f1cc33a2" providerId="ADAL" clId="{2561BA1A-F32F-064E-9033-AAFC7156500D}" dt="2022-01-25T18:27:37.903" v="1627"/>
          <ac:spMkLst>
            <pc:docMk/>
            <pc:sldMk cId="3925795797" sldId="1285"/>
            <ac:spMk id="11" creationId="{40FC93E6-6533-594D-9E54-012078C28081}"/>
          </ac:spMkLst>
        </pc:spChg>
        <pc:spChg chg="add mod">
          <ac:chgData name="Mariah Helgeson" userId="51b1bd1c-374c-4333-91a8-ada6f1cc33a2" providerId="ADAL" clId="{2561BA1A-F32F-064E-9033-AAFC7156500D}" dt="2022-01-25T18:27:37.903" v="1627"/>
          <ac:spMkLst>
            <pc:docMk/>
            <pc:sldMk cId="3925795797" sldId="1285"/>
            <ac:spMk id="12" creationId="{CBDAC615-78C6-E146-BF99-D132D24C57A7}"/>
          </ac:spMkLst>
        </pc:spChg>
        <pc:spChg chg="add mod">
          <ac:chgData name="Mariah Helgeson" userId="51b1bd1c-374c-4333-91a8-ada6f1cc33a2" providerId="ADAL" clId="{2561BA1A-F32F-064E-9033-AAFC7156500D}" dt="2022-01-25T18:27:37.903" v="1627"/>
          <ac:spMkLst>
            <pc:docMk/>
            <pc:sldMk cId="3925795797" sldId="1285"/>
            <ac:spMk id="13" creationId="{AF8FE5C2-C90A-A644-B37A-5FBE7F907E48}"/>
          </ac:spMkLst>
        </pc:spChg>
        <pc:spChg chg="add mod">
          <ac:chgData name="Mariah Helgeson" userId="51b1bd1c-374c-4333-91a8-ada6f1cc33a2" providerId="ADAL" clId="{2561BA1A-F32F-064E-9033-AAFC7156500D}" dt="2022-01-25T18:27:37.903" v="1627"/>
          <ac:spMkLst>
            <pc:docMk/>
            <pc:sldMk cId="3925795797" sldId="1285"/>
            <ac:spMk id="14" creationId="{3C8221AB-2F06-7948-AA0A-118A7866BE44}"/>
          </ac:spMkLst>
        </pc:spChg>
        <pc:spChg chg="add mod">
          <ac:chgData name="Mariah Helgeson" userId="51b1bd1c-374c-4333-91a8-ada6f1cc33a2" providerId="ADAL" clId="{2561BA1A-F32F-064E-9033-AAFC7156500D}" dt="2022-01-25T18:27:37.903" v="1627"/>
          <ac:spMkLst>
            <pc:docMk/>
            <pc:sldMk cId="3925795797" sldId="1285"/>
            <ac:spMk id="15" creationId="{F2D78ADA-E4A8-6240-AA20-AC0FB3765B82}"/>
          </ac:spMkLst>
        </pc:spChg>
        <pc:spChg chg="add mod">
          <ac:chgData name="Mariah Helgeson" userId="51b1bd1c-374c-4333-91a8-ada6f1cc33a2" providerId="ADAL" clId="{2561BA1A-F32F-064E-9033-AAFC7156500D}" dt="2022-01-25T18:27:37.903" v="1627"/>
          <ac:spMkLst>
            <pc:docMk/>
            <pc:sldMk cId="3925795797" sldId="1285"/>
            <ac:spMk id="16" creationId="{55CD1965-CFBA-8A4C-8639-F86A0DC61494}"/>
          </ac:spMkLst>
        </pc:spChg>
        <pc:spChg chg="add mod">
          <ac:chgData name="Mariah Helgeson" userId="51b1bd1c-374c-4333-91a8-ada6f1cc33a2" providerId="ADAL" clId="{2561BA1A-F32F-064E-9033-AAFC7156500D}" dt="2022-01-25T18:27:37.903" v="1627"/>
          <ac:spMkLst>
            <pc:docMk/>
            <pc:sldMk cId="3925795797" sldId="1285"/>
            <ac:spMk id="17" creationId="{6D07A0E6-F088-564B-999B-36F93E01DAD2}"/>
          </ac:spMkLst>
        </pc:spChg>
        <pc:spChg chg="add mod">
          <ac:chgData name="Mariah Helgeson" userId="51b1bd1c-374c-4333-91a8-ada6f1cc33a2" providerId="ADAL" clId="{2561BA1A-F32F-064E-9033-AAFC7156500D}" dt="2022-01-25T18:27:37.903" v="1627"/>
          <ac:spMkLst>
            <pc:docMk/>
            <pc:sldMk cId="3925795797" sldId="1285"/>
            <ac:spMk id="18" creationId="{4C5A8948-C6FC-4A48-A7EB-C3FBF18F4CAB}"/>
          </ac:spMkLst>
        </pc:spChg>
        <pc:spChg chg="add mod">
          <ac:chgData name="Mariah Helgeson" userId="51b1bd1c-374c-4333-91a8-ada6f1cc33a2" providerId="ADAL" clId="{2561BA1A-F32F-064E-9033-AAFC7156500D}" dt="2022-01-25T18:27:37.903" v="1627"/>
          <ac:spMkLst>
            <pc:docMk/>
            <pc:sldMk cId="3925795797" sldId="1285"/>
            <ac:spMk id="19" creationId="{0EF96F6C-B71A-D24E-96BA-5B3A28673E21}"/>
          </ac:spMkLst>
        </pc:spChg>
        <pc:spChg chg="add mod">
          <ac:chgData name="Mariah Helgeson" userId="51b1bd1c-374c-4333-91a8-ada6f1cc33a2" providerId="ADAL" clId="{2561BA1A-F32F-064E-9033-AAFC7156500D}" dt="2022-01-25T18:27:37.903" v="1627"/>
          <ac:spMkLst>
            <pc:docMk/>
            <pc:sldMk cId="3925795797" sldId="1285"/>
            <ac:spMk id="20" creationId="{787973E5-7286-444B-A526-4DC510F9E3BE}"/>
          </ac:spMkLst>
        </pc:spChg>
        <pc:spChg chg="add mod">
          <ac:chgData name="Mariah Helgeson" userId="51b1bd1c-374c-4333-91a8-ada6f1cc33a2" providerId="ADAL" clId="{2561BA1A-F32F-064E-9033-AAFC7156500D}" dt="2022-01-25T18:27:37.903" v="1627"/>
          <ac:spMkLst>
            <pc:docMk/>
            <pc:sldMk cId="3925795797" sldId="1285"/>
            <ac:spMk id="21" creationId="{AD7F3C82-B57B-7E45-AD81-C77A8E3F9BDC}"/>
          </ac:spMkLst>
        </pc:spChg>
        <pc:spChg chg="add mod">
          <ac:chgData name="Mariah Helgeson" userId="51b1bd1c-374c-4333-91a8-ada6f1cc33a2" providerId="ADAL" clId="{2561BA1A-F32F-064E-9033-AAFC7156500D}" dt="2022-01-25T18:27:37.903" v="1627"/>
          <ac:spMkLst>
            <pc:docMk/>
            <pc:sldMk cId="3925795797" sldId="1285"/>
            <ac:spMk id="22" creationId="{8324368B-9E56-0046-85CB-820B8EBAB902}"/>
          </ac:spMkLst>
        </pc:spChg>
        <pc:spChg chg="add mod">
          <ac:chgData name="Mariah Helgeson" userId="51b1bd1c-374c-4333-91a8-ada6f1cc33a2" providerId="ADAL" clId="{2561BA1A-F32F-064E-9033-AAFC7156500D}" dt="2022-01-25T18:27:37.903" v="1627"/>
          <ac:spMkLst>
            <pc:docMk/>
            <pc:sldMk cId="3925795797" sldId="1285"/>
            <ac:spMk id="23" creationId="{24966026-C0BE-D346-BEFA-B76048183BFB}"/>
          </ac:spMkLst>
        </pc:spChg>
        <pc:spChg chg="add mod">
          <ac:chgData name="Mariah Helgeson" userId="51b1bd1c-374c-4333-91a8-ada6f1cc33a2" providerId="ADAL" clId="{2561BA1A-F32F-064E-9033-AAFC7156500D}" dt="2022-01-25T18:27:37.903" v="1627"/>
          <ac:spMkLst>
            <pc:docMk/>
            <pc:sldMk cId="3925795797" sldId="1285"/>
            <ac:spMk id="24" creationId="{ECD8C856-1D80-1549-8A82-17C647EEB3A6}"/>
          </ac:spMkLst>
        </pc:spChg>
        <pc:spChg chg="add mod">
          <ac:chgData name="Mariah Helgeson" userId="51b1bd1c-374c-4333-91a8-ada6f1cc33a2" providerId="ADAL" clId="{2561BA1A-F32F-064E-9033-AAFC7156500D}" dt="2022-01-25T18:27:37.903" v="1627"/>
          <ac:spMkLst>
            <pc:docMk/>
            <pc:sldMk cId="3925795797" sldId="1285"/>
            <ac:spMk id="25" creationId="{147E9246-AD5E-E34E-A214-F489F9304121}"/>
          </ac:spMkLst>
        </pc:spChg>
      </pc:sldChg>
      <pc:sldChg chg="addSp delSp modSp mod chgLayout">
        <pc:chgData name="Mariah Helgeson" userId="51b1bd1c-374c-4333-91a8-ada6f1cc33a2" providerId="ADAL" clId="{2561BA1A-F32F-064E-9033-AAFC7156500D}" dt="2022-01-25T20:02:29.854" v="3648" actId="700"/>
        <pc:sldMkLst>
          <pc:docMk/>
          <pc:sldMk cId="2967689834" sldId="1286"/>
        </pc:sldMkLst>
        <pc:spChg chg="mod ord">
          <ac:chgData name="Mariah Helgeson" userId="51b1bd1c-374c-4333-91a8-ada6f1cc33a2" providerId="ADAL" clId="{2561BA1A-F32F-064E-9033-AAFC7156500D}" dt="2022-01-25T20:02:29.854" v="3648" actId="700"/>
          <ac:spMkLst>
            <pc:docMk/>
            <pc:sldMk cId="2967689834" sldId="1286"/>
            <ac:spMk id="2" creationId="{00000000-0000-0000-0000-000000000000}"/>
          </ac:spMkLst>
        </pc:spChg>
        <pc:spChg chg="mod ord">
          <ac:chgData name="Mariah Helgeson" userId="51b1bd1c-374c-4333-91a8-ada6f1cc33a2" providerId="ADAL" clId="{2561BA1A-F32F-064E-9033-AAFC7156500D}" dt="2022-01-25T20:02:29.854" v="3648" actId="700"/>
          <ac:spMkLst>
            <pc:docMk/>
            <pc:sldMk cId="2967689834" sldId="1286"/>
            <ac:spMk id="4" creationId="{00000000-0000-0000-0000-000000000000}"/>
          </ac:spMkLst>
        </pc:spChg>
        <pc:spChg chg="mod ord">
          <ac:chgData name="Mariah Helgeson" userId="51b1bd1c-374c-4333-91a8-ada6f1cc33a2" providerId="ADAL" clId="{2561BA1A-F32F-064E-9033-AAFC7156500D}" dt="2022-01-25T20:02:29.854" v="3648" actId="700"/>
          <ac:spMkLst>
            <pc:docMk/>
            <pc:sldMk cId="2967689834" sldId="1286"/>
            <ac:spMk id="8" creationId="{60DE09F1-F406-4BFD-BA3A-8D653896ED33}"/>
          </ac:spMkLst>
        </pc:spChg>
        <pc:spChg chg="add mod">
          <ac:chgData name="Mariah Helgeson" userId="51b1bd1c-374c-4333-91a8-ada6f1cc33a2" providerId="ADAL" clId="{2561BA1A-F32F-064E-9033-AAFC7156500D}" dt="2022-01-25T18:27:36.345" v="1626"/>
          <ac:spMkLst>
            <pc:docMk/>
            <pc:sldMk cId="2967689834" sldId="1286"/>
            <ac:spMk id="9" creationId="{D970BD6D-6EC2-AC48-B9A9-7F785A901D88}"/>
          </ac:spMkLst>
        </pc:spChg>
        <pc:spChg chg="add mod">
          <ac:chgData name="Mariah Helgeson" userId="51b1bd1c-374c-4333-91a8-ada6f1cc33a2" providerId="ADAL" clId="{2561BA1A-F32F-064E-9033-AAFC7156500D}" dt="2022-01-25T18:27:36.345" v="1626"/>
          <ac:spMkLst>
            <pc:docMk/>
            <pc:sldMk cId="2967689834" sldId="1286"/>
            <ac:spMk id="10" creationId="{BB391C70-3E4A-B44C-9B2D-B8E9ED3E3987}"/>
          </ac:spMkLst>
        </pc:spChg>
        <pc:spChg chg="add mod">
          <ac:chgData name="Mariah Helgeson" userId="51b1bd1c-374c-4333-91a8-ada6f1cc33a2" providerId="ADAL" clId="{2561BA1A-F32F-064E-9033-AAFC7156500D}" dt="2022-01-25T18:27:36.345" v="1626"/>
          <ac:spMkLst>
            <pc:docMk/>
            <pc:sldMk cId="2967689834" sldId="1286"/>
            <ac:spMk id="11" creationId="{A5BAEC2A-4BAA-2C48-9FD3-3438A8870236}"/>
          </ac:spMkLst>
        </pc:spChg>
        <pc:spChg chg="add mod">
          <ac:chgData name="Mariah Helgeson" userId="51b1bd1c-374c-4333-91a8-ada6f1cc33a2" providerId="ADAL" clId="{2561BA1A-F32F-064E-9033-AAFC7156500D}" dt="2022-01-25T18:27:36.345" v="1626"/>
          <ac:spMkLst>
            <pc:docMk/>
            <pc:sldMk cId="2967689834" sldId="1286"/>
            <ac:spMk id="12" creationId="{AE5092F8-8D42-2349-B2ED-9FE50C2B2085}"/>
          </ac:spMkLst>
        </pc:spChg>
        <pc:spChg chg="add mod">
          <ac:chgData name="Mariah Helgeson" userId="51b1bd1c-374c-4333-91a8-ada6f1cc33a2" providerId="ADAL" clId="{2561BA1A-F32F-064E-9033-AAFC7156500D}" dt="2022-01-25T18:27:36.345" v="1626"/>
          <ac:spMkLst>
            <pc:docMk/>
            <pc:sldMk cId="2967689834" sldId="1286"/>
            <ac:spMk id="13" creationId="{F992C6F5-5384-4B45-9172-D21D3DA72830}"/>
          </ac:spMkLst>
        </pc:spChg>
        <pc:spChg chg="add mod">
          <ac:chgData name="Mariah Helgeson" userId="51b1bd1c-374c-4333-91a8-ada6f1cc33a2" providerId="ADAL" clId="{2561BA1A-F32F-064E-9033-AAFC7156500D}" dt="2022-01-25T18:27:36.345" v="1626"/>
          <ac:spMkLst>
            <pc:docMk/>
            <pc:sldMk cId="2967689834" sldId="1286"/>
            <ac:spMk id="14" creationId="{96B547E8-33F4-BC45-A7FA-7B55C0825433}"/>
          </ac:spMkLst>
        </pc:spChg>
        <pc:spChg chg="add mod">
          <ac:chgData name="Mariah Helgeson" userId="51b1bd1c-374c-4333-91a8-ada6f1cc33a2" providerId="ADAL" clId="{2561BA1A-F32F-064E-9033-AAFC7156500D}" dt="2022-01-25T18:27:36.345" v="1626"/>
          <ac:spMkLst>
            <pc:docMk/>
            <pc:sldMk cId="2967689834" sldId="1286"/>
            <ac:spMk id="15" creationId="{99BC4CE5-D6AD-B94E-8B02-307A4F709F56}"/>
          </ac:spMkLst>
        </pc:spChg>
        <pc:spChg chg="add mod">
          <ac:chgData name="Mariah Helgeson" userId="51b1bd1c-374c-4333-91a8-ada6f1cc33a2" providerId="ADAL" clId="{2561BA1A-F32F-064E-9033-AAFC7156500D}" dt="2022-01-25T18:27:36.345" v="1626"/>
          <ac:spMkLst>
            <pc:docMk/>
            <pc:sldMk cId="2967689834" sldId="1286"/>
            <ac:spMk id="16" creationId="{FF353360-3343-5344-B717-C4C31E2D9743}"/>
          </ac:spMkLst>
        </pc:spChg>
        <pc:spChg chg="add mod">
          <ac:chgData name="Mariah Helgeson" userId="51b1bd1c-374c-4333-91a8-ada6f1cc33a2" providerId="ADAL" clId="{2561BA1A-F32F-064E-9033-AAFC7156500D}" dt="2022-01-25T18:27:36.345" v="1626"/>
          <ac:spMkLst>
            <pc:docMk/>
            <pc:sldMk cId="2967689834" sldId="1286"/>
            <ac:spMk id="17" creationId="{790F8978-F976-8544-9C65-86FC37D31E00}"/>
          </ac:spMkLst>
        </pc:spChg>
        <pc:spChg chg="add mod">
          <ac:chgData name="Mariah Helgeson" userId="51b1bd1c-374c-4333-91a8-ada6f1cc33a2" providerId="ADAL" clId="{2561BA1A-F32F-064E-9033-AAFC7156500D}" dt="2022-01-25T18:27:36.345" v="1626"/>
          <ac:spMkLst>
            <pc:docMk/>
            <pc:sldMk cId="2967689834" sldId="1286"/>
            <ac:spMk id="18" creationId="{D323A405-824D-0648-96A1-89F7DB54E295}"/>
          </ac:spMkLst>
        </pc:spChg>
        <pc:spChg chg="add mod">
          <ac:chgData name="Mariah Helgeson" userId="51b1bd1c-374c-4333-91a8-ada6f1cc33a2" providerId="ADAL" clId="{2561BA1A-F32F-064E-9033-AAFC7156500D}" dt="2022-01-25T18:27:36.345" v="1626"/>
          <ac:spMkLst>
            <pc:docMk/>
            <pc:sldMk cId="2967689834" sldId="1286"/>
            <ac:spMk id="19" creationId="{49D5D858-C7B3-C24E-A444-D999B3F0F550}"/>
          </ac:spMkLst>
        </pc:spChg>
        <pc:spChg chg="add mod">
          <ac:chgData name="Mariah Helgeson" userId="51b1bd1c-374c-4333-91a8-ada6f1cc33a2" providerId="ADAL" clId="{2561BA1A-F32F-064E-9033-AAFC7156500D}" dt="2022-01-25T18:27:36.345" v="1626"/>
          <ac:spMkLst>
            <pc:docMk/>
            <pc:sldMk cId="2967689834" sldId="1286"/>
            <ac:spMk id="20" creationId="{E8296DC5-572D-3441-8DB9-55DD861FE07F}"/>
          </ac:spMkLst>
        </pc:spChg>
        <pc:spChg chg="add mod">
          <ac:chgData name="Mariah Helgeson" userId="51b1bd1c-374c-4333-91a8-ada6f1cc33a2" providerId="ADAL" clId="{2561BA1A-F32F-064E-9033-AAFC7156500D}" dt="2022-01-25T18:27:36.345" v="1626"/>
          <ac:spMkLst>
            <pc:docMk/>
            <pc:sldMk cId="2967689834" sldId="1286"/>
            <ac:spMk id="21" creationId="{20F522E9-462E-8C4C-9489-52AA7AA7F8E0}"/>
          </ac:spMkLst>
        </pc:spChg>
        <pc:spChg chg="add mod">
          <ac:chgData name="Mariah Helgeson" userId="51b1bd1c-374c-4333-91a8-ada6f1cc33a2" providerId="ADAL" clId="{2561BA1A-F32F-064E-9033-AAFC7156500D}" dt="2022-01-25T18:27:36.345" v="1626"/>
          <ac:spMkLst>
            <pc:docMk/>
            <pc:sldMk cId="2967689834" sldId="1286"/>
            <ac:spMk id="22" creationId="{D31846D0-5A0B-8F46-B576-AA73DDAB67B1}"/>
          </ac:spMkLst>
        </pc:spChg>
        <pc:spChg chg="add mod">
          <ac:chgData name="Mariah Helgeson" userId="51b1bd1c-374c-4333-91a8-ada6f1cc33a2" providerId="ADAL" clId="{2561BA1A-F32F-064E-9033-AAFC7156500D}" dt="2022-01-25T18:27:36.345" v="1626"/>
          <ac:spMkLst>
            <pc:docMk/>
            <pc:sldMk cId="2967689834" sldId="1286"/>
            <ac:spMk id="23" creationId="{0621624B-D92E-1649-B42E-39512E6EC698}"/>
          </ac:spMkLst>
        </pc:spChg>
        <pc:spChg chg="add mod">
          <ac:chgData name="Mariah Helgeson" userId="51b1bd1c-374c-4333-91a8-ada6f1cc33a2" providerId="ADAL" clId="{2561BA1A-F32F-064E-9033-AAFC7156500D}" dt="2022-01-25T18:27:36.345" v="1626"/>
          <ac:spMkLst>
            <pc:docMk/>
            <pc:sldMk cId="2967689834" sldId="1286"/>
            <ac:spMk id="24" creationId="{9B661DEA-0CCF-024F-BFC5-41F2F921DED1}"/>
          </ac:spMkLst>
        </pc:spChg>
        <pc:spChg chg="add del mod">
          <ac:chgData name="Mariah Helgeson" userId="51b1bd1c-374c-4333-91a8-ada6f1cc33a2" providerId="ADAL" clId="{2561BA1A-F32F-064E-9033-AAFC7156500D}" dt="2022-01-25T19:17:31.266" v="3017" actId="1076"/>
          <ac:spMkLst>
            <pc:docMk/>
            <pc:sldMk cId="2967689834" sldId="1286"/>
            <ac:spMk id="25" creationId="{D4C1456F-0A52-2449-A57A-CFF3DE4CC4C4}"/>
          </ac:spMkLst>
        </pc:spChg>
      </pc:sldChg>
      <pc:sldChg chg="addSp modSp mod modClrScheme chgLayout">
        <pc:chgData name="Mariah Helgeson" userId="51b1bd1c-374c-4333-91a8-ada6f1cc33a2" providerId="ADAL" clId="{2561BA1A-F32F-064E-9033-AAFC7156500D}" dt="2022-01-25T20:02:29.854" v="3648" actId="700"/>
        <pc:sldMkLst>
          <pc:docMk/>
          <pc:sldMk cId="3648514131" sldId="1287"/>
        </pc:sldMkLst>
        <pc:spChg chg="mod ord">
          <ac:chgData name="Mariah Helgeson" userId="51b1bd1c-374c-4333-91a8-ada6f1cc33a2" providerId="ADAL" clId="{2561BA1A-F32F-064E-9033-AAFC7156500D}" dt="2022-01-25T20:02:29.854" v="3648" actId="700"/>
          <ac:spMkLst>
            <pc:docMk/>
            <pc:sldMk cId="3648514131" sldId="1287"/>
            <ac:spMk id="2" creationId="{89993E5B-9B53-4252-8FE5-B5619039B21E}"/>
          </ac:spMkLst>
        </pc:spChg>
        <pc:spChg chg="mod ord">
          <ac:chgData name="Mariah Helgeson" userId="51b1bd1c-374c-4333-91a8-ada6f1cc33a2" providerId="ADAL" clId="{2561BA1A-F32F-064E-9033-AAFC7156500D}" dt="2022-01-25T20:02:29.854" v="3648" actId="700"/>
          <ac:spMkLst>
            <pc:docMk/>
            <pc:sldMk cId="3648514131" sldId="1287"/>
            <ac:spMk id="3" creationId="{A9D277BC-C5EB-465C-97D6-7E8A15A144DF}"/>
          </ac:spMkLst>
        </pc:spChg>
        <pc:spChg chg="add mod">
          <ac:chgData name="Mariah Helgeson" userId="51b1bd1c-374c-4333-91a8-ada6f1cc33a2" providerId="ADAL" clId="{2561BA1A-F32F-064E-9033-AAFC7156500D}" dt="2022-01-25T18:10:59.814" v="182"/>
          <ac:spMkLst>
            <pc:docMk/>
            <pc:sldMk cId="3648514131" sldId="1287"/>
            <ac:spMk id="4" creationId="{0BA01FD2-502D-7B45-A0EA-447105A4BA3B}"/>
          </ac:spMkLst>
        </pc:spChg>
        <pc:spChg chg="add mod">
          <ac:chgData name="Mariah Helgeson" userId="51b1bd1c-374c-4333-91a8-ada6f1cc33a2" providerId="ADAL" clId="{2561BA1A-F32F-064E-9033-AAFC7156500D}" dt="2022-01-25T18:10:59.814" v="182"/>
          <ac:spMkLst>
            <pc:docMk/>
            <pc:sldMk cId="3648514131" sldId="1287"/>
            <ac:spMk id="5" creationId="{B1C599FD-B0A6-8545-9855-6EE9F190BA7F}"/>
          </ac:spMkLst>
        </pc:spChg>
        <pc:spChg chg="add mod">
          <ac:chgData name="Mariah Helgeson" userId="51b1bd1c-374c-4333-91a8-ada6f1cc33a2" providerId="ADAL" clId="{2561BA1A-F32F-064E-9033-AAFC7156500D}" dt="2022-01-25T18:10:59.814" v="182"/>
          <ac:spMkLst>
            <pc:docMk/>
            <pc:sldMk cId="3648514131" sldId="1287"/>
            <ac:spMk id="6" creationId="{76FFF25C-C262-9E4E-B6CC-3D54DF50DF8D}"/>
          </ac:spMkLst>
        </pc:spChg>
        <pc:spChg chg="add mod">
          <ac:chgData name="Mariah Helgeson" userId="51b1bd1c-374c-4333-91a8-ada6f1cc33a2" providerId="ADAL" clId="{2561BA1A-F32F-064E-9033-AAFC7156500D}" dt="2022-01-25T18:10:59.814" v="182"/>
          <ac:spMkLst>
            <pc:docMk/>
            <pc:sldMk cId="3648514131" sldId="1287"/>
            <ac:spMk id="7" creationId="{80D8F0D6-2169-1F43-8F76-62D0517C4BF2}"/>
          </ac:spMkLst>
        </pc:spChg>
        <pc:spChg chg="add mod">
          <ac:chgData name="Mariah Helgeson" userId="51b1bd1c-374c-4333-91a8-ada6f1cc33a2" providerId="ADAL" clId="{2561BA1A-F32F-064E-9033-AAFC7156500D}" dt="2022-01-25T18:10:59.814" v="182"/>
          <ac:spMkLst>
            <pc:docMk/>
            <pc:sldMk cId="3648514131" sldId="1287"/>
            <ac:spMk id="8" creationId="{24C8223B-3BB1-924C-9436-ACD0AB3FD3C3}"/>
          </ac:spMkLst>
        </pc:spChg>
        <pc:spChg chg="add mod">
          <ac:chgData name="Mariah Helgeson" userId="51b1bd1c-374c-4333-91a8-ada6f1cc33a2" providerId="ADAL" clId="{2561BA1A-F32F-064E-9033-AAFC7156500D}" dt="2022-01-25T18:10:59.814" v="182"/>
          <ac:spMkLst>
            <pc:docMk/>
            <pc:sldMk cId="3648514131" sldId="1287"/>
            <ac:spMk id="9" creationId="{9616EEA1-8978-E24B-AA2F-555EB4666102}"/>
          </ac:spMkLst>
        </pc:spChg>
        <pc:spChg chg="add mod">
          <ac:chgData name="Mariah Helgeson" userId="51b1bd1c-374c-4333-91a8-ada6f1cc33a2" providerId="ADAL" clId="{2561BA1A-F32F-064E-9033-AAFC7156500D}" dt="2022-01-25T18:10:59.814" v="182"/>
          <ac:spMkLst>
            <pc:docMk/>
            <pc:sldMk cId="3648514131" sldId="1287"/>
            <ac:spMk id="10" creationId="{FD75461E-F49E-0844-9601-34EC64A70858}"/>
          </ac:spMkLst>
        </pc:spChg>
        <pc:spChg chg="add mod">
          <ac:chgData name="Mariah Helgeson" userId="51b1bd1c-374c-4333-91a8-ada6f1cc33a2" providerId="ADAL" clId="{2561BA1A-F32F-064E-9033-AAFC7156500D}" dt="2022-01-25T18:10:59.814" v="182"/>
          <ac:spMkLst>
            <pc:docMk/>
            <pc:sldMk cId="3648514131" sldId="1287"/>
            <ac:spMk id="11" creationId="{3BCF260C-88B7-B340-A6C2-498A21A5B998}"/>
          </ac:spMkLst>
        </pc:spChg>
        <pc:spChg chg="add mod">
          <ac:chgData name="Mariah Helgeson" userId="51b1bd1c-374c-4333-91a8-ada6f1cc33a2" providerId="ADAL" clId="{2561BA1A-F32F-064E-9033-AAFC7156500D}" dt="2022-01-25T18:10:59.814" v="182"/>
          <ac:spMkLst>
            <pc:docMk/>
            <pc:sldMk cId="3648514131" sldId="1287"/>
            <ac:spMk id="12" creationId="{A096213A-66C3-1541-99F7-F39959BF0048}"/>
          </ac:spMkLst>
        </pc:spChg>
        <pc:spChg chg="add mod">
          <ac:chgData name="Mariah Helgeson" userId="51b1bd1c-374c-4333-91a8-ada6f1cc33a2" providerId="ADAL" clId="{2561BA1A-F32F-064E-9033-AAFC7156500D}" dt="2022-01-25T18:10:59.814" v="182"/>
          <ac:spMkLst>
            <pc:docMk/>
            <pc:sldMk cId="3648514131" sldId="1287"/>
            <ac:spMk id="13" creationId="{CADAB0BB-1916-474D-9B9B-A1A4DD8D1191}"/>
          </ac:spMkLst>
        </pc:spChg>
        <pc:spChg chg="add mod">
          <ac:chgData name="Mariah Helgeson" userId="51b1bd1c-374c-4333-91a8-ada6f1cc33a2" providerId="ADAL" clId="{2561BA1A-F32F-064E-9033-AAFC7156500D}" dt="2022-01-25T18:10:59.814" v="182"/>
          <ac:spMkLst>
            <pc:docMk/>
            <pc:sldMk cId="3648514131" sldId="1287"/>
            <ac:spMk id="14" creationId="{5F48D7D7-0D3E-A840-97BE-366CC827A934}"/>
          </ac:spMkLst>
        </pc:spChg>
        <pc:spChg chg="add mod">
          <ac:chgData name="Mariah Helgeson" userId="51b1bd1c-374c-4333-91a8-ada6f1cc33a2" providerId="ADAL" clId="{2561BA1A-F32F-064E-9033-AAFC7156500D}" dt="2022-01-25T18:10:59.814" v="182"/>
          <ac:spMkLst>
            <pc:docMk/>
            <pc:sldMk cId="3648514131" sldId="1287"/>
            <ac:spMk id="15" creationId="{D19374C2-7573-6344-8DB5-05CBB1A34BD3}"/>
          </ac:spMkLst>
        </pc:spChg>
        <pc:spChg chg="add mod ord">
          <ac:chgData name="Mariah Helgeson" userId="51b1bd1c-374c-4333-91a8-ada6f1cc33a2" providerId="ADAL" clId="{2561BA1A-F32F-064E-9033-AAFC7156500D}" dt="2022-01-25T20:02:29.854" v="3648" actId="700"/>
          <ac:spMkLst>
            <pc:docMk/>
            <pc:sldMk cId="3648514131" sldId="1287"/>
            <ac:spMk id="16" creationId="{3EA18383-0487-D249-9ACF-ED17FE5D890A}"/>
          </ac:spMkLst>
        </pc:spChg>
      </pc:sldChg>
      <pc:sldChg chg="addSp modSp mod modClrScheme chgLayout">
        <pc:chgData name="Mariah Helgeson" userId="51b1bd1c-374c-4333-91a8-ada6f1cc33a2" providerId="ADAL" clId="{2561BA1A-F32F-064E-9033-AAFC7156500D}" dt="2022-01-25T20:18:41.478" v="3960" actId="255"/>
        <pc:sldMkLst>
          <pc:docMk/>
          <pc:sldMk cId="168088215" sldId="1288"/>
        </pc:sldMkLst>
        <pc:spChg chg="mod ord">
          <ac:chgData name="Mariah Helgeson" userId="51b1bd1c-374c-4333-91a8-ada6f1cc33a2" providerId="ADAL" clId="{2561BA1A-F32F-064E-9033-AAFC7156500D}" dt="2022-01-25T20:02:29.854" v="3648" actId="700"/>
          <ac:spMkLst>
            <pc:docMk/>
            <pc:sldMk cId="168088215" sldId="1288"/>
            <ac:spMk id="2" creationId="{89993E5B-9B53-4252-8FE5-B5619039B21E}"/>
          </ac:spMkLst>
        </pc:spChg>
        <pc:spChg chg="mod ord">
          <ac:chgData name="Mariah Helgeson" userId="51b1bd1c-374c-4333-91a8-ada6f1cc33a2" providerId="ADAL" clId="{2561BA1A-F32F-064E-9033-AAFC7156500D}" dt="2022-01-25T20:18:41.478" v="3960" actId="255"/>
          <ac:spMkLst>
            <pc:docMk/>
            <pc:sldMk cId="168088215" sldId="1288"/>
            <ac:spMk id="3" creationId="{A9D277BC-C5EB-465C-97D6-7E8A15A144DF}"/>
          </ac:spMkLst>
        </pc:spChg>
        <pc:spChg chg="add mod">
          <ac:chgData name="Mariah Helgeson" userId="51b1bd1c-374c-4333-91a8-ada6f1cc33a2" providerId="ADAL" clId="{2561BA1A-F32F-064E-9033-AAFC7156500D}" dt="2022-01-25T18:11:01.307" v="183"/>
          <ac:spMkLst>
            <pc:docMk/>
            <pc:sldMk cId="168088215" sldId="1288"/>
            <ac:spMk id="4" creationId="{7C56240C-8599-D440-8071-9E1488CE5ED2}"/>
          </ac:spMkLst>
        </pc:spChg>
        <pc:spChg chg="add mod">
          <ac:chgData name="Mariah Helgeson" userId="51b1bd1c-374c-4333-91a8-ada6f1cc33a2" providerId="ADAL" clId="{2561BA1A-F32F-064E-9033-AAFC7156500D}" dt="2022-01-25T18:11:01.307" v="183"/>
          <ac:spMkLst>
            <pc:docMk/>
            <pc:sldMk cId="168088215" sldId="1288"/>
            <ac:spMk id="5" creationId="{6F899D73-2B43-874F-8325-69B9340FFC15}"/>
          </ac:spMkLst>
        </pc:spChg>
        <pc:spChg chg="add mod">
          <ac:chgData name="Mariah Helgeson" userId="51b1bd1c-374c-4333-91a8-ada6f1cc33a2" providerId="ADAL" clId="{2561BA1A-F32F-064E-9033-AAFC7156500D}" dt="2022-01-25T18:11:01.307" v="183"/>
          <ac:spMkLst>
            <pc:docMk/>
            <pc:sldMk cId="168088215" sldId="1288"/>
            <ac:spMk id="6" creationId="{B377C90D-7D16-FF49-8A58-6B3BB4A41666}"/>
          </ac:spMkLst>
        </pc:spChg>
        <pc:spChg chg="add mod">
          <ac:chgData name="Mariah Helgeson" userId="51b1bd1c-374c-4333-91a8-ada6f1cc33a2" providerId="ADAL" clId="{2561BA1A-F32F-064E-9033-AAFC7156500D}" dt="2022-01-25T18:11:01.307" v="183"/>
          <ac:spMkLst>
            <pc:docMk/>
            <pc:sldMk cId="168088215" sldId="1288"/>
            <ac:spMk id="7" creationId="{304E8DB9-01E9-F147-B9AB-139B33966EB3}"/>
          </ac:spMkLst>
        </pc:spChg>
        <pc:spChg chg="add mod">
          <ac:chgData name="Mariah Helgeson" userId="51b1bd1c-374c-4333-91a8-ada6f1cc33a2" providerId="ADAL" clId="{2561BA1A-F32F-064E-9033-AAFC7156500D}" dt="2022-01-25T18:11:01.307" v="183"/>
          <ac:spMkLst>
            <pc:docMk/>
            <pc:sldMk cId="168088215" sldId="1288"/>
            <ac:spMk id="8" creationId="{47BB0EEC-E3A5-0D4A-8063-6C64F5B376E7}"/>
          </ac:spMkLst>
        </pc:spChg>
        <pc:spChg chg="add mod">
          <ac:chgData name="Mariah Helgeson" userId="51b1bd1c-374c-4333-91a8-ada6f1cc33a2" providerId="ADAL" clId="{2561BA1A-F32F-064E-9033-AAFC7156500D}" dt="2022-01-25T18:11:01.307" v="183"/>
          <ac:spMkLst>
            <pc:docMk/>
            <pc:sldMk cId="168088215" sldId="1288"/>
            <ac:spMk id="9" creationId="{1BD1B698-09AF-8645-A24C-0FB637DCD913}"/>
          </ac:spMkLst>
        </pc:spChg>
        <pc:spChg chg="add mod">
          <ac:chgData name="Mariah Helgeson" userId="51b1bd1c-374c-4333-91a8-ada6f1cc33a2" providerId="ADAL" clId="{2561BA1A-F32F-064E-9033-AAFC7156500D}" dt="2022-01-25T18:11:01.307" v="183"/>
          <ac:spMkLst>
            <pc:docMk/>
            <pc:sldMk cId="168088215" sldId="1288"/>
            <ac:spMk id="10" creationId="{FF844BB9-B052-B648-8796-0A8403A2F9AC}"/>
          </ac:spMkLst>
        </pc:spChg>
        <pc:spChg chg="add mod">
          <ac:chgData name="Mariah Helgeson" userId="51b1bd1c-374c-4333-91a8-ada6f1cc33a2" providerId="ADAL" clId="{2561BA1A-F32F-064E-9033-AAFC7156500D}" dt="2022-01-25T18:11:01.307" v="183"/>
          <ac:spMkLst>
            <pc:docMk/>
            <pc:sldMk cId="168088215" sldId="1288"/>
            <ac:spMk id="11" creationId="{383CC36A-1258-3046-8354-D873E57F5EFF}"/>
          </ac:spMkLst>
        </pc:spChg>
        <pc:spChg chg="add mod">
          <ac:chgData name="Mariah Helgeson" userId="51b1bd1c-374c-4333-91a8-ada6f1cc33a2" providerId="ADAL" clId="{2561BA1A-F32F-064E-9033-AAFC7156500D}" dt="2022-01-25T18:11:01.307" v="183"/>
          <ac:spMkLst>
            <pc:docMk/>
            <pc:sldMk cId="168088215" sldId="1288"/>
            <ac:spMk id="12" creationId="{C5731E37-BC30-414D-9984-8BECCD483620}"/>
          </ac:spMkLst>
        </pc:spChg>
        <pc:spChg chg="add mod">
          <ac:chgData name="Mariah Helgeson" userId="51b1bd1c-374c-4333-91a8-ada6f1cc33a2" providerId="ADAL" clId="{2561BA1A-F32F-064E-9033-AAFC7156500D}" dt="2022-01-25T18:11:01.307" v="183"/>
          <ac:spMkLst>
            <pc:docMk/>
            <pc:sldMk cId="168088215" sldId="1288"/>
            <ac:spMk id="13" creationId="{9CD53551-0C99-ED46-A3B8-E6AC405E4FD4}"/>
          </ac:spMkLst>
        </pc:spChg>
        <pc:spChg chg="add mod">
          <ac:chgData name="Mariah Helgeson" userId="51b1bd1c-374c-4333-91a8-ada6f1cc33a2" providerId="ADAL" clId="{2561BA1A-F32F-064E-9033-AAFC7156500D}" dt="2022-01-25T18:11:01.307" v="183"/>
          <ac:spMkLst>
            <pc:docMk/>
            <pc:sldMk cId="168088215" sldId="1288"/>
            <ac:spMk id="14" creationId="{0ED8F9C3-00F6-2B42-B20B-74158D82B590}"/>
          </ac:spMkLst>
        </pc:spChg>
        <pc:spChg chg="add mod">
          <ac:chgData name="Mariah Helgeson" userId="51b1bd1c-374c-4333-91a8-ada6f1cc33a2" providerId="ADAL" clId="{2561BA1A-F32F-064E-9033-AAFC7156500D}" dt="2022-01-25T18:11:01.307" v="183"/>
          <ac:spMkLst>
            <pc:docMk/>
            <pc:sldMk cId="168088215" sldId="1288"/>
            <ac:spMk id="15" creationId="{3D1ED76D-B2DD-9E46-8AEE-A7B133ADA38E}"/>
          </ac:spMkLst>
        </pc:spChg>
        <pc:spChg chg="add mod ord">
          <ac:chgData name="Mariah Helgeson" userId="51b1bd1c-374c-4333-91a8-ada6f1cc33a2" providerId="ADAL" clId="{2561BA1A-F32F-064E-9033-AAFC7156500D}" dt="2022-01-25T20:02:29.854" v="3648" actId="700"/>
          <ac:spMkLst>
            <pc:docMk/>
            <pc:sldMk cId="168088215" sldId="1288"/>
            <ac:spMk id="16" creationId="{52DF7678-25EE-B441-99A2-E9B8BD4AAA5D}"/>
          </ac:spMkLst>
        </pc:spChg>
      </pc:sldChg>
      <pc:sldChg chg="addSp modSp mod modClrScheme chgLayout">
        <pc:chgData name="Mariah Helgeson" userId="51b1bd1c-374c-4333-91a8-ada6f1cc33a2" providerId="ADAL" clId="{2561BA1A-F32F-064E-9033-AAFC7156500D}" dt="2022-01-25T20:02:29.854" v="3648" actId="700"/>
        <pc:sldMkLst>
          <pc:docMk/>
          <pc:sldMk cId="988013073" sldId="1289"/>
        </pc:sldMkLst>
        <pc:spChg chg="mod ord">
          <ac:chgData name="Mariah Helgeson" userId="51b1bd1c-374c-4333-91a8-ada6f1cc33a2" providerId="ADAL" clId="{2561BA1A-F32F-064E-9033-AAFC7156500D}" dt="2022-01-25T20:02:29.854" v="3648" actId="700"/>
          <ac:spMkLst>
            <pc:docMk/>
            <pc:sldMk cId="988013073" sldId="1289"/>
            <ac:spMk id="3" creationId="{58F044D9-D629-4BE0-A41E-694CF045E284}"/>
          </ac:spMkLst>
        </pc:spChg>
        <pc:spChg chg="mod ord">
          <ac:chgData name="Mariah Helgeson" userId="51b1bd1c-374c-4333-91a8-ada6f1cc33a2" providerId="ADAL" clId="{2561BA1A-F32F-064E-9033-AAFC7156500D}" dt="2022-01-25T20:02:29.854" v="3648" actId="700"/>
          <ac:spMkLst>
            <pc:docMk/>
            <pc:sldMk cId="988013073" sldId="1289"/>
            <ac:spMk id="4" creationId="{F14281C5-A187-4183-8061-D52B989909CA}"/>
          </ac:spMkLst>
        </pc:spChg>
        <pc:spChg chg="mod ord">
          <ac:chgData name="Mariah Helgeson" userId="51b1bd1c-374c-4333-91a8-ada6f1cc33a2" providerId="ADAL" clId="{2561BA1A-F32F-064E-9033-AAFC7156500D}" dt="2022-01-25T20:02:29.854" v="3648" actId="700"/>
          <ac:spMkLst>
            <pc:docMk/>
            <pc:sldMk cId="988013073" sldId="1289"/>
            <ac:spMk id="5" creationId="{7DA8D21A-2518-4605-8A40-4D88AF1B4531}"/>
          </ac:spMkLst>
        </pc:spChg>
        <pc:spChg chg="add mod">
          <ac:chgData name="Mariah Helgeson" userId="51b1bd1c-374c-4333-91a8-ada6f1cc33a2" providerId="ADAL" clId="{2561BA1A-F32F-064E-9033-AAFC7156500D}" dt="2022-01-25T19:26:11.337" v="3170"/>
          <ac:spMkLst>
            <pc:docMk/>
            <pc:sldMk cId="988013073" sldId="1289"/>
            <ac:spMk id="6" creationId="{B7765192-0CEC-3142-A814-7B3F54DC8764}"/>
          </ac:spMkLst>
        </pc:spChg>
        <pc:spChg chg="add mod">
          <ac:chgData name="Mariah Helgeson" userId="51b1bd1c-374c-4333-91a8-ada6f1cc33a2" providerId="ADAL" clId="{2561BA1A-F32F-064E-9033-AAFC7156500D}" dt="2022-01-25T19:26:11.337" v="3170"/>
          <ac:spMkLst>
            <pc:docMk/>
            <pc:sldMk cId="988013073" sldId="1289"/>
            <ac:spMk id="7" creationId="{56E9EC2D-7E22-524C-A7E3-7B0CB237FCD8}"/>
          </ac:spMkLst>
        </pc:spChg>
        <pc:spChg chg="add mod">
          <ac:chgData name="Mariah Helgeson" userId="51b1bd1c-374c-4333-91a8-ada6f1cc33a2" providerId="ADAL" clId="{2561BA1A-F32F-064E-9033-AAFC7156500D}" dt="2022-01-25T19:26:11.337" v="3170"/>
          <ac:spMkLst>
            <pc:docMk/>
            <pc:sldMk cId="988013073" sldId="1289"/>
            <ac:spMk id="8" creationId="{F8CBA135-FF90-A641-9490-03BBD6C5D1FD}"/>
          </ac:spMkLst>
        </pc:spChg>
        <pc:spChg chg="add mod">
          <ac:chgData name="Mariah Helgeson" userId="51b1bd1c-374c-4333-91a8-ada6f1cc33a2" providerId="ADAL" clId="{2561BA1A-F32F-064E-9033-AAFC7156500D}" dt="2022-01-25T19:26:11.337" v="3170"/>
          <ac:spMkLst>
            <pc:docMk/>
            <pc:sldMk cId="988013073" sldId="1289"/>
            <ac:spMk id="9" creationId="{A19574A2-ADF4-484E-84DB-79A8FE1B4C2C}"/>
          </ac:spMkLst>
        </pc:spChg>
        <pc:spChg chg="add mod">
          <ac:chgData name="Mariah Helgeson" userId="51b1bd1c-374c-4333-91a8-ada6f1cc33a2" providerId="ADAL" clId="{2561BA1A-F32F-064E-9033-AAFC7156500D}" dt="2022-01-25T19:26:11.337" v="3170"/>
          <ac:spMkLst>
            <pc:docMk/>
            <pc:sldMk cId="988013073" sldId="1289"/>
            <ac:spMk id="10" creationId="{1AE5BE9A-3B4F-E44D-BF34-FEBB937C9F1A}"/>
          </ac:spMkLst>
        </pc:spChg>
        <pc:spChg chg="add mod">
          <ac:chgData name="Mariah Helgeson" userId="51b1bd1c-374c-4333-91a8-ada6f1cc33a2" providerId="ADAL" clId="{2561BA1A-F32F-064E-9033-AAFC7156500D}" dt="2022-01-25T19:26:11.337" v="3170"/>
          <ac:spMkLst>
            <pc:docMk/>
            <pc:sldMk cId="988013073" sldId="1289"/>
            <ac:spMk id="11" creationId="{19B095F3-CAB4-3049-AC1E-B2C04A475ABB}"/>
          </ac:spMkLst>
        </pc:spChg>
        <pc:spChg chg="add mod">
          <ac:chgData name="Mariah Helgeson" userId="51b1bd1c-374c-4333-91a8-ada6f1cc33a2" providerId="ADAL" clId="{2561BA1A-F32F-064E-9033-AAFC7156500D}" dt="2022-01-25T19:26:11.337" v="3170"/>
          <ac:spMkLst>
            <pc:docMk/>
            <pc:sldMk cId="988013073" sldId="1289"/>
            <ac:spMk id="12" creationId="{DE238516-BE2A-3B42-9B04-82ADE31C529F}"/>
          </ac:spMkLst>
        </pc:spChg>
        <pc:spChg chg="add mod">
          <ac:chgData name="Mariah Helgeson" userId="51b1bd1c-374c-4333-91a8-ada6f1cc33a2" providerId="ADAL" clId="{2561BA1A-F32F-064E-9033-AAFC7156500D}" dt="2022-01-25T19:26:11.337" v="3170"/>
          <ac:spMkLst>
            <pc:docMk/>
            <pc:sldMk cId="988013073" sldId="1289"/>
            <ac:spMk id="13" creationId="{6B561231-0A07-C949-8009-63DD19EE2F33}"/>
          </ac:spMkLst>
        </pc:spChg>
        <pc:spChg chg="add mod">
          <ac:chgData name="Mariah Helgeson" userId="51b1bd1c-374c-4333-91a8-ada6f1cc33a2" providerId="ADAL" clId="{2561BA1A-F32F-064E-9033-AAFC7156500D}" dt="2022-01-25T19:26:11.337" v="3170"/>
          <ac:spMkLst>
            <pc:docMk/>
            <pc:sldMk cId="988013073" sldId="1289"/>
            <ac:spMk id="14" creationId="{9E6B5E26-F71D-D647-AA05-6127D7FF9752}"/>
          </ac:spMkLst>
        </pc:spChg>
        <pc:spChg chg="add mod">
          <ac:chgData name="Mariah Helgeson" userId="51b1bd1c-374c-4333-91a8-ada6f1cc33a2" providerId="ADAL" clId="{2561BA1A-F32F-064E-9033-AAFC7156500D}" dt="2022-01-25T19:26:11.337" v="3170"/>
          <ac:spMkLst>
            <pc:docMk/>
            <pc:sldMk cId="988013073" sldId="1289"/>
            <ac:spMk id="15" creationId="{09DE613D-40B1-104A-A490-139A16032949}"/>
          </ac:spMkLst>
        </pc:spChg>
        <pc:spChg chg="add mod">
          <ac:chgData name="Mariah Helgeson" userId="51b1bd1c-374c-4333-91a8-ada6f1cc33a2" providerId="ADAL" clId="{2561BA1A-F32F-064E-9033-AAFC7156500D}" dt="2022-01-25T19:26:11.337" v="3170"/>
          <ac:spMkLst>
            <pc:docMk/>
            <pc:sldMk cId="988013073" sldId="1289"/>
            <ac:spMk id="16" creationId="{72095D7F-ADBA-7F48-AD99-264DBEB6CCD3}"/>
          </ac:spMkLst>
        </pc:spChg>
        <pc:spChg chg="add mod">
          <ac:chgData name="Mariah Helgeson" userId="51b1bd1c-374c-4333-91a8-ada6f1cc33a2" providerId="ADAL" clId="{2561BA1A-F32F-064E-9033-AAFC7156500D}" dt="2022-01-25T19:26:11.337" v="3170"/>
          <ac:spMkLst>
            <pc:docMk/>
            <pc:sldMk cId="988013073" sldId="1289"/>
            <ac:spMk id="17" creationId="{07FDA286-4C90-4B4E-B3E1-DDAF4AC44535}"/>
          </ac:spMkLst>
        </pc:spChg>
        <pc:spChg chg="add mod">
          <ac:chgData name="Mariah Helgeson" userId="51b1bd1c-374c-4333-91a8-ada6f1cc33a2" providerId="ADAL" clId="{2561BA1A-F32F-064E-9033-AAFC7156500D}" dt="2022-01-25T19:26:11.337" v="3170"/>
          <ac:spMkLst>
            <pc:docMk/>
            <pc:sldMk cId="988013073" sldId="1289"/>
            <ac:spMk id="18" creationId="{EAB986A0-D272-2A47-B2C3-537976781B50}"/>
          </ac:spMkLst>
        </pc:spChg>
        <pc:spChg chg="add mod">
          <ac:chgData name="Mariah Helgeson" userId="51b1bd1c-374c-4333-91a8-ada6f1cc33a2" providerId="ADAL" clId="{2561BA1A-F32F-064E-9033-AAFC7156500D}" dt="2022-01-25T19:26:11.337" v="3170"/>
          <ac:spMkLst>
            <pc:docMk/>
            <pc:sldMk cId="988013073" sldId="1289"/>
            <ac:spMk id="19" creationId="{AE4D8B30-A043-1D4B-9801-3F359D419001}"/>
          </ac:spMkLst>
        </pc:spChg>
        <pc:spChg chg="add mod">
          <ac:chgData name="Mariah Helgeson" userId="51b1bd1c-374c-4333-91a8-ada6f1cc33a2" providerId="ADAL" clId="{2561BA1A-F32F-064E-9033-AAFC7156500D}" dt="2022-01-25T19:26:11.337" v="3170"/>
          <ac:spMkLst>
            <pc:docMk/>
            <pc:sldMk cId="988013073" sldId="1289"/>
            <ac:spMk id="20" creationId="{EAC4EE41-B03A-CE4F-B670-E7728B40F283}"/>
          </ac:spMkLst>
        </pc:spChg>
        <pc:spChg chg="add mod">
          <ac:chgData name="Mariah Helgeson" userId="51b1bd1c-374c-4333-91a8-ada6f1cc33a2" providerId="ADAL" clId="{2561BA1A-F32F-064E-9033-AAFC7156500D}" dt="2022-01-25T19:26:11.337" v="3170"/>
          <ac:spMkLst>
            <pc:docMk/>
            <pc:sldMk cId="988013073" sldId="1289"/>
            <ac:spMk id="21" creationId="{D9BF1EC6-0D61-9840-83A6-3FFAB6E7E342}"/>
          </ac:spMkLst>
        </pc:spChg>
        <pc:spChg chg="add mod">
          <ac:chgData name="Mariah Helgeson" userId="51b1bd1c-374c-4333-91a8-ada6f1cc33a2" providerId="ADAL" clId="{2561BA1A-F32F-064E-9033-AAFC7156500D}" dt="2022-01-25T19:26:11.337" v="3170"/>
          <ac:spMkLst>
            <pc:docMk/>
            <pc:sldMk cId="988013073" sldId="1289"/>
            <ac:spMk id="22" creationId="{1CF7ED93-CD4D-904B-981C-F849C8147EAC}"/>
          </ac:spMkLst>
        </pc:spChg>
        <pc:spChg chg="add mod">
          <ac:chgData name="Mariah Helgeson" userId="51b1bd1c-374c-4333-91a8-ada6f1cc33a2" providerId="ADAL" clId="{2561BA1A-F32F-064E-9033-AAFC7156500D}" dt="2022-01-25T19:26:11.337" v="3170"/>
          <ac:spMkLst>
            <pc:docMk/>
            <pc:sldMk cId="988013073" sldId="1289"/>
            <ac:spMk id="23" creationId="{9968FDAD-9C68-FD4F-8C06-61F0B729AB82}"/>
          </ac:spMkLst>
        </pc:spChg>
        <pc:spChg chg="add mod">
          <ac:chgData name="Mariah Helgeson" userId="51b1bd1c-374c-4333-91a8-ada6f1cc33a2" providerId="ADAL" clId="{2561BA1A-F32F-064E-9033-AAFC7156500D}" dt="2022-01-25T19:26:11.337" v="3170"/>
          <ac:spMkLst>
            <pc:docMk/>
            <pc:sldMk cId="988013073" sldId="1289"/>
            <ac:spMk id="24" creationId="{C4314D6A-2995-B448-B1F4-F29DA2A631F4}"/>
          </ac:spMkLst>
        </pc:spChg>
        <pc:spChg chg="add mod">
          <ac:chgData name="Mariah Helgeson" userId="51b1bd1c-374c-4333-91a8-ada6f1cc33a2" providerId="ADAL" clId="{2561BA1A-F32F-064E-9033-AAFC7156500D}" dt="2022-01-25T19:29:26.249" v="3196"/>
          <ac:spMkLst>
            <pc:docMk/>
            <pc:sldMk cId="988013073" sldId="1289"/>
            <ac:spMk id="25" creationId="{DD798560-3517-7B42-8548-1C6FA7956743}"/>
          </ac:spMkLst>
        </pc:spChg>
      </pc:sldChg>
      <pc:sldChg chg="addSp modSp mod modClrScheme chgLayout">
        <pc:chgData name="Mariah Helgeson" userId="51b1bd1c-374c-4333-91a8-ada6f1cc33a2" providerId="ADAL" clId="{2561BA1A-F32F-064E-9033-AAFC7156500D}" dt="2022-01-25T20:59:20.053" v="4390" actId="255"/>
        <pc:sldMkLst>
          <pc:docMk/>
          <pc:sldMk cId="1722730649" sldId="1290"/>
        </pc:sldMkLst>
        <pc:spChg chg="add mod ord">
          <ac:chgData name="Mariah Helgeson" userId="51b1bd1c-374c-4333-91a8-ada6f1cc33a2" providerId="ADAL" clId="{2561BA1A-F32F-064E-9033-AAFC7156500D}" dt="2022-01-25T20:59:20.053" v="4390" actId="255"/>
          <ac:spMkLst>
            <pc:docMk/>
            <pc:sldMk cId="1722730649" sldId="1290"/>
            <ac:spMk id="2" creationId="{D6702E29-2075-CE44-8912-0E3C1C5BC37D}"/>
          </ac:spMkLst>
        </pc:spChg>
        <pc:spChg chg="mod ord">
          <ac:chgData name="Mariah Helgeson" userId="51b1bd1c-374c-4333-91a8-ada6f1cc33a2" providerId="ADAL" clId="{2561BA1A-F32F-064E-9033-AAFC7156500D}" dt="2022-01-25T20:59:11.352" v="4387" actId="21"/>
          <ac:spMkLst>
            <pc:docMk/>
            <pc:sldMk cId="1722730649" sldId="1290"/>
            <ac:spMk id="3" creationId="{C3DEFFA0-28A5-4E75-9322-DD3BE101318F}"/>
          </ac:spMkLst>
        </pc:spChg>
        <pc:spChg chg="mod ord">
          <ac:chgData name="Mariah Helgeson" userId="51b1bd1c-374c-4333-91a8-ada6f1cc33a2" providerId="ADAL" clId="{2561BA1A-F32F-064E-9033-AAFC7156500D}" dt="2022-01-25T20:59:07.949" v="4386" actId="700"/>
          <ac:spMkLst>
            <pc:docMk/>
            <pc:sldMk cId="1722730649" sldId="1290"/>
            <ac:spMk id="4" creationId="{54D7D9F2-44BB-48EF-8DE9-787F38DD1565}"/>
          </ac:spMkLst>
        </pc:spChg>
        <pc:spChg chg="mod ord">
          <ac:chgData name="Mariah Helgeson" userId="51b1bd1c-374c-4333-91a8-ada6f1cc33a2" providerId="ADAL" clId="{2561BA1A-F32F-064E-9033-AAFC7156500D}" dt="2022-01-25T20:59:07.949" v="4386" actId="700"/>
          <ac:spMkLst>
            <pc:docMk/>
            <pc:sldMk cId="1722730649" sldId="1290"/>
            <ac:spMk id="5" creationId="{AAC761F6-4619-4E5C-882F-82ABDFEA28BC}"/>
          </ac:spMkLst>
        </pc:spChg>
        <pc:spChg chg="add mod">
          <ac:chgData name="Mariah Helgeson" userId="51b1bd1c-374c-4333-91a8-ada6f1cc33a2" providerId="ADAL" clId="{2561BA1A-F32F-064E-9033-AAFC7156500D}" dt="2022-01-25T18:10:40.845" v="173"/>
          <ac:spMkLst>
            <pc:docMk/>
            <pc:sldMk cId="1722730649" sldId="1290"/>
            <ac:spMk id="6" creationId="{473E17FB-22EF-6A4D-BA60-287FBC2A81B5}"/>
          </ac:spMkLst>
        </pc:spChg>
        <pc:spChg chg="add mod">
          <ac:chgData name="Mariah Helgeson" userId="51b1bd1c-374c-4333-91a8-ada6f1cc33a2" providerId="ADAL" clId="{2561BA1A-F32F-064E-9033-AAFC7156500D}" dt="2022-01-25T18:10:40.845" v="173"/>
          <ac:spMkLst>
            <pc:docMk/>
            <pc:sldMk cId="1722730649" sldId="1290"/>
            <ac:spMk id="7" creationId="{9C2E2C31-79AB-F849-8852-09C0DB6D9B1C}"/>
          </ac:spMkLst>
        </pc:spChg>
        <pc:spChg chg="add mod">
          <ac:chgData name="Mariah Helgeson" userId="51b1bd1c-374c-4333-91a8-ada6f1cc33a2" providerId="ADAL" clId="{2561BA1A-F32F-064E-9033-AAFC7156500D}" dt="2022-01-25T18:10:40.845" v="173"/>
          <ac:spMkLst>
            <pc:docMk/>
            <pc:sldMk cId="1722730649" sldId="1290"/>
            <ac:spMk id="8" creationId="{FA7255EE-DF37-404D-B1B4-8D8F97925D6A}"/>
          </ac:spMkLst>
        </pc:spChg>
        <pc:spChg chg="add mod">
          <ac:chgData name="Mariah Helgeson" userId="51b1bd1c-374c-4333-91a8-ada6f1cc33a2" providerId="ADAL" clId="{2561BA1A-F32F-064E-9033-AAFC7156500D}" dt="2022-01-25T18:10:40.845" v="173"/>
          <ac:spMkLst>
            <pc:docMk/>
            <pc:sldMk cId="1722730649" sldId="1290"/>
            <ac:spMk id="9" creationId="{0E0DBA8F-C39F-D947-9A04-F6479BE70226}"/>
          </ac:spMkLst>
        </pc:spChg>
        <pc:spChg chg="add mod">
          <ac:chgData name="Mariah Helgeson" userId="51b1bd1c-374c-4333-91a8-ada6f1cc33a2" providerId="ADAL" clId="{2561BA1A-F32F-064E-9033-AAFC7156500D}" dt="2022-01-25T18:10:40.845" v="173"/>
          <ac:spMkLst>
            <pc:docMk/>
            <pc:sldMk cId="1722730649" sldId="1290"/>
            <ac:spMk id="10" creationId="{EB9E2DA1-2431-4A4D-8A13-BDB35DC4846C}"/>
          </ac:spMkLst>
        </pc:spChg>
        <pc:spChg chg="add mod">
          <ac:chgData name="Mariah Helgeson" userId="51b1bd1c-374c-4333-91a8-ada6f1cc33a2" providerId="ADAL" clId="{2561BA1A-F32F-064E-9033-AAFC7156500D}" dt="2022-01-25T18:10:40.845" v="173"/>
          <ac:spMkLst>
            <pc:docMk/>
            <pc:sldMk cId="1722730649" sldId="1290"/>
            <ac:spMk id="11" creationId="{C08FDF27-9316-B442-AD36-E38CC65A4F5B}"/>
          </ac:spMkLst>
        </pc:spChg>
        <pc:spChg chg="add mod">
          <ac:chgData name="Mariah Helgeson" userId="51b1bd1c-374c-4333-91a8-ada6f1cc33a2" providerId="ADAL" clId="{2561BA1A-F32F-064E-9033-AAFC7156500D}" dt="2022-01-25T18:10:40.845" v="173"/>
          <ac:spMkLst>
            <pc:docMk/>
            <pc:sldMk cId="1722730649" sldId="1290"/>
            <ac:spMk id="12" creationId="{5429C4D2-4643-F24E-9E11-9D22ADA2C096}"/>
          </ac:spMkLst>
        </pc:spChg>
        <pc:spChg chg="add mod">
          <ac:chgData name="Mariah Helgeson" userId="51b1bd1c-374c-4333-91a8-ada6f1cc33a2" providerId="ADAL" clId="{2561BA1A-F32F-064E-9033-AAFC7156500D}" dt="2022-01-25T18:10:40.845" v="173"/>
          <ac:spMkLst>
            <pc:docMk/>
            <pc:sldMk cId="1722730649" sldId="1290"/>
            <ac:spMk id="13" creationId="{AD5EF69F-2880-544C-8495-7BCB78797847}"/>
          </ac:spMkLst>
        </pc:spChg>
        <pc:spChg chg="add mod">
          <ac:chgData name="Mariah Helgeson" userId="51b1bd1c-374c-4333-91a8-ada6f1cc33a2" providerId="ADAL" clId="{2561BA1A-F32F-064E-9033-AAFC7156500D}" dt="2022-01-25T18:10:40.845" v="173"/>
          <ac:spMkLst>
            <pc:docMk/>
            <pc:sldMk cId="1722730649" sldId="1290"/>
            <ac:spMk id="14" creationId="{5607F12A-A877-F64F-A55C-8177B632B554}"/>
          </ac:spMkLst>
        </pc:spChg>
        <pc:spChg chg="add mod">
          <ac:chgData name="Mariah Helgeson" userId="51b1bd1c-374c-4333-91a8-ada6f1cc33a2" providerId="ADAL" clId="{2561BA1A-F32F-064E-9033-AAFC7156500D}" dt="2022-01-25T18:10:40.845" v="173"/>
          <ac:spMkLst>
            <pc:docMk/>
            <pc:sldMk cId="1722730649" sldId="1290"/>
            <ac:spMk id="15" creationId="{851CEDA2-FD2C-3F40-9CA0-C23E4336C74A}"/>
          </ac:spMkLst>
        </pc:spChg>
        <pc:spChg chg="add mod">
          <ac:chgData name="Mariah Helgeson" userId="51b1bd1c-374c-4333-91a8-ada6f1cc33a2" providerId="ADAL" clId="{2561BA1A-F32F-064E-9033-AAFC7156500D}" dt="2022-01-25T18:10:40.845" v="173"/>
          <ac:spMkLst>
            <pc:docMk/>
            <pc:sldMk cId="1722730649" sldId="1290"/>
            <ac:spMk id="16" creationId="{D6A9142E-1817-A540-99FB-C0FFE0E7E41E}"/>
          </ac:spMkLst>
        </pc:spChg>
        <pc:spChg chg="add mod">
          <ac:chgData name="Mariah Helgeson" userId="51b1bd1c-374c-4333-91a8-ada6f1cc33a2" providerId="ADAL" clId="{2561BA1A-F32F-064E-9033-AAFC7156500D}" dt="2022-01-25T18:10:40.845" v="173"/>
          <ac:spMkLst>
            <pc:docMk/>
            <pc:sldMk cId="1722730649" sldId="1290"/>
            <ac:spMk id="17" creationId="{064085C5-8B44-8845-8E1E-208B3ED2E9D5}"/>
          </ac:spMkLst>
        </pc:spChg>
      </pc:sldChg>
      <pc:sldChg chg="addSp modSp mod modClrScheme chgLayout">
        <pc:chgData name="Mariah Helgeson" userId="51b1bd1c-374c-4333-91a8-ada6f1cc33a2" providerId="ADAL" clId="{2561BA1A-F32F-064E-9033-AAFC7156500D}" dt="2022-01-25T20:59:43.401" v="4395" actId="255"/>
        <pc:sldMkLst>
          <pc:docMk/>
          <pc:sldMk cId="613586090" sldId="1291"/>
        </pc:sldMkLst>
        <pc:spChg chg="add mod ord">
          <ac:chgData name="Mariah Helgeson" userId="51b1bd1c-374c-4333-91a8-ada6f1cc33a2" providerId="ADAL" clId="{2561BA1A-F32F-064E-9033-AAFC7156500D}" dt="2022-01-25T20:59:39.937" v="4394" actId="5793"/>
          <ac:spMkLst>
            <pc:docMk/>
            <pc:sldMk cId="613586090" sldId="1291"/>
            <ac:spMk id="2" creationId="{9626033A-2D73-2A45-81FE-C61A415D51EB}"/>
          </ac:spMkLst>
        </pc:spChg>
        <pc:spChg chg="mod ord">
          <ac:chgData name="Mariah Helgeson" userId="51b1bd1c-374c-4333-91a8-ada6f1cc33a2" providerId="ADAL" clId="{2561BA1A-F32F-064E-9033-AAFC7156500D}" dt="2022-01-25T20:59:43.401" v="4395" actId="255"/>
          <ac:spMkLst>
            <pc:docMk/>
            <pc:sldMk cId="613586090" sldId="1291"/>
            <ac:spMk id="3" creationId="{265D9B7A-8425-4492-B04F-521F8BE3D921}"/>
          </ac:spMkLst>
        </pc:spChg>
        <pc:spChg chg="mod ord">
          <ac:chgData name="Mariah Helgeson" userId="51b1bd1c-374c-4333-91a8-ada6f1cc33a2" providerId="ADAL" clId="{2561BA1A-F32F-064E-9033-AAFC7156500D}" dt="2022-01-25T20:59:33.797" v="4391" actId="700"/>
          <ac:spMkLst>
            <pc:docMk/>
            <pc:sldMk cId="613586090" sldId="1291"/>
            <ac:spMk id="4" creationId="{3E41B886-9ABE-4776-8D4B-0F94F35ABC1A}"/>
          </ac:spMkLst>
        </pc:spChg>
        <pc:spChg chg="mod ord">
          <ac:chgData name="Mariah Helgeson" userId="51b1bd1c-374c-4333-91a8-ada6f1cc33a2" providerId="ADAL" clId="{2561BA1A-F32F-064E-9033-AAFC7156500D}" dt="2022-01-25T20:59:33.797" v="4391" actId="700"/>
          <ac:spMkLst>
            <pc:docMk/>
            <pc:sldMk cId="613586090" sldId="1291"/>
            <ac:spMk id="5" creationId="{179435D0-12F0-486F-8C60-4E76A8F2043C}"/>
          </ac:spMkLst>
        </pc:spChg>
        <pc:spChg chg="add mod">
          <ac:chgData name="Mariah Helgeson" userId="51b1bd1c-374c-4333-91a8-ada6f1cc33a2" providerId="ADAL" clId="{2561BA1A-F32F-064E-9033-AAFC7156500D}" dt="2022-01-25T18:10:44.949" v="174"/>
          <ac:spMkLst>
            <pc:docMk/>
            <pc:sldMk cId="613586090" sldId="1291"/>
            <ac:spMk id="6" creationId="{E8337FA1-E7DE-CE40-BA4C-0B2CBF4C5819}"/>
          </ac:spMkLst>
        </pc:spChg>
        <pc:spChg chg="add mod">
          <ac:chgData name="Mariah Helgeson" userId="51b1bd1c-374c-4333-91a8-ada6f1cc33a2" providerId="ADAL" clId="{2561BA1A-F32F-064E-9033-AAFC7156500D}" dt="2022-01-25T18:10:44.949" v="174"/>
          <ac:spMkLst>
            <pc:docMk/>
            <pc:sldMk cId="613586090" sldId="1291"/>
            <ac:spMk id="7" creationId="{D372EA65-C1EE-B340-8288-BE8EB9955401}"/>
          </ac:spMkLst>
        </pc:spChg>
        <pc:spChg chg="add mod">
          <ac:chgData name="Mariah Helgeson" userId="51b1bd1c-374c-4333-91a8-ada6f1cc33a2" providerId="ADAL" clId="{2561BA1A-F32F-064E-9033-AAFC7156500D}" dt="2022-01-25T18:10:44.949" v="174"/>
          <ac:spMkLst>
            <pc:docMk/>
            <pc:sldMk cId="613586090" sldId="1291"/>
            <ac:spMk id="8" creationId="{7AFB52B4-ADDC-DC4A-BFA1-022B90E662A1}"/>
          </ac:spMkLst>
        </pc:spChg>
        <pc:spChg chg="add mod">
          <ac:chgData name="Mariah Helgeson" userId="51b1bd1c-374c-4333-91a8-ada6f1cc33a2" providerId="ADAL" clId="{2561BA1A-F32F-064E-9033-AAFC7156500D}" dt="2022-01-25T18:10:44.949" v="174"/>
          <ac:spMkLst>
            <pc:docMk/>
            <pc:sldMk cId="613586090" sldId="1291"/>
            <ac:spMk id="9" creationId="{4CCA4C59-324D-2C44-9A1B-65397905489B}"/>
          </ac:spMkLst>
        </pc:spChg>
        <pc:spChg chg="add mod">
          <ac:chgData name="Mariah Helgeson" userId="51b1bd1c-374c-4333-91a8-ada6f1cc33a2" providerId="ADAL" clId="{2561BA1A-F32F-064E-9033-AAFC7156500D}" dt="2022-01-25T18:10:44.949" v="174"/>
          <ac:spMkLst>
            <pc:docMk/>
            <pc:sldMk cId="613586090" sldId="1291"/>
            <ac:spMk id="10" creationId="{4240AC7E-A7C5-5F42-BEDE-2A224FEDA7F5}"/>
          </ac:spMkLst>
        </pc:spChg>
        <pc:spChg chg="add mod">
          <ac:chgData name="Mariah Helgeson" userId="51b1bd1c-374c-4333-91a8-ada6f1cc33a2" providerId="ADAL" clId="{2561BA1A-F32F-064E-9033-AAFC7156500D}" dt="2022-01-25T18:10:44.949" v="174"/>
          <ac:spMkLst>
            <pc:docMk/>
            <pc:sldMk cId="613586090" sldId="1291"/>
            <ac:spMk id="11" creationId="{CED9BA20-086C-2C4A-8650-1776ED3A735F}"/>
          </ac:spMkLst>
        </pc:spChg>
        <pc:spChg chg="add mod">
          <ac:chgData name="Mariah Helgeson" userId="51b1bd1c-374c-4333-91a8-ada6f1cc33a2" providerId="ADAL" clId="{2561BA1A-F32F-064E-9033-AAFC7156500D}" dt="2022-01-25T18:10:44.949" v="174"/>
          <ac:spMkLst>
            <pc:docMk/>
            <pc:sldMk cId="613586090" sldId="1291"/>
            <ac:spMk id="12" creationId="{360F69D2-0211-D141-BFB0-E4A0179B8FB0}"/>
          </ac:spMkLst>
        </pc:spChg>
        <pc:spChg chg="add mod">
          <ac:chgData name="Mariah Helgeson" userId="51b1bd1c-374c-4333-91a8-ada6f1cc33a2" providerId="ADAL" clId="{2561BA1A-F32F-064E-9033-AAFC7156500D}" dt="2022-01-25T18:10:44.949" v="174"/>
          <ac:spMkLst>
            <pc:docMk/>
            <pc:sldMk cId="613586090" sldId="1291"/>
            <ac:spMk id="13" creationId="{785E41C5-9D92-C346-9AEB-EB2DC25D9CCE}"/>
          </ac:spMkLst>
        </pc:spChg>
        <pc:spChg chg="add mod">
          <ac:chgData name="Mariah Helgeson" userId="51b1bd1c-374c-4333-91a8-ada6f1cc33a2" providerId="ADAL" clId="{2561BA1A-F32F-064E-9033-AAFC7156500D}" dt="2022-01-25T18:10:44.949" v="174"/>
          <ac:spMkLst>
            <pc:docMk/>
            <pc:sldMk cId="613586090" sldId="1291"/>
            <ac:spMk id="14" creationId="{299F1073-24C4-7540-A0AC-8894E55F80AE}"/>
          </ac:spMkLst>
        </pc:spChg>
        <pc:spChg chg="add mod">
          <ac:chgData name="Mariah Helgeson" userId="51b1bd1c-374c-4333-91a8-ada6f1cc33a2" providerId="ADAL" clId="{2561BA1A-F32F-064E-9033-AAFC7156500D}" dt="2022-01-25T18:10:44.949" v="174"/>
          <ac:spMkLst>
            <pc:docMk/>
            <pc:sldMk cId="613586090" sldId="1291"/>
            <ac:spMk id="15" creationId="{87AD8DA0-5320-5747-9273-F810032D3299}"/>
          </ac:spMkLst>
        </pc:spChg>
        <pc:spChg chg="add mod">
          <ac:chgData name="Mariah Helgeson" userId="51b1bd1c-374c-4333-91a8-ada6f1cc33a2" providerId="ADAL" clId="{2561BA1A-F32F-064E-9033-AAFC7156500D}" dt="2022-01-25T18:10:44.949" v="174"/>
          <ac:spMkLst>
            <pc:docMk/>
            <pc:sldMk cId="613586090" sldId="1291"/>
            <ac:spMk id="16" creationId="{327BDDBC-4158-134A-A94C-736DD4271253}"/>
          </ac:spMkLst>
        </pc:spChg>
        <pc:spChg chg="add mod">
          <ac:chgData name="Mariah Helgeson" userId="51b1bd1c-374c-4333-91a8-ada6f1cc33a2" providerId="ADAL" clId="{2561BA1A-F32F-064E-9033-AAFC7156500D}" dt="2022-01-25T18:10:44.949" v="174"/>
          <ac:spMkLst>
            <pc:docMk/>
            <pc:sldMk cId="613586090" sldId="1291"/>
            <ac:spMk id="17" creationId="{79A28983-3781-5242-B513-2C7621C32B8A}"/>
          </ac:spMkLst>
        </pc:spChg>
      </pc:sldChg>
      <pc:sldChg chg="addSp modSp mod chgLayout">
        <pc:chgData name="Mariah Helgeson" userId="51b1bd1c-374c-4333-91a8-ada6f1cc33a2" providerId="ADAL" clId="{2561BA1A-F32F-064E-9033-AAFC7156500D}" dt="2022-01-25T20:02:29.854" v="3648" actId="700"/>
        <pc:sldMkLst>
          <pc:docMk/>
          <pc:sldMk cId="2495595130" sldId="1292"/>
        </pc:sldMkLst>
        <pc:spChg chg="mod ord">
          <ac:chgData name="Mariah Helgeson" userId="51b1bd1c-374c-4333-91a8-ada6f1cc33a2" providerId="ADAL" clId="{2561BA1A-F32F-064E-9033-AAFC7156500D}" dt="2022-01-25T20:02:29.854" v="3648" actId="700"/>
          <ac:spMkLst>
            <pc:docMk/>
            <pc:sldMk cId="2495595130" sldId="1292"/>
            <ac:spMk id="3" creationId="{4017A9EE-C774-45F5-907A-9649B14E59B6}"/>
          </ac:spMkLst>
        </pc:spChg>
        <pc:spChg chg="mod ord">
          <ac:chgData name="Mariah Helgeson" userId="51b1bd1c-374c-4333-91a8-ada6f1cc33a2" providerId="ADAL" clId="{2561BA1A-F32F-064E-9033-AAFC7156500D}" dt="2022-01-25T20:02:29.854" v="3648" actId="700"/>
          <ac:spMkLst>
            <pc:docMk/>
            <pc:sldMk cId="2495595130" sldId="1292"/>
            <ac:spMk id="4" creationId="{A0B6AB3A-FCFA-44C2-B9B3-44563FC92E9A}"/>
          </ac:spMkLst>
        </pc:spChg>
        <pc:spChg chg="mod ord">
          <ac:chgData name="Mariah Helgeson" userId="51b1bd1c-374c-4333-91a8-ada6f1cc33a2" providerId="ADAL" clId="{2561BA1A-F32F-064E-9033-AAFC7156500D}" dt="2022-01-25T20:02:29.854" v="3648" actId="700"/>
          <ac:spMkLst>
            <pc:docMk/>
            <pc:sldMk cId="2495595130" sldId="1292"/>
            <ac:spMk id="5" creationId="{1ACD259B-AFAD-4948-9638-CAD82D0BD832}"/>
          </ac:spMkLst>
        </pc:spChg>
        <pc:spChg chg="add mod">
          <ac:chgData name="Mariah Helgeson" userId="51b1bd1c-374c-4333-91a8-ada6f1cc33a2" providerId="ADAL" clId="{2561BA1A-F32F-064E-9033-AAFC7156500D}" dt="2022-01-25T18:10:46.629" v="175"/>
          <ac:spMkLst>
            <pc:docMk/>
            <pc:sldMk cId="2495595130" sldId="1292"/>
            <ac:spMk id="6" creationId="{DC632783-0956-9348-B6FF-27D2ABBDCBBE}"/>
          </ac:spMkLst>
        </pc:spChg>
        <pc:spChg chg="add mod">
          <ac:chgData name="Mariah Helgeson" userId="51b1bd1c-374c-4333-91a8-ada6f1cc33a2" providerId="ADAL" clId="{2561BA1A-F32F-064E-9033-AAFC7156500D}" dt="2022-01-25T18:10:46.629" v="175"/>
          <ac:spMkLst>
            <pc:docMk/>
            <pc:sldMk cId="2495595130" sldId="1292"/>
            <ac:spMk id="7" creationId="{D4D00D36-EB43-484C-92F2-A7A29760FB60}"/>
          </ac:spMkLst>
        </pc:spChg>
        <pc:spChg chg="add mod">
          <ac:chgData name="Mariah Helgeson" userId="51b1bd1c-374c-4333-91a8-ada6f1cc33a2" providerId="ADAL" clId="{2561BA1A-F32F-064E-9033-AAFC7156500D}" dt="2022-01-25T18:10:46.629" v="175"/>
          <ac:spMkLst>
            <pc:docMk/>
            <pc:sldMk cId="2495595130" sldId="1292"/>
            <ac:spMk id="8" creationId="{334FF7EC-7BCE-CD48-9C3A-B96822C513A5}"/>
          </ac:spMkLst>
        </pc:spChg>
        <pc:spChg chg="add mod">
          <ac:chgData name="Mariah Helgeson" userId="51b1bd1c-374c-4333-91a8-ada6f1cc33a2" providerId="ADAL" clId="{2561BA1A-F32F-064E-9033-AAFC7156500D}" dt="2022-01-25T18:10:46.629" v="175"/>
          <ac:spMkLst>
            <pc:docMk/>
            <pc:sldMk cId="2495595130" sldId="1292"/>
            <ac:spMk id="9" creationId="{007ABBE2-BC0B-8643-AEBA-279E6633BF66}"/>
          </ac:spMkLst>
        </pc:spChg>
        <pc:spChg chg="add mod">
          <ac:chgData name="Mariah Helgeson" userId="51b1bd1c-374c-4333-91a8-ada6f1cc33a2" providerId="ADAL" clId="{2561BA1A-F32F-064E-9033-AAFC7156500D}" dt="2022-01-25T18:10:46.629" v="175"/>
          <ac:spMkLst>
            <pc:docMk/>
            <pc:sldMk cId="2495595130" sldId="1292"/>
            <ac:spMk id="10" creationId="{0325BFF9-37A0-BF41-BF9A-CF32A3607E93}"/>
          </ac:spMkLst>
        </pc:spChg>
        <pc:spChg chg="add mod">
          <ac:chgData name="Mariah Helgeson" userId="51b1bd1c-374c-4333-91a8-ada6f1cc33a2" providerId="ADAL" clId="{2561BA1A-F32F-064E-9033-AAFC7156500D}" dt="2022-01-25T18:10:46.629" v="175"/>
          <ac:spMkLst>
            <pc:docMk/>
            <pc:sldMk cId="2495595130" sldId="1292"/>
            <ac:spMk id="11" creationId="{7D17D7D2-76AA-FA4F-BBDA-22F9DB615302}"/>
          </ac:spMkLst>
        </pc:spChg>
        <pc:spChg chg="add mod">
          <ac:chgData name="Mariah Helgeson" userId="51b1bd1c-374c-4333-91a8-ada6f1cc33a2" providerId="ADAL" clId="{2561BA1A-F32F-064E-9033-AAFC7156500D}" dt="2022-01-25T18:10:46.629" v="175"/>
          <ac:spMkLst>
            <pc:docMk/>
            <pc:sldMk cId="2495595130" sldId="1292"/>
            <ac:spMk id="12" creationId="{5AB1668E-86CD-BA45-9BD3-B072ED9E95A5}"/>
          </ac:spMkLst>
        </pc:spChg>
        <pc:spChg chg="add mod">
          <ac:chgData name="Mariah Helgeson" userId="51b1bd1c-374c-4333-91a8-ada6f1cc33a2" providerId="ADAL" clId="{2561BA1A-F32F-064E-9033-AAFC7156500D}" dt="2022-01-25T18:10:46.629" v="175"/>
          <ac:spMkLst>
            <pc:docMk/>
            <pc:sldMk cId="2495595130" sldId="1292"/>
            <ac:spMk id="13" creationId="{B188D659-15E3-294A-B957-45A0F88FFB4C}"/>
          </ac:spMkLst>
        </pc:spChg>
        <pc:spChg chg="add mod">
          <ac:chgData name="Mariah Helgeson" userId="51b1bd1c-374c-4333-91a8-ada6f1cc33a2" providerId="ADAL" clId="{2561BA1A-F32F-064E-9033-AAFC7156500D}" dt="2022-01-25T18:10:46.629" v="175"/>
          <ac:spMkLst>
            <pc:docMk/>
            <pc:sldMk cId="2495595130" sldId="1292"/>
            <ac:spMk id="14" creationId="{8310D09C-047A-164E-9369-D5E882C6C4E8}"/>
          </ac:spMkLst>
        </pc:spChg>
        <pc:spChg chg="add mod">
          <ac:chgData name="Mariah Helgeson" userId="51b1bd1c-374c-4333-91a8-ada6f1cc33a2" providerId="ADAL" clId="{2561BA1A-F32F-064E-9033-AAFC7156500D}" dt="2022-01-25T18:10:46.629" v="175"/>
          <ac:spMkLst>
            <pc:docMk/>
            <pc:sldMk cId="2495595130" sldId="1292"/>
            <ac:spMk id="15" creationId="{56B83215-28AF-8341-9198-70A1BD23FD2E}"/>
          </ac:spMkLst>
        </pc:spChg>
        <pc:spChg chg="add mod">
          <ac:chgData name="Mariah Helgeson" userId="51b1bd1c-374c-4333-91a8-ada6f1cc33a2" providerId="ADAL" clId="{2561BA1A-F32F-064E-9033-AAFC7156500D}" dt="2022-01-25T18:10:46.629" v="175"/>
          <ac:spMkLst>
            <pc:docMk/>
            <pc:sldMk cId="2495595130" sldId="1292"/>
            <ac:spMk id="16" creationId="{ABC3A48C-740C-034C-A637-D2BB41CB2D45}"/>
          </ac:spMkLst>
        </pc:spChg>
        <pc:spChg chg="add mod">
          <ac:chgData name="Mariah Helgeson" userId="51b1bd1c-374c-4333-91a8-ada6f1cc33a2" providerId="ADAL" clId="{2561BA1A-F32F-064E-9033-AAFC7156500D}" dt="2022-01-25T18:10:46.629" v="175"/>
          <ac:spMkLst>
            <pc:docMk/>
            <pc:sldMk cId="2495595130" sldId="1292"/>
            <ac:spMk id="17" creationId="{0DB4161B-F8EF-C746-AC66-49D51860F9FE}"/>
          </ac:spMkLst>
        </pc:spChg>
      </pc:sldChg>
      <pc:sldChg chg="addSp modSp mod chgLayout">
        <pc:chgData name="Mariah Helgeson" userId="51b1bd1c-374c-4333-91a8-ada6f1cc33a2" providerId="ADAL" clId="{2561BA1A-F32F-064E-9033-AAFC7156500D}" dt="2022-01-25T20:24:30.098" v="4015" actId="20577"/>
        <pc:sldMkLst>
          <pc:docMk/>
          <pc:sldMk cId="251958943" sldId="1293"/>
        </pc:sldMkLst>
        <pc:spChg chg="mod ord">
          <ac:chgData name="Mariah Helgeson" userId="51b1bd1c-374c-4333-91a8-ada6f1cc33a2" providerId="ADAL" clId="{2561BA1A-F32F-064E-9033-AAFC7156500D}" dt="2022-01-25T20:02:29.854" v="3648" actId="700"/>
          <ac:spMkLst>
            <pc:docMk/>
            <pc:sldMk cId="251958943" sldId="1293"/>
            <ac:spMk id="2" creationId="{819520DF-87D7-4728-A84B-FD8D941E7514}"/>
          </ac:spMkLst>
        </pc:spChg>
        <pc:spChg chg="mod ord">
          <ac:chgData name="Mariah Helgeson" userId="51b1bd1c-374c-4333-91a8-ada6f1cc33a2" providerId="ADAL" clId="{2561BA1A-F32F-064E-9033-AAFC7156500D}" dt="2022-01-25T20:24:30.098" v="4015" actId="20577"/>
          <ac:spMkLst>
            <pc:docMk/>
            <pc:sldMk cId="251958943" sldId="1293"/>
            <ac:spMk id="3" creationId="{6CD48474-9175-43DE-8BD2-D6EA8298841A}"/>
          </ac:spMkLst>
        </pc:spChg>
        <pc:spChg chg="mod ord">
          <ac:chgData name="Mariah Helgeson" userId="51b1bd1c-374c-4333-91a8-ada6f1cc33a2" providerId="ADAL" clId="{2561BA1A-F32F-064E-9033-AAFC7156500D}" dt="2022-01-25T20:02:29.854" v="3648" actId="700"/>
          <ac:spMkLst>
            <pc:docMk/>
            <pc:sldMk cId="251958943" sldId="1293"/>
            <ac:spMk id="6" creationId="{BB8056AE-F1C2-411E-B827-5BAB24D235E7}"/>
          </ac:spMkLst>
        </pc:spChg>
        <pc:spChg chg="add mod">
          <ac:chgData name="Mariah Helgeson" userId="51b1bd1c-374c-4333-91a8-ada6f1cc33a2" providerId="ADAL" clId="{2561BA1A-F32F-064E-9033-AAFC7156500D}" dt="2022-01-25T18:08:11.679" v="9"/>
          <ac:spMkLst>
            <pc:docMk/>
            <pc:sldMk cId="251958943" sldId="1293"/>
            <ac:spMk id="9" creationId="{1FD21FD8-5F33-5E49-813D-C90F8FCEBE10}"/>
          </ac:spMkLst>
        </pc:spChg>
        <pc:spChg chg="add mod">
          <ac:chgData name="Mariah Helgeson" userId="51b1bd1c-374c-4333-91a8-ada6f1cc33a2" providerId="ADAL" clId="{2561BA1A-F32F-064E-9033-AAFC7156500D}" dt="2022-01-25T18:08:11.679" v="9"/>
          <ac:spMkLst>
            <pc:docMk/>
            <pc:sldMk cId="251958943" sldId="1293"/>
            <ac:spMk id="10" creationId="{72768C13-9D04-5C43-A60D-DDFD12EF673F}"/>
          </ac:spMkLst>
        </pc:spChg>
        <pc:spChg chg="add mod">
          <ac:chgData name="Mariah Helgeson" userId="51b1bd1c-374c-4333-91a8-ada6f1cc33a2" providerId="ADAL" clId="{2561BA1A-F32F-064E-9033-AAFC7156500D}" dt="2022-01-25T18:08:11.679" v="9"/>
          <ac:spMkLst>
            <pc:docMk/>
            <pc:sldMk cId="251958943" sldId="1293"/>
            <ac:spMk id="11" creationId="{D52274A2-3210-E04A-8F84-9AD77FE3E7C0}"/>
          </ac:spMkLst>
        </pc:spChg>
        <pc:spChg chg="add mod">
          <ac:chgData name="Mariah Helgeson" userId="51b1bd1c-374c-4333-91a8-ada6f1cc33a2" providerId="ADAL" clId="{2561BA1A-F32F-064E-9033-AAFC7156500D}" dt="2022-01-25T18:08:11.679" v="9"/>
          <ac:spMkLst>
            <pc:docMk/>
            <pc:sldMk cId="251958943" sldId="1293"/>
            <ac:spMk id="12" creationId="{A389989C-6FE3-2C40-87E0-C327317C31EA}"/>
          </ac:spMkLst>
        </pc:spChg>
        <pc:spChg chg="add mod">
          <ac:chgData name="Mariah Helgeson" userId="51b1bd1c-374c-4333-91a8-ada6f1cc33a2" providerId="ADAL" clId="{2561BA1A-F32F-064E-9033-AAFC7156500D}" dt="2022-01-25T18:08:11.679" v="9"/>
          <ac:spMkLst>
            <pc:docMk/>
            <pc:sldMk cId="251958943" sldId="1293"/>
            <ac:spMk id="13" creationId="{4434AB30-C6AD-6843-B633-980587661103}"/>
          </ac:spMkLst>
        </pc:spChg>
        <pc:spChg chg="add mod">
          <ac:chgData name="Mariah Helgeson" userId="51b1bd1c-374c-4333-91a8-ada6f1cc33a2" providerId="ADAL" clId="{2561BA1A-F32F-064E-9033-AAFC7156500D}" dt="2022-01-25T18:08:11.679" v="9"/>
          <ac:spMkLst>
            <pc:docMk/>
            <pc:sldMk cId="251958943" sldId="1293"/>
            <ac:spMk id="14" creationId="{355D53ED-ABA6-2245-B2D9-955255380AEB}"/>
          </ac:spMkLst>
        </pc:spChg>
        <pc:spChg chg="add mod">
          <ac:chgData name="Mariah Helgeson" userId="51b1bd1c-374c-4333-91a8-ada6f1cc33a2" providerId="ADAL" clId="{2561BA1A-F32F-064E-9033-AAFC7156500D}" dt="2022-01-25T18:08:11.679" v="9"/>
          <ac:spMkLst>
            <pc:docMk/>
            <pc:sldMk cId="251958943" sldId="1293"/>
            <ac:spMk id="18" creationId="{8FAB3AB6-7CEC-0745-99CA-5BB6EABB3FDB}"/>
          </ac:spMkLst>
        </pc:spChg>
        <pc:spChg chg="add mod">
          <ac:chgData name="Mariah Helgeson" userId="51b1bd1c-374c-4333-91a8-ada6f1cc33a2" providerId="ADAL" clId="{2561BA1A-F32F-064E-9033-AAFC7156500D}" dt="2022-01-25T18:08:11.679" v="9"/>
          <ac:spMkLst>
            <pc:docMk/>
            <pc:sldMk cId="251958943" sldId="1293"/>
            <ac:spMk id="19" creationId="{60E782AE-87DB-4F42-B8E1-4C45BE6299FE}"/>
          </ac:spMkLst>
        </pc:spChg>
      </pc:sldChg>
      <pc:sldChg chg="addSp modSp mod chgLayout">
        <pc:chgData name="Mariah Helgeson" userId="51b1bd1c-374c-4333-91a8-ada6f1cc33a2" providerId="ADAL" clId="{2561BA1A-F32F-064E-9033-AAFC7156500D}" dt="2022-01-25T20:02:29.854" v="3648" actId="700"/>
        <pc:sldMkLst>
          <pc:docMk/>
          <pc:sldMk cId="1180343987" sldId="1295"/>
        </pc:sldMkLst>
        <pc:spChg chg="mod ord">
          <ac:chgData name="Mariah Helgeson" userId="51b1bd1c-374c-4333-91a8-ada6f1cc33a2" providerId="ADAL" clId="{2561BA1A-F32F-064E-9033-AAFC7156500D}" dt="2022-01-25T20:02:29.854" v="3648" actId="700"/>
          <ac:spMkLst>
            <pc:docMk/>
            <pc:sldMk cId="1180343987" sldId="1295"/>
            <ac:spMk id="2" creationId="{819520DF-87D7-4728-A84B-FD8D941E7514}"/>
          </ac:spMkLst>
        </pc:spChg>
        <pc:spChg chg="mod ord">
          <ac:chgData name="Mariah Helgeson" userId="51b1bd1c-374c-4333-91a8-ada6f1cc33a2" providerId="ADAL" clId="{2561BA1A-F32F-064E-9033-AAFC7156500D}" dt="2022-01-25T20:02:29.854" v="3648" actId="700"/>
          <ac:spMkLst>
            <pc:docMk/>
            <pc:sldMk cId="1180343987" sldId="1295"/>
            <ac:spMk id="3" creationId="{6CD48474-9175-43DE-8BD2-D6EA8298841A}"/>
          </ac:spMkLst>
        </pc:spChg>
        <pc:spChg chg="mod ord">
          <ac:chgData name="Mariah Helgeson" userId="51b1bd1c-374c-4333-91a8-ada6f1cc33a2" providerId="ADAL" clId="{2561BA1A-F32F-064E-9033-AAFC7156500D}" dt="2022-01-25T20:02:29.854" v="3648" actId="700"/>
          <ac:spMkLst>
            <pc:docMk/>
            <pc:sldMk cId="1180343987" sldId="1295"/>
            <ac:spMk id="6" creationId="{BB8056AE-F1C2-411E-B827-5BAB24D235E7}"/>
          </ac:spMkLst>
        </pc:spChg>
        <pc:spChg chg="add mod">
          <ac:chgData name="Mariah Helgeson" userId="51b1bd1c-374c-4333-91a8-ada6f1cc33a2" providerId="ADAL" clId="{2561BA1A-F32F-064E-9033-AAFC7156500D}" dt="2022-01-25T18:08:26.331" v="15"/>
          <ac:spMkLst>
            <pc:docMk/>
            <pc:sldMk cId="1180343987" sldId="1295"/>
            <ac:spMk id="10" creationId="{A2DFC4C6-21A8-6247-889E-0B5D4D9B6641}"/>
          </ac:spMkLst>
        </pc:spChg>
        <pc:spChg chg="add mod">
          <ac:chgData name="Mariah Helgeson" userId="51b1bd1c-374c-4333-91a8-ada6f1cc33a2" providerId="ADAL" clId="{2561BA1A-F32F-064E-9033-AAFC7156500D}" dt="2022-01-25T18:08:26.331" v="15"/>
          <ac:spMkLst>
            <pc:docMk/>
            <pc:sldMk cId="1180343987" sldId="1295"/>
            <ac:spMk id="11" creationId="{B1ECC540-BBAF-D54D-87EE-6E1D58F4186E}"/>
          </ac:spMkLst>
        </pc:spChg>
        <pc:spChg chg="add mod">
          <ac:chgData name="Mariah Helgeson" userId="51b1bd1c-374c-4333-91a8-ada6f1cc33a2" providerId="ADAL" clId="{2561BA1A-F32F-064E-9033-AAFC7156500D}" dt="2022-01-25T18:08:26.331" v="15"/>
          <ac:spMkLst>
            <pc:docMk/>
            <pc:sldMk cId="1180343987" sldId="1295"/>
            <ac:spMk id="12" creationId="{1965EE55-5888-AF4C-B477-D1997D1E7A6C}"/>
          </ac:spMkLst>
        </pc:spChg>
        <pc:spChg chg="add mod">
          <ac:chgData name="Mariah Helgeson" userId="51b1bd1c-374c-4333-91a8-ada6f1cc33a2" providerId="ADAL" clId="{2561BA1A-F32F-064E-9033-AAFC7156500D}" dt="2022-01-25T18:08:26.331" v="15"/>
          <ac:spMkLst>
            <pc:docMk/>
            <pc:sldMk cId="1180343987" sldId="1295"/>
            <ac:spMk id="13" creationId="{237C1811-CE2F-3541-B508-A3C44FAF431F}"/>
          </ac:spMkLst>
        </pc:spChg>
        <pc:spChg chg="add mod">
          <ac:chgData name="Mariah Helgeson" userId="51b1bd1c-374c-4333-91a8-ada6f1cc33a2" providerId="ADAL" clId="{2561BA1A-F32F-064E-9033-AAFC7156500D}" dt="2022-01-25T18:08:26.331" v="15"/>
          <ac:spMkLst>
            <pc:docMk/>
            <pc:sldMk cId="1180343987" sldId="1295"/>
            <ac:spMk id="14" creationId="{1FA19945-5604-3E40-8D03-B505A58340E5}"/>
          </ac:spMkLst>
        </pc:spChg>
        <pc:spChg chg="add mod">
          <ac:chgData name="Mariah Helgeson" userId="51b1bd1c-374c-4333-91a8-ada6f1cc33a2" providerId="ADAL" clId="{2561BA1A-F32F-064E-9033-AAFC7156500D}" dt="2022-01-25T18:08:26.331" v="15"/>
          <ac:spMkLst>
            <pc:docMk/>
            <pc:sldMk cId="1180343987" sldId="1295"/>
            <ac:spMk id="18" creationId="{D623F475-5FA9-2A4B-B081-B769BDAB859F}"/>
          </ac:spMkLst>
        </pc:spChg>
        <pc:spChg chg="add mod">
          <ac:chgData name="Mariah Helgeson" userId="51b1bd1c-374c-4333-91a8-ada6f1cc33a2" providerId="ADAL" clId="{2561BA1A-F32F-064E-9033-AAFC7156500D}" dt="2022-01-25T18:08:26.331" v="15"/>
          <ac:spMkLst>
            <pc:docMk/>
            <pc:sldMk cId="1180343987" sldId="1295"/>
            <ac:spMk id="19" creationId="{7C3BB1F6-2BBB-014E-94D4-CDE7FAEDAF63}"/>
          </ac:spMkLst>
        </pc:spChg>
        <pc:spChg chg="add mod">
          <ac:chgData name="Mariah Helgeson" userId="51b1bd1c-374c-4333-91a8-ada6f1cc33a2" providerId="ADAL" clId="{2561BA1A-F32F-064E-9033-AAFC7156500D}" dt="2022-01-25T18:08:26.331" v="15"/>
          <ac:spMkLst>
            <pc:docMk/>
            <pc:sldMk cId="1180343987" sldId="1295"/>
            <ac:spMk id="20" creationId="{AE12B248-18AB-D748-8DB1-F2D95F61591F}"/>
          </ac:spMkLst>
        </pc:spChg>
        <pc:spChg chg="add mod">
          <ac:chgData name="Mariah Helgeson" userId="51b1bd1c-374c-4333-91a8-ada6f1cc33a2" providerId="ADAL" clId="{2561BA1A-F32F-064E-9033-AAFC7156500D}" dt="2022-01-25T19:41:45.591" v="3388"/>
          <ac:spMkLst>
            <pc:docMk/>
            <pc:sldMk cId="1180343987" sldId="1295"/>
            <ac:spMk id="21" creationId="{D076C613-E5F4-1A48-A33D-8601225562EE}"/>
          </ac:spMkLst>
        </pc:spChg>
      </pc:sldChg>
      <pc:sldChg chg="addSp modSp mod chgLayout">
        <pc:chgData name="Mariah Helgeson" userId="51b1bd1c-374c-4333-91a8-ada6f1cc33a2" providerId="ADAL" clId="{2561BA1A-F32F-064E-9033-AAFC7156500D}" dt="2022-01-25T20:02:29.854" v="3648" actId="700"/>
        <pc:sldMkLst>
          <pc:docMk/>
          <pc:sldMk cId="838138831" sldId="1296"/>
        </pc:sldMkLst>
        <pc:spChg chg="mod ord">
          <ac:chgData name="Mariah Helgeson" userId="51b1bd1c-374c-4333-91a8-ada6f1cc33a2" providerId="ADAL" clId="{2561BA1A-F32F-064E-9033-AAFC7156500D}" dt="2022-01-25T20:02:29.854" v="3648" actId="700"/>
          <ac:spMkLst>
            <pc:docMk/>
            <pc:sldMk cId="838138831" sldId="1296"/>
            <ac:spMk id="2" creationId="{819520DF-87D7-4728-A84B-FD8D941E7514}"/>
          </ac:spMkLst>
        </pc:spChg>
        <pc:spChg chg="mod ord">
          <ac:chgData name="Mariah Helgeson" userId="51b1bd1c-374c-4333-91a8-ada6f1cc33a2" providerId="ADAL" clId="{2561BA1A-F32F-064E-9033-AAFC7156500D}" dt="2022-01-25T20:02:29.854" v="3648" actId="700"/>
          <ac:spMkLst>
            <pc:docMk/>
            <pc:sldMk cId="838138831" sldId="1296"/>
            <ac:spMk id="3" creationId="{6CD48474-9175-43DE-8BD2-D6EA8298841A}"/>
          </ac:spMkLst>
        </pc:spChg>
        <pc:spChg chg="mod ord">
          <ac:chgData name="Mariah Helgeson" userId="51b1bd1c-374c-4333-91a8-ada6f1cc33a2" providerId="ADAL" clId="{2561BA1A-F32F-064E-9033-AAFC7156500D}" dt="2022-01-25T20:02:29.854" v="3648" actId="700"/>
          <ac:spMkLst>
            <pc:docMk/>
            <pc:sldMk cId="838138831" sldId="1296"/>
            <ac:spMk id="6" creationId="{BB8056AE-F1C2-411E-B827-5BAB24D235E7}"/>
          </ac:spMkLst>
        </pc:spChg>
        <pc:spChg chg="add mod">
          <ac:chgData name="Mariah Helgeson" userId="51b1bd1c-374c-4333-91a8-ada6f1cc33a2" providerId="ADAL" clId="{2561BA1A-F32F-064E-9033-AAFC7156500D}" dt="2022-01-25T18:08:18.301" v="12"/>
          <ac:spMkLst>
            <pc:docMk/>
            <pc:sldMk cId="838138831" sldId="1296"/>
            <ac:spMk id="10" creationId="{EB05C6A5-C9CB-DC4B-95AD-3F23A12B2C65}"/>
          </ac:spMkLst>
        </pc:spChg>
        <pc:spChg chg="add mod">
          <ac:chgData name="Mariah Helgeson" userId="51b1bd1c-374c-4333-91a8-ada6f1cc33a2" providerId="ADAL" clId="{2561BA1A-F32F-064E-9033-AAFC7156500D}" dt="2022-01-25T18:08:18.301" v="12"/>
          <ac:spMkLst>
            <pc:docMk/>
            <pc:sldMk cId="838138831" sldId="1296"/>
            <ac:spMk id="11" creationId="{AEA14A9A-8E7C-634C-9FE3-36D06866CB32}"/>
          </ac:spMkLst>
        </pc:spChg>
        <pc:spChg chg="add mod">
          <ac:chgData name="Mariah Helgeson" userId="51b1bd1c-374c-4333-91a8-ada6f1cc33a2" providerId="ADAL" clId="{2561BA1A-F32F-064E-9033-AAFC7156500D}" dt="2022-01-25T18:08:18.301" v="12"/>
          <ac:spMkLst>
            <pc:docMk/>
            <pc:sldMk cId="838138831" sldId="1296"/>
            <ac:spMk id="12" creationId="{B317E98B-9BD1-174B-BC31-6742E1054352}"/>
          </ac:spMkLst>
        </pc:spChg>
        <pc:spChg chg="add mod">
          <ac:chgData name="Mariah Helgeson" userId="51b1bd1c-374c-4333-91a8-ada6f1cc33a2" providerId="ADAL" clId="{2561BA1A-F32F-064E-9033-AAFC7156500D}" dt="2022-01-25T18:08:18.301" v="12"/>
          <ac:spMkLst>
            <pc:docMk/>
            <pc:sldMk cId="838138831" sldId="1296"/>
            <ac:spMk id="13" creationId="{D5764D90-05B8-D948-884A-86EFCF3CC968}"/>
          </ac:spMkLst>
        </pc:spChg>
        <pc:spChg chg="add mod">
          <ac:chgData name="Mariah Helgeson" userId="51b1bd1c-374c-4333-91a8-ada6f1cc33a2" providerId="ADAL" clId="{2561BA1A-F32F-064E-9033-AAFC7156500D}" dt="2022-01-25T18:08:18.301" v="12"/>
          <ac:spMkLst>
            <pc:docMk/>
            <pc:sldMk cId="838138831" sldId="1296"/>
            <ac:spMk id="14" creationId="{4DED742A-5C91-CD4A-A327-EBB54183E456}"/>
          </ac:spMkLst>
        </pc:spChg>
        <pc:spChg chg="add mod">
          <ac:chgData name="Mariah Helgeson" userId="51b1bd1c-374c-4333-91a8-ada6f1cc33a2" providerId="ADAL" clId="{2561BA1A-F32F-064E-9033-AAFC7156500D}" dt="2022-01-25T18:08:18.301" v="12"/>
          <ac:spMkLst>
            <pc:docMk/>
            <pc:sldMk cId="838138831" sldId="1296"/>
            <ac:spMk id="18" creationId="{91347188-ACC7-1E4C-B9EA-AB5868B57DDE}"/>
          </ac:spMkLst>
        </pc:spChg>
        <pc:spChg chg="add mod">
          <ac:chgData name="Mariah Helgeson" userId="51b1bd1c-374c-4333-91a8-ada6f1cc33a2" providerId="ADAL" clId="{2561BA1A-F32F-064E-9033-AAFC7156500D}" dt="2022-01-25T18:08:18.301" v="12"/>
          <ac:spMkLst>
            <pc:docMk/>
            <pc:sldMk cId="838138831" sldId="1296"/>
            <ac:spMk id="19" creationId="{D87A1CAB-F68B-EF47-A51C-9AE430A0150D}"/>
          </ac:spMkLst>
        </pc:spChg>
        <pc:spChg chg="add mod">
          <ac:chgData name="Mariah Helgeson" userId="51b1bd1c-374c-4333-91a8-ada6f1cc33a2" providerId="ADAL" clId="{2561BA1A-F32F-064E-9033-AAFC7156500D}" dt="2022-01-25T18:08:18.301" v="12"/>
          <ac:spMkLst>
            <pc:docMk/>
            <pc:sldMk cId="838138831" sldId="1296"/>
            <ac:spMk id="20" creationId="{DFDCC535-8559-4742-BD86-06237C3EC3AC}"/>
          </ac:spMkLst>
        </pc:spChg>
        <pc:spChg chg="add mod">
          <ac:chgData name="Mariah Helgeson" userId="51b1bd1c-374c-4333-91a8-ada6f1cc33a2" providerId="ADAL" clId="{2561BA1A-F32F-064E-9033-AAFC7156500D}" dt="2022-01-25T19:41:39.694" v="3385"/>
          <ac:spMkLst>
            <pc:docMk/>
            <pc:sldMk cId="838138831" sldId="1296"/>
            <ac:spMk id="21" creationId="{814ED9FF-B4DB-1D47-B6BE-6B796C62D5D8}"/>
          </ac:spMkLst>
        </pc:spChg>
      </pc:sldChg>
      <pc:sldChg chg="addSp modSp mod chgLayout">
        <pc:chgData name="Mariah Helgeson" userId="51b1bd1c-374c-4333-91a8-ada6f1cc33a2" providerId="ADAL" clId="{2561BA1A-F32F-064E-9033-AAFC7156500D}" dt="2022-01-25T20:02:29.854" v="3648" actId="700"/>
        <pc:sldMkLst>
          <pc:docMk/>
          <pc:sldMk cId="165114641" sldId="1297"/>
        </pc:sldMkLst>
        <pc:spChg chg="mod ord">
          <ac:chgData name="Mariah Helgeson" userId="51b1bd1c-374c-4333-91a8-ada6f1cc33a2" providerId="ADAL" clId="{2561BA1A-F32F-064E-9033-AAFC7156500D}" dt="2022-01-25T20:02:29.854" v="3648" actId="700"/>
          <ac:spMkLst>
            <pc:docMk/>
            <pc:sldMk cId="165114641" sldId="1297"/>
            <ac:spMk id="2" creationId="{819520DF-87D7-4728-A84B-FD8D941E7514}"/>
          </ac:spMkLst>
        </pc:spChg>
        <pc:spChg chg="mod ord">
          <ac:chgData name="Mariah Helgeson" userId="51b1bd1c-374c-4333-91a8-ada6f1cc33a2" providerId="ADAL" clId="{2561BA1A-F32F-064E-9033-AAFC7156500D}" dt="2022-01-25T20:02:29.854" v="3648" actId="700"/>
          <ac:spMkLst>
            <pc:docMk/>
            <pc:sldMk cId="165114641" sldId="1297"/>
            <ac:spMk id="3" creationId="{6CD48474-9175-43DE-8BD2-D6EA8298841A}"/>
          </ac:spMkLst>
        </pc:spChg>
        <pc:spChg chg="mod ord">
          <ac:chgData name="Mariah Helgeson" userId="51b1bd1c-374c-4333-91a8-ada6f1cc33a2" providerId="ADAL" clId="{2561BA1A-F32F-064E-9033-AAFC7156500D}" dt="2022-01-25T20:02:29.854" v="3648" actId="700"/>
          <ac:spMkLst>
            <pc:docMk/>
            <pc:sldMk cId="165114641" sldId="1297"/>
            <ac:spMk id="6" creationId="{BB8056AE-F1C2-411E-B827-5BAB24D235E7}"/>
          </ac:spMkLst>
        </pc:spChg>
        <pc:spChg chg="add mod">
          <ac:chgData name="Mariah Helgeson" userId="51b1bd1c-374c-4333-91a8-ada6f1cc33a2" providerId="ADAL" clId="{2561BA1A-F32F-064E-9033-AAFC7156500D}" dt="2022-01-25T18:08:22.209" v="13"/>
          <ac:spMkLst>
            <pc:docMk/>
            <pc:sldMk cId="165114641" sldId="1297"/>
            <ac:spMk id="10" creationId="{50F45222-DD1A-C645-B706-D7C3AFE54CAA}"/>
          </ac:spMkLst>
        </pc:spChg>
        <pc:spChg chg="add mod">
          <ac:chgData name="Mariah Helgeson" userId="51b1bd1c-374c-4333-91a8-ada6f1cc33a2" providerId="ADAL" clId="{2561BA1A-F32F-064E-9033-AAFC7156500D}" dt="2022-01-25T18:08:22.209" v="13"/>
          <ac:spMkLst>
            <pc:docMk/>
            <pc:sldMk cId="165114641" sldId="1297"/>
            <ac:spMk id="11" creationId="{46A2195E-7963-2F42-8D08-13B7642E1DE2}"/>
          </ac:spMkLst>
        </pc:spChg>
        <pc:spChg chg="add mod">
          <ac:chgData name="Mariah Helgeson" userId="51b1bd1c-374c-4333-91a8-ada6f1cc33a2" providerId="ADAL" clId="{2561BA1A-F32F-064E-9033-AAFC7156500D}" dt="2022-01-25T18:08:22.209" v="13"/>
          <ac:spMkLst>
            <pc:docMk/>
            <pc:sldMk cId="165114641" sldId="1297"/>
            <ac:spMk id="12" creationId="{17F05C03-F5F8-5445-A5B2-ACF68AE4519F}"/>
          </ac:spMkLst>
        </pc:spChg>
        <pc:spChg chg="add mod">
          <ac:chgData name="Mariah Helgeson" userId="51b1bd1c-374c-4333-91a8-ada6f1cc33a2" providerId="ADAL" clId="{2561BA1A-F32F-064E-9033-AAFC7156500D}" dt="2022-01-25T18:08:22.209" v="13"/>
          <ac:spMkLst>
            <pc:docMk/>
            <pc:sldMk cId="165114641" sldId="1297"/>
            <ac:spMk id="13" creationId="{8F3D992D-FD18-6140-B754-2F94FB3A45B3}"/>
          </ac:spMkLst>
        </pc:spChg>
        <pc:spChg chg="add mod">
          <ac:chgData name="Mariah Helgeson" userId="51b1bd1c-374c-4333-91a8-ada6f1cc33a2" providerId="ADAL" clId="{2561BA1A-F32F-064E-9033-AAFC7156500D}" dt="2022-01-25T18:08:22.209" v="13"/>
          <ac:spMkLst>
            <pc:docMk/>
            <pc:sldMk cId="165114641" sldId="1297"/>
            <ac:spMk id="14" creationId="{58D163CC-2DE1-D342-9C5E-CCCC57983C0E}"/>
          </ac:spMkLst>
        </pc:spChg>
        <pc:spChg chg="add mod">
          <ac:chgData name="Mariah Helgeson" userId="51b1bd1c-374c-4333-91a8-ada6f1cc33a2" providerId="ADAL" clId="{2561BA1A-F32F-064E-9033-AAFC7156500D}" dt="2022-01-25T18:08:22.209" v="13"/>
          <ac:spMkLst>
            <pc:docMk/>
            <pc:sldMk cId="165114641" sldId="1297"/>
            <ac:spMk id="18" creationId="{E07570C5-4423-5848-BA33-9D70DDDB6159}"/>
          </ac:spMkLst>
        </pc:spChg>
        <pc:spChg chg="add mod">
          <ac:chgData name="Mariah Helgeson" userId="51b1bd1c-374c-4333-91a8-ada6f1cc33a2" providerId="ADAL" clId="{2561BA1A-F32F-064E-9033-AAFC7156500D}" dt="2022-01-25T18:08:22.209" v="13"/>
          <ac:spMkLst>
            <pc:docMk/>
            <pc:sldMk cId="165114641" sldId="1297"/>
            <ac:spMk id="19" creationId="{FDF024E3-98C9-8D45-B954-312BB7C2CDDE}"/>
          </ac:spMkLst>
        </pc:spChg>
        <pc:spChg chg="add mod">
          <ac:chgData name="Mariah Helgeson" userId="51b1bd1c-374c-4333-91a8-ada6f1cc33a2" providerId="ADAL" clId="{2561BA1A-F32F-064E-9033-AAFC7156500D}" dt="2022-01-25T18:08:22.209" v="13"/>
          <ac:spMkLst>
            <pc:docMk/>
            <pc:sldMk cId="165114641" sldId="1297"/>
            <ac:spMk id="20" creationId="{CE45DADC-4F16-0749-865C-3E517E03E423}"/>
          </ac:spMkLst>
        </pc:spChg>
        <pc:spChg chg="add mod">
          <ac:chgData name="Mariah Helgeson" userId="51b1bd1c-374c-4333-91a8-ada6f1cc33a2" providerId="ADAL" clId="{2561BA1A-F32F-064E-9033-AAFC7156500D}" dt="2022-01-25T19:41:42.289" v="3386"/>
          <ac:spMkLst>
            <pc:docMk/>
            <pc:sldMk cId="165114641" sldId="1297"/>
            <ac:spMk id="21" creationId="{4C46433A-DE73-0543-9665-17F45AA9ACD4}"/>
          </ac:spMkLst>
        </pc:spChg>
      </pc:sldChg>
      <pc:sldChg chg="addSp modSp del">
        <pc:chgData name="Mariah Helgeson" userId="51b1bd1c-374c-4333-91a8-ada6f1cc33a2" providerId="ADAL" clId="{2561BA1A-F32F-064E-9033-AAFC7156500D}" dt="2022-01-25T18:08:06.126" v="7" actId="2696"/>
        <pc:sldMkLst>
          <pc:docMk/>
          <pc:sldMk cId="2621060477" sldId="1300"/>
        </pc:sldMkLst>
        <pc:spChg chg="add mod">
          <ac:chgData name="Mariah Helgeson" userId="51b1bd1c-374c-4333-91a8-ada6f1cc33a2" providerId="ADAL" clId="{2561BA1A-F32F-064E-9033-AAFC7156500D}" dt="2022-01-25T18:07:53.048" v="6"/>
          <ac:spMkLst>
            <pc:docMk/>
            <pc:sldMk cId="2621060477" sldId="1300"/>
            <ac:spMk id="9" creationId="{EAD0F9B6-67AE-4448-AD00-FF33B0429ADB}"/>
          </ac:spMkLst>
        </pc:spChg>
        <pc:spChg chg="add mod">
          <ac:chgData name="Mariah Helgeson" userId="51b1bd1c-374c-4333-91a8-ada6f1cc33a2" providerId="ADAL" clId="{2561BA1A-F32F-064E-9033-AAFC7156500D}" dt="2022-01-25T18:07:53.048" v="6"/>
          <ac:spMkLst>
            <pc:docMk/>
            <pc:sldMk cId="2621060477" sldId="1300"/>
            <ac:spMk id="10" creationId="{130FC706-2FB4-2446-9F6C-7251410971E9}"/>
          </ac:spMkLst>
        </pc:spChg>
        <pc:spChg chg="add mod">
          <ac:chgData name="Mariah Helgeson" userId="51b1bd1c-374c-4333-91a8-ada6f1cc33a2" providerId="ADAL" clId="{2561BA1A-F32F-064E-9033-AAFC7156500D}" dt="2022-01-25T18:07:53.048" v="6"/>
          <ac:spMkLst>
            <pc:docMk/>
            <pc:sldMk cId="2621060477" sldId="1300"/>
            <ac:spMk id="11" creationId="{19E015C2-20D6-6949-8311-CCAF17CEC1E3}"/>
          </ac:spMkLst>
        </pc:spChg>
        <pc:spChg chg="add mod">
          <ac:chgData name="Mariah Helgeson" userId="51b1bd1c-374c-4333-91a8-ada6f1cc33a2" providerId="ADAL" clId="{2561BA1A-F32F-064E-9033-AAFC7156500D}" dt="2022-01-25T18:07:53.048" v="6"/>
          <ac:spMkLst>
            <pc:docMk/>
            <pc:sldMk cId="2621060477" sldId="1300"/>
            <ac:spMk id="12" creationId="{9762FF08-79D6-BE4F-B72A-DDF855332A09}"/>
          </ac:spMkLst>
        </pc:spChg>
        <pc:spChg chg="add mod">
          <ac:chgData name="Mariah Helgeson" userId="51b1bd1c-374c-4333-91a8-ada6f1cc33a2" providerId="ADAL" clId="{2561BA1A-F32F-064E-9033-AAFC7156500D}" dt="2022-01-25T18:07:53.048" v="6"/>
          <ac:spMkLst>
            <pc:docMk/>
            <pc:sldMk cId="2621060477" sldId="1300"/>
            <ac:spMk id="13" creationId="{E1E2CF9E-6145-3B48-ABB0-6A8C58ADA777}"/>
          </ac:spMkLst>
        </pc:spChg>
        <pc:spChg chg="add mod">
          <ac:chgData name="Mariah Helgeson" userId="51b1bd1c-374c-4333-91a8-ada6f1cc33a2" providerId="ADAL" clId="{2561BA1A-F32F-064E-9033-AAFC7156500D}" dt="2022-01-25T18:07:53.048" v="6"/>
          <ac:spMkLst>
            <pc:docMk/>
            <pc:sldMk cId="2621060477" sldId="1300"/>
            <ac:spMk id="14" creationId="{DB05B052-9572-C74F-8F1D-18BC74D660A8}"/>
          </ac:spMkLst>
        </pc:spChg>
        <pc:spChg chg="add mod">
          <ac:chgData name="Mariah Helgeson" userId="51b1bd1c-374c-4333-91a8-ada6f1cc33a2" providerId="ADAL" clId="{2561BA1A-F32F-064E-9033-AAFC7156500D}" dt="2022-01-25T18:07:53.048" v="6"/>
          <ac:spMkLst>
            <pc:docMk/>
            <pc:sldMk cId="2621060477" sldId="1300"/>
            <ac:spMk id="18" creationId="{E5F1FA2C-A6F5-9948-9960-B277D6C18333}"/>
          </ac:spMkLst>
        </pc:spChg>
        <pc:spChg chg="add mod">
          <ac:chgData name="Mariah Helgeson" userId="51b1bd1c-374c-4333-91a8-ada6f1cc33a2" providerId="ADAL" clId="{2561BA1A-F32F-064E-9033-AAFC7156500D}" dt="2022-01-25T18:07:53.048" v="6"/>
          <ac:spMkLst>
            <pc:docMk/>
            <pc:sldMk cId="2621060477" sldId="1300"/>
            <ac:spMk id="19" creationId="{D3DAC427-B61E-AE4D-A0BA-30AF8C16C756}"/>
          </ac:spMkLst>
        </pc:spChg>
      </pc:sldChg>
      <pc:sldChg chg="addSp modSp mod modClrScheme chgLayout">
        <pc:chgData name="Mariah Helgeson" userId="51b1bd1c-374c-4333-91a8-ada6f1cc33a2" providerId="ADAL" clId="{2561BA1A-F32F-064E-9033-AAFC7156500D}" dt="2022-02-02T00:20:06.759" v="20851" actId="255"/>
        <pc:sldMkLst>
          <pc:docMk/>
          <pc:sldMk cId="1268244144" sldId="1301"/>
        </pc:sldMkLst>
        <pc:spChg chg="mod ord">
          <ac:chgData name="Mariah Helgeson" userId="51b1bd1c-374c-4333-91a8-ada6f1cc33a2" providerId="ADAL" clId="{2561BA1A-F32F-064E-9033-AAFC7156500D}" dt="2022-01-25T20:02:29.854" v="3648" actId="700"/>
          <ac:spMkLst>
            <pc:docMk/>
            <pc:sldMk cId="1268244144" sldId="1301"/>
            <ac:spMk id="3" creationId="{D65605EE-D4E6-4373-984B-AEFF9BC3D4D2}"/>
          </ac:spMkLst>
        </pc:spChg>
        <pc:spChg chg="mod ord">
          <ac:chgData name="Mariah Helgeson" userId="51b1bd1c-374c-4333-91a8-ada6f1cc33a2" providerId="ADAL" clId="{2561BA1A-F32F-064E-9033-AAFC7156500D}" dt="2022-01-25T20:02:29.854" v="3648" actId="700"/>
          <ac:spMkLst>
            <pc:docMk/>
            <pc:sldMk cId="1268244144" sldId="1301"/>
            <ac:spMk id="4" creationId="{ECE99433-D78A-4665-A041-B4551A6B1428}"/>
          </ac:spMkLst>
        </pc:spChg>
        <pc:spChg chg="add mod">
          <ac:chgData name="Mariah Helgeson" userId="51b1bd1c-374c-4333-91a8-ada6f1cc33a2" providerId="ADAL" clId="{2561BA1A-F32F-064E-9033-AAFC7156500D}" dt="2022-01-25T19:24:27.050" v="3148"/>
          <ac:spMkLst>
            <pc:docMk/>
            <pc:sldMk cId="1268244144" sldId="1301"/>
            <ac:spMk id="5" creationId="{5C20E07A-B552-134B-8535-3F1D125E8422}"/>
          </ac:spMkLst>
        </pc:spChg>
        <pc:spChg chg="mod ord">
          <ac:chgData name="Mariah Helgeson" userId="51b1bd1c-374c-4333-91a8-ada6f1cc33a2" providerId="ADAL" clId="{2561BA1A-F32F-064E-9033-AAFC7156500D}" dt="2022-02-02T00:20:06.759" v="20851" actId="255"/>
          <ac:spMkLst>
            <pc:docMk/>
            <pc:sldMk cId="1268244144" sldId="1301"/>
            <ac:spMk id="6" creationId="{EF53C453-CDDE-45E2-A1E6-63D128475B6A}"/>
          </ac:spMkLst>
        </pc:spChg>
        <pc:spChg chg="add mod">
          <ac:chgData name="Mariah Helgeson" userId="51b1bd1c-374c-4333-91a8-ada6f1cc33a2" providerId="ADAL" clId="{2561BA1A-F32F-064E-9033-AAFC7156500D}" dt="2022-01-25T19:24:27.050" v="3148"/>
          <ac:spMkLst>
            <pc:docMk/>
            <pc:sldMk cId="1268244144" sldId="1301"/>
            <ac:spMk id="7" creationId="{055F4715-777C-0A48-8134-A1D433D4F38F}"/>
          </ac:spMkLst>
        </pc:spChg>
        <pc:spChg chg="add mod">
          <ac:chgData name="Mariah Helgeson" userId="51b1bd1c-374c-4333-91a8-ada6f1cc33a2" providerId="ADAL" clId="{2561BA1A-F32F-064E-9033-AAFC7156500D}" dt="2022-01-25T19:24:27.050" v="3148"/>
          <ac:spMkLst>
            <pc:docMk/>
            <pc:sldMk cId="1268244144" sldId="1301"/>
            <ac:spMk id="8" creationId="{F68A5A19-B5CB-2341-ADFA-834F4053E334}"/>
          </ac:spMkLst>
        </pc:spChg>
        <pc:spChg chg="add mod">
          <ac:chgData name="Mariah Helgeson" userId="51b1bd1c-374c-4333-91a8-ada6f1cc33a2" providerId="ADAL" clId="{2561BA1A-F32F-064E-9033-AAFC7156500D}" dt="2022-01-25T19:24:27.050" v="3148"/>
          <ac:spMkLst>
            <pc:docMk/>
            <pc:sldMk cId="1268244144" sldId="1301"/>
            <ac:spMk id="9" creationId="{D47B2CBA-7F7F-0446-9479-53E56C8E52F7}"/>
          </ac:spMkLst>
        </pc:spChg>
        <pc:spChg chg="add mod">
          <ac:chgData name="Mariah Helgeson" userId="51b1bd1c-374c-4333-91a8-ada6f1cc33a2" providerId="ADAL" clId="{2561BA1A-F32F-064E-9033-AAFC7156500D}" dt="2022-01-25T19:24:27.050" v="3148"/>
          <ac:spMkLst>
            <pc:docMk/>
            <pc:sldMk cId="1268244144" sldId="1301"/>
            <ac:spMk id="10" creationId="{CDAFE175-BEB2-0C4B-9549-FCE957D6BFF1}"/>
          </ac:spMkLst>
        </pc:spChg>
        <pc:spChg chg="add mod">
          <ac:chgData name="Mariah Helgeson" userId="51b1bd1c-374c-4333-91a8-ada6f1cc33a2" providerId="ADAL" clId="{2561BA1A-F32F-064E-9033-AAFC7156500D}" dt="2022-01-25T19:24:27.050" v="3148"/>
          <ac:spMkLst>
            <pc:docMk/>
            <pc:sldMk cId="1268244144" sldId="1301"/>
            <ac:spMk id="11" creationId="{A60E80C2-BAA5-2A4C-BEAE-000FBF5FC05B}"/>
          </ac:spMkLst>
        </pc:spChg>
        <pc:spChg chg="add mod">
          <ac:chgData name="Mariah Helgeson" userId="51b1bd1c-374c-4333-91a8-ada6f1cc33a2" providerId="ADAL" clId="{2561BA1A-F32F-064E-9033-AAFC7156500D}" dt="2022-01-25T19:24:27.050" v="3148"/>
          <ac:spMkLst>
            <pc:docMk/>
            <pc:sldMk cId="1268244144" sldId="1301"/>
            <ac:spMk id="12" creationId="{A2F36A9F-F238-A744-B0AD-8FE8248AFB96}"/>
          </ac:spMkLst>
        </pc:spChg>
        <pc:spChg chg="add mod">
          <ac:chgData name="Mariah Helgeson" userId="51b1bd1c-374c-4333-91a8-ada6f1cc33a2" providerId="ADAL" clId="{2561BA1A-F32F-064E-9033-AAFC7156500D}" dt="2022-01-25T19:24:27.050" v="3148"/>
          <ac:spMkLst>
            <pc:docMk/>
            <pc:sldMk cId="1268244144" sldId="1301"/>
            <ac:spMk id="13" creationId="{00B93571-C86E-6C45-80A1-7AD294AE5F6E}"/>
          </ac:spMkLst>
        </pc:spChg>
        <pc:spChg chg="add mod">
          <ac:chgData name="Mariah Helgeson" userId="51b1bd1c-374c-4333-91a8-ada6f1cc33a2" providerId="ADAL" clId="{2561BA1A-F32F-064E-9033-AAFC7156500D}" dt="2022-01-25T19:24:27.050" v="3148"/>
          <ac:spMkLst>
            <pc:docMk/>
            <pc:sldMk cId="1268244144" sldId="1301"/>
            <ac:spMk id="14" creationId="{E0A9EE78-0ACE-0D4A-BDEE-809E4A0B96BC}"/>
          </ac:spMkLst>
        </pc:spChg>
        <pc:spChg chg="add mod">
          <ac:chgData name="Mariah Helgeson" userId="51b1bd1c-374c-4333-91a8-ada6f1cc33a2" providerId="ADAL" clId="{2561BA1A-F32F-064E-9033-AAFC7156500D}" dt="2022-01-25T19:24:27.050" v="3148"/>
          <ac:spMkLst>
            <pc:docMk/>
            <pc:sldMk cId="1268244144" sldId="1301"/>
            <ac:spMk id="15" creationId="{75893D9D-98A0-284C-B622-C715430DB316}"/>
          </ac:spMkLst>
        </pc:spChg>
        <pc:spChg chg="add mod">
          <ac:chgData name="Mariah Helgeson" userId="51b1bd1c-374c-4333-91a8-ada6f1cc33a2" providerId="ADAL" clId="{2561BA1A-F32F-064E-9033-AAFC7156500D}" dt="2022-01-25T19:24:27.050" v="3148"/>
          <ac:spMkLst>
            <pc:docMk/>
            <pc:sldMk cId="1268244144" sldId="1301"/>
            <ac:spMk id="16" creationId="{D678D5B7-90BD-5145-9882-48FDF424EB23}"/>
          </ac:spMkLst>
        </pc:spChg>
        <pc:spChg chg="add mod">
          <ac:chgData name="Mariah Helgeson" userId="51b1bd1c-374c-4333-91a8-ada6f1cc33a2" providerId="ADAL" clId="{2561BA1A-F32F-064E-9033-AAFC7156500D}" dt="2022-01-25T19:24:27.050" v="3148"/>
          <ac:spMkLst>
            <pc:docMk/>
            <pc:sldMk cId="1268244144" sldId="1301"/>
            <ac:spMk id="17" creationId="{B5A5229F-5CB2-6441-B4F6-7071927DE4C6}"/>
          </ac:spMkLst>
        </pc:spChg>
        <pc:spChg chg="add mod">
          <ac:chgData name="Mariah Helgeson" userId="51b1bd1c-374c-4333-91a8-ada6f1cc33a2" providerId="ADAL" clId="{2561BA1A-F32F-064E-9033-AAFC7156500D}" dt="2022-01-25T19:24:27.050" v="3148"/>
          <ac:spMkLst>
            <pc:docMk/>
            <pc:sldMk cId="1268244144" sldId="1301"/>
            <ac:spMk id="18" creationId="{B29673DE-945E-A74E-A3E5-4AE58F9814E1}"/>
          </ac:spMkLst>
        </pc:spChg>
        <pc:spChg chg="add mod">
          <ac:chgData name="Mariah Helgeson" userId="51b1bd1c-374c-4333-91a8-ada6f1cc33a2" providerId="ADAL" clId="{2561BA1A-F32F-064E-9033-AAFC7156500D}" dt="2022-01-25T19:24:27.050" v="3148"/>
          <ac:spMkLst>
            <pc:docMk/>
            <pc:sldMk cId="1268244144" sldId="1301"/>
            <ac:spMk id="19" creationId="{0AA79B81-5CC8-8A47-BC6E-5A2CF4DDB378}"/>
          </ac:spMkLst>
        </pc:spChg>
        <pc:spChg chg="add mod">
          <ac:chgData name="Mariah Helgeson" userId="51b1bd1c-374c-4333-91a8-ada6f1cc33a2" providerId="ADAL" clId="{2561BA1A-F32F-064E-9033-AAFC7156500D}" dt="2022-01-25T19:24:27.050" v="3148"/>
          <ac:spMkLst>
            <pc:docMk/>
            <pc:sldMk cId="1268244144" sldId="1301"/>
            <ac:spMk id="20" creationId="{906ADE22-68B9-AF43-A991-1B8D61007C15}"/>
          </ac:spMkLst>
        </pc:spChg>
        <pc:spChg chg="add mod">
          <ac:chgData name="Mariah Helgeson" userId="51b1bd1c-374c-4333-91a8-ada6f1cc33a2" providerId="ADAL" clId="{2561BA1A-F32F-064E-9033-AAFC7156500D}" dt="2022-01-25T19:24:27.050" v="3148"/>
          <ac:spMkLst>
            <pc:docMk/>
            <pc:sldMk cId="1268244144" sldId="1301"/>
            <ac:spMk id="21" creationId="{1D39B96E-2D5F-C044-9512-CE08E9952C05}"/>
          </ac:spMkLst>
        </pc:spChg>
        <pc:spChg chg="add mod">
          <ac:chgData name="Mariah Helgeson" userId="51b1bd1c-374c-4333-91a8-ada6f1cc33a2" providerId="ADAL" clId="{2561BA1A-F32F-064E-9033-AAFC7156500D}" dt="2022-01-25T19:24:27.050" v="3148"/>
          <ac:spMkLst>
            <pc:docMk/>
            <pc:sldMk cId="1268244144" sldId="1301"/>
            <ac:spMk id="22" creationId="{B85B8C6E-28CD-8641-B471-25723C386A59}"/>
          </ac:spMkLst>
        </pc:spChg>
        <pc:spChg chg="add mod">
          <ac:chgData name="Mariah Helgeson" userId="51b1bd1c-374c-4333-91a8-ada6f1cc33a2" providerId="ADAL" clId="{2561BA1A-F32F-064E-9033-AAFC7156500D}" dt="2022-01-25T19:24:27.050" v="3148"/>
          <ac:spMkLst>
            <pc:docMk/>
            <pc:sldMk cId="1268244144" sldId="1301"/>
            <ac:spMk id="23" creationId="{AE503B17-4E7A-8441-85C7-C37ED85D9148}"/>
          </ac:spMkLst>
        </pc:spChg>
        <pc:spChg chg="add mod">
          <ac:chgData name="Mariah Helgeson" userId="51b1bd1c-374c-4333-91a8-ada6f1cc33a2" providerId="ADAL" clId="{2561BA1A-F32F-064E-9033-AAFC7156500D}" dt="2022-01-25T19:24:27.050" v="3148"/>
          <ac:spMkLst>
            <pc:docMk/>
            <pc:sldMk cId="1268244144" sldId="1301"/>
            <ac:spMk id="24" creationId="{BF47F95F-0710-754B-B9CC-E6845FC1F527}"/>
          </ac:spMkLst>
        </pc:spChg>
        <pc:spChg chg="add mod">
          <ac:chgData name="Mariah Helgeson" userId="51b1bd1c-374c-4333-91a8-ada6f1cc33a2" providerId="ADAL" clId="{2561BA1A-F32F-064E-9033-AAFC7156500D}" dt="2022-01-25T19:24:27.050" v="3148"/>
          <ac:spMkLst>
            <pc:docMk/>
            <pc:sldMk cId="1268244144" sldId="1301"/>
            <ac:spMk id="25" creationId="{35B74828-36C5-704B-9FD8-108D468F3A2A}"/>
          </ac:spMkLst>
        </pc:spChg>
      </pc:sldChg>
      <pc:sldChg chg="addSp modSp mod chgLayout">
        <pc:chgData name="Mariah Helgeson" userId="51b1bd1c-374c-4333-91a8-ada6f1cc33a2" providerId="ADAL" clId="{2561BA1A-F32F-064E-9033-AAFC7156500D}" dt="2022-01-25T20:02:29.854" v="3648" actId="700"/>
        <pc:sldMkLst>
          <pc:docMk/>
          <pc:sldMk cId="2405959984" sldId="1304"/>
        </pc:sldMkLst>
        <pc:spChg chg="mod ord">
          <ac:chgData name="Mariah Helgeson" userId="51b1bd1c-374c-4333-91a8-ada6f1cc33a2" providerId="ADAL" clId="{2561BA1A-F32F-064E-9033-AAFC7156500D}" dt="2022-01-25T20:02:29.854" v="3648" actId="700"/>
          <ac:spMkLst>
            <pc:docMk/>
            <pc:sldMk cId="2405959984" sldId="1304"/>
            <ac:spMk id="2" creationId="{819520DF-87D7-4728-A84B-FD8D941E7514}"/>
          </ac:spMkLst>
        </pc:spChg>
        <pc:spChg chg="mod ord">
          <ac:chgData name="Mariah Helgeson" userId="51b1bd1c-374c-4333-91a8-ada6f1cc33a2" providerId="ADAL" clId="{2561BA1A-F32F-064E-9033-AAFC7156500D}" dt="2022-01-25T20:02:29.854" v="3648" actId="700"/>
          <ac:spMkLst>
            <pc:docMk/>
            <pc:sldMk cId="2405959984" sldId="1304"/>
            <ac:spMk id="3" creationId="{6CD48474-9175-43DE-8BD2-D6EA8298841A}"/>
          </ac:spMkLst>
        </pc:spChg>
        <pc:spChg chg="mod ord">
          <ac:chgData name="Mariah Helgeson" userId="51b1bd1c-374c-4333-91a8-ada6f1cc33a2" providerId="ADAL" clId="{2561BA1A-F32F-064E-9033-AAFC7156500D}" dt="2022-01-25T20:02:29.854" v="3648" actId="700"/>
          <ac:spMkLst>
            <pc:docMk/>
            <pc:sldMk cId="2405959984" sldId="1304"/>
            <ac:spMk id="6" creationId="{BB8056AE-F1C2-411E-B827-5BAB24D235E7}"/>
          </ac:spMkLst>
        </pc:spChg>
        <pc:spChg chg="add mod">
          <ac:chgData name="Mariah Helgeson" userId="51b1bd1c-374c-4333-91a8-ada6f1cc33a2" providerId="ADAL" clId="{2561BA1A-F32F-064E-9033-AAFC7156500D}" dt="2022-01-25T19:31:08.960" v="3200"/>
          <ac:spMkLst>
            <pc:docMk/>
            <pc:sldMk cId="2405959984" sldId="1304"/>
            <ac:spMk id="10" creationId="{53972D0F-FF90-C244-BA90-A41E7F4ADB0D}"/>
          </ac:spMkLst>
        </pc:spChg>
        <pc:spChg chg="add mod">
          <ac:chgData name="Mariah Helgeson" userId="51b1bd1c-374c-4333-91a8-ada6f1cc33a2" providerId="ADAL" clId="{2561BA1A-F32F-064E-9033-AAFC7156500D}" dt="2022-01-25T19:31:08.960" v="3200"/>
          <ac:spMkLst>
            <pc:docMk/>
            <pc:sldMk cId="2405959984" sldId="1304"/>
            <ac:spMk id="12" creationId="{66A05FCA-CE77-4847-B6CD-D88A057804EE}"/>
          </ac:spMkLst>
        </pc:spChg>
        <pc:spChg chg="add mod">
          <ac:chgData name="Mariah Helgeson" userId="51b1bd1c-374c-4333-91a8-ada6f1cc33a2" providerId="ADAL" clId="{2561BA1A-F32F-064E-9033-AAFC7156500D}" dt="2022-01-25T19:31:08.960" v="3200"/>
          <ac:spMkLst>
            <pc:docMk/>
            <pc:sldMk cId="2405959984" sldId="1304"/>
            <ac:spMk id="13" creationId="{008D943E-A866-5B41-B3C8-3A34DDBA368E}"/>
          </ac:spMkLst>
        </pc:spChg>
        <pc:spChg chg="add mod">
          <ac:chgData name="Mariah Helgeson" userId="51b1bd1c-374c-4333-91a8-ada6f1cc33a2" providerId="ADAL" clId="{2561BA1A-F32F-064E-9033-AAFC7156500D}" dt="2022-01-25T19:31:08.960" v="3200"/>
          <ac:spMkLst>
            <pc:docMk/>
            <pc:sldMk cId="2405959984" sldId="1304"/>
            <ac:spMk id="14" creationId="{2477D568-6ACF-8B46-BB3D-626AC8F0A568}"/>
          </ac:spMkLst>
        </pc:spChg>
        <pc:spChg chg="add mod">
          <ac:chgData name="Mariah Helgeson" userId="51b1bd1c-374c-4333-91a8-ada6f1cc33a2" providerId="ADAL" clId="{2561BA1A-F32F-064E-9033-AAFC7156500D}" dt="2022-01-25T19:31:08.960" v="3200"/>
          <ac:spMkLst>
            <pc:docMk/>
            <pc:sldMk cId="2405959984" sldId="1304"/>
            <ac:spMk id="18" creationId="{C7814B9F-77B8-7246-A888-A81F18D3E635}"/>
          </ac:spMkLst>
        </pc:spChg>
        <pc:spChg chg="add mod">
          <ac:chgData name="Mariah Helgeson" userId="51b1bd1c-374c-4333-91a8-ada6f1cc33a2" providerId="ADAL" clId="{2561BA1A-F32F-064E-9033-AAFC7156500D}" dt="2022-01-25T19:31:08.960" v="3200"/>
          <ac:spMkLst>
            <pc:docMk/>
            <pc:sldMk cId="2405959984" sldId="1304"/>
            <ac:spMk id="19" creationId="{945C49D3-B218-2D4E-A84D-63FA656ED93F}"/>
          </ac:spMkLst>
        </pc:spChg>
        <pc:spChg chg="add mod">
          <ac:chgData name="Mariah Helgeson" userId="51b1bd1c-374c-4333-91a8-ada6f1cc33a2" providerId="ADAL" clId="{2561BA1A-F32F-064E-9033-AAFC7156500D}" dt="2022-01-25T19:43:14.832" v="3415"/>
          <ac:spMkLst>
            <pc:docMk/>
            <pc:sldMk cId="2405959984" sldId="1304"/>
            <ac:spMk id="20" creationId="{87D37DC6-98B2-EB47-BDC7-5F6C14026249}"/>
          </ac:spMkLst>
        </pc:spChg>
      </pc:sldChg>
      <pc:sldChg chg="addSp modSp mod chgLayout">
        <pc:chgData name="Mariah Helgeson" userId="51b1bd1c-374c-4333-91a8-ada6f1cc33a2" providerId="ADAL" clId="{2561BA1A-F32F-064E-9033-AAFC7156500D}" dt="2022-01-25T20:02:29.854" v="3648" actId="700"/>
        <pc:sldMkLst>
          <pc:docMk/>
          <pc:sldMk cId="2150034660" sldId="1305"/>
        </pc:sldMkLst>
        <pc:spChg chg="mod ord">
          <ac:chgData name="Mariah Helgeson" userId="51b1bd1c-374c-4333-91a8-ada6f1cc33a2" providerId="ADAL" clId="{2561BA1A-F32F-064E-9033-AAFC7156500D}" dt="2022-01-25T20:02:29.854" v="3648" actId="700"/>
          <ac:spMkLst>
            <pc:docMk/>
            <pc:sldMk cId="2150034660" sldId="1305"/>
            <ac:spMk id="2" creationId="{819520DF-87D7-4728-A84B-FD8D941E7514}"/>
          </ac:spMkLst>
        </pc:spChg>
        <pc:spChg chg="mod ord">
          <ac:chgData name="Mariah Helgeson" userId="51b1bd1c-374c-4333-91a8-ada6f1cc33a2" providerId="ADAL" clId="{2561BA1A-F32F-064E-9033-AAFC7156500D}" dt="2022-01-25T20:02:29.854" v="3648" actId="700"/>
          <ac:spMkLst>
            <pc:docMk/>
            <pc:sldMk cId="2150034660" sldId="1305"/>
            <ac:spMk id="3" creationId="{6CD48474-9175-43DE-8BD2-D6EA8298841A}"/>
          </ac:spMkLst>
        </pc:spChg>
        <pc:spChg chg="mod ord">
          <ac:chgData name="Mariah Helgeson" userId="51b1bd1c-374c-4333-91a8-ada6f1cc33a2" providerId="ADAL" clId="{2561BA1A-F32F-064E-9033-AAFC7156500D}" dt="2022-01-25T20:02:29.854" v="3648" actId="700"/>
          <ac:spMkLst>
            <pc:docMk/>
            <pc:sldMk cId="2150034660" sldId="1305"/>
            <ac:spMk id="6" creationId="{BB8056AE-F1C2-411E-B827-5BAB24D235E7}"/>
          </ac:spMkLst>
        </pc:spChg>
        <pc:spChg chg="add mod">
          <ac:chgData name="Mariah Helgeson" userId="51b1bd1c-374c-4333-91a8-ada6f1cc33a2" providerId="ADAL" clId="{2561BA1A-F32F-064E-9033-AAFC7156500D}" dt="2022-01-25T19:31:19.651" v="3206"/>
          <ac:spMkLst>
            <pc:docMk/>
            <pc:sldMk cId="2150034660" sldId="1305"/>
            <ac:spMk id="10" creationId="{71E4C4B7-F771-8F4E-BB94-2D166C68C254}"/>
          </ac:spMkLst>
        </pc:spChg>
        <pc:spChg chg="add mod">
          <ac:chgData name="Mariah Helgeson" userId="51b1bd1c-374c-4333-91a8-ada6f1cc33a2" providerId="ADAL" clId="{2561BA1A-F32F-064E-9033-AAFC7156500D}" dt="2022-01-25T19:31:19.651" v="3206"/>
          <ac:spMkLst>
            <pc:docMk/>
            <pc:sldMk cId="2150034660" sldId="1305"/>
            <ac:spMk id="11" creationId="{FED1BA4D-1275-8A41-8647-DE7F0926968C}"/>
          </ac:spMkLst>
        </pc:spChg>
        <pc:spChg chg="add mod">
          <ac:chgData name="Mariah Helgeson" userId="51b1bd1c-374c-4333-91a8-ada6f1cc33a2" providerId="ADAL" clId="{2561BA1A-F32F-064E-9033-AAFC7156500D}" dt="2022-01-25T19:31:19.651" v="3206"/>
          <ac:spMkLst>
            <pc:docMk/>
            <pc:sldMk cId="2150034660" sldId="1305"/>
            <ac:spMk id="12" creationId="{D7D17F94-C93B-EE4D-88C3-9C5E2F42778B}"/>
          </ac:spMkLst>
        </pc:spChg>
        <pc:spChg chg="add mod">
          <ac:chgData name="Mariah Helgeson" userId="51b1bd1c-374c-4333-91a8-ada6f1cc33a2" providerId="ADAL" clId="{2561BA1A-F32F-064E-9033-AAFC7156500D}" dt="2022-01-25T19:31:19.651" v="3206"/>
          <ac:spMkLst>
            <pc:docMk/>
            <pc:sldMk cId="2150034660" sldId="1305"/>
            <ac:spMk id="13" creationId="{07651BF7-7938-F14E-8611-3A7DDD7D093F}"/>
          </ac:spMkLst>
        </pc:spChg>
        <pc:spChg chg="add mod">
          <ac:chgData name="Mariah Helgeson" userId="51b1bd1c-374c-4333-91a8-ada6f1cc33a2" providerId="ADAL" clId="{2561BA1A-F32F-064E-9033-AAFC7156500D}" dt="2022-01-25T19:31:19.651" v="3206"/>
          <ac:spMkLst>
            <pc:docMk/>
            <pc:sldMk cId="2150034660" sldId="1305"/>
            <ac:spMk id="14" creationId="{01FDA5BA-21BE-ED46-BBC2-DA7D9D94FD17}"/>
          </ac:spMkLst>
        </pc:spChg>
        <pc:spChg chg="add mod">
          <ac:chgData name="Mariah Helgeson" userId="51b1bd1c-374c-4333-91a8-ada6f1cc33a2" providerId="ADAL" clId="{2561BA1A-F32F-064E-9033-AAFC7156500D}" dt="2022-01-25T19:31:19.651" v="3206"/>
          <ac:spMkLst>
            <pc:docMk/>
            <pc:sldMk cId="2150034660" sldId="1305"/>
            <ac:spMk id="18" creationId="{16F9651E-0D2F-BC42-A119-BDBF766DAFAF}"/>
          </ac:spMkLst>
        </pc:spChg>
        <pc:spChg chg="add mod">
          <ac:chgData name="Mariah Helgeson" userId="51b1bd1c-374c-4333-91a8-ada6f1cc33a2" providerId="ADAL" clId="{2561BA1A-F32F-064E-9033-AAFC7156500D}" dt="2022-01-25T19:43:22.379" v="3421"/>
          <ac:spMkLst>
            <pc:docMk/>
            <pc:sldMk cId="2150034660" sldId="1305"/>
            <ac:spMk id="19" creationId="{4D1D179F-B345-E84B-853D-BCFBBDD9417F}"/>
          </ac:spMkLst>
        </pc:spChg>
      </pc:sldChg>
      <pc:sldChg chg="addSp modSp mod chgLayout">
        <pc:chgData name="Mariah Helgeson" userId="51b1bd1c-374c-4333-91a8-ada6f1cc33a2" providerId="ADAL" clId="{2561BA1A-F32F-064E-9033-AAFC7156500D}" dt="2022-01-25T20:02:29.854" v="3648" actId="700"/>
        <pc:sldMkLst>
          <pc:docMk/>
          <pc:sldMk cId="2863996681" sldId="1306"/>
        </pc:sldMkLst>
        <pc:spChg chg="mod ord">
          <ac:chgData name="Mariah Helgeson" userId="51b1bd1c-374c-4333-91a8-ada6f1cc33a2" providerId="ADAL" clId="{2561BA1A-F32F-064E-9033-AAFC7156500D}" dt="2022-01-25T20:02:29.854" v="3648" actId="700"/>
          <ac:spMkLst>
            <pc:docMk/>
            <pc:sldMk cId="2863996681" sldId="1306"/>
            <ac:spMk id="2" creationId="{819520DF-87D7-4728-A84B-FD8D941E7514}"/>
          </ac:spMkLst>
        </pc:spChg>
        <pc:spChg chg="mod ord">
          <ac:chgData name="Mariah Helgeson" userId="51b1bd1c-374c-4333-91a8-ada6f1cc33a2" providerId="ADAL" clId="{2561BA1A-F32F-064E-9033-AAFC7156500D}" dt="2022-01-25T20:02:29.854" v="3648" actId="700"/>
          <ac:spMkLst>
            <pc:docMk/>
            <pc:sldMk cId="2863996681" sldId="1306"/>
            <ac:spMk id="3" creationId="{6CD48474-9175-43DE-8BD2-D6EA8298841A}"/>
          </ac:spMkLst>
        </pc:spChg>
        <pc:spChg chg="mod ord">
          <ac:chgData name="Mariah Helgeson" userId="51b1bd1c-374c-4333-91a8-ada6f1cc33a2" providerId="ADAL" clId="{2561BA1A-F32F-064E-9033-AAFC7156500D}" dt="2022-01-25T20:02:29.854" v="3648" actId="700"/>
          <ac:spMkLst>
            <pc:docMk/>
            <pc:sldMk cId="2863996681" sldId="1306"/>
            <ac:spMk id="6" creationId="{BB8056AE-F1C2-411E-B827-5BAB24D235E7}"/>
          </ac:spMkLst>
        </pc:spChg>
        <pc:spChg chg="add mod">
          <ac:chgData name="Mariah Helgeson" userId="51b1bd1c-374c-4333-91a8-ada6f1cc33a2" providerId="ADAL" clId="{2561BA1A-F32F-064E-9033-AAFC7156500D}" dt="2022-01-25T19:31:16.259" v="3204"/>
          <ac:spMkLst>
            <pc:docMk/>
            <pc:sldMk cId="2863996681" sldId="1306"/>
            <ac:spMk id="10" creationId="{90EFE08D-188D-044D-8BC5-D95BF3518582}"/>
          </ac:spMkLst>
        </pc:spChg>
        <pc:spChg chg="add mod">
          <ac:chgData name="Mariah Helgeson" userId="51b1bd1c-374c-4333-91a8-ada6f1cc33a2" providerId="ADAL" clId="{2561BA1A-F32F-064E-9033-AAFC7156500D}" dt="2022-01-25T19:31:16.259" v="3204"/>
          <ac:spMkLst>
            <pc:docMk/>
            <pc:sldMk cId="2863996681" sldId="1306"/>
            <ac:spMk id="11" creationId="{0A6BDA48-D333-C043-B08D-2620239CA0AD}"/>
          </ac:spMkLst>
        </pc:spChg>
        <pc:spChg chg="add mod">
          <ac:chgData name="Mariah Helgeson" userId="51b1bd1c-374c-4333-91a8-ada6f1cc33a2" providerId="ADAL" clId="{2561BA1A-F32F-064E-9033-AAFC7156500D}" dt="2022-01-25T19:31:16.259" v="3204"/>
          <ac:spMkLst>
            <pc:docMk/>
            <pc:sldMk cId="2863996681" sldId="1306"/>
            <ac:spMk id="12" creationId="{8B5D19EA-F74D-C642-B782-61A7BB6C0B52}"/>
          </ac:spMkLst>
        </pc:spChg>
        <pc:spChg chg="add mod">
          <ac:chgData name="Mariah Helgeson" userId="51b1bd1c-374c-4333-91a8-ada6f1cc33a2" providerId="ADAL" clId="{2561BA1A-F32F-064E-9033-AAFC7156500D}" dt="2022-01-25T19:31:16.259" v="3204"/>
          <ac:spMkLst>
            <pc:docMk/>
            <pc:sldMk cId="2863996681" sldId="1306"/>
            <ac:spMk id="13" creationId="{634FDF19-48D4-BA4B-96BD-4C92A50B0730}"/>
          </ac:spMkLst>
        </pc:spChg>
        <pc:spChg chg="add mod">
          <ac:chgData name="Mariah Helgeson" userId="51b1bd1c-374c-4333-91a8-ada6f1cc33a2" providerId="ADAL" clId="{2561BA1A-F32F-064E-9033-AAFC7156500D}" dt="2022-01-25T19:31:16.259" v="3204"/>
          <ac:spMkLst>
            <pc:docMk/>
            <pc:sldMk cId="2863996681" sldId="1306"/>
            <ac:spMk id="14" creationId="{C44AB05E-2886-B845-AAA6-797B4970F135}"/>
          </ac:spMkLst>
        </pc:spChg>
        <pc:spChg chg="add mod">
          <ac:chgData name="Mariah Helgeson" userId="51b1bd1c-374c-4333-91a8-ada6f1cc33a2" providerId="ADAL" clId="{2561BA1A-F32F-064E-9033-AAFC7156500D}" dt="2022-01-25T19:31:16.259" v="3204"/>
          <ac:spMkLst>
            <pc:docMk/>
            <pc:sldMk cId="2863996681" sldId="1306"/>
            <ac:spMk id="18" creationId="{304D9113-75EA-124A-8AE2-C8549DE5BA39}"/>
          </ac:spMkLst>
        </pc:spChg>
        <pc:spChg chg="add mod">
          <ac:chgData name="Mariah Helgeson" userId="51b1bd1c-374c-4333-91a8-ada6f1cc33a2" providerId="ADAL" clId="{2561BA1A-F32F-064E-9033-AAFC7156500D}" dt="2022-01-25T19:43:19.979" v="3419"/>
          <ac:spMkLst>
            <pc:docMk/>
            <pc:sldMk cId="2863996681" sldId="1306"/>
            <ac:spMk id="19" creationId="{A857B6E5-AE0D-C147-9D98-FF7A2A64D53C}"/>
          </ac:spMkLst>
        </pc:spChg>
      </pc:sldChg>
      <pc:sldChg chg="addSp modSp mod chgLayout">
        <pc:chgData name="Mariah Helgeson" userId="51b1bd1c-374c-4333-91a8-ada6f1cc33a2" providerId="ADAL" clId="{2561BA1A-F32F-064E-9033-AAFC7156500D}" dt="2022-01-25T20:02:29.854" v="3648" actId="700"/>
        <pc:sldMkLst>
          <pc:docMk/>
          <pc:sldMk cId="3580280014" sldId="1307"/>
        </pc:sldMkLst>
        <pc:spChg chg="mod ord">
          <ac:chgData name="Mariah Helgeson" userId="51b1bd1c-374c-4333-91a8-ada6f1cc33a2" providerId="ADAL" clId="{2561BA1A-F32F-064E-9033-AAFC7156500D}" dt="2022-01-25T20:02:29.854" v="3648" actId="700"/>
          <ac:spMkLst>
            <pc:docMk/>
            <pc:sldMk cId="3580280014" sldId="1307"/>
            <ac:spMk id="2" creationId="{819520DF-87D7-4728-A84B-FD8D941E7514}"/>
          </ac:spMkLst>
        </pc:spChg>
        <pc:spChg chg="mod ord">
          <ac:chgData name="Mariah Helgeson" userId="51b1bd1c-374c-4333-91a8-ada6f1cc33a2" providerId="ADAL" clId="{2561BA1A-F32F-064E-9033-AAFC7156500D}" dt="2022-01-25T20:02:29.854" v="3648" actId="700"/>
          <ac:spMkLst>
            <pc:docMk/>
            <pc:sldMk cId="3580280014" sldId="1307"/>
            <ac:spMk id="3" creationId="{6CD48474-9175-43DE-8BD2-D6EA8298841A}"/>
          </ac:spMkLst>
        </pc:spChg>
        <pc:spChg chg="mod ord">
          <ac:chgData name="Mariah Helgeson" userId="51b1bd1c-374c-4333-91a8-ada6f1cc33a2" providerId="ADAL" clId="{2561BA1A-F32F-064E-9033-AAFC7156500D}" dt="2022-01-25T20:02:29.854" v="3648" actId="700"/>
          <ac:spMkLst>
            <pc:docMk/>
            <pc:sldMk cId="3580280014" sldId="1307"/>
            <ac:spMk id="6" creationId="{BB8056AE-F1C2-411E-B827-5BAB24D235E7}"/>
          </ac:spMkLst>
        </pc:spChg>
        <pc:spChg chg="add mod">
          <ac:chgData name="Mariah Helgeson" userId="51b1bd1c-374c-4333-91a8-ada6f1cc33a2" providerId="ADAL" clId="{2561BA1A-F32F-064E-9033-AAFC7156500D}" dt="2022-01-25T19:31:17.965" v="3205"/>
          <ac:spMkLst>
            <pc:docMk/>
            <pc:sldMk cId="3580280014" sldId="1307"/>
            <ac:spMk id="10" creationId="{C6281A28-9116-BE4A-8EC8-8EB36981B520}"/>
          </ac:spMkLst>
        </pc:spChg>
        <pc:spChg chg="add mod">
          <ac:chgData name="Mariah Helgeson" userId="51b1bd1c-374c-4333-91a8-ada6f1cc33a2" providerId="ADAL" clId="{2561BA1A-F32F-064E-9033-AAFC7156500D}" dt="2022-01-25T19:31:17.965" v="3205"/>
          <ac:spMkLst>
            <pc:docMk/>
            <pc:sldMk cId="3580280014" sldId="1307"/>
            <ac:spMk id="11" creationId="{1D9C1C9C-60DD-3344-8692-EF6E2AECCA85}"/>
          </ac:spMkLst>
        </pc:spChg>
        <pc:spChg chg="add mod">
          <ac:chgData name="Mariah Helgeson" userId="51b1bd1c-374c-4333-91a8-ada6f1cc33a2" providerId="ADAL" clId="{2561BA1A-F32F-064E-9033-AAFC7156500D}" dt="2022-01-25T19:31:17.965" v="3205"/>
          <ac:spMkLst>
            <pc:docMk/>
            <pc:sldMk cId="3580280014" sldId="1307"/>
            <ac:spMk id="12" creationId="{F6BE9093-8AAD-F54D-B809-1349980E7A08}"/>
          </ac:spMkLst>
        </pc:spChg>
        <pc:spChg chg="add mod">
          <ac:chgData name="Mariah Helgeson" userId="51b1bd1c-374c-4333-91a8-ada6f1cc33a2" providerId="ADAL" clId="{2561BA1A-F32F-064E-9033-AAFC7156500D}" dt="2022-01-25T19:31:17.965" v="3205"/>
          <ac:spMkLst>
            <pc:docMk/>
            <pc:sldMk cId="3580280014" sldId="1307"/>
            <ac:spMk id="13" creationId="{4AADCAFD-A3AB-0E41-882A-64CD6E2B2E69}"/>
          </ac:spMkLst>
        </pc:spChg>
        <pc:spChg chg="add mod">
          <ac:chgData name="Mariah Helgeson" userId="51b1bd1c-374c-4333-91a8-ada6f1cc33a2" providerId="ADAL" clId="{2561BA1A-F32F-064E-9033-AAFC7156500D}" dt="2022-01-25T19:31:17.965" v="3205"/>
          <ac:spMkLst>
            <pc:docMk/>
            <pc:sldMk cId="3580280014" sldId="1307"/>
            <ac:spMk id="14" creationId="{C6FD35D9-84AF-1A45-A1DE-C7024A752CCA}"/>
          </ac:spMkLst>
        </pc:spChg>
        <pc:spChg chg="add mod">
          <ac:chgData name="Mariah Helgeson" userId="51b1bd1c-374c-4333-91a8-ada6f1cc33a2" providerId="ADAL" clId="{2561BA1A-F32F-064E-9033-AAFC7156500D}" dt="2022-01-25T19:31:17.965" v="3205"/>
          <ac:spMkLst>
            <pc:docMk/>
            <pc:sldMk cId="3580280014" sldId="1307"/>
            <ac:spMk id="18" creationId="{98F37759-892A-B64C-AE2C-B2366031559B}"/>
          </ac:spMkLst>
        </pc:spChg>
        <pc:spChg chg="add mod">
          <ac:chgData name="Mariah Helgeson" userId="51b1bd1c-374c-4333-91a8-ada6f1cc33a2" providerId="ADAL" clId="{2561BA1A-F32F-064E-9033-AAFC7156500D}" dt="2022-01-25T19:43:21.650" v="3420"/>
          <ac:spMkLst>
            <pc:docMk/>
            <pc:sldMk cId="3580280014" sldId="1307"/>
            <ac:spMk id="19" creationId="{FC78D682-97C3-0F40-B2F8-0D743D69F009}"/>
          </ac:spMkLst>
        </pc:spChg>
      </pc:sldChg>
      <pc:sldChg chg="addSp modSp mod chgLayout">
        <pc:chgData name="Mariah Helgeson" userId="51b1bd1c-374c-4333-91a8-ada6f1cc33a2" providerId="ADAL" clId="{2561BA1A-F32F-064E-9033-AAFC7156500D}" dt="2022-01-25T20:02:29.854" v="3648" actId="700"/>
        <pc:sldMkLst>
          <pc:docMk/>
          <pc:sldMk cId="2467986122" sldId="1308"/>
        </pc:sldMkLst>
        <pc:spChg chg="mod ord">
          <ac:chgData name="Mariah Helgeson" userId="51b1bd1c-374c-4333-91a8-ada6f1cc33a2" providerId="ADAL" clId="{2561BA1A-F32F-064E-9033-AAFC7156500D}" dt="2022-01-25T20:02:29.854" v="3648" actId="700"/>
          <ac:spMkLst>
            <pc:docMk/>
            <pc:sldMk cId="2467986122" sldId="1308"/>
            <ac:spMk id="2" creationId="{819520DF-87D7-4728-A84B-FD8D941E7514}"/>
          </ac:spMkLst>
        </pc:spChg>
        <pc:spChg chg="mod ord">
          <ac:chgData name="Mariah Helgeson" userId="51b1bd1c-374c-4333-91a8-ada6f1cc33a2" providerId="ADAL" clId="{2561BA1A-F32F-064E-9033-AAFC7156500D}" dt="2022-01-25T20:02:29.854" v="3648" actId="700"/>
          <ac:spMkLst>
            <pc:docMk/>
            <pc:sldMk cId="2467986122" sldId="1308"/>
            <ac:spMk id="3" creationId="{6CD48474-9175-43DE-8BD2-D6EA8298841A}"/>
          </ac:spMkLst>
        </pc:spChg>
        <pc:spChg chg="mod ord">
          <ac:chgData name="Mariah Helgeson" userId="51b1bd1c-374c-4333-91a8-ada6f1cc33a2" providerId="ADAL" clId="{2561BA1A-F32F-064E-9033-AAFC7156500D}" dt="2022-01-25T20:02:29.854" v="3648" actId="700"/>
          <ac:spMkLst>
            <pc:docMk/>
            <pc:sldMk cId="2467986122" sldId="1308"/>
            <ac:spMk id="6" creationId="{BB8056AE-F1C2-411E-B827-5BAB24D235E7}"/>
          </ac:spMkLst>
        </pc:spChg>
        <pc:spChg chg="add mod">
          <ac:chgData name="Mariah Helgeson" userId="51b1bd1c-374c-4333-91a8-ada6f1cc33a2" providerId="ADAL" clId="{2561BA1A-F32F-064E-9033-AAFC7156500D}" dt="2022-01-25T19:31:21.269" v="3207"/>
          <ac:spMkLst>
            <pc:docMk/>
            <pc:sldMk cId="2467986122" sldId="1308"/>
            <ac:spMk id="10" creationId="{F27B2533-0770-7A42-BD03-1F21102DF396}"/>
          </ac:spMkLst>
        </pc:spChg>
        <pc:spChg chg="add mod">
          <ac:chgData name="Mariah Helgeson" userId="51b1bd1c-374c-4333-91a8-ada6f1cc33a2" providerId="ADAL" clId="{2561BA1A-F32F-064E-9033-AAFC7156500D}" dt="2022-01-25T19:31:21.269" v="3207"/>
          <ac:spMkLst>
            <pc:docMk/>
            <pc:sldMk cId="2467986122" sldId="1308"/>
            <ac:spMk id="11" creationId="{3C9989C5-2E93-AA43-8588-1FEBFFBD33CA}"/>
          </ac:spMkLst>
        </pc:spChg>
        <pc:spChg chg="add mod">
          <ac:chgData name="Mariah Helgeson" userId="51b1bd1c-374c-4333-91a8-ada6f1cc33a2" providerId="ADAL" clId="{2561BA1A-F32F-064E-9033-AAFC7156500D}" dt="2022-01-25T19:31:21.269" v="3207"/>
          <ac:spMkLst>
            <pc:docMk/>
            <pc:sldMk cId="2467986122" sldId="1308"/>
            <ac:spMk id="12" creationId="{8814AEC0-69D2-B84F-AAF9-6B6564118213}"/>
          </ac:spMkLst>
        </pc:spChg>
        <pc:spChg chg="add mod">
          <ac:chgData name="Mariah Helgeson" userId="51b1bd1c-374c-4333-91a8-ada6f1cc33a2" providerId="ADAL" clId="{2561BA1A-F32F-064E-9033-AAFC7156500D}" dt="2022-01-25T19:31:21.269" v="3207"/>
          <ac:spMkLst>
            <pc:docMk/>
            <pc:sldMk cId="2467986122" sldId="1308"/>
            <ac:spMk id="13" creationId="{8B1A6D73-0FAA-F04A-BF94-B06788B5777E}"/>
          </ac:spMkLst>
        </pc:spChg>
        <pc:spChg chg="add mod">
          <ac:chgData name="Mariah Helgeson" userId="51b1bd1c-374c-4333-91a8-ada6f1cc33a2" providerId="ADAL" clId="{2561BA1A-F32F-064E-9033-AAFC7156500D}" dt="2022-01-25T19:31:21.269" v="3207"/>
          <ac:spMkLst>
            <pc:docMk/>
            <pc:sldMk cId="2467986122" sldId="1308"/>
            <ac:spMk id="14" creationId="{AD932C6A-8A9D-9B40-B0ED-B5CB76E926E7}"/>
          </ac:spMkLst>
        </pc:spChg>
        <pc:spChg chg="add mod">
          <ac:chgData name="Mariah Helgeson" userId="51b1bd1c-374c-4333-91a8-ada6f1cc33a2" providerId="ADAL" clId="{2561BA1A-F32F-064E-9033-AAFC7156500D}" dt="2022-01-25T19:31:21.269" v="3207"/>
          <ac:spMkLst>
            <pc:docMk/>
            <pc:sldMk cId="2467986122" sldId="1308"/>
            <ac:spMk id="18" creationId="{6CCAC8EA-9F1B-8C40-8FF0-333212EC598E}"/>
          </ac:spMkLst>
        </pc:spChg>
        <pc:spChg chg="add mod">
          <ac:chgData name="Mariah Helgeson" userId="51b1bd1c-374c-4333-91a8-ada6f1cc33a2" providerId="ADAL" clId="{2561BA1A-F32F-064E-9033-AAFC7156500D}" dt="2022-01-25T19:43:23.873" v="3422"/>
          <ac:spMkLst>
            <pc:docMk/>
            <pc:sldMk cId="2467986122" sldId="1308"/>
            <ac:spMk id="19" creationId="{A6FB9FF0-17B7-6E48-BB45-4CDC74017851}"/>
          </ac:spMkLst>
        </pc:spChg>
      </pc:sldChg>
      <pc:sldChg chg="addSp modSp mod chgLayout">
        <pc:chgData name="Mariah Helgeson" userId="51b1bd1c-374c-4333-91a8-ada6f1cc33a2" providerId="ADAL" clId="{2561BA1A-F32F-064E-9033-AAFC7156500D}" dt="2022-01-25T20:02:29.854" v="3648" actId="700"/>
        <pc:sldMkLst>
          <pc:docMk/>
          <pc:sldMk cId="2609639944" sldId="1309"/>
        </pc:sldMkLst>
        <pc:spChg chg="mod ord">
          <ac:chgData name="Mariah Helgeson" userId="51b1bd1c-374c-4333-91a8-ada6f1cc33a2" providerId="ADAL" clId="{2561BA1A-F32F-064E-9033-AAFC7156500D}" dt="2022-01-25T20:02:29.854" v="3648" actId="700"/>
          <ac:spMkLst>
            <pc:docMk/>
            <pc:sldMk cId="2609639944" sldId="1309"/>
            <ac:spMk id="2" creationId="{819520DF-87D7-4728-A84B-FD8D941E7514}"/>
          </ac:spMkLst>
        </pc:spChg>
        <pc:spChg chg="mod ord">
          <ac:chgData name="Mariah Helgeson" userId="51b1bd1c-374c-4333-91a8-ada6f1cc33a2" providerId="ADAL" clId="{2561BA1A-F32F-064E-9033-AAFC7156500D}" dt="2022-01-25T20:02:29.854" v="3648" actId="700"/>
          <ac:spMkLst>
            <pc:docMk/>
            <pc:sldMk cId="2609639944" sldId="1309"/>
            <ac:spMk id="3" creationId="{6CD48474-9175-43DE-8BD2-D6EA8298841A}"/>
          </ac:spMkLst>
        </pc:spChg>
        <pc:spChg chg="mod ord">
          <ac:chgData name="Mariah Helgeson" userId="51b1bd1c-374c-4333-91a8-ada6f1cc33a2" providerId="ADAL" clId="{2561BA1A-F32F-064E-9033-AAFC7156500D}" dt="2022-01-25T20:02:29.854" v="3648" actId="700"/>
          <ac:spMkLst>
            <pc:docMk/>
            <pc:sldMk cId="2609639944" sldId="1309"/>
            <ac:spMk id="6" creationId="{BB8056AE-F1C2-411E-B827-5BAB24D235E7}"/>
          </ac:spMkLst>
        </pc:spChg>
        <pc:spChg chg="add mod">
          <ac:chgData name="Mariah Helgeson" userId="51b1bd1c-374c-4333-91a8-ada6f1cc33a2" providerId="ADAL" clId="{2561BA1A-F32F-064E-9033-AAFC7156500D}" dt="2022-01-25T19:31:14.331" v="3203"/>
          <ac:spMkLst>
            <pc:docMk/>
            <pc:sldMk cId="2609639944" sldId="1309"/>
            <ac:spMk id="10" creationId="{E78B0ED9-502F-334D-8809-D4793DDAEEB9}"/>
          </ac:spMkLst>
        </pc:spChg>
        <pc:spChg chg="add mod">
          <ac:chgData name="Mariah Helgeson" userId="51b1bd1c-374c-4333-91a8-ada6f1cc33a2" providerId="ADAL" clId="{2561BA1A-F32F-064E-9033-AAFC7156500D}" dt="2022-01-25T19:31:14.331" v="3203"/>
          <ac:spMkLst>
            <pc:docMk/>
            <pc:sldMk cId="2609639944" sldId="1309"/>
            <ac:spMk id="12" creationId="{6407C5D1-0976-D740-BB76-297A62D4210C}"/>
          </ac:spMkLst>
        </pc:spChg>
        <pc:spChg chg="add mod">
          <ac:chgData name="Mariah Helgeson" userId="51b1bd1c-374c-4333-91a8-ada6f1cc33a2" providerId="ADAL" clId="{2561BA1A-F32F-064E-9033-AAFC7156500D}" dt="2022-01-25T19:31:14.331" v="3203"/>
          <ac:spMkLst>
            <pc:docMk/>
            <pc:sldMk cId="2609639944" sldId="1309"/>
            <ac:spMk id="13" creationId="{0A19CD7E-C81A-B546-8762-3B038FB86367}"/>
          </ac:spMkLst>
        </pc:spChg>
        <pc:spChg chg="add mod">
          <ac:chgData name="Mariah Helgeson" userId="51b1bd1c-374c-4333-91a8-ada6f1cc33a2" providerId="ADAL" clId="{2561BA1A-F32F-064E-9033-AAFC7156500D}" dt="2022-01-25T19:31:14.331" v="3203"/>
          <ac:spMkLst>
            <pc:docMk/>
            <pc:sldMk cId="2609639944" sldId="1309"/>
            <ac:spMk id="14" creationId="{F00DE565-7501-5849-A7B8-C7DBFF74A059}"/>
          </ac:spMkLst>
        </pc:spChg>
        <pc:spChg chg="add mod">
          <ac:chgData name="Mariah Helgeson" userId="51b1bd1c-374c-4333-91a8-ada6f1cc33a2" providerId="ADAL" clId="{2561BA1A-F32F-064E-9033-AAFC7156500D}" dt="2022-01-25T19:31:14.331" v="3203"/>
          <ac:spMkLst>
            <pc:docMk/>
            <pc:sldMk cId="2609639944" sldId="1309"/>
            <ac:spMk id="18" creationId="{25663F0E-6432-F74F-8474-F11D2841452E}"/>
          </ac:spMkLst>
        </pc:spChg>
        <pc:spChg chg="add mod">
          <ac:chgData name="Mariah Helgeson" userId="51b1bd1c-374c-4333-91a8-ada6f1cc33a2" providerId="ADAL" clId="{2561BA1A-F32F-064E-9033-AAFC7156500D}" dt="2022-01-25T19:31:14.331" v="3203"/>
          <ac:spMkLst>
            <pc:docMk/>
            <pc:sldMk cId="2609639944" sldId="1309"/>
            <ac:spMk id="19" creationId="{723C2D44-3FB8-6144-A479-106B278A6A4D}"/>
          </ac:spMkLst>
        </pc:spChg>
        <pc:spChg chg="add mod">
          <ac:chgData name="Mariah Helgeson" userId="51b1bd1c-374c-4333-91a8-ada6f1cc33a2" providerId="ADAL" clId="{2561BA1A-F32F-064E-9033-AAFC7156500D}" dt="2022-01-25T19:43:18.711" v="3418"/>
          <ac:spMkLst>
            <pc:docMk/>
            <pc:sldMk cId="2609639944" sldId="1309"/>
            <ac:spMk id="20" creationId="{7E2B0AD4-1C58-6E4C-8AC6-119917A8D38C}"/>
          </ac:spMkLst>
        </pc:spChg>
      </pc:sldChg>
      <pc:sldChg chg="addSp modSp mod chgLayout">
        <pc:chgData name="Mariah Helgeson" userId="51b1bd1c-374c-4333-91a8-ada6f1cc33a2" providerId="ADAL" clId="{2561BA1A-F32F-064E-9033-AAFC7156500D}" dt="2022-01-25T20:02:29.854" v="3648" actId="700"/>
        <pc:sldMkLst>
          <pc:docMk/>
          <pc:sldMk cId="1373920306" sldId="1311"/>
        </pc:sldMkLst>
        <pc:spChg chg="mod ord">
          <ac:chgData name="Mariah Helgeson" userId="51b1bd1c-374c-4333-91a8-ada6f1cc33a2" providerId="ADAL" clId="{2561BA1A-F32F-064E-9033-AAFC7156500D}" dt="2022-01-25T20:02:29.854" v="3648" actId="700"/>
          <ac:spMkLst>
            <pc:docMk/>
            <pc:sldMk cId="1373920306" sldId="1311"/>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73920306" sldId="1311"/>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73920306" sldId="1311"/>
            <ac:spMk id="6" creationId="{BB8056AE-F1C2-411E-B827-5BAB24D235E7}"/>
          </ac:spMkLst>
        </pc:spChg>
        <pc:spChg chg="add mod">
          <ac:chgData name="Mariah Helgeson" userId="51b1bd1c-374c-4333-91a8-ada6f1cc33a2" providerId="ADAL" clId="{2561BA1A-F32F-064E-9033-AAFC7156500D}" dt="2022-01-25T19:31:12.631" v="3202"/>
          <ac:spMkLst>
            <pc:docMk/>
            <pc:sldMk cId="1373920306" sldId="1311"/>
            <ac:spMk id="10" creationId="{FCD9137C-10D2-7B45-B6B0-097FE1B9441F}"/>
          </ac:spMkLst>
        </pc:spChg>
        <pc:spChg chg="add mod">
          <ac:chgData name="Mariah Helgeson" userId="51b1bd1c-374c-4333-91a8-ada6f1cc33a2" providerId="ADAL" clId="{2561BA1A-F32F-064E-9033-AAFC7156500D}" dt="2022-01-25T19:31:12.631" v="3202"/>
          <ac:spMkLst>
            <pc:docMk/>
            <pc:sldMk cId="1373920306" sldId="1311"/>
            <ac:spMk id="12" creationId="{1FFD6746-5AE4-AF4D-8F9C-F5572D9CF00C}"/>
          </ac:spMkLst>
        </pc:spChg>
        <pc:spChg chg="add mod">
          <ac:chgData name="Mariah Helgeson" userId="51b1bd1c-374c-4333-91a8-ada6f1cc33a2" providerId="ADAL" clId="{2561BA1A-F32F-064E-9033-AAFC7156500D}" dt="2022-01-25T19:31:12.631" v="3202"/>
          <ac:spMkLst>
            <pc:docMk/>
            <pc:sldMk cId="1373920306" sldId="1311"/>
            <ac:spMk id="13" creationId="{A97738F3-FDD7-234A-A2B5-66B48A1DCD78}"/>
          </ac:spMkLst>
        </pc:spChg>
        <pc:spChg chg="add mod">
          <ac:chgData name="Mariah Helgeson" userId="51b1bd1c-374c-4333-91a8-ada6f1cc33a2" providerId="ADAL" clId="{2561BA1A-F32F-064E-9033-AAFC7156500D}" dt="2022-01-25T19:31:12.631" v="3202"/>
          <ac:spMkLst>
            <pc:docMk/>
            <pc:sldMk cId="1373920306" sldId="1311"/>
            <ac:spMk id="14" creationId="{6F3FFEC9-42D4-6748-A320-C3FCE92A86EF}"/>
          </ac:spMkLst>
        </pc:spChg>
        <pc:spChg chg="add mod">
          <ac:chgData name="Mariah Helgeson" userId="51b1bd1c-374c-4333-91a8-ada6f1cc33a2" providerId="ADAL" clId="{2561BA1A-F32F-064E-9033-AAFC7156500D}" dt="2022-01-25T19:31:12.631" v="3202"/>
          <ac:spMkLst>
            <pc:docMk/>
            <pc:sldMk cId="1373920306" sldId="1311"/>
            <ac:spMk id="18" creationId="{D6FA166E-F90C-6641-8F0D-0CE8F437AA00}"/>
          </ac:spMkLst>
        </pc:spChg>
        <pc:spChg chg="add mod">
          <ac:chgData name="Mariah Helgeson" userId="51b1bd1c-374c-4333-91a8-ada6f1cc33a2" providerId="ADAL" clId="{2561BA1A-F32F-064E-9033-AAFC7156500D}" dt="2022-01-25T19:31:12.631" v="3202"/>
          <ac:spMkLst>
            <pc:docMk/>
            <pc:sldMk cId="1373920306" sldId="1311"/>
            <ac:spMk id="19" creationId="{82979F0D-0FAA-EE4A-8FF9-ABCCF35D31B8}"/>
          </ac:spMkLst>
        </pc:spChg>
        <pc:spChg chg="add mod">
          <ac:chgData name="Mariah Helgeson" userId="51b1bd1c-374c-4333-91a8-ada6f1cc33a2" providerId="ADAL" clId="{2561BA1A-F32F-064E-9033-AAFC7156500D}" dt="2022-01-25T19:43:17.382" v="3417"/>
          <ac:spMkLst>
            <pc:docMk/>
            <pc:sldMk cId="1373920306" sldId="1311"/>
            <ac:spMk id="20" creationId="{9FA78F0D-42A0-9046-BCF0-7E0AF7244088}"/>
          </ac:spMkLst>
        </pc:spChg>
      </pc:sldChg>
      <pc:sldChg chg="addSp modSp mod chgLayout">
        <pc:chgData name="Mariah Helgeson" userId="51b1bd1c-374c-4333-91a8-ada6f1cc33a2" providerId="ADAL" clId="{2561BA1A-F32F-064E-9033-AAFC7156500D}" dt="2022-01-25T20:02:29.854" v="3648" actId="700"/>
        <pc:sldMkLst>
          <pc:docMk/>
          <pc:sldMk cId="2185599514" sldId="1312"/>
        </pc:sldMkLst>
        <pc:spChg chg="mod ord">
          <ac:chgData name="Mariah Helgeson" userId="51b1bd1c-374c-4333-91a8-ada6f1cc33a2" providerId="ADAL" clId="{2561BA1A-F32F-064E-9033-AAFC7156500D}" dt="2022-01-25T20:02:29.854" v="3648" actId="700"/>
          <ac:spMkLst>
            <pc:docMk/>
            <pc:sldMk cId="2185599514" sldId="1312"/>
            <ac:spMk id="2" creationId="{819520DF-87D7-4728-A84B-FD8D941E7514}"/>
          </ac:spMkLst>
        </pc:spChg>
        <pc:spChg chg="mod ord">
          <ac:chgData name="Mariah Helgeson" userId="51b1bd1c-374c-4333-91a8-ada6f1cc33a2" providerId="ADAL" clId="{2561BA1A-F32F-064E-9033-AAFC7156500D}" dt="2022-01-25T20:02:29.854" v="3648" actId="700"/>
          <ac:spMkLst>
            <pc:docMk/>
            <pc:sldMk cId="2185599514" sldId="1312"/>
            <ac:spMk id="3" creationId="{6CD48474-9175-43DE-8BD2-D6EA8298841A}"/>
          </ac:spMkLst>
        </pc:spChg>
        <pc:spChg chg="mod ord">
          <ac:chgData name="Mariah Helgeson" userId="51b1bd1c-374c-4333-91a8-ada6f1cc33a2" providerId="ADAL" clId="{2561BA1A-F32F-064E-9033-AAFC7156500D}" dt="2022-01-25T20:02:29.854" v="3648" actId="700"/>
          <ac:spMkLst>
            <pc:docMk/>
            <pc:sldMk cId="2185599514" sldId="1312"/>
            <ac:spMk id="6" creationId="{BB8056AE-F1C2-411E-B827-5BAB24D235E7}"/>
          </ac:spMkLst>
        </pc:spChg>
        <pc:spChg chg="add mod">
          <ac:chgData name="Mariah Helgeson" userId="51b1bd1c-374c-4333-91a8-ada6f1cc33a2" providerId="ADAL" clId="{2561BA1A-F32F-064E-9033-AAFC7156500D}" dt="2022-01-25T19:31:11.063" v="3201"/>
          <ac:spMkLst>
            <pc:docMk/>
            <pc:sldMk cId="2185599514" sldId="1312"/>
            <ac:spMk id="13" creationId="{966B1418-7A70-F647-8687-FF3530149A27}"/>
          </ac:spMkLst>
        </pc:spChg>
        <pc:spChg chg="add mod">
          <ac:chgData name="Mariah Helgeson" userId="51b1bd1c-374c-4333-91a8-ada6f1cc33a2" providerId="ADAL" clId="{2561BA1A-F32F-064E-9033-AAFC7156500D}" dt="2022-01-25T19:31:11.063" v="3201"/>
          <ac:spMkLst>
            <pc:docMk/>
            <pc:sldMk cId="2185599514" sldId="1312"/>
            <ac:spMk id="14" creationId="{2D86758F-A640-1941-870A-43F4017A4EAD}"/>
          </ac:spMkLst>
        </pc:spChg>
        <pc:spChg chg="add mod">
          <ac:chgData name="Mariah Helgeson" userId="51b1bd1c-374c-4333-91a8-ada6f1cc33a2" providerId="ADAL" clId="{2561BA1A-F32F-064E-9033-AAFC7156500D}" dt="2022-01-25T19:31:11.063" v="3201"/>
          <ac:spMkLst>
            <pc:docMk/>
            <pc:sldMk cId="2185599514" sldId="1312"/>
            <ac:spMk id="18" creationId="{96110254-932C-F74B-8CD3-406927AC993C}"/>
          </ac:spMkLst>
        </pc:spChg>
        <pc:spChg chg="add mod">
          <ac:chgData name="Mariah Helgeson" userId="51b1bd1c-374c-4333-91a8-ada6f1cc33a2" providerId="ADAL" clId="{2561BA1A-F32F-064E-9033-AAFC7156500D}" dt="2022-01-25T19:31:11.063" v="3201"/>
          <ac:spMkLst>
            <pc:docMk/>
            <pc:sldMk cId="2185599514" sldId="1312"/>
            <ac:spMk id="19" creationId="{2F7E2C76-7B34-A94D-8858-C2D270BADC0D}"/>
          </ac:spMkLst>
        </pc:spChg>
        <pc:spChg chg="add mod">
          <ac:chgData name="Mariah Helgeson" userId="51b1bd1c-374c-4333-91a8-ada6f1cc33a2" providerId="ADAL" clId="{2561BA1A-F32F-064E-9033-AAFC7156500D}" dt="2022-01-25T19:31:11.063" v="3201"/>
          <ac:spMkLst>
            <pc:docMk/>
            <pc:sldMk cId="2185599514" sldId="1312"/>
            <ac:spMk id="20" creationId="{E65829FE-7F39-AF44-ABAE-1AA496266566}"/>
          </ac:spMkLst>
        </pc:spChg>
        <pc:spChg chg="add mod">
          <ac:chgData name="Mariah Helgeson" userId="51b1bd1c-374c-4333-91a8-ada6f1cc33a2" providerId="ADAL" clId="{2561BA1A-F32F-064E-9033-AAFC7156500D}" dt="2022-01-25T19:31:11.063" v="3201"/>
          <ac:spMkLst>
            <pc:docMk/>
            <pc:sldMk cId="2185599514" sldId="1312"/>
            <ac:spMk id="21" creationId="{DF9E3A95-A7B6-9C4A-9622-A026CCB32623}"/>
          </ac:spMkLst>
        </pc:spChg>
        <pc:spChg chg="add mod">
          <ac:chgData name="Mariah Helgeson" userId="51b1bd1c-374c-4333-91a8-ada6f1cc33a2" providerId="ADAL" clId="{2561BA1A-F32F-064E-9033-AAFC7156500D}" dt="2022-01-25T19:43:15.976" v="3416"/>
          <ac:spMkLst>
            <pc:docMk/>
            <pc:sldMk cId="2185599514" sldId="1312"/>
            <ac:spMk id="22" creationId="{11579214-E0AA-3840-B16F-8A480C96811F}"/>
          </ac:spMkLst>
        </pc:spChg>
      </pc:sldChg>
      <pc:sldChg chg="addSp modSp mod chgLayout">
        <pc:chgData name="Mariah Helgeson" userId="51b1bd1c-374c-4333-91a8-ada6f1cc33a2" providerId="ADAL" clId="{2561BA1A-F32F-064E-9033-AAFC7156500D}" dt="2022-01-25T20:02:29.854" v="3648" actId="700"/>
        <pc:sldMkLst>
          <pc:docMk/>
          <pc:sldMk cId="1338785500" sldId="1313"/>
        </pc:sldMkLst>
        <pc:spChg chg="mod ord">
          <ac:chgData name="Mariah Helgeson" userId="51b1bd1c-374c-4333-91a8-ada6f1cc33a2" providerId="ADAL" clId="{2561BA1A-F32F-064E-9033-AAFC7156500D}" dt="2022-01-25T20:02:29.854" v="3648" actId="700"/>
          <ac:spMkLst>
            <pc:docMk/>
            <pc:sldMk cId="1338785500" sldId="1313"/>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38785500" sldId="1313"/>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38785500" sldId="1313"/>
            <ac:spMk id="6" creationId="{BB8056AE-F1C2-411E-B827-5BAB24D235E7}"/>
          </ac:spMkLst>
        </pc:spChg>
        <pc:spChg chg="add mod">
          <ac:chgData name="Mariah Helgeson" userId="51b1bd1c-374c-4333-91a8-ada6f1cc33a2" providerId="ADAL" clId="{2561BA1A-F32F-064E-9033-AAFC7156500D}" dt="2022-01-25T18:09:07.721" v="32"/>
          <ac:spMkLst>
            <pc:docMk/>
            <pc:sldMk cId="1338785500" sldId="1313"/>
            <ac:spMk id="10" creationId="{57D2FB0F-AD5D-0347-A74E-3BB07BA1E607}"/>
          </ac:spMkLst>
        </pc:spChg>
        <pc:spChg chg="add mod">
          <ac:chgData name="Mariah Helgeson" userId="51b1bd1c-374c-4333-91a8-ada6f1cc33a2" providerId="ADAL" clId="{2561BA1A-F32F-064E-9033-AAFC7156500D}" dt="2022-01-25T18:09:07.721" v="32"/>
          <ac:spMkLst>
            <pc:docMk/>
            <pc:sldMk cId="1338785500" sldId="1313"/>
            <ac:spMk id="11" creationId="{31B98756-E1A5-F54A-BCB4-5B4FC6D093AF}"/>
          </ac:spMkLst>
        </pc:spChg>
        <pc:spChg chg="add mod">
          <ac:chgData name="Mariah Helgeson" userId="51b1bd1c-374c-4333-91a8-ada6f1cc33a2" providerId="ADAL" clId="{2561BA1A-F32F-064E-9033-AAFC7156500D}" dt="2022-01-25T18:09:07.721" v="32"/>
          <ac:spMkLst>
            <pc:docMk/>
            <pc:sldMk cId="1338785500" sldId="1313"/>
            <ac:spMk id="13" creationId="{9082E121-A9A9-A843-A9FD-63B6C608D914}"/>
          </ac:spMkLst>
        </pc:spChg>
        <pc:spChg chg="add mod">
          <ac:chgData name="Mariah Helgeson" userId="51b1bd1c-374c-4333-91a8-ada6f1cc33a2" providerId="ADAL" clId="{2561BA1A-F32F-064E-9033-AAFC7156500D}" dt="2022-01-25T18:09:07.721" v="32"/>
          <ac:spMkLst>
            <pc:docMk/>
            <pc:sldMk cId="1338785500" sldId="1313"/>
            <ac:spMk id="14" creationId="{BDB7020C-F1E6-024D-8FEA-F558D441497E}"/>
          </ac:spMkLst>
        </pc:spChg>
        <pc:spChg chg="add mod">
          <ac:chgData name="Mariah Helgeson" userId="51b1bd1c-374c-4333-91a8-ada6f1cc33a2" providerId="ADAL" clId="{2561BA1A-F32F-064E-9033-AAFC7156500D}" dt="2022-01-25T18:09:07.721" v="32"/>
          <ac:spMkLst>
            <pc:docMk/>
            <pc:sldMk cId="1338785500" sldId="1313"/>
            <ac:spMk id="18" creationId="{D323C279-D7F5-DD4A-9F8F-920F04B6CC73}"/>
          </ac:spMkLst>
        </pc:spChg>
        <pc:spChg chg="add mod">
          <ac:chgData name="Mariah Helgeson" userId="51b1bd1c-374c-4333-91a8-ada6f1cc33a2" providerId="ADAL" clId="{2561BA1A-F32F-064E-9033-AAFC7156500D}" dt="2022-01-25T18:09:07.721" v="32"/>
          <ac:spMkLst>
            <pc:docMk/>
            <pc:sldMk cId="1338785500" sldId="1313"/>
            <ac:spMk id="19" creationId="{410025AC-D091-6C40-8046-712014938246}"/>
          </ac:spMkLst>
        </pc:spChg>
        <pc:spChg chg="add mod">
          <ac:chgData name="Mariah Helgeson" userId="51b1bd1c-374c-4333-91a8-ada6f1cc33a2" providerId="ADAL" clId="{2561BA1A-F32F-064E-9033-AAFC7156500D}" dt="2022-01-25T18:09:07.721" v="32"/>
          <ac:spMkLst>
            <pc:docMk/>
            <pc:sldMk cId="1338785500" sldId="1313"/>
            <ac:spMk id="20" creationId="{AAC002F9-4BA1-1244-AA9F-5115D7E73868}"/>
          </ac:spMkLst>
        </pc:spChg>
        <pc:spChg chg="add mod">
          <ac:chgData name="Mariah Helgeson" userId="51b1bd1c-374c-4333-91a8-ada6f1cc33a2" providerId="ADAL" clId="{2561BA1A-F32F-064E-9033-AAFC7156500D}" dt="2022-01-25T18:09:07.721" v="32"/>
          <ac:spMkLst>
            <pc:docMk/>
            <pc:sldMk cId="1338785500" sldId="1313"/>
            <ac:spMk id="21" creationId="{9D629D20-5382-4B42-990A-FCE398389B90}"/>
          </ac:spMkLst>
        </pc:spChg>
        <pc:spChg chg="add mod">
          <ac:chgData name="Mariah Helgeson" userId="51b1bd1c-374c-4333-91a8-ada6f1cc33a2" providerId="ADAL" clId="{2561BA1A-F32F-064E-9033-AAFC7156500D}" dt="2022-01-25T18:09:07.721" v="32"/>
          <ac:spMkLst>
            <pc:docMk/>
            <pc:sldMk cId="1338785500" sldId="1313"/>
            <ac:spMk id="22" creationId="{B604577E-1BFA-BF48-A8CA-E0E911608158}"/>
          </ac:spMkLst>
        </pc:spChg>
        <pc:spChg chg="add mod">
          <ac:chgData name="Mariah Helgeson" userId="51b1bd1c-374c-4333-91a8-ada6f1cc33a2" providerId="ADAL" clId="{2561BA1A-F32F-064E-9033-AAFC7156500D}" dt="2022-01-25T18:09:07.721" v="32"/>
          <ac:spMkLst>
            <pc:docMk/>
            <pc:sldMk cId="1338785500" sldId="1313"/>
            <ac:spMk id="23" creationId="{3A3657EE-CB10-CF47-8442-FCBDF8613EAE}"/>
          </ac:spMkLst>
        </pc:spChg>
        <pc:spChg chg="add mod">
          <ac:chgData name="Mariah Helgeson" userId="51b1bd1c-374c-4333-91a8-ada6f1cc33a2" providerId="ADAL" clId="{2561BA1A-F32F-064E-9033-AAFC7156500D}" dt="2022-01-25T18:09:07.721" v="32"/>
          <ac:spMkLst>
            <pc:docMk/>
            <pc:sldMk cId="1338785500" sldId="1313"/>
            <ac:spMk id="24" creationId="{ACDA430A-882C-DA41-9409-8CFE1C203DB9}"/>
          </ac:spMkLst>
        </pc:spChg>
      </pc:sldChg>
      <pc:sldChg chg="addSp modSp mod chgLayout">
        <pc:chgData name="Mariah Helgeson" userId="51b1bd1c-374c-4333-91a8-ada6f1cc33a2" providerId="ADAL" clId="{2561BA1A-F32F-064E-9033-AAFC7156500D}" dt="2022-01-25T20:02:29.854" v="3648" actId="700"/>
        <pc:sldMkLst>
          <pc:docMk/>
          <pc:sldMk cId="3167016577" sldId="1314"/>
        </pc:sldMkLst>
        <pc:spChg chg="mod ord">
          <ac:chgData name="Mariah Helgeson" userId="51b1bd1c-374c-4333-91a8-ada6f1cc33a2" providerId="ADAL" clId="{2561BA1A-F32F-064E-9033-AAFC7156500D}" dt="2022-01-25T20:02:29.854" v="3648" actId="700"/>
          <ac:spMkLst>
            <pc:docMk/>
            <pc:sldMk cId="3167016577" sldId="1314"/>
            <ac:spMk id="2" creationId="{819520DF-87D7-4728-A84B-FD8D941E7514}"/>
          </ac:spMkLst>
        </pc:spChg>
        <pc:spChg chg="mod ord">
          <ac:chgData name="Mariah Helgeson" userId="51b1bd1c-374c-4333-91a8-ada6f1cc33a2" providerId="ADAL" clId="{2561BA1A-F32F-064E-9033-AAFC7156500D}" dt="2022-01-25T20:02:29.854" v="3648" actId="700"/>
          <ac:spMkLst>
            <pc:docMk/>
            <pc:sldMk cId="3167016577" sldId="1314"/>
            <ac:spMk id="3" creationId="{6CD48474-9175-43DE-8BD2-D6EA8298841A}"/>
          </ac:spMkLst>
        </pc:spChg>
        <pc:spChg chg="mod ord">
          <ac:chgData name="Mariah Helgeson" userId="51b1bd1c-374c-4333-91a8-ada6f1cc33a2" providerId="ADAL" clId="{2561BA1A-F32F-064E-9033-AAFC7156500D}" dt="2022-01-25T20:02:29.854" v="3648" actId="700"/>
          <ac:spMkLst>
            <pc:docMk/>
            <pc:sldMk cId="3167016577" sldId="1314"/>
            <ac:spMk id="6" creationId="{BB8056AE-F1C2-411E-B827-5BAB24D235E7}"/>
          </ac:spMkLst>
        </pc:spChg>
        <pc:spChg chg="add mod">
          <ac:chgData name="Mariah Helgeson" userId="51b1bd1c-374c-4333-91a8-ada6f1cc33a2" providerId="ADAL" clId="{2561BA1A-F32F-064E-9033-AAFC7156500D}" dt="2022-01-25T18:09:09.273" v="33"/>
          <ac:spMkLst>
            <pc:docMk/>
            <pc:sldMk cId="3167016577" sldId="1314"/>
            <ac:spMk id="10" creationId="{DD974277-2713-F24D-93BD-35EF0B85C12A}"/>
          </ac:spMkLst>
        </pc:spChg>
        <pc:spChg chg="add mod">
          <ac:chgData name="Mariah Helgeson" userId="51b1bd1c-374c-4333-91a8-ada6f1cc33a2" providerId="ADAL" clId="{2561BA1A-F32F-064E-9033-AAFC7156500D}" dt="2022-01-25T18:09:09.273" v="33"/>
          <ac:spMkLst>
            <pc:docMk/>
            <pc:sldMk cId="3167016577" sldId="1314"/>
            <ac:spMk id="11" creationId="{2E63AA38-5DB2-9C49-B1C0-0A7F4FF3ED7F}"/>
          </ac:spMkLst>
        </pc:spChg>
        <pc:spChg chg="add mod">
          <ac:chgData name="Mariah Helgeson" userId="51b1bd1c-374c-4333-91a8-ada6f1cc33a2" providerId="ADAL" clId="{2561BA1A-F32F-064E-9033-AAFC7156500D}" dt="2022-01-25T18:09:09.273" v="33"/>
          <ac:spMkLst>
            <pc:docMk/>
            <pc:sldMk cId="3167016577" sldId="1314"/>
            <ac:spMk id="13" creationId="{C26EED70-9D3C-D047-8238-45E769C7D403}"/>
          </ac:spMkLst>
        </pc:spChg>
        <pc:spChg chg="add mod">
          <ac:chgData name="Mariah Helgeson" userId="51b1bd1c-374c-4333-91a8-ada6f1cc33a2" providerId="ADAL" clId="{2561BA1A-F32F-064E-9033-AAFC7156500D}" dt="2022-01-25T18:09:09.273" v="33"/>
          <ac:spMkLst>
            <pc:docMk/>
            <pc:sldMk cId="3167016577" sldId="1314"/>
            <ac:spMk id="14" creationId="{1019BA52-0FF9-D347-93E3-C2AF2C150417}"/>
          </ac:spMkLst>
        </pc:spChg>
        <pc:spChg chg="add mod">
          <ac:chgData name="Mariah Helgeson" userId="51b1bd1c-374c-4333-91a8-ada6f1cc33a2" providerId="ADAL" clId="{2561BA1A-F32F-064E-9033-AAFC7156500D}" dt="2022-01-25T18:09:09.273" v="33"/>
          <ac:spMkLst>
            <pc:docMk/>
            <pc:sldMk cId="3167016577" sldId="1314"/>
            <ac:spMk id="18" creationId="{53F62D9F-4B74-424A-9628-C8A5B54CE193}"/>
          </ac:spMkLst>
        </pc:spChg>
        <pc:spChg chg="add mod">
          <ac:chgData name="Mariah Helgeson" userId="51b1bd1c-374c-4333-91a8-ada6f1cc33a2" providerId="ADAL" clId="{2561BA1A-F32F-064E-9033-AAFC7156500D}" dt="2022-01-25T18:09:09.273" v="33"/>
          <ac:spMkLst>
            <pc:docMk/>
            <pc:sldMk cId="3167016577" sldId="1314"/>
            <ac:spMk id="19" creationId="{62C46B74-DF33-9346-9564-3A935AFEF383}"/>
          </ac:spMkLst>
        </pc:spChg>
        <pc:spChg chg="add mod">
          <ac:chgData name="Mariah Helgeson" userId="51b1bd1c-374c-4333-91a8-ada6f1cc33a2" providerId="ADAL" clId="{2561BA1A-F32F-064E-9033-AAFC7156500D}" dt="2022-01-25T18:09:09.273" v="33"/>
          <ac:spMkLst>
            <pc:docMk/>
            <pc:sldMk cId="3167016577" sldId="1314"/>
            <ac:spMk id="20" creationId="{617D2801-0A5A-6149-9F41-B0F44A706660}"/>
          </ac:spMkLst>
        </pc:spChg>
        <pc:spChg chg="add mod">
          <ac:chgData name="Mariah Helgeson" userId="51b1bd1c-374c-4333-91a8-ada6f1cc33a2" providerId="ADAL" clId="{2561BA1A-F32F-064E-9033-AAFC7156500D}" dt="2022-01-25T18:09:09.273" v="33"/>
          <ac:spMkLst>
            <pc:docMk/>
            <pc:sldMk cId="3167016577" sldId="1314"/>
            <ac:spMk id="21" creationId="{A6F0501F-C4E9-FF40-AF7B-3C6E45105E41}"/>
          </ac:spMkLst>
        </pc:spChg>
        <pc:spChg chg="add mod">
          <ac:chgData name="Mariah Helgeson" userId="51b1bd1c-374c-4333-91a8-ada6f1cc33a2" providerId="ADAL" clId="{2561BA1A-F32F-064E-9033-AAFC7156500D}" dt="2022-01-25T18:09:09.273" v="33"/>
          <ac:spMkLst>
            <pc:docMk/>
            <pc:sldMk cId="3167016577" sldId="1314"/>
            <ac:spMk id="22" creationId="{CEDBF56A-99FE-4346-9CB8-BD147A7994D2}"/>
          </ac:spMkLst>
        </pc:spChg>
        <pc:spChg chg="add mod">
          <ac:chgData name="Mariah Helgeson" userId="51b1bd1c-374c-4333-91a8-ada6f1cc33a2" providerId="ADAL" clId="{2561BA1A-F32F-064E-9033-AAFC7156500D}" dt="2022-01-25T18:09:09.273" v="33"/>
          <ac:spMkLst>
            <pc:docMk/>
            <pc:sldMk cId="3167016577" sldId="1314"/>
            <ac:spMk id="23" creationId="{C936DDAE-0FE4-784B-A8FA-B7B30F8C6593}"/>
          </ac:spMkLst>
        </pc:spChg>
        <pc:spChg chg="add mod">
          <ac:chgData name="Mariah Helgeson" userId="51b1bd1c-374c-4333-91a8-ada6f1cc33a2" providerId="ADAL" clId="{2561BA1A-F32F-064E-9033-AAFC7156500D}" dt="2022-01-25T18:09:09.273" v="33"/>
          <ac:spMkLst>
            <pc:docMk/>
            <pc:sldMk cId="3167016577" sldId="1314"/>
            <ac:spMk id="24" creationId="{6E23C4F9-59E0-5945-B0B1-FD972E1926D2}"/>
          </ac:spMkLst>
        </pc:spChg>
      </pc:sldChg>
      <pc:sldChg chg="addSp modSp mod chgLayout">
        <pc:chgData name="Mariah Helgeson" userId="51b1bd1c-374c-4333-91a8-ada6f1cc33a2" providerId="ADAL" clId="{2561BA1A-F32F-064E-9033-AAFC7156500D}" dt="2022-01-25T20:02:29.854" v="3648" actId="700"/>
        <pc:sldMkLst>
          <pc:docMk/>
          <pc:sldMk cId="2985771706" sldId="1315"/>
        </pc:sldMkLst>
        <pc:spChg chg="mod ord">
          <ac:chgData name="Mariah Helgeson" userId="51b1bd1c-374c-4333-91a8-ada6f1cc33a2" providerId="ADAL" clId="{2561BA1A-F32F-064E-9033-AAFC7156500D}" dt="2022-01-25T20:02:29.854" v="3648" actId="700"/>
          <ac:spMkLst>
            <pc:docMk/>
            <pc:sldMk cId="2985771706" sldId="1315"/>
            <ac:spMk id="2" creationId="{819520DF-87D7-4728-A84B-FD8D941E7514}"/>
          </ac:spMkLst>
        </pc:spChg>
        <pc:spChg chg="mod ord">
          <ac:chgData name="Mariah Helgeson" userId="51b1bd1c-374c-4333-91a8-ada6f1cc33a2" providerId="ADAL" clId="{2561BA1A-F32F-064E-9033-AAFC7156500D}" dt="2022-01-25T20:02:29.854" v="3648" actId="700"/>
          <ac:spMkLst>
            <pc:docMk/>
            <pc:sldMk cId="2985771706" sldId="1315"/>
            <ac:spMk id="3" creationId="{6CD48474-9175-43DE-8BD2-D6EA8298841A}"/>
          </ac:spMkLst>
        </pc:spChg>
        <pc:spChg chg="mod ord">
          <ac:chgData name="Mariah Helgeson" userId="51b1bd1c-374c-4333-91a8-ada6f1cc33a2" providerId="ADAL" clId="{2561BA1A-F32F-064E-9033-AAFC7156500D}" dt="2022-01-25T20:02:29.854" v="3648" actId="700"/>
          <ac:spMkLst>
            <pc:docMk/>
            <pc:sldMk cId="2985771706" sldId="1315"/>
            <ac:spMk id="6" creationId="{BB8056AE-F1C2-411E-B827-5BAB24D235E7}"/>
          </ac:spMkLst>
        </pc:spChg>
        <pc:spChg chg="add mod">
          <ac:chgData name="Mariah Helgeson" userId="51b1bd1c-374c-4333-91a8-ada6f1cc33a2" providerId="ADAL" clId="{2561BA1A-F32F-064E-9033-AAFC7156500D}" dt="2022-01-25T18:09:10.888" v="34"/>
          <ac:spMkLst>
            <pc:docMk/>
            <pc:sldMk cId="2985771706" sldId="1315"/>
            <ac:spMk id="10" creationId="{EA081719-89BB-FC49-BB2B-5108C47DF8B0}"/>
          </ac:spMkLst>
        </pc:spChg>
        <pc:spChg chg="add mod">
          <ac:chgData name="Mariah Helgeson" userId="51b1bd1c-374c-4333-91a8-ada6f1cc33a2" providerId="ADAL" clId="{2561BA1A-F32F-064E-9033-AAFC7156500D}" dt="2022-01-25T18:09:10.888" v="34"/>
          <ac:spMkLst>
            <pc:docMk/>
            <pc:sldMk cId="2985771706" sldId="1315"/>
            <ac:spMk id="11" creationId="{05FDE6F2-126F-3844-8933-1CA9E1E71A11}"/>
          </ac:spMkLst>
        </pc:spChg>
        <pc:spChg chg="add mod">
          <ac:chgData name="Mariah Helgeson" userId="51b1bd1c-374c-4333-91a8-ada6f1cc33a2" providerId="ADAL" clId="{2561BA1A-F32F-064E-9033-AAFC7156500D}" dt="2022-01-25T18:09:10.888" v="34"/>
          <ac:spMkLst>
            <pc:docMk/>
            <pc:sldMk cId="2985771706" sldId="1315"/>
            <ac:spMk id="13" creationId="{EBC08CE5-A5A1-F54F-83B0-F6DCE3240064}"/>
          </ac:spMkLst>
        </pc:spChg>
        <pc:spChg chg="add mod">
          <ac:chgData name="Mariah Helgeson" userId="51b1bd1c-374c-4333-91a8-ada6f1cc33a2" providerId="ADAL" clId="{2561BA1A-F32F-064E-9033-AAFC7156500D}" dt="2022-01-25T18:09:10.888" v="34"/>
          <ac:spMkLst>
            <pc:docMk/>
            <pc:sldMk cId="2985771706" sldId="1315"/>
            <ac:spMk id="14" creationId="{80F7BEA7-C16C-1941-9819-5F0A04DA1832}"/>
          </ac:spMkLst>
        </pc:spChg>
        <pc:spChg chg="add mod">
          <ac:chgData name="Mariah Helgeson" userId="51b1bd1c-374c-4333-91a8-ada6f1cc33a2" providerId="ADAL" clId="{2561BA1A-F32F-064E-9033-AAFC7156500D}" dt="2022-01-25T18:09:10.888" v="34"/>
          <ac:spMkLst>
            <pc:docMk/>
            <pc:sldMk cId="2985771706" sldId="1315"/>
            <ac:spMk id="18" creationId="{575F2261-4245-BA4B-BBF0-E92540F365C4}"/>
          </ac:spMkLst>
        </pc:spChg>
        <pc:spChg chg="add mod">
          <ac:chgData name="Mariah Helgeson" userId="51b1bd1c-374c-4333-91a8-ada6f1cc33a2" providerId="ADAL" clId="{2561BA1A-F32F-064E-9033-AAFC7156500D}" dt="2022-01-25T18:09:10.888" v="34"/>
          <ac:spMkLst>
            <pc:docMk/>
            <pc:sldMk cId="2985771706" sldId="1315"/>
            <ac:spMk id="19" creationId="{75E182C5-356B-0E41-9F59-5429186EEC72}"/>
          </ac:spMkLst>
        </pc:spChg>
        <pc:spChg chg="add mod">
          <ac:chgData name="Mariah Helgeson" userId="51b1bd1c-374c-4333-91a8-ada6f1cc33a2" providerId="ADAL" clId="{2561BA1A-F32F-064E-9033-AAFC7156500D}" dt="2022-01-25T18:09:10.888" v="34"/>
          <ac:spMkLst>
            <pc:docMk/>
            <pc:sldMk cId="2985771706" sldId="1315"/>
            <ac:spMk id="20" creationId="{A29A9477-0461-DB46-BD46-F8D9838A8D32}"/>
          </ac:spMkLst>
        </pc:spChg>
        <pc:spChg chg="add mod">
          <ac:chgData name="Mariah Helgeson" userId="51b1bd1c-374c-4333-91a8-ada6f1cc33a2" providerId="ADAL" clId="{2561BA1A-F32F-064E-9033-AAFC7156500D}" dt="2022-01-25T18:09:10.888" v="34"/>
          <ac:spMkLst>
            <pc:docMk/>
            <pc:sldMk cId="2985771706" sldId="1315"/>
            <ac:spMk id="21" creationId="{4D2325C1-8A55-EC43-84AB-868FDA0EC7EE}"/>
          </ac:spMkLst>
        </pc:spChg>
        <pc:spChg chg="add mod">
          <ac:chgData name="Mariah Helgeson" userId="51b1bd1c-374c-4333-91a8-ada6f1cc33a2" providerId="ADAL" clId="{2561BA1A-F32F-064E-9033-AAFC7156500D}" dt="2022-01-25T18:09:10.888" v="34"/>
          <ac:spMkLst>
            <pc:docMk/>
            <pc:sldMk cId="2985771706" sldId="1315"/>
            <ac:spMk id="22" creationId="{9038A94A-8E39-474A-B56A-5DA87E19C673}"/>
          </ac:spMkLst>
        </pc:spChg>
        <pc:spChg chg="add mod">
          <ac:chgData name="Mariah Helgeson" userId="51b1bd1c-374c-4333-91a8-ada6f1cc33a2" providerId="ADAL" clId="{2561BA1A-F32F-064E-9033-AAFC7156500D}" dt="2022-01-25T18:09:10.888" v="34"/>
          <ac:spMkLst>
            <pc:docMk/>
            <pc:sldMk cId="2985771706" sldId="1315"/>
            <ac:spMk id="23" creationId="{AD161474-22E1-5A44-ABBB-43C1BE0B7B5C}"/>
          </ac:spMkLst>
        </pc:spChg>
        <pc:spChg chg="add mod">
          <ac:chgData name="Mariah Helgeson" userId="51b1bd1c-374c-4333-91a8-ada6f1cc33a2" providerId="ADAL" clId="{2561BA1A-F32F-064E-9033-AAFC7156500D}" dt="2022-01-25T18:09:10.888" v="34"/>
          <ac:spMkLst>
            <pc:docMk/>
            <pc:sldMk cId="2985771706" sldId="1315"/>
            <ac:spMk id="24" creationId="{D33AA10F-07FE-5640-86DE-AE6C55EABC5A}"/>
          </ac:spMkLst>
        </pc:spChg>
      </pc:sldChg>
      <pc:sldChg chg="addSp delSp modSp mod chgLayout">
        <pc:chgData name="Mariah Helgeson" userId="51b1bd1c-374c-4333-91a8-ada6f1cc33a2" providerId="ADAL" clId="{2561BA1A-F32F-064E-9033-AAFC7156500D}" dt="2022-01-25T20:32:11.343" v="4079" actId="478"/>
        <pc:sldMkLst>
          <pc:docMk/>
          <pc:sldMk cId="3506017191" sldId="1316"/>
        </pc:sldMkLst>
        <pc:spChg chg="add mod ord">
          <ac:chgData name="Mariah Helgeson" userId="51b1bd1c-374c-4333-91a8-ada6f1cc33a2" providerId="ADAL" clId="{2561BA1A-F32F-064E-9033-AAFC7156500D}" dt="2022-01-25T20:02:29.854" v="3648" actId="700"/>
          <ac:spMkLst>
            <pc:docMk/>
            <pc:sldMk cId="3506017191" sldId="1316"/>
            <ac:spMk id="2" creationId="{45925316-E898-E743-BFB9-73212858463B}"/>
          </ac:spMkLst>
        </pc:spChg>
        <pc:spChg chg="add del mod ord">
          <ac:chgData name="Mariah Helgeson" userId="51b1bd1c-374c-4333-91a8-ada6f1cc33a2" providerId="ADAL" clId="{2561BA1A-F32F-064E-9033-AAFC7156500D}" dt="2022-01-25T20:32:11.343" v="4079" actId="478"/>
          <ac:spMkLst>
            <pc:docMk/>
            <pc:sldMk cId="3506017191" sldId="1316"/>
            <ac:spMk id="4" creationId="{A194DF3B-8FCB-D641-B094-35E4D23FBB62}"/>
          </ac:spMkLst>
        </pc:spChg>
        <pc:spChg chg="mod ord">
          <ac:chgData name="Mariah Helgeson" userId="51b1bd1c-374c-4333-91a8-ada6f1cc33a2" providerId="ADAL" clId="{2561BA1A-F32F-064E-9033-AAFC7156500D}" dt="2022-01-25T20:02:29.854" v="3648" actId="700"/>
          <ac:spMkLst>
            <pc:docMk/>
            <pc:sldMk cId="3506017191" sldId="1316"/>
            <ac:spMk id="5" creationId="{6376EA10-5C9F-0B46-8D4F-E66A90B668D1}"/>
          </ac:spMkLst>
        </pc:spChg>
        <pc:spChg chg="add mod">
          <ac:chgData name="Mariah Helgeson" userId="51b1bd1c-374c-4333-91a8-ada6f1cc33a2" providerId="ADAL" clId="{2561BA1A-F32F-064E-9033-AAFC7156500D}" dt="2022-01-25T18:08:44.379" v="21"/>
          <ac:spMkLst>
            <pc:docMk/>
            <pc:sldMk cId="3506017191" sldId="1316"/>
            <ac:spMk id="8" creationId="{50185662-B7AD-E94B-B9E1-9E2B2594A68F}"/>
          </ac:spMkLst>
        </pc:spChg>
        <pc:spChg chg="add mod">
          <ac:chgData name="Mariah Helgeson" userId="51b1bd1c-374c-4333-91a8-ada6f1cc33a2" providerId="ADAL" clId="{2561BA1A-F32F-064E-9033-AAFC7156500D}" dt="2022-01-25T19:41:53.529" v="3392"/>
          <ac:spMkLst>
            <pc:docMk/>
            <pc:sldMk cId="3506017191" sldId="1316"/>
            <ac:spMk id="11" creationId="{26617485-A532-3D4A-B232-4A50F64A427E}"/>
          </ac:spMkLst>
        </pc:spChg>
      </pc:sldChg>
      <pc:sldChg chg="addSp delSp modSp mod modClrScheme chgLayout">
        <pc:chgData name="Mariah Helgeson" userId="51b1bd1c-374c-4333-91a8-ada6f1cc33a2" providerId="ADAL" clId="{2561BA1A-F32F-064E-9033-AAFC7156500D}" dt="2022-01-25T20:32:16.232" v="4080" actId="478"/>
        <pc:sldMkLst>
          <pc:docMk/>
          <pc:sldMk cId="1401373919" sldId="1317"/>
        </pc:sldMkLst>
        <pc:spChg chg="mod ord">
          <ac:chgData name="Mariah Helgeson" userId="51b1bd1c-374c-4333-91a8-ada6f1cc33a2" providerId="ADAL" clId="{2561BA1A-F32F-064E-9033-AAFC7156500D}" dt="2022-01-25T20:02:29.854" v="3648" actId="700"/>
          <ac:spMkLst>
            <pc:docMk/>
            <pc:sldMk cId="1401373919" sldId="1317"/>
            <ac:spMk id="2" creationId="{BE85A0B3-6632-47E6-AE05-D3969B1E966B}"/>
          </ac:spMkLst>
        </pc:spChg>
        <pc:spChg chg="del">
          <ac:chgData name="Mariah Helgeson" userId="51b1bd1c-374c-4333-91a8-ada6f1cc33a2" providerId="ADAL" clId="{2561BA1A-F32F-064E-9033-AAFC7156500D}" dt="2022-01-25T20:32:16.232" v="4080" actId="478"/>
          <ac:spMkLst>
            <pc:docMk/>
            <pc:sldMk cId="1401373919" sldId="1317"/>
            <ac:spMk id="3" creationId="{18EB4EAD-D97A-4206-A1D3-E0CDABB964AF}"/>
          </ac:spMkLst>
        </pc:spChg>
        <pc:spChg chg="mod ord">
          <ac:chgData name="Mariah Helgeson" userId="51b1bd1c-374c-4333-91a8-ada6f1cc33a2" providerId="ADAL" clId="{2561BA1A-F32F-064E-9033-AAFC7156500D}" dt="2022-01-25T20:02:29.854" v="3648" actId="700"/>
          <ac:spMkLst>
            <pc:docMk/>
            <pc:sldMk cId="1401373919" sldId="1317"/>
            <ac:spMk id="4" creationId="{213B925D-202E-436D-98AC-C5C670A5B773}"/>
          </ac:spMkLst>
        </pc:spChg>
        <pc:spChg chg="add mod">
          <ac:chgData name="Mariah Helgeson" userId="51b1bd1c-374c-4333-91a8-ada6f1cc33a2" providerId="ADAL" clId="{2561BA1A-F32F-064E-9033-AAFC7156500D}" dt="2022-01-25T18:08:42.941" v="20"/>
          <ac:spMkLst>
            <pc:docMk/>
            <pc:sldMk cId="1401373919" sldId="1317"/>
            <ac:spMk id="8" creationId="{0946C5D5-9E77-A845-BD46-7E9A2070A9A9}"/>
          </ac:spMkLst>
        </pc:spChg>
        <pc:spChg chg="add mod ord">
          <ac:chgData name="Mariah Helgeson" userId="51b1bd1c-374c-4333-91a8-ada6f1cc33a2" providerId="ADAL" clId="{2561BA1A-F32F-064E-9033-AAFC7156500D}" dt="2022-01-25T20:02:29.854" v="3648" actId="700"/>
          <ac:spMkLst>
            <pc:docMk/>
            <pc:sldMk cId="1401373919" sldId="1317"/>
            <ac:spMk id="9" creationId="{1BB58A34-44C7-BD46-AEF6-2836DB440237}"/>
          </ac:spMkLst>
        </pc:spChg>
        <pc:spChg chg="add mod">
          <ac:chgData name="Mariah Helgeson" userId="51b1bd1c-374c-4333-91a8-ada6f1cc33a2" providerId="ADAL" clId="{2561BA1A-F32F-064E-9033-AAFC7156500D}" dt="2022-01-25T19:41:52.147" v="3391"/>
          <ac:spMkLst>
            <pc:docMk/>
            <pc:sldMk cId="1401373919" sldId="1317"/>
            <ac:spMk id="10" creationId="{474F2A40-B822-2D49-AD07-E64A850038F6}"/>
          </ac:spMkLst>
        </pc:spChg>
      </pc:sldChg>
      <pc:sldChg chg="addSp delSp modSp mod modClrScheme chgLayout">
        <pc:chgData name="Mariah Helgeson" userId="51b1bd1c-374c-4333-91a8-ada6f1cc33a2" providerId="ADAL" clId="{2561BA1A-F32F-064E-9033-AAFC7156500D}" dt="2022-01-25T20:32:00.224" v="4077" actId="478"/>
        <pc:sldMkLst>
          <pc:docMk/>
          <pc:sldMk cId="2910485194" sldId="1318"/>
        </pc:sldMkLst>
        <pc:spChg chg="mod ord">
          <ac:chgData name="Mariah Helgeson" userId="51b1bd1c-374c-4333-91a8-ada6f1cc33a2" providerId="ADAL" clId="{2561BA1A-F32F-064E-9033-AAFC7156500D}" dt="2022-01-25T20:02:29.854" v="3648" actId="700"/>
          <ac:spMkLst>
            <pc:docMk/>
            <pc:sldMk cId="2910485194" sldId="1318"/>
            <ac:spMk id="2" creationId="{BE85A0B3-6632-47E6-AE05-D3969B1E966B}"/>
          </ac:spMkLst>
        </pc:spChg>
        <pc:spChg chg="del">
          <ac:chgData name="Mariah Helgeson" userId="51b1bd1c-374c-4333-91a8-ada6f1cc33a2" providerId="ADAL" clId="{2561BA1A-F32F-064E-9033-AAFC7156500D}" dt="2022-01-25T20:32:00.224" v="4077" actId="478"/>
          <ac:spMkLst>
            <pc:docMk/>
            <pc:sldMk cId="2910485194" sldId="1318"/>
            <ac:spMk id="3" creationId="{18EB4EAD-D97A-4206-A1D3-E0CDABB964AF}"/>
          </ac:spMkLst>
        </pc:spChg>
        <pc:spChg chg="mod ord">
          <ac:chgData name="Mariah Helgeson" userId="51b1bd1c-374c-4333-91a8-ada6f1cc33a2" providerId="ADAL" clId="{2561BA1A-F32F-064E-9033-AAFC7156500D}" dt="2022-01-25T20:02:29.854" v="3648" actId="700"/>
          <ac:spMkLst>
            <pc:docMk/>
            <pc:sldMk cId="2910485194" sldId="1318"/>
            <ac:spMk id="4" creationId="{213B925D-202E-436D-98AC-C5C670A5B773}"/>
          </ac:spMkLst>
        </pc:spChg>
        <pc:spChg chg="add mod">
          <ac:chgData name="Mariah Helgeson" userId="51b1bd1c-374c-4333-91a8-ada6f1cc33a2" providerId="ADAL" clId="{2561BA1A-F32F-064E-9033-AAFC7156500D}" dt="2022-01-25T18:08:41.318" v="19"/>
          <ac:spMkLst>
            <pc:docMk/>
            <pc:sldMk cId="2910485194" sldId="1318"/>
            <ac:spMk id="9" creationId="{D6C43697-70E8-894A-8A2F-887531FDCD7C}"/>
          </ac:spMkLst>
        </pc:spChg>
        <pc:spChg chg="add mod ord">
          <ac:chgData name="Mariah Helgeson" userId="51b1bd1c-374c-4333-91a8-ada6f1cc33a2" providerId="ADAL" clId="{2561BA1A-F32F-064E-9033-AAFC7156500D}" dt="2022-01-25T20:02:29.854" v="3648" actId="700"/>
          <ac:spMkLst>
            <pc:docMk/>
            <pc:sldMk cId="2910485194" sldId="1318"/>
            <ac:spMk id="10" creationId="{6E435841-726E-5D42-A244-E5040AF3E06F}"/>
          </ac:spMkLst>
        </pc:spChg>
        <pc:spChg chg="add mod">
          <ac:chgData name="Mariah Helgeson" userId="51b1bd1c-374c-4333-91a8-ada6f1cc33a2" providerId="ADAL" clId="{2561BA1A-F32F-064E-9033-AAFC7156500D}" dt="2022-01-25T19:41:50.784" v="3390"/>
          <ac:spMkLst>
            <pc:docMk/>
            <pc:sldMk cId="2910485194" sldId="1318"/>
            <ac:spMk id="11" creationId="{E5A1D1D6-CCF9-044E-914E-556671070750}"/>
          </ac:spMkLst>
        </pc:spChg>
      </pc:sldChg>
      <pc:sldChg chg="addSp delSp modSp mod modClrScheme chgLayout">
        <pc:chgData name="Mariah Helgeson" userId="51b1bd1c-374c-4333-91a8-ada6f1cc33a2" providerId="ADAL" clId="{2561BA1A-F32F-064E-9033-AAFC7156500D}" dt="2022-01-25T20:32:03.251" v="4078" actId="478"/>
        <pc:sldMkLst>
          <pc:docMk/>
          <pc:sldMk cId="29516926" sldId="1319"/>
        </pc:sldMkLst>
        <pc:spChg chg="del mod">
          <ac:chgData name="Mariah Helgeson" userId="51b1bd1c-374c-4333-91a8-ada6f1cc33a2" providerId="ADAL" clId="{2561BA1A-F32F-064E-9033-AAFC7156500D}" dt="2022-01-25T18:46:28.093" v="2953" actId="478"/>
          <ac:spMkLst>
            <pc:docMk/>
            <pc:sldMk cId="29516926" sldId="1319"/>
            <ac:spMk id="2" creationId="{BE85A0B3-6632-47E6-AE05-D3969B1E966B}"/>
          </ac:spMkLst>
        </pc:spChg>
        <pc:spChg chg="del">
          <ac:chgData name="Mariah Helgeson" userId="51b1bd1c-374c-4333-91a8-ada6f1cc33a2" providerId="ADAL" clId="{2561BA1A-F32F-064E-9033-AAFC7156500D}" dt="2022-01-25T20:32:03.251" v="4078" actId="478"/>
          <ac:spMkLst>
            <pc:docMk/>
            <pc:sldMk cId="29516926" sldId="1319"/>
            <ac:spMk id="3" creationId="{18EB4EAD-D97A-4206-A1D3-E0CDABB964AF}"/>
          </ac:spMkLst>
        </pc:spChg>
        <pc:spChg chg="mod ord">
          <ac:chgData name="Mariah Helgeson" userId="51b1bd1c-374c-4333-91a8-ada6f1cc33a2" providerId="ADAL" clId="{2561BA1A-F32F-064E-9033-AAFC7156500D}" dt="2022-01-25T20:02:29.854" v="3648" actId="700"/>
          <ac:spMkLst>
            <pc:docMk/>
            <pc:sldMk cId="29516926" sldId="1319"/>
            <ac:spMk id="4" creationId="{213B925D-202E-436D-98AC-C5C670A5B773}"/>
          </ac:spMkLst>
        </pc:spChg>
        <pc:spChg chg="add mod">
          <ac:chgData name="Mariah Helgeson" userId="51b1bd1c-374c-4333-91a8-ada6f1cc33a2" providerId="ADAL" clId="{2561BA1A-F32F-064E-9033-AAFC7156500D}" dt="2022-01-25T18:08:39.432" v="18"/>
          <ac:spMkLst>
            <pc:docMk/>
            <pc:sldMk cId="29516926" sldId="1319"/>
            <ac:spMk id="8" creationId="{C3224788-DBCE-574F-9857-AEE97B1EBC2F}"/>
          </ac:spMkLst>
        </pc:spChg>
        <pc:spChg chg="add mod ord">
          <ac:chgData name="Mariah Helgeson" userId="51b1bd1c-374c-4333-91a8-ada6f1cc33a2" providerId="ADAL" clId="{2561BA1A-F32F-064E-9033-AAFC7156500D}" dt="2022-01-25T20:02:29.854" v="3648" actId="700"/>
          <ac:spMkLst>
            <pc:docMk/>
            <pc:sldMk cId="29516926" sldId="1319"/>
            <ac:spMk id="9" creationId="{2D58F4F7-7C4B-1941-9140-B42F0F8CE90D}"/>
          </ac:spMkLst>
        </pc:spChg>
        <pc:spChg chg="add mod ord">
          <ac:chgData name="Mariah Helgeson" userId="51b1bd1c-374c-4333-91a8-ada6f1cc33a2" providerId="ADAL" clId="{2561BA1A-F32F-064E-9033-AAFC7156500D}" dt="2022-01-25T20:02:29.854" v="3648" actId="700"/>
          <ac:spMkLst>
            <pc:docMk/>
            <pc:sldMk cId="29516926" sldId="1319"/>
            <ac:spMk id="11" creationId="{49220F77-9D6C-1845-8B46-D4F98D8536A2}"/>
          </ac:spMkLst>
        </pc:spChg>
        <pc:spChg chg="add mod">
          <ac:chgData name="Mariah Helgeson" userId="51b1bd1c-374c-4333-91a8-ada6f1cc33a2" providerId="ADAL" clId="{2561BA1A-F32F-064E-9033-AAFC7156500D}" dt="2022-01-25T19:41:49.411" v="3389"/>
          <ac:spMkLst>
            <pc:docMk/>
            <pc:sldMk cId="29516926" sldId="1319"/>
            <ac:spMk id="12" creationId="{D405B223-7536-0D43-9B52-4F97A9863E6C}"/>
          </ac:spMkLst>
        </pc:spChg>
      </pc:sldChg>
      <pc:sldChg chg="addSp modSp mod chgLayout">
        <pc:chgData name="Mariah Helgeson" userId="51b1bd1c-374c-4333-91a8-ada6f1cc33a2" providerId="ADAL" clId="{2561BA1A-F32F-064E-9033-AAFC7156500D}" dt="2022-01-25T20:02:29.854" v="3648" actId="700"/>
        <pc:sldMkLst>
          <pc:docMk/>
          <pc:sldMk cId="3569009345" sldId="1320"/>
        </pc:sldMkLst>
        <pc:spChg chg="mod ord">
          <ac:chgData name="Mariah Helgeson" userId="51b1bd1c-374c-4333-91a8-ada6f1cc33a2" providerId="ADAL" clId="{2561BA1A-F32F-064E-9033-AAFC7156500D}" dt="2022-01-25T20:02:29.854" v="3648" actId="700"/>
          <ac:spMkLst>
            <pc:docMk/>
            <pc:sldMk cId="3569009345" sldId="1320"/>
            <ac:spMk id="2" creationId="{819520DF-87D7-4728-A84B-FD8D941E7514}"/>
          </ac:spMkLst>
        </pc:spChg>
        <pc:spChg chg="mod ord">
          <ac:chgData name="Mariah Helgeson" userId="51b1bd1c-374c-4333-91a8-ada6f1cc33a2" providerId="ADAL" clId="{2561BA1A-F32F-064E-9033-AAFC7156500D}" dt="2022-01-25T20:02:29.854" v="3648" actId="700"/>
          <ac:spMkLst>
            <pc:docMk/>
            <pc:sldMk cId="3569009345" sldId="1320"/>
            <ac:spMk id="3" creationId="{6CD48474-9175-43DE-8BD2-D6EA8298841A}"/>
          </ac:spMkLst>
        </pc:spChg>
        <pc:spChg chg="mod ord">
          <ac:chgData name="Mariah Helgeson" userId="51b1bd1c-374c-4333-91a8-ada6f1cc33a2" providerId="ADAL" clId="{2561BA1A-F32F-064E-9033-AAFC7156500D}" dt="2022-01-25T20:02:29.854" v="3648" actId="700"/>
          <ac:spMkLst>
            <pc:docMk/>
            <pc:sldMk cId="3569009345" sldId="1320"/>
            <ac:spMk id="6" creationId="{BB8056AE-F1C2-411E-B827-5BAB24D235E7}"/>
          </ac:spMkLst>
        </pc:spChg>
        <pc:spChg chg="add mod">
          <ac:chgData name="Mariah Helgeson" userId="51b1bd1c-374c-4333-91a8-ada6f1cc33a2" providerId="ADAL" clId="{2561BA1A-F32F-064E-9033-AAFC7156500D}" dt="2022-01-25T18:09:12.462" v="35"/>
          <ac:spMkLst>
            <pc:docMk/>
            <pc:sldMk cId="3569009345" sldId="1320"/>
            <ac:spMk id="10" creationId="{C1582F40-8D17-9340-B4E0-48226C2A11CC}"/>
          </ac:spMkLst>
        </pc:spChg>
        <pc:spChg chg="add mod">
          <ac:chgData name="Mariah Helgeson" userId="51b1bd1c-374c-4333-91a8-ada6f1cc33a2" providerId="ADAL" clId="{2561BA1A-F32F-064E-9033-AAFC7156500D}" dt="2022-01-25T18:09:12.462" v="35"/>
          <ac:spMkLst>
            <pc:docMk/>
            <pc:sldMk cId="3569009345" sldId="1320"/>
            <ac:spMk id="11" creationId="{85963245-43AA-FB4B-BC89-E2DF25613B59}"/>
          </ac:spMkLst>
        </pc:spChg>
        <pc:spChg chg="mod">
          <ac:chgData name="Mariah Helgeson" userId="51b1bd1c-374c-4333-91a8-ada6f1cc33a2" providerId="ADAL" clId="{2561BA1A-F32F-064E-9033-AAFC7156500D}" dt="2022-01-25T18:40:48.570" v="2856" actId="33524"/>
          <ac:spMkLst>
            <pc:docMk/>
            <pc:sldMk cId="3569009345" sldId="1320"/>
            <ac:spMk id="12" creationId="{1FF78B40-BFF5-4627-9147-7C7EE0D316A0}"/>
          </ac:spMkLst>
        </pc:spChg>
        <pc:spChg chg="add mod">
          <ac:chgData name="Mariah Helgeson" userId="51b1bd1c-374c-4333-91a8-ada6f1cc33a2" providerId="ADAL" clId="{2561BA1A-F32F-064E-9033-AAFC7156500D}" dt="2022-01-25T18:09:12.462" v="35"/>
          <ac:spMkLst>
            <pc:docMk/>
            <pc:sldMk cId="3569009345" sldId="1320"/>
            <ac:spMk id="13" creationId="{06AD9648-358F-AB45-97CF-E6CB94A51D4B}"/>
          </ac:spMkLst>
        </pc:spChg>
        <pc:spChg chg="add mod">
          <ac:chgData name="Mariah Helgeson" userId="51b1bd1c-374c-4333-91a8-ada6f1cc33a2" providerId="ADAL" clId="{2561BA1A-F32F-064E-9033-AAFC7156500D}" dt="2022-01-25T18:09:12.462" v="35"/>
          <ac:spMkLst>
            <pc:docMk/>
            <pc:sldMk cId="3569009345" sldId="1320"/>
            <ac:spMk id="14" creationId="{D461EF25-D797-854D-938D-8846E89DBF93}"/>
          </ac:spMkLst>
        </pc:spChg>
        <pc:spChg chg="add mod">
          <ac:chgData name="Mariah Helgeson" userId="51b1bd1c-374c-4333-91a8-ada6f1cc33a2" providerId="ADAL" clId="{2561BA1A-F32F-064E-9033-AAFC7156500D}" dt="2022-01-25T18:09:12.462" v="35"/>
          <ac:spMkLst>
            <pc:docMk/>
            <pc:sldMk cId="3569009345" sldId="1320"/>
            <ac:spMk id="18" creationId="{D26FC34E-F734-C64A-9D99-325655EBDD56}"/>
          </ac:spMkLst>
        </pc:spChg>
        <pc:spChg chg="add mod">
          <ac:chgData name="Mariah Helgeson" userId="51b1bd1c-374c-4333-91a8-ada6f1cc33a2" providerId="ADAL" clId="{2561BA1A-F32F-064E-9033-AAFC7156500D}" dt="2022-01-25T18:09:12.462" v="35"/>
          <ac:spMkLst>
            <pc:docMk/>
            <pc:sldMk cId="3569009345" sldId="1320"/>
            <ac:spMk id="19" creationId="{196E5A39-3A26-B24A-BDA5-B6053F2698B7}"/>
          </ac:spMkLst>
        </pc:spChg>
        <pc:spChg chg="add mod">
          <ac:chgData name="Mariah Helgeson" userId="51b1bd1c-374c-4333-91a8-ada6f1cc33a2" providerId="ADAL" clId="{2561BA1A-F32F-064E-9033-AAFC7156500D}" dt="2022-01-25T18:09:12.462" v="35"/>
          <ac:spMkLst>
            <pc:docMk/>
            <pc:sldMk cId="3569009345" sldId="1320"/>
            <ac:spMk id="20" creationId="{5A6B4D0C-9B54-834D-81FC-A221860A5869}"/>
          </ac:spMkLst>
        </pc:spChg>
        <pc:spChg chg="add mod">
          <ac:chgData name="Mariah Helgeson" userId="51b1bd1c-374c-4333-91a8-ada6f1cc33a2" providerId="ADAL" clId="{2561BA1A-F32F-064E-9033-AAFC7156500D}" dt="2022-01-25T18:09:12.462" v="35"/>
          <ac:spMkLst>
            <pc:docMk/>
            <pc:sldMk cId="3569009345" sldId="1320"/>
            <ac:spMk id="21" creationId="{B7AFFA61-85CD-FB48-B121-4B267E16967D}"/>
          </ac:spMkLst>
        </pc:spChg>
        <pc:spChg chg="add mod">
          <ac:chgData name="Mariah Helgeson" userId="51b1bd1c-374c-4333-91a8-ada6f1cc33a2" providerId="ADAL" clId="{2561BA1A-F32F-064E-9033-AAFC7156500D}" dt="2022-01-25T18:09:12.462" v="35"/>
          <ac:spMkLst>
            <pc:docMk/>
            <pc:sldMk cId="3569009345" sldId="1320"/>
            <ac:spMk id="22" creationId="{4CE7A52A-BB6F-7F44-B9B2-07C9A50C5FC4}"/>
          </ac:spMkLst>
        </pc:spChg>
        <pc:spChg chg="add mod">
          <ac:chgData name="Mariah Helgeson" userId="51b1bd1c-374c-4333-91a8-ada6f1cc33a2" providerId="ADAL" clId="{2561BA1A-F32F-064E-9033-AAFC7156500D}" dt="2022-01-25T18:09:12.462" v="35"/>
          <ac:spMkLst>
            <pc:docMk/>
            <pc:sldMk cId="3569009345" sldId="1320"/>
            <ac:spMk id="23" creationId="{2DF79553-8088-C446-A928-B1DB330B4C2F}"/>
          </ac:spMkLst>
        </pc:spChg>
        <pc:spChg chg="add mod">
          <ac:chgData name="Mariah Helgeson" userId="51b1bd1c-374c-4333-91a8-ada6f1cc33a2" providerId="ADAL" clId="{2561BA1A-F32F-064E-9033-AAFC7156500D}" dt="2022-01-25T18:09:12.462" v="35"/>
          <ac:spMkLst>
            <pc:docMk/>
            <pc:sldMk cId="3569009345" sldId="1320"/>
            <ac:spMk id="24" creationId="{D98AF2E0-A612-5041-B52B-98526F0A7D47}"/>
          </ac:spMkLst>
        </pc:spChg>
      </pc:sldChg>
      <pc:sldChg chg="addSp modSp mod chgLayout">
        <pc:chgData name="Mariah Helgeson" userId="51b1bd1c-374c-4333-91a8-ada6f1cc33a2" providerId="ADAL" clId="{2561BA1A-F32F-064E-9033-AAFC7156500D}" dt="2022-01-25T20:02:29.854" v="3648" actId="700"/>
        <pc:sldMkLst>
          <pc:docMk/>
          <pc:sldMk cId="1821364805" sldId="1321"/>
        </pc:sldMkLst>
        <pc:spChg chg="mod ord">
          <ac:chgData name="Mariah Helgeson" userId="51b1bd1c-374c-4333-91a8-ada6f1cc33a2" providerId="ADAL" clId="{2561BA1A-F32F-064E-9033-AAFC7156500D}" dt="2022-01-25T20:02:29.854" v="3648" actId="700"/>
          <ac:spMkLst>
            <pc:docMk/>
            <pc:sldMk cId="1821364805" sldId="1321"/>
            <ac:spMk id="2" creationId="{819520DF-87D7-4728-A84B-FD8D941E7514}"/>
          </ac:spMkLst>
        </pc:spChg>
        <pc:spChg chg="mod ord">
          <ac:chgData name="Mariah Helgeson" userId="51b1bd1c-374c-4333-91a8-ada6f1cc33a2" providerId="ADAL" clId="{2561BA1A-F32F-064E-9033-AAFC7156500D}" dt="2022-01-25T20:02:29.854" v="3648" actId="700"/>
          <ac:spMkLst>
            <pc:docMk/>
            <pc:sldMk cId="1821364805" sldId="1321"/>
            <ac:spMk id="3" creationId="{6CD48474-9175-43DE-8BD2-D6EA8298841A}"/>
          </ac:spMkLst>
        </pc:spChg>
        <pc:spChg chg="mod ord">
          <ac:chgData name="Mariah Helgeson" userId="51b1bd1c-374c-4333-91a8-ada6f1cc33a2" providerId="ADAL" clId="{2561BA1A-F32F-064E-9033-AAFC7156500D}" dt="2022-01-25T20:02:29.854" v="3648" actId="700"/>
          <ac:spMkLst>
            <pc:docMk/>
            <pc:sldMk cId="1821364805" sldId="1321"/>
            <ac:spMk id="6" creationId="{BB8056AE-F1C2-411E-B827-5BAB24D235E7}"/>
          </ac:spMkLst>
        </pc:spChg>
        <pc:spChg chg="add mod">
          <ac:chgData name="Mariah Helgeson" userId="51b1bd1c-374c-4333-91a8-ada6f1cc33a2" providerId="ADAL" clId="{2561BA1A-F32F-064E-9033-AAFC7156500D}" dt="2022-01-25T18:09:14.089" v="36"/>
          <ac:spMkLst>
            <pc:docMk/>
            <pc:sldMk cId="1821364805" sldId="1321"/>
            <ac:spMk id="11" creationId="{14140D9D-5E7F-C04A-8D14-0DE8303B691D}"/>
          </ac:spMkLst>
        </pc:spChg>
        <pc:spChg chg="add mod">
          <ac:chgData name="Mariah Helgeson" userId="51b1bd1c-374c-4333-91a8-ada6f1cc33a2" providerId="ADAL" clId="{2561BA1A-F32F-064E-9033-AAFC7156500D}" dt="2022-01-25T18:09:14.089" v="36"/>
          <ac:spMkLst>
            <pc:docMk/>
            <pc:sldMk cId="1821364805" sldId="1321"/>
            <ac:spMk id="13" creationId="{4D3C8CD4-1EC1-904F-81E6-3DEBDB7B3477}"/>
          </ac:spMkLst>
        </pc:spChg>
        <pc:spChg chg="add mod">
          <ac:chgData name="Mariah Helgeson" userId="51b1bd1c-374c-4333-91a8-ada6f1cc33a2" providerId="ADAL" clId="{2561BA1A-F32F-064E-9033-AAFC7156500D}" dt="2022-01-25T18:09:14.089" v="36"/>
          <ac:spMkLst>
            <pc:docMk/>
            <pc:sldMk cId="1821364805" sldId="1321"/>
            <ac:spMk id="14" creationId="{986BA3A5-0DB6-6046-AE45-35C4762B9CB4}"/>
          </ac:spMkLst>
        </pc:spChg>
        <pc:spChg chg="add mod">
          <ac:chgData name="Mariah Helgeson" userId="51b1bd1c-374c-4333-91a8-ada6f1cc33a2" providerId="ADAL" clId="{2561BA1A-F32F-064E-9033-AAFC7156500D}" dt="2022-01-25T18:09:14.089" v="36"/>
          <ac:spMkLst>
            <pc:docMk/>
            <pc:sldMk cId="1821364805" sldId="1321"/>
            <ac:spMk id="18" creationId="{94F0165B-D138-D24A-8E6A-53F402F928EC}"/>
          </ac:spMkLst>
        </pc:spChg>
        <pc:spChg chg="add mod">
          <ac:chgData name="Mariah Helgeson" userId="51b1bd1c-374c-4333-91a8-ada6f1cc33a2" providerId="ADAL" clId="{2561BA1A-F32F-064E-9033-AAFC7156500D}" dt="2022-01-25T18:09:14.089" v="36"/>
          <ac:spMkLst>
            <pc:docMk/>
            <pc:sldMk cId="1821364805" sldId="1321"/>
            <ac:spMk id="19" creationId="{FEE61E8C-4182-404D-8016-605A09636D38}"/>
          </ac:spMkLst>
        </pc:spChg>
        <pc:spChg chg="add mod">
          <ac:chgData name="Mariah Helgeson" userId="51b1bd1c-374c-4333-91a8-ada6f1cc33a2" providerId="ADAL" clId="{2561BA1A-F32F-064E-9033-AAFC7156500D}" dt="2022-01-25T18:09:14.089" v="36"/>
          <ac:spMkLst>
            <pc:docMk/>
            <pc:sldMk cId="1821364805" sldId="1321"/>
            <ac:spMk id="20" creationId="{8216A110-3A88-FC4A-9AED-ED273970540E}"/>
          </ac:spMkLst>
        </pc:spChg>
        <pc:spChg chg="add mod">
          <ac:chgData name="Mariah Helgeson" userId="51b1bd1c-374c-4333-91a8-ada6f1cc33a2" providerId="ADAL" clId="{2561BA1A-F32F-064E-9033-AAFC7156500D}" dt="2022-01-25T18:09:14.089" v="36"/>
          <ac:spMkLst>
            <pc:docMk/>
            <pc:sldMk cId="1821364805" sldId="1321"/>
            <ac:spMk id="21" creationId="{71116C86-5F8D-7647-8AE6-F70370280F03}"/>
          </ac:spMkLst>
        </pc:spChg>
        <pc:spChg chg="add mod">
          <ac:chgData name="Mariah Helgeson" userId="51b1bd1c-374c-4333-91a8-ada6f1cc33a2" providerId="ADAL" clId="{2561BA1A-F32F-064E-9033-AAFC7156500D}" dt="2022-01-25T18:09:14.089" v="36"/>
          <ac:spMkLst>
            <pc:docMk/>
            <pc:sldMk cId="1821364805" sldId="1321"/>
            <ac:spMk id="22" creationId="{6DC5887A-5F93-8E40-9304-6D66EA5CAE78}"/>
          </ac:spMkLst>
        </pc:spChg>
        <pc:spChg chg="add mod">
          <ac:chgData name="Mariah Helgeson" userId="51b1bd1c-374c-4333-91a8-ada6f1cc33a2" providerId="ADAL" clId="{2561BA1A-F32F-064E-9033-AAFC7156500D}" dt="2022-01-25T18:09:14.089" v="36"/>
          <ac:spMkLst>
            <pc:docMk/>
            <pc:sldMk cId="1821364805" sldId="1321"/>
            <ac:spMk id="23" creationId="{D0A51347-BEA8-DD4C-937C-ABC8D872224E}"/>
          </ac:spMkLst>
        </pc:spChg>
        <pc:spChg chg="add mod">
          <ac:chgData name="Mariah Helgeson" userId="51b1bd1c-374c-4333-91a8-ada6f1cc33a2" providerId="ADAL" clId="{2561BA1A-F32F-064E-9033-AAFC7156500D}" dt="2022-01-25T18:09:14.089" v="36"/>
          <ac:spMkLst>
            <pc:docMk/>
            <pc:sldMk cId="1821364805" sldId="1321"/>
            <ac:spMk id="24" creationId="{920842A4-C52F-3341-9773-69D07040A27F}"/>
          </ac:spMkLst>
        </pc:spChg>
        <pc:spChg chg="add mod">
          <ac:chgData name="Mariah Helgeson" userId="51b1bd1c-374c-4333-91a8-ada6f1cc33a2" providerId="ADAL" clId="{2561BA1A-F32F-064E-9033-AAFC7156500D}" dt="2022-01-25T18:09:14.089" v="36"/>
          <ac:spMkLst>
            <pc:docMk/>
            <pc:sldMk cId="1821364805" sldId="1321"/>
            <ac:spMk id="25" creationId="{47FB3987-BCAE-6840-AF81-0F773435DE65}"/>
          </ac:spMkLst>
        </pc:spChg>
      </pc:sldChg>
      <pc:sldChg chg="addSp modSp mod chgLayout">
        <pc:chgData name="Mariah Helgeson" userId="51b1bd1c-374c-4333-91a8-ada6f1cc33a2" providerId="ADAL" clId="{2561BA1A-F32F-064E-9033-AAFC7156500D}" dt="2022-01-25T20:02:29.854" v="3648" actId="700"/>
        <pc:sldMkLst>
          <pc:docMk/>
          <pc:sldMk cId="3745856887" sldId="1322"/>
        </pc:sldMkLst>
        <pc:spChg chg="mod ord">
          <ac:chgData name="Mariah Helgeson" userId="51b1bd1c-374c-4333-91a8-ada6f1cc33a2" providerId="ADAL" clId="{2561BA1A-F32F-064E-9033-AAFC7156500D}" dt="2022-01-25T20:02:29.854" v="3648" actId="700"/>
          <ac:spMkLst>
            <pc:docMk/>
            <pc:sldMk cId="3745856887" sldId="1322"/>
            <ac:spMk id="2" creationId="{819520DF-87D7-4728-A84B-FD8D941E7514}"/>
          </ac:spMkLst>
        </pc:spChg>
        <pc:spChg chg="mod ord">
          <ac:chgData name="Mariah Helgeson" userId="51b1bd1c-374c-4333-91a8-ada6f1cc33a2" providerId="ADAL" clId="{2561BA1A-F32F-064E-9033-AAFC7156500D}" dt="2022-01-25T20:02:29.854" v="3648" actId="700"/>
          <ac:spMkLst>
            <pc:docMk/>
            <pc:sldMk cId="3745856887" sldId="1322"/>
            <ac:spMk id="3" creationId="{6CD48474-9175-43DE-8BD2-D6EA8298841A}"/>
          </ac:spMkLst>
        </pc:spChg>
        <pc:spChg chg="mod ord">
          <ac:chgData name="Mariah Helgeson" userId="51b1bd1c-374c-4333-91a8-ada6f1cc33a2" providerId="ADAL" clId="{2561BA1A-F32F-064E-9033-AAFC7156500D}" dt="2022-01-25T20:02:29.854" v="3648" actId="700"/>
          <ac:spMkLst>
            <pc:docMk/>
            <pc:sldMk cId="3745856887" sldId="1322"/>
            <ac:spMk id="6" creationId="{BB8056AE-F1C2-411E-B827-5BAB24D235E7}"/>
          </ac:spMkLst>
        </pc:spChg>
        <pc:spChg chg="add mod">
          <ac:chgData name="Mariah Helgeson" userId="51b1bd1c-374c-4333-91a8-ada6f1cc33a2" providerId="ADAL" clId="{2561BA1A-F32F-064E-9033-AAFC7156500D}" dt="2022-01-25T18:09:15.753" v="37"/>
          <ac:spMkLst>
            <pc:docMk/>
            <pc:sldMk cId="3745856887" sldId="1322"/>
            <ac:spMk id="10" creationId="{8E49FAEE-26B9-E54A-8403-CDB8FD61CB4A}"/>
          </ac:spMkLst>
        </pc:spChg>
        <pc:spChg chg="add mod">
          <ac:chgData name="Mariah Helgeson" userId="51b1bd1c-374c-4333-91a8-ada6f1cc33a2" providerId="ADAL" clId="{2561BA1A-F32F-064E-9033-AAFC7156500D}" dt="2022-01-25T18:09:15.753" v="37"/>
          <ac:spMkLst>
            <pc:docMk/>
            <pc:sldMk cId="3745856887" sldId="1322"/>
            <ac:spMk id="11" creationId="{0B231A36-9043-1545-9251-22AD43AED924}"/>
          </ac:spMkLst>
        </pc:spChg>
        <pc:spChg chg="add mod">
          <ac:chgData name="Mariah Helgeson" userId="51b1bd1c-374c-4333-91a8-ada6f1cc33a2" providerId="ADAL" clId="{2561BA1A-F32F-064E-9033-AAFC7156500D}" dt="2022-01-25T18:09:15.753" v="37"/>
          <ac:spMkLst>
            <pc:docMk/>
            <pc:sldMk cId="3745856887" sldId="1322"/>
            <ac:spMk id="13" creationId="{AE73F623-BDD4-9543-B7E5-CA517C61B15A}"/>
          </ac:spMkLst>
        </pc:spChg>
        <pc:spChg chg="add mod">
          <ac:chgData name="Mariah Helgeson" userId="51b1bd1c-374c-4333-91a8-ada6f1cc33a2" providerId="ADAL" clId="{2561BA1A-F32F-064E-9033-AAFC7156500D}" dt="2022-01-25T18:09:15.753" v="37"/>
          <ac:spMkLst>
            <pc:docMk/>
            <pc:sldMk cId="3745856887" sldId="1322"/>
            <ac:spMk id="14" creationId="{55A3F72E-5232-BA47-9B1C-5C000407874A}"/>
          </ac:spMkLst>
        </pc:spChg>
        <pc:spChg chg="add mod">
          <ac:chgData name="Mariah Helgeson" userId="51b1bd1c-374c-4333-91a8-ada6f1cc33a2" providerId="ADAL" clId="{2561BA1A-F32F-064E-9033-AAFC7156500D}" dt="2022-01-25T18:09:15.753" v="37"/>
          <ac:spMkLst>
            <pc:docMk/>
            <pc:sldMk cId="3745856887" sldId="1322"/>
            <ac:spMk id="18" creationId="{E8503180-52F7-FC4C-AE64-709754225BEF}"/>
          </ac:spMkLst>
        </pc:spChg>
        <pc:spChg chg="add mod">
          <ac:chgData name="Mariah Helgeson" userId="51b1bd1c-374c-4333-91a8-ada6f1cc33a2" providerId="ADAL" clId="{2561BA1A-F32F-064E-9033-AAFC7156500D}" dt="2022-01-25T18:09:15.753" v="37"/>
          <ac:spMkLst>
            <pc:docMk/>
            <pc:sldMk cId="3745856887" sldId="1322"/>
            <ac:spMk id="19" creationId="{9D7BB989-49CE-B34A-8DB4-0D9FD0513B71}"/>
          </ac:spMkLst>
        </pc:spChg>
        <pc:spChg chg="add mod">
          <ac:chgData name="Mariah Helgeson" userId="51b1bd1c-374c-4333-91a8-ada6f1cc33a2" providerId="ADAL" clId="{2561BA1A-F32F-064E-9033-AAFC7156500D}" dt="2022-01-25T18:09:15.753" v="37"/>
          <ac:spMkLst>
            <pc:docMk/>
            <pc:sldMk cId="3745856887" sldId="1322"/>
            <ac:spMk id="20" creationId="{5B041AF3-F17E-6540-86D6-CB498015B706}"/>
          </ac:spMkLst>
        </pc:spChg>
        <pc:spChg chg="add mod">
          <ac:chgData name="Mariah Helgeson" userId="51b1bd1c-374c-4333-91a8-ada6f1cc33a2" providerId="ADAL" clId="{2561BA1A-F32F-064E-9033-AAFC7156500D}" dt="2022-01-25T18:09:15.753" v="37"/>
          <ac:spMkLst>
            <pc:docMk/>
            <pc:sldMk cId="3745856887" sldId="1322"/>
            <ac:spMk id="21" creationId="{D25DC71F-172B-6F45-A0C3-9068EC41D74C}"/>
          </ac:spMkLst>
        </pc:spChg>
        <pc:spChg chg="add mod">
          <ac:chgData name="Mariah Helgeson" userId="51b1bd1c-374c-4333-91a8-ada6f1cc33a2" providerId="ADAL" clId="{2561BA1A-F32F-064E-9033-AAFC7156500D}" dt="2022-01-25T18:09:15.753" v="37"/>
          <ac:spMkLst>
            <pc:docMk/>
            <pc:sldMk cId="3745856887" sldId="1322"/>
            <ac:spMk id="22" creationId="{441CEDDA-E2FA-324F-BF5A-1FC1947197B2}"/>
          </ac:spMkLst>
        </pc:spChg>
        <pc:spChg chg="add mod">
          <ac:chgData name="Mariah Helgeson" userId="51b1bd1c-374c-4333-91a8-ada6f1cc33a2" providerId="ADAL" clId="{2561BA1A-F32F-064E-9033-AAFC7156500D}" dt="2022-01-25T18:09:15.753" v="37"/>
          <ac:spMkLst>
            <pc:docMk/>
            <pc:sldMk cId="3745856887" sldId="1322"/>
            <ac:spMk id="23" creationId="{2C257433-8637-AF46-A5B3-A0BDB27DCB4F}"/>
          </ac:spMkLst>
        </pc:spChg>
        <pc:spChg chg="add mod">
          <ac:chgData name="Mariah Helgeson" userId="51b1bd1c-374c-4333-91a8-ada6f1cc33a2" providerId="ADAL" clId="{2561BA1A-F32F-064E-9033-AAFC7156500D}" dt="2022-01-25T18:09:15.753" v="37"/>
          <ac:spMkLst>
            <pc:docMk/>
            <pc:sldMk cId="3745856887" sldId="1322"/>
            <ac:spMk id="24" creationId="{F22457B2-83A4-A348-9564-BA704880739D}"/>
          </ac:spMkLst>
        </pc:spChg>
      </pc:sldChg>
      <pc:sldChg chg="addSp modSp mod chgLayout">
        <pc:chgData name="Mariah Helgeson" userId="51b1bd1c-374c-4333-91a8-ada6f1cc33a2" providerId="ADAL" clId="{2561BA1A-F32F-064E-9033-AAFC7156500D}" dt="2022-01-25T20:02:29.854" v="3648" actId="700"/>
        <pc:sldMkLst>
          <pc:docMk/>
          <pc:sldMk cId="2491321612" sldId="1323"/>
        </pc:sldMkLst>
        <pc:spChg chg="add mod ord">
          <ac:chgData name="Mariah Helgeson" userId="51b1bd1c-374c-4333-91a8-ada6f1cc33a2" providerId="ADAL" clId="{2561BA1A-F32F-064E-9033-AAFC7156500D}" dt="2022-01-25T20:02:29.854" v="3648" actId="700"/>
          <ac:spMkLst>
            <pc:docMk/>
            <pc:sldMk cId="2491321612" sldId="1323"/>
            <ac:spMk id="2" creationId="{E3F575BB-E93F-DC4B-9D60-A14CDE52B105}"/>
          </ac:spMkLst>
        </pc:spChg>
        <pc:spChg chg="mod ord">
          <ac:chgData name="Mariah Helgeson" userId="51b1bd1c-374c-4333-91a8-ada6f1cc33a2" providerId="ADAL" clId="{2561BA1A-F32F-064E-9033-AAFC7156500D}" dt="2022-01-25T20:02:29.854" v="3648" actId="700"/>
          <ac:spMkLst>
            <pc:docMk/>
            <pc:sldMk cId="2491321612" sldId="1323"/>
            <ac:spMk id="4" creationId="{FEA51558-2DEB-DB4F-B565-0BA89F4F0B01}"/>
          </ac:spMkLst>
        </pc:spChg>
        <pc:spChg chg="add mod ord">
          <ac:chgData name="Mariah Helgeson" userId="51b1bd1c-374c-4333-91a8-ada6f1cc33a2" providerId="ADAL" clId="{2561BA1A-F32F-064E-9033-AAFC7156500D}" dt="2022-01-25T20:02:29.854" v="3648" actId="700"/>
          <ac:spMkLst>
            <pc:docMk/>
            <pc:sldMk cId="2491321612" sldId="1323"/>
            <ac:spMk id="6" creationId="{2BC1FDC9-494F-1C41-8E22-51356D88A8B7}"/>
          </ac:spMkLst>
        </pc:spChg>
        <pc:spChg chg="add mod">
          <ac:chgData name="Mariah Helgeson" userId="51b1bd1c-374c-4333-91a8-ada6f1cc33a2" providerId="ADAL" clId="{2561BA1A-F32F-064E-9033-AAFC7156500D}" dt="2022-01-25T19:31:24.268" v="3209"/>
          <ac:spMkLst>
            <pc:docMk/>
            <pc:sldMk cId="2491321612" sldId="1323"/>
            <ac:spMk id="10" creationId="{2CBA4950-DCEF-1740-8682-EB5122B31871}"/>
          </ac:spMkLst>
        </pc:spChg>
        <pc:spChg chg="add mod">
          <ac:chgData name="Mariah Helgeson" userId="51b1bd1c-374c-4333-91a8-ada6f1cc33a2" providerId="ADAL" clId="{2561BA1A-F32F-064E-9033-AAFC7156500D}" dt="2022-01-25T19:31:24.268" v="3209"/>
          <ac:spMkLst>
            <pc:docMk/>
            <pc:sldMk cId="2491321612" sldId="1323"/>
            <ac:spMk id="11" creationId="{7FD4E124-6587-584F-8438-DCAFAB45B0CE}"/>
          </ac:spMkLst>
        </pc:spChg>
        <pc:spChg chg="add mod">
          <ac:chgData name="Mariah Helgeson" userId="51b1bd1c-374c-4333-91a8-ada6f1cc33a2" providerId="ADAL" clId="{2561BA1A-F32F-064E-9033-AAFC7156500D}" dt="2022-01-25T19:31:24.268" v="3209"/>
          <ac:spMkLst>
            <pc:docMk/>
            <pc:sldMk cId="2491321612" sldId="1323"/>
            <ac:spMk id="12" creationId="{8927D36C-AAB3-3442-B8D1-5756E09FF1FE}"/>
          </ac:spMkLst>
        </pc:spChg>
        <pc:spChg chg="add mod">
          <ac:chgData name="Mariah Helgeson" userId="51b1bd1c-374c-4333-91a8-ada6f1cc33a2" providerId="ADAL" clId="{2561BA1A-F32F-064E-9033-AAFC7156500D}" dt="2022-01-25T19:31:24.268" v="3209"/>
          <ac:spMkLst>
            <pc:docMk/>
            <pc:sldMk cId="2491321612" sldId="1323"/>
            <ac:spMk id="13" creationId="{5F46F4D1-8049-CC4B-BAE9-9E9674BAF738}"/>
          </ac:spMkLst>
        </pc:spChg>
        <pc:spChg chg="add mod">
          <ac:chgData name="Mariah Helgeson" userId="51b1bd1c-374c-4333-91a8-ada6f1cc33a2" providerId="ADAL" clId="{2561BA1A-F32F-064E-9033-AAFC7156500D}" dt="2022-01-25T19:31:24.268" v="3209"/>
          <ac:spMkLst>
            <pc:docMk/>
            <pc:sldMk cId="2491321612" sldId="1323"/>
            <ac:spMk id="14" creationId="{2F04C926-7884-AC41-A11F-FED29F1816EB}"/>
          </ac:spMkLst>
        </pc:spChg>
        <pc:spChg chg="add mod">
          <ac:chgData name="Mariah Helgeson" userId="51b1bd1c-374c-4333-91a8-ada6f1cc33a2" providerId="ADAL" clId="{2561BA1A-F32F-064E-9033-AAFC7156500D}" dt="2022-01-25T19:31:24.268" v="3209"/>
          <ac:spMkLst>
            <pc:docMk/>
            <pc:sldMk cId="2491321612" sldId="1323"/>
            <ac:spMk id="15" creationId="{C7B7AF60-4103-C748-9E4A-12C7E951FD28}"/>
          </ac:spMkLst>
        </pc:spChg>
        <pc:spChg chg="add mod">
          <ac:chgData name="Mariah Helgeson" userId="51b1bd1c-374c-4333-91a8-ada6f1cc33a2" providerId="ADAL" clId="{2561BA1A-F32F-064E-9033-AAFC7156500D}" dt="2022-01-25T19:43:26.593" v="3424"/>
          <ac:spMkLst>
            <pc:docMk/>
            <pc:sldMk cId="2491321612" sldId="1323"/>
            <ac:spMk id="16" creationId="{67BA2E49-B672-7F4C-94CF-9D95C472C02A}"/>
          </ac:spMkLst>
        </pc:spChg>
      </pc:sldChg>
      <pc:sldChg chg="modSp add mod chgLayout">
        <pc:chgData name="Mariah Helgeson" userId="51b1bd1c-374c-4333-91a8-ada6f1cc33a2" providerId="ADAL" clId="{2561BA1A-F32F-064E-9033-AAFC7156500D}" dt="2022-01-25T20:02:29.854" v="3648" actId="700"/>
        <pc:sldMkLst>
          <pc:docMk/>
          <pc:sldMk cId="1321983110" sldId="1324"/>
        </pc:sldMkLst>
        <pc:spChg chg="mod ord">
          <ac:chgData name="Mariah Helgeson" userId="51b1bd1c-374c-4333-91a8-ada6f1cc33a2" providerId="ADAL" clId="{2561BA1A-F32F-064E-9033-AAFC7156500D}" dt="2022-01-25T20:02:29.854" v="3648" actId="700"/>
          <ac:spMkLst>
            <pc:docMk/>
            <pc:sldMk cId="1321983110" sldId="1324"/>
            <ac:spMk id="2" creationId="{819520DF-87D7-4728-A84B-FD8D941E7514}"/>
          </ac:spMkLst>
        </pc:spChg>
        <pc:spChg chg="mod ord">
          <ac:chgData name="Mariah Helgeson" userId="51b1bd1c-374c-4333-91a8-ada6f1cc33a2" providerId="ADAL" clId="{2561BA1A-F32F-064E-9033-AAFC7156500D}" dt="2022-01-25T20:02:29.854" v="3648" actId="700"/>
          <ac:spMkLst>
            <pc:docMk/>
            <pc:sldMk cId="1321983110" sldId="1324"/>
            <ac:spMk id="3" creationId="{6CD48474-9175-43DE-8BD2-D6EA8298841A}"/>
          </ac:spMkLst>
        </pc:spChg>
        <pc:spChg chg="mod ord">
          <ac:chgData name="Mariah Helgeson" userId="51b1bd1c-374c-4333-91a8-ada6f1cc33a2" providerId="ADAL" clId="{2561BA1A-F32F-064E-9033-AAFC7156500D}" dt="2022-01-25T20:02:29.854" v="3648" actId="700"/>
          <ac:spMkLst>
            <pc:docMk/>
            <pc:sldMk cId="1321983110" sldId="1324"/>
            <ac:spMk id="6" creationId="{BB8056AE-F1C2-411E-B827-5BAB24D235E7}"/>
          </ac:spMkLst>
        </pc:spChg>
        <pc:spChg chg="mod">
          <ac:chgData name="Mariah Helgeson" userId="51b1bd1c-374c-4333-91a8-ada6f1cc33a2" providerId="ADAL" clId="{2561BA1A-F32F-064E-9033-AAFC7156500D}" dt="2022-01-25T19:56:58.678" v="3620" actId="14100"/>
          <ac:spMkLst>
            <pc:docMk/>
            <pc:sldMk cId="1321983110" sldId="1324"/>
            <ac:spMk id="12" creationId="{1FF78B40-BFF5-4627-9147-7C7EE0D316A0}"/>
          </ac:spMkLst>
        </pc:spChg>
      </pc:sldChg>
      <pc:sldChg chg="add del">
        <pc:chgData name="Mariah Helgeson" userId="51b1bd1c-374c-4333-91a8-ada6f1cc33a2" providerId="ADAL" clId="{2561BA1A-F32F-064E-9033-AAFC7156500D}" dt="2022-01-25T19:55:52.350" v="3585" actId="2890"/>
        <pc:sldMkLst>
          <pc:docMk/>
          <pc:sldMk cId="2653797323" sldId="1324"/>
        </pc:sldMkLst>
      </pc:sldChg>
      <pc:sldChg chg="modSp add mod">
        <pc:chgData name="Mariah Helgeson" userId="51b1bd1c-374c-4333-91a8-ada6f1cc33a2" providerId="ADAL" clId="{2561BA1A-F32F-064E-9033-AAFC7156500D}" dt="2022-01-25T20:14:13.096" v="3895" actId="113"/>
        <pc:sldMkLst>
          <pc:docMk/>
          <pc:sldMk cId="1588914081" sldId="1325"/>
        </pc:sldMkLst>
        <pc:spChg chg="mod">
          <ac:chgData name="Mariah Helgeson" userId="51b1bd1c-374c-4333-91a8-ada6f1cc33a2" providerId="ADAL" clId="{2561BA1A-F32F-064E-9033-AAFC7156500D}" dt="2022-01-25T20:14:13.096" v="3895" actId="113"/>
          <ac:spMkLst>
            <pc:docMk/>
            <pc:sldMk cId="1588914081" sldId="1325"/>
            <ac:spMk id="75780" creationId="{C0E1592F-F906-47B5-ACC0-7705DEDC51F6}"/>
          </ac:spMkLst>
        </pc:spChg>
      </pc:sldChg>
      <pc:sldChg chg="modSp add mod">
        <pc:chgData name="Mariah Helgeson" userId="51b1bd1c-374c-4333-91a8-ada6f1cc33a2" providerId="ADAL" clId="{2561BA1A-F32F-064E-9033-AAFC7156500D}" dt="2022-01-25T20:51:06.186" v="4263" actId="20577"/>
        <pc:sldMkLst>
          <pc:docMk/>
          <pc:sldMk cId="960884664" sldId="1326"/>
        </pc:sldMkLst>
        <pc:spChg chg="mod">
          <ac:chgData name="Mariah Helgeson" userId="51b1bd1c-374c-4333-91a8-ada6f1cc33a2" providerId="ADAL" clId="{2561BA1A-F32F-064E-9033-AAFC7156500D}" dt="2022-01-25T20:51:06.186" v="4263" actId="20577"/>
          <ac:spMkLst>
            <pc:docMk/>
            <pc:sldMk cId="960884664" sldId="1326"/>
            <ac:spMk id="11" creationId="{5D49E709-5ED2-402A-86EE-209FB9882ABB}"/>
          </ac:spMkLst>
        </pc:spChg>
      </pc:sldChg>
      <pc:sldChg chg="addSp delSp modSp add mod">
        <pc:chgData name="Mariah Helgeson" userId="51b1bd1c-374c-4333-91a8-ada6f1cc33a2" providerId="ADAL" clId="{2561BA1A-F32F-064E-9033-AAFC7156500D}" dt="2022-01-31T20:40:01.246" v="6761" actId="20577"/>
        <pc:sldMkLst>
          <pc:docMk/>
          <pc:sldMk cId="3188588154" sldId="1327"/>
        </pc:sldMkLst>
        <pc:spChg chg="mod">
          <ac:chgData name="Mariah Helgeson" userId="51b1bd1c-374c-4333-91a8-ada6f1cc33a2" providerId="ADAL" clId="{2561BA1A-F32F-064E-9033-AAFC7156500D}" dt="2022-01-31T20:40:01.246" v="6761" actId="20577"/>
          <ac:spMkLst>
            <pc:docMk/>
            <pc:sldMk cId="3188588154" sldId="1327"/>
            <ac:spMk id="20" creationId="{B9F39A42-75C5-8B4C-AB83-3F723FD66708}"/>
          </ac:spMkLst>
        </pc:spChg>
        <pc:picChg chg="add del mod">
          <ac:chgData name="Mariah Helgeson" userId="51b1bd1c-374c-4333-91a8-ada6f1cc33a2" providerId="ADAL" clId="{2561BA1A-F32F-064E-9033-AAFC7156500D}" dt="2022-01-31T20:36:58.184" v="6727" actId="478"/>
          <ac:picMkLst>
            <pc:docMk/>
            <pc:sldMk cId="3188588154" sldId="1327"/>
            <ac:picMk id="21" creationId="{02E187FA-590C-834F-91C8-BED87AF138CD}"/>
          </ac:picMkLst>
        </pc:picChg>
      </pc:sldChg>
      <pc:sldChg chg="modSp mod">
        <pc:chgData name="Mariah Helgeson" userId="51b1bd1c-374c-4333-91a8-ada6f1cc33a2" providerId="ADAL" clId="{2561BA1A-F32F-064E-9033-AAFC7156500D}" dt="2022-02-02T00:12:56.181" v="20766" actId="255"/>
        <pc:sldMkLst>
          <pc:docMk/>
          <pc:sldMk cId="3252275204" sldId="1329"/>
        </pc:sldMkLst>
        <pc:spChg chg="mod">
          <ac:chgData name="Mariah Helgeson" userId="51b1bd1c-374c-4333-91a8-ada6f1cc33a2" providerId="ADAL" clId="{2561BA1A-F32F-064E-9033-AAFC7156500D}" dt="2022-02-02T00:12:56.181" v="20766" actId="255"/>
          <ac:spMkLst>
            <pc:docMk/>
            <pc:sldMk cId="3252275204" sldId="1329"/>
            <ac:spMk id="4" creationId="{3A71FAE3-1D03-7141-A345-0461B6A1150C}"/>
          </ac:spMkLst>
        </pc:spChg>
      </pc:sldChg>
      <pc:sldChg chg="addSp delSp modSp add mod">
        <pc:chgData name="Mariah Helgeson" userId="51b1bd1c-374c-4333-91a8-ada6f1cc33a2" providerId="ADAL" clId="{2561BA1A-F32F-064E-9033-AAFC7156500D}" dt="2022-02-01T21:14:15.823" v="12305" actId="255"/>
        <pc:sldMkLst>
          <pc:docMk/>
          <pc:sldMk cId="1291258343" sldId="1333"/>
        </pc:sldMkLst>
        <pc:spChg chg="mod">
          <ac:chgData name="Mariah Helgeson" userId="51b1bd1c-374c-4333-91a8-ada6f1cc33a2" providerId="ADAL" clId="{2561BA1A-F32F-064E-9033-AAFC7156500D}" dt="2022-02-01T21:14:15.823" v="12305" actId="255"/>
          <ac:spMkLst>
            <pc:docMk/>
            <pc:sldMk cId="1291258343" sldId="1333"/>
            <ac:spMk id="25" creationId="{E5FB1BCA-C221-A54B-BAB0-799ABBA4F371}"/>
          </ac:spMkLst>
        </pc:spChg>
        <pc:spChg chg="add del mod">
          <ac:chgData name="Mariah Helgeson" userId="51b1bd1c-374c-4333-91a8-ada6f1cc33a2" providerId="ADAL" clId="{2561BA1A-F32F-064E-9033-AAFC7156500D}" dt="2022-02-01T21:13:47.459" v="12300"/>
          <ac:spMkLst>
            <pc:docMk/>
            <pc:sldMk cId="1291258343" sldId="1333"/>
            <ac:spMk id="26" creationId="{BEFAE8AF-2521-8749-82B3-2319935FF0E1}"/>
          </ac:spMkLst>
        </pc:spChg>
        <pc:spChg chg="add del mod">
          <ac:chgData name="Mariah Helgeson" userId="51b1bd1c-374c-4333-91a8-ada6f1cc33a2" providerId="ADAL" clId="{2561BA1A-F32F-064E-9033-AAFC7156500D}" dt="2022-02-01T21:12:39.862" v="12278"/>
          <ac:spMkLst>
            <pc:docMk/>
            <pc:sldMk cId="1291258343" sldId="1333"/>
            <ac:spMk id="27" creationId="{29DB1406-E6A0-DB4A-B047-64845020BFCE}"/>
          </ac:spMkLst>
        </pc:spChg>
        <pc:picChg chg="del mod">
          <ac:chgData name="Mariah Helgeson" userId="51b1bd1c-374c-4333-91a8-ada6f1cc33a2" providerId="ADAL" clId="{2561BA1A-F32F-064E-9033-AAFC7156500D}" dt="2022-02-01T21:12:47.043" v="12282" actId="478"/>
          <ac:picMkLst>
            <pc:docMk/>
            <pc:sldMk cId="1291258343" sldId="1333"/>
            <ac:picMk id="117762" creationId="{3002B8D0-8DB5-4ED5-A4B4-0DFBFBBA7919}"/>
          </ac:picMkLst>
        </pc:picChg>
      </pc:sldChg>
      <pc:sldChg chg="delSp modSp add mod">
        <pc:chgData name="Mariah Helgeson" userId="51b1bd1c-374c-4333-91a8-ada6f1cc33a2" providerId="ADAL" clId="{2561BA1A-F32F-064E-9033-AAFC7156500D}" dt="2022-02-01T21:22:25.156" v="13952" actId="20577"/>
        <pc:sldMkLst>
          <pc:docMk/>
          <pc:sldMk cId="541390929" sldId="1334"/>
        </pc:sldMkLst>
        <pc:spChg chg="mod">
          <ac:chgData name="Mariah Helgeson" userId="51b1bd1c-374c-4333-91a8-ada6f1cc33a2" providerId="ADAL" clId="{2561BA1A-F32F-064E-9033-AAFC7156500D}" dt="2022-02-01T21:22:25.156" v="13952" actId="20577"/>
          <ac:spMkLst>
            <pc:docMk/>
            <pc:sldMk cId="541390929" sldId="1334"/>
            <ac:spMk id="25" creationId="{51520193-76BF-5A48-A7E6-09807235DBD6}"/>
          </ac:spMkLst>
        </pc:spChg>
        <pc:picChg chg="del">
          <ac:chgData name="Mariah Helgeson" userId="51b1bd1c-374c-4333-91a8-ada6f1cc33a2" providerId="ADAL" clId="{2561BA1A-F32F-064E-9033-AAFC7156500D}" dt="2022-02-01T21:22:19.596" v="13949" actId="478"/>
          <ac:picMkLst>
            <pc:docMk/>
            <pc:sldMk cId="541390929" sldId="1334"/>
            <ac:picMk id="119810" creationId="{D3D5663B-A62C-4235-958B-4EBCAF8AB633}"/>
          </ac:picMkLst>
        </pc:picChg>
      </pc:sldChg>
      <pc:sldChg chg="add del">
        <pc:chgData name="Mariah Helgeson" userId="51b1bd1c-374c-4333-91a8-ada6f1cc33a2" providerId="ADAL" clId="{2561BA1A-F32F-064E-9033-AAFC7156500D}" dt="2022-02-01T21:25:20.337" v="14313" actId="2890"/>
        <pc:sldMkLst>
          <pc:docMk/>
          <pc:sldMk cId="1521203539" sldId="1335"/>
        </pc:sldMkLst>
      </pc:sldChg>
      <pc:sldChg chg="delSp modSp add mod ord">
        <pc:chgData name="Mariah Helgeson" userId="51b1bd1c-374c-4333-91a8-ada6f1cc33a2" providerId="ADAL" clId="{2561BA1A-F32F-064E-9033-AAFC7156500D}" dt="2022-02-01T21:27:22.170" v="14693" actId="20577"/>
        <pc:sldMkLst>
          <pc:docMk/>
          <pc:sldMk cId="4263383864" sldId="1335"/>
        </pc:sldMkLst>
        <pc:spChg chg="mod">
          <ac:chgData name="Mariah Helgeson" userId="51b1bd1c-374c-4333-91a8-ada6f1cc33a2" providerId="ADAL" clId="{2561BA1A-F32F-064E-9033-AAFC7156500D}" dt="2022-02-01T21:27:22.170" v="14693" actId="20577"/>
          <ac:spMkLst>
            <pc:docMk/>
            <pc:sldMk cId="4263383864" sldId="1335"/>
            <ac:spMk id="25" creationId="{F0D1A2CF-70F8-AE45-8E09-DFD37099C696}"/>
          </ac:spMkLst>
        </pc:spChg>
        <pc:picChg chg="del">
          <ac:chgData name="Mariah Helgeson" userId="51b1bd1c-374c-4333-91a8-ada6f1cc33a2" providerId="ADAL" clId="{2561BA1A-F32F-064E-9033-AAFC7156500D}" dt="2022-02-01T21:26:42.508" v="14610" actId="478"/>
          <ac:picMkLst>
            <pc:docMk/>
            <pc:sldMk cId="4263383864" sldId="1335"/>
            <ac:picMk id="132098" creationId="{C2CE9EBD-FD87-4B4A-B48D-69A2D868445D}"/>
          </ac:picMkLst>
        </pc:picChg>
      </pc:sldChg>
      <pc:sldChg chg="delSp modSp add mod">
        <pc:chgData name="Mariah Helgeson" userId="51b1bd1c-374c-4333-91a8-ada6f1cc33a2" providerId="ADAL" clId="{2561BA1A-F32F-064E-9033-AAFC7156500D}" dt="2022-02-01T21:34:05.204" v="16309" actId="255"/>
        <pc:sldMkLst>
          <pc:docMk/>
          <pc:sldMk cId="46128594" sldId="1336"/>
        </pc:sldMkLst>
        <pc:spChg chg="mod">
          <ac:chgData name="Mariah Helgeson" userId="51b1bd1c-374c-4333-91a8-ada6f1cc33a2" providerId="ADAL" clId="{2561BA1A-F32F-064E-9033-AAFC7156500D}" dt="2022-02-01T21:34:05.204" v="16309" actId="255"/>
          <ac:spMkLst>
            <pc:docMk/>
            <pc:sldMk cId="46128594" sldId="1336"/>
            <ac:spMk id="25" creationId="{29DCDD0B-5036-AA47-9FB4-64E6721DDCD5}"/>
          </ac:spMkLst>
        </pc:spChg>
        <pc:picChg chg="del">
          <ac:chgData name="Mariah Helgeson" userId="51b1bd1c-374c-4333-91a8-ada6f1cc33a2" providerId="ADAL" clId="{2561BA1A-F32F-064E-9033-AAFC7156500D}" dt="2022-02-01T21:34:01.923" v="16308" actId="478"/>
          <ac:picMkLst>
            <pc:docMk/>
            <pc:sldMk cId="46128594" sldId="1336"/>
            <ac:picMk id="130050" creationId="{B2CB0DC2-677E-4CE3-B877-04EA1C71BFEA}"/>
          </ac:picMkLst>
        </pc:picChg>
      </pc:sldChg>
      <pc:sldChg chg="modSp add mod ord">
        <pc:chgData name="Mariah Helgeson" userId="51b1bd1c-374c-4333-91a8-ada6f1cc33a2" providerId="ADAL" clId="{2561BA1A-F32F-064E-9033-AAFC7156500D}" dt="2022-02-01T22:44:16.582" v="17588" actId="20578"/>
        <pc:sldMkLst>
          <pc:docMk/>
          <pc:sldMk cId="171024818" sldId="1339"/>
        </pc:sldMkLst>
        <pc:spChg chg="mod">
          <ac:chgData name="Mariah Helgeson" userId="51b1bd1c-374c-4333-91a8-ada6f1cc33a2" providerId="ADAL" clId="{2561BA1A-F32F-064E-9033-AAFC7156500D}" dt="2022-02-01T22:44:10.632" v="17587" actId="255"/>
          <ac:spMkLst>
            <pc:docMk/>
            <pc:sldMk cId="171024818" sldId="1339"/>
            <ac:spMk id="20" creationId="{847C0C09-A69A-D14C-9EE2-B715EAAB39B1}"/>
          </ac:spMkLst>
        </pc:spChg>
      </pc:sldChg>
      <pc:sldChg chg="delSp modSp add mod">
        <pc:chgData name="Mariah Helgeson" userId="51b1bd1c-374c-4333-91a8-ada6f1cc33a2" providerId="ADAL" clId="{2561BA1A-F32F-064E-9033-AAFC7156500D}" dt="2022-02-01T23:05:19.066" v="19423" actId="478"/>
        <pc:sldMkLst>
          <pc:docMk/>
          <pc:sldMk cId="289298785" sldId="1340"/>
        </pc:sldMkLst>
        <pc:spChg chg="mod">
          <ac:chgData name="Mariah Helgeson" userId="51b1bd1c-374c-4333-91a8-ada6f1cc33a2" providerId="ADAL" clId="{2561BA1A-F32F-064E-9033-AAFC7156500D}" dt="2022-02-01T22:59:22.422" v="19422" actId="255"/>
          <ac:spMkLst>
            <pc:docMk/>
            <pc:sldMk cId="289298785" sldId="1340"/>
            <ac:spMk id="46" creationId="{5B4A753E-062A-334F-AE25-F67BF60F372E}"/>
          </ac:spMkLst>
        </pc:spChg>
        <pc:picChg chg="del">
          <ac:chgData name="Mariah Helgeson" userId="51b1bd1c-374c-4333-91a8-ada6f1cc33a2" providerId="ADAL" clId="{2561BA1A-F32F-064E-9033-AAFC7156500D}" dt="2022-02-01T23:05:19.066" v="19423" actId="478"/>
          <ac:picMkLst>
            <pc:docMk/>
            <pc:sldMk cId="289298785" sldId="1340"/>
            <ac:picMk id="115714" creationId="{9349B2D0-FB5A-4894-BD03-E1FD5DAEA978}"/>
          </ac:picMkLst>
        </pc:picChg>
      </pc:sldChg>
      <pc:sldChg chg="modSp add mod">
        <pc:chgData name="Mariah Helgeson" userId="51b1bd1c-374c-4333-91a8-ada6f1cc33a2" providerId="ADAL" clId="{2561BA1A-F32F-064E-9033-AAFC7156500D}" dt="2022-02-01T23:11:20.684" v="20647" actId="20577"/>
        <pc:sldMkLst>
          <pc:docMk/>
          <pc:sldMk cId="1902170492" sldId="1343"/>
        </pc:sldMkLst>
        <pc:spChg chg="mod">
          <ac:chgData name="Mariah Helgeson" userId="51b1bd1c-374c-4333-91a8-ada6f1cc33a2" providerId="ADAL" clId="{2561BA1A-F32F-064E-9033-AAFC7156500D}" dt="2022-02-01T23:11:20.684" v="20647" actId="20577"/>
          <ac:spMkLst>
            <pc:docMk/>
            <pc:sldMk cId="1902170492" sldId="1343"/>
            <ac:spMk id="24" creationId="{F6B4046D-AE40-C048-8A5E-50BB99261C0A}"/>
          </ac:spMkLst>
        </pc:spChg>
      </pc:sldChg>
      <pc:sldMasterChg chg="modSldLayout">
        <pc:chgData name="Mariah Helgeson" userId="51b1bd1c-374c-4333-91a8-ada6f1cc33a2" providerId="ADAL" clId="{2561BA1A-F32F-064E-9033-AAFC7156500D}" dt="2022-01-25T20:30:56.536" v="4074"/>
        <pc:sldMasterMkLst>
          <pc:docMk/>
          <pc:sldMasterMk cId="0" sldId="2147483774"/>
        </pc:sldMasterMkLst>
        <pc:sldLayoutChg chg="addSp delSp modSp mod">
          <pc:chgData name="Mariah Helgeson" userId="51b1bd1c-374c-4333-91a8-ada6f1cc33a2" providerId="ADAL" clId="{2561BA1A-F32F-064E-9033-AAFC7156500D}" dt="2022-01-25T20:30:56.536" v="4074"/>
          <pc:sldLayoutMkLst>
            <pc:docMk/>
            <pc:sldMasterMk cId="0" sldId="2147483672"/>
            <pc:sldLayoutMk cId="4105812837" sldId="2147483747"/>
          </pc:sldLayoutMkLst>
          <pc:spChg chg="add del mod">
            <ac:chgData name="Mariah Helgeson" userId="51b1bd1c-374c-4333-91a8-ada6f1cc33a2" providerId="ADAL" clId="{2561BA1A-F32F-064E-9033-AAFC7156500D}" dt="2022-01-25T20:30:56.536" v="4074"/>
            <ac:spMkLst>
              <pc:docMk/>
              <pc:sldMasterMk cId="0" sldId="2147483672"/>
              <pc:sldLayoutMk cId="4105812837" sldId="2147483747"/>
              <ac:spMk id="4" creationId="{3BC34951-E737-2A49-907F-CA4AD262C389}"/>
            </ac:spMkLst>
          </pc:spChg>
        </pc:sldLayoutChg>
      </pc:sldMasterChg>
      <pc:sldMasterChg chg="del delSldLayout">
        <pc:chgData name="Mariah Helgeson" userId="51b1bd1c-374c-4333-91a8-ada6f1cc33a2" providerId="ADAL" clId="{2561BA1A-F32F-064E-9033-AAFC7156500D}" dt="2022-01-25T20:02:29.854" v="3648" actId="700"/>
        <pc:sldMasterMkLst>
          <pc:docMk/>
          <pc:sldMasterMk cId="0" sldId="2147483827"/>
        </pc:sldMasterMkLst>
        <pc:sldLayoutChg chg="del">
          <pc:chgData name="Mariah Helgeson" userId="51b1bd1c-374c-4333-91a8-ada6f1cc33a2" providerId="ADAL" clId="{2561BA1A-F32F-064E-9033-AAFC7156500D}" dt="2022-01-25T20:02:29.854" v="3648" actId="700"/>
          <pc:sldLayoutMkLst>
            <pc:docMk/>
            <pc:sldMasterMk cId="0" sldId="2147483827"/>
            <pc:sldLayoutMk cId="1333245743" sldId="2147483883"/>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3253336899" sldId="2147483884"/>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939829507" sldId="2147483885"/>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154598045" sldId="2147483886"/>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4196654249" sldId="2147483887"/>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482693942" sldId="2147483888"/>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1111385815" sldId="2147483889"/>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369087293" sldId="2147483890"/>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3512504971" sldId="2147483891"/>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929407757" sldId="2147483892"/>
          </pc:sldLayoutMkLst>
        </pc:sldLayoutChg>
        <pc:sldLayoutChg chg="del">
          <pc:chgData name="Mariah Helgeson" userId="51b1bd1c-374c-4333-91a8-ada6f1cc33a2" providerId="ADAL" clId="{2561BA1A-F32F-064E-9033-AAFC7156500D}" dt="2022-01-25T20:02:29.854" v="3648" actId="700"/>
          <pc:sldLayoutMkLst>
            <pc:docMk/>
            <pc:sldMasterMk cId="0" sldId="2147483827"/>
            <pc:sldLayoutMk cId="2165994318" sldId="2147483893"/>
          </pc:sldLayoutMkLst>
        </pc:sldLayoutChg>
      </pc:sldMasterChg>
      <pc:sldMasterChg chg="del delSldLayout">
        <pc:chgData name="Mariah Helgeson" userId="51b1bd1c-374c-4333-91a8-ada6f1cc33a2" providerId="ADAL" clId="{2561BA1A-F32F-064E-9033-AAFC7156500D}" dt="2022-01-25T20:02:29.854" v="3648" actId="700"/>
        <pc:sldMasterMkLst>
          <pc:docMk/>
          <pc:sldMasterMk cId="0" sldId="2147483894"/>
        </pc:sldMasterMkLst>
        <pc:sldLayoutChg chg="del">
          <pc:chgData name="Mariah Helgeson" userId="51b1bd1c-374c-4333-91a8-ada6f1cc33a2" providerId="ADAL" clId="{2561BA1A-F32F-064E-9033-AAFC7156500D}" dt="2022-01-25T20:02:29.854" v="3648" actId="700"/>
          <pc:sldLayoutMkLst>
            <pc:docMk/>
            <pc:sldMasterMk cId="0" sldId="2147483894"/>
            <pc:sldLayoutMk cId="1333245743" sldId="2147483895"/>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3253336899" sldId="2147483896"/>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939829507" sldId="2147483897"/>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154598045" sldId="2147483898"/>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4196654249" sldId="2147483899"/>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482693942" sldId="2147483900"/>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1111385815" sldId="2147483901"/>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369087293" sldId="2147483902"/>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3512504971" sldId="2147483903"/>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929407757" sldId="2147483904"/>
          </pc:sldLayoutMkLst>
        </pc:sldLayoutChg>
        <pc:sldLayoutChg chg="del">
          <pc:chgData name="Mariah Helgeson" userId="51b1bd1c-374c-4333-91a8-ada6f1cc33a2" providerId="ADAL" clId="{2561BA1A-F32F-064E-9033-AAFC7156500D}" dt="2022-01-25T20:02:29.854" v="3648" actId="700"/>
          <pc:sldLayoutMkLst>
            <pc:docMk/>
            <pc:sldMasterMk cId="0" sldId="2147483894"/>
            <pc:sldLayoutMk cId="2165994318" sldId="2147483905"/>
          </pc:sldLayoutMkLst>
        </pc:sldLayoutChg>
      </pc:sldMasterChg>
    </pc:docChg>
  </pc:docChgLst>
  <pc:docChgLst>
    <pc:chgData name="Berta Hartig" userId="S::bertashermerhartig_gmail.com#ext#@drbconsult.onmicrosoft.com::258830c1-dd6b-4d36-ab15-e8823ec3e68f" providerId="AD" clId="Web-{210CB154-3D0F-4F47-DD76-5B8D8503E823}"/>
    <pc:docChg chg="modSld">
      <pc:chgData name="Berta Hartig" userId="S::bertashermerhartig_gmail.com#ext#@drbconsult.onmicrosoft.com::258830c1-dd6b-4d36-ab15-e8823ec3e68f" providerId="AD" clId="Web-{210CB154-3D0F-4F47-DD76-5B8D8503E823}" dt="2022-01-28T06:40:51.880" v="6" actId="1076"/>
      <pc:docMkLst>
        <pc:docMk/>
      </pc:docMkLst>
      <pc:sldChg chg="modSp">
        <pc:chgData name="Berta Hartig" userId="S::bertashermerhartig_gmail.com#ext#@drbconsult.onmicrosoft.com::258830c1-dd6b-4d36-ab15-e8823ec3e68f" providerId="AD" clId="Web-{210CB154-3D0F-4F47-DD76-5B8D8503E823}" dt="2022-01-28T06:20:37.607" v="5" actId="20577"/>
        <pc:sldMkLst>
          <pc:docMk/>
          <pc:sldMk cId="1599953684" sldId="423"/>
        </pc:sldMkLst>
        <pc:spChg chg="mod">
          <ac:chgData name="Berta Hartig" userId="S::bertashermerhartig_gmail.com#ext#@drbconsult.onmicrosoft.com::258830c1-dd6b-4d36-ab15-e8823ec3e68f" providerId="AD" clId="Web-{210CB154-3D0F-4F47-DD76-5B8D8503E823}" dt="2022-01-28T06:20:37.607" v="5" actId="20577"/>
          <ac:spMkLst>
            <pc:docMk/>
            <pc:sldMk cId="1599953684" sldId="423"/>
            <ac:spMk id="3" creationId="{6CD48474-9175-43DE-8BD2-D6EA8298841A}"/>
          </ac:spMkLst>
        </pc:spChg>
      </pc:sldChg>
      <pc:sldChg chg="modSp">
        <pc:chgData name="Berta Hartig" userId="S::bertashermerhartig_gmail.com#ext#@drbconsult.onmicrosoft.com::258830c1-dd6b-4d36-ab15-e8823ec3e68f" providerId="AD" clId="Web-{210CB154-3D0F-4F47-DD76-5B8D8503E823}" dt="2022-01-28T06:40:51.880" v="6" actId="1076"/>
        <pc:sldMkLst>
          <pc:docMk/>
          <pc:sldMk cId="1304598633" sldId="504"/>
        </pc:sldMkLst>
        <pc:picChg chg="mod">
          <ac:chgData name="Berta Hartig" userId="S::bertashermerhartig_gmail.com#ext#@drbconsult.onmicrosoft.com::258830c1-dd6b-4d36-ab15-e8823ec3e68f" providerId="AD" clId="Web-{210CB154-3D0F-4F47-DD76-5B8D8503E823}" dt="2022-01-28T06:40:51.880" v="6" actId="1076"/>
          <ac:picMkLst>
            <pc:docMk/>
            <pc:sldMk cId="1304598633" sldId="504"/>
            <ac:picMk id="7" creationId="{E5A153E8-A469-054C-A816-CFE660146F40}"/>
          </ac:picMkLst>
        </pc:picChg>
      </pc:sldChg>
    </pc:docChg>
  </pc:docChgLst>
  <pc:docChgLst>
    <pc:chgData name="Melissa Hansen" userId="S::melissa.hansen_darts1.org#ext#@drbconsult.onmicrosoft.com::f6699f26-d9e5-49ff-a020-f978a04f2b47" providerId="AD" clId="Web-{3294ACCF-408D-4FF3-A2A6-E123F1C72347}"/>
    <pc:docChg chg="modSld">
      <pc:chgData name="Melissa Hansen" userId="S::melissa.hansen_darts1.org#ext#@drbconsult.onmicrosoft.com::f6699f26-d9e5-49ff-a020-f978a04f2b47" providerId="AD" clId="Web-{3294ACCF-408D-4FF3-A2A6-E123F1C72347}" dt="2022-01-19T17:16:07.058" v="2" actId="1076"/>
      <pc:docMkLst>
        <pc:docMk/>
      </pc:docMkLst>
      <pc:sldChg chg="modSp">
        <pc:chgData name="Melissa Hansen" userId="S::melissa.hansen_darts1.org#ext#@drbconsult.onmicrosoft.com::f6699f26-d9e5-49ff-a020-f978a04f2b47" providerId="AD" clId="Web-{3294ACCF-408D-4FF3-A2A6-E123F1C72347}" dt="2022-01-19T17:16:07.058" v="2" actId="1076"/>
        <pc:sldMkLst>
          <pc:docMk/>
          <pc:sldMk cId="378154019" sldId="1108"/>
        </pc:sldMkLst>
        <pc:picChg chg="mod">
          <ac:chgData name="Melissa Hansen" userId="S::melissa.hansen_darts1.org#ext#@drbconsult.onmicrosoft.com::f6699f26-d9e5-49ff-a020-f978a04f2b47" providerId="AD" clId="Web-{3294ACCF-408D-4FF3-A2A6-E123F1C72347}" dt="2022-01-19T17:16:07.058" v="2" actId="1076"/>
          <ac:picMkLst>
            <pc:docMk/>
            <pc:sldMk cId="378154019" sldId="1108"/>
            <ac:picMk id="10" creationId="{075E96F2-6C51-447B-86B1-446029451D4A}"/>
          </ac:picMkLst>
        </pc:picChg>
      </pc:sldChg>
    </pc:docChg>
  </pc:docChgLst>
  <pc:docChgLst>
    <pc:chgData name="Joanne Brackey" userId="S::jbrackey_cedarvalleyservices.org#ext#@drbconsult.onmicrosoft.com::92bea1ed-18d0-4990-9128-e43d6527b76d" providerId="AD" clId="Web-{19476E9E-CEA9-5EF0-69C0-3B397672028F}"/>
    <pc:docChg chg="addSld modSld">
      <pc:chgData name="Joanne Brackey" userId="S::jbrackey_cedarvalleyservices.org#ext#@drbconsult.onmicrosoft.com::92bea1ed-18d0-4990-9128-e43d6527b76d" providerId="AD" clId="Web-{19476E9E-CEA9-5EF0-69C0-3B397672028F}" dt="2022-01-06T20:21:20.560" v="30" actId="20577"/>
      <pc:docMkLst>
        <pc:docMk/>
      </pc:docMkLst>
      <pc:sldChg chg="addSp">
        <pc:chgData name="Joanne Brackey" userId="S::jbrackey_cedarvalleyservices.org#ext#@drbconsult.onmicrosoft.com::92bea1ed-18d0-4990-9128-e43d6527b76d" providerId="AD" clId="Web-{19476E9E-CEA9-5EF0-69C0-3B397672028F}" dt="2022-01-06T20:19:52.905" v="6"/>
        <pc:sldMkLst>
          <pc:docMk/>
          <pc:sldMk cId="704949983" sldId="524"/>
        </pc:sldMkLst>
        <pc:spChg chg="add">
          <ac:chgData name="Joanne Brackey" userId="S::jbrackey_cedarvalleyservices.org#ext#@drbconsult.onmicrosoft.com::92bea1ed-18d0-4990-9128-e43d6527b76d" providerId="AD" clId="Web-{19476E9E-CEA9-5EF0-69C0-3B397672028F}" dt="2022-01-06T20:19:52.905" v="6"/>
          <ac:spMkLst>
            <pc:docMk/>
            <pc:sldMk cId="704949983" sldId="524"/>
            <ac:spMk id="3" creationId="{9312E867-6B16-4AD3-8E41-6DF55447423C}"/>
          </ac:spMkLst>
        </pc:spChg>
      </pc:sldChg>
      <pc:sldChg chg="addSp modSp new">
        <pc:chgData name="Joanne Brackey" userId="S::jbrackey_cedarvalleyservices.org#ext#@drbconsult.onmicrosoft.com::92bea1ed-18d0-4990-9128-e43d6527b76d" providerId="AD" clId="Web-{19476E9E-CEA9-5EF0-69C0-3B397672028F}" dt="2022-01-06T20:21:20.560" v="30" actId="20577"/>
        <pc:sldMkLst>
          <pc:docMk/>
          <pc:sldMk cId="50423756" sldId="1113"/>
        </pc:sldMkLst>
        <pc:spChg chg="mod">
          <ac:chgData name="Joanne Brackey" userId="S::jbrackey_cedarvalleyservices.org#ext#@drbconsult.onmicrosoft.com::92bea1ed-18d0-4990-9128-e43d6527b76d" providerId="AD" clId="Web-{19476E9E-CEA9-5EF0-69C0-3B397672028F}" dt="2022-01-06T20:20:34.952" v="12" actId="14100"/>
          <ac:spMkLst>
            <pc:docMk/>
            <pc:sldMk cId="50423756" sldId="1113"/>
            <ac:spMk id="2" creationId="{A624FFD3-4627-43B0-991F-ADAA03CEF456}"/>
          </ac:spMkLst>
        </pc:spChg>
        <pc:spChg chg="mod">
          <ac:chgData name="Joanne Brackey" userId="S::jbrackey_cedarvalleyservices.org#ext#@drbconsult.onmicrosoft.com::92bea1ed-18d0-4990-9128-e43d6527b76d" providerId="AD" clId="Web-{19476E9E-CEA9-5EF0-69C0-3B397672028F}" dt="2022-01-06T20:19:19.015" v="4" actId="14100"/>
          <ac:spMkLst>
            <pc:docMk/>
            <pc:sldMk cId="50423756" sldId="1113"/>
            <ac:spMk id="3" creationId="{04C4AE5D-D05B-41CC-8D69-94C3635EBDC2}"/>
          </ac:spMkLst>
        </pc:spChg>
        <pc:spChg chg="add mod">
          <ac:chgData name="Joanne Brackey" userId="S::jbrackey_cedarvalleyservices.org#ext#@drbconsult.onmicrosoft.com::92bea1ed-18d0-4990-9128-e43d6527b76d" providerId="AD" clId="Web-{19476E9E-CEA9-5EF0-69C0-3B397672028F}" dt="2022-01-06T20:21:20.560" v="30" actId="20577"/>
          <ac:spMkLst>
            <pc:docMk/>
            <pc:sldMk cId="50423756" sldId="1113"/>
            <ac:spMk id="4" creationId="{CAFF680F-4A66-4DCD-9976-D6DBB7D31CFD}"/>
          </ac:spMkLst>
        </pc:spChg>
        <pc:spChg chg="add mod">
          <ac:chgData name="Joanne Brackey" userId="S::jbrackey_cedarvalleyservices.org#ext#@drbconsult.onmicrosoft.com::92bea1ed-18d0-4990-9128-e43d6527b76d" providerId="AD" clId="Web-{19476E9E-CEA9-5EF0-69C0-3B397672028F}" dt="2022-01-06T20:21:13.107" v="22" actId="20577"/>
          <ac:spMkLst>
            <pc:docMk/>
            <pc:sldMk cId="50423756" sldId="1113"/>
            <ac:spMk id="5" creationId="{B19073A3-7059-44FC-86E2-7FBB9050B5B8}"/>
          </ac:spMkLst>
        </pc:spChg>
      </pc:sldChg>
    </pc:docChg>
  </pc:docChgLst>
  <pc:docChgLst>
    <pc:chgData name="Joanne Brackey" userId="S::jbrackey_cedarvalleyservices.org#ext#@drbconsult.onmicrosoft.com::92bea1ed-18d0-4990-9128-e43d6527b76d" providerId="AD" clId="Web-{1CC81230-CB42-3EC8-E220-653C3E37E749}"/>
    <pc:docChg chg="addSld modSld">
      <pc:chgData name="Joanne Brackey" userId="S::jbrackey_cedarvalleyservices.org#ext#@drbconsult.onmicrosoft.com::92bea1ed-18d0-4990-9128-e43d6527b76d" providerId="AD" clId="Web-{1CC81230-CB42-3EC8-E220-653C3E37E749}" dt="2021-11-24T15:01:55.465" v="336" actId="20577"/>
      <pc:docMkLst>
        <pc:docMk/>
      </pc:docMkLst>
      <pc:sldChg chg="modSp">
        <pc:chgData name="Joanne Brackey" userId="S::jbrackey_cedarvalleyservices.org#ext#@drbconsult.onmicrosoft.com::92bea1ed-18d0-4990-9128-e43d6527b76d" providerId="AD" clId="Web-{1CC81230-CB42-3EC8-E220-653C3E37E749}" dt="2021-11-24T14:53:05.610" v="1" actId="20577"/>
        <pc:sldMkLst>
          <pc:docMk/>
          <pc:sldMk cId="2103337789" sldId="335"/>
        </pc:sldMkLst>
        <pc:spChg chg="mod">
          <ac:chgData name="Joanne Brackey" userId="S::jbrackey_cedarvalleyservices.org#ext#@drbconsult.onmicrosoft.com::92bea1ed-18d0-4990-9128-e43d6527b76d" providerId="AD" clId="Web-{1CC81230-CB42-3EC8-E220-653C3E37E749}" dt="2021-11-24T14:53:05.610" v="1" actId="20577"/>
          <ac:spMkLst>
            <pc:docMk/>
            <pc:sldMk cId="2103337789" sldId="335"/>
            <ac:spMk id="6" creationId="{59990A13-8258-4836-A1DD-FAE7B08A8CA1}"/>
          </ac:spMkLst>
        </pc:spChg>
      </pc:sldChg>
      <pc:sldChg chg="modSp new">
        <pc:chgData name="Joanne Brackey" userId="S::jbrackey_cedarvalleyservices.org#ext#@drbconsult.onmicrosoft.com::92bea1ed-18d0-4990-9128-e43d6527b76d" providerId="AD" clId="Web-{1CC81230-CB42-3EC8-E220-653C3E37E749}" dt="2021-11-24T14:56:36.561" v="192" actId="20577"/>
        <pc:sldMkLst>
          <pc:docMk/>
          <pc:sldMk cId="1774717233" sldId="460"/>
        </pc:sldMkLst>
        <pc:spChg chg="mod">
          <ac:chgData name="Joanne Brackey" userId="S::jbrackey_cedarvalleyservices.org#ext#@drbconsult.onmicrosoft.com::92bea1ed-18d0-4990-9128-e43d6527b76d" providerId="AD" clId="Web-{1CC81230-CB42-3EC8-E220-653C3E37E749}" dt="2021-11-24T14:53:44" v="12" actId="14100"/>
          <ac:spMkLst>
            <pc:docMk/>
            <pc:sldMk cId="1774717233" sldId="460"/>
            <ac:spMk id="2" creationId="{912D8A93-8D56-4FC3-8705-567F50B77DA6}"/>
          </ac:spMkLst>
        </pc:spChg>
        <pc:spChg chg="mod">
          <ac:chgData name="Joanne Brackey" userId="S::jbrackey_cedarvalleyservices.org#ext#@drbconsult.onmicrosoft.com::92bea1ed-18d0-4990-9128-e43d6527b76d" providerId="AD" clId="Web-{1CC81230-CB42-3EC8-E220-653C3E37E749}" dt="2021-11-24T14:56:36.561" v="192" actId="20577"/>
          <ac:spMkLst>
            <pc:docMk/>
            <pc:sldMk cId="1774717233" sldId="460"/>
            <ac:spMk id="3" creationId="{91699E3F-2CC1-4280-BA01-2BC2CDF51107}"/>
          </ac:spMkLst>
        </pc:spChg>
      </pc:sldChg>
      <pc:sldChg chg="modSp new">
        <pc:chgData name="Joanne Brackey" userId="S::jbrackey_cedarvalleyservices.org#ext#@drbconsult.onmicrosoft.com::92bea1ed-18d0-4990-9128-e43d6527b76d" providerId="AD" clId="Web-{1CC81230-CB42-3EC8-E220-653C3E37E749}" dt="2021-11-24T14:59:26.169" v="333" actId="20577"/>
        <pc:sldMkLst>
          <pc:docMk/>
          <pc:sldMk cId="3991219914" sldId="461"/>
        </pc:sldMkLst>
        <pc:spChg chg="mod">
          <ac:chgData name="Joanne Brackey" userId="S::jbrackey_cedarvalleyservices.org#ext#@drbconsult.onmicrosoft.com::92bea1ed-18d0-4990-9128-e43d6527b76d" providerId="AD" clId="Web-{1CC81230-CB42-3EC8-E220-653C3E37E749}" dt="2021-11-24T14:57:01.311" v="197" actId="14100"/>
          <ac:spMkLst>
            <pc:docMk/>
            <pc:sldMk cId="3991219914" sldId="461"/>
            <ac:spMk id="2" creationId="{AA1EE31A-9C6A-4F4F-B974-E44A93CF386D}"/>
          </ac:spMkLst>
        </pc:spChg>
        <pc:spChg chg="mod">
          <ac:chgData name="Joanne Brackey" userId="S::jbrackey_cedarvalleyservices.org#ext#@drbconsult.onmicrosoft.com::92bea1ed-18d0-4990-9128-e43d6527b76d" providerId="AD" clId="Web-{1CC81230-CB42-3EC8-E220-653C3E37E749}" dt="2021-11-24T14:59:26.169" v="333" actId="20577"/>
          <ac:spMkLst>
            <pc:docMk/>
            <pc:sldMk cId="3991219914" sldId="461"/>
            <ac:spMk id="3" creationId="{7D111753-51C7-4BFC-A33D-5DEBF9F88C65}"/>
          </ac:spMkLst>
        </pc:spChg>
      </pc:sldChg>
      <pc:sldChg chg="modSp new">
        <pc:chgData name="Joanne Brackey" userId="S::jbrackey_cedarvalleyservices.org#ext#@drbconsult.onmicrosoft.com::92bea1ed-18d0-4990-9128-e43d6527b76d" providerId="AD" clId="Web-{1CC81230-CB42-3EC8-E220-653C3E37E749}" dt="2021-11-24T15:01:55.465" v="336" actId="20577"/>
        <pc:sldMkLst>
          <pc:docMk/>
          <pc:sldMk cId="15101759" sldId="462"/>
        </pc:sldMkLst>
        <pc:spChg chg="mod">
          <ac:chgData name="Joanne Brackey" userId="S::jbrackey_cedarvalleyservices.org#ext#@drbconsult.onmicrosoft.com::92bea1ed-18d0-4990-9128-e43d6527b76d" providerId="AD" clId="Web-{1CC81230-CB42-3EC8-E220-653C3E37E749}" dt="2021-11-24T15:01:55.465" v="336" actId="20577"/>
          <ac:spMkLst>
            <pc:docMk/>
            <pc:sldMk cId="15101759" sldId="462"/>
            <ac:spMk id="3" creationId="{5F9B50B1-5A65-4C3B-AB69-35A996BCD3DD}"/>
          </ac:spMkLst>
        </pc:spChg>
      </pc:sldChg>
    </pc:docChg>
  </pc:docChgLst>
  <pc:docChgLst>
    <pc:chgData name="Ashley Rae Farley" userId="f103ee18018d7202" providerId="LiveId" clId="{CC66357F-2588-4F24-9D95-F8CC992DC658}"/>
    <pc:docChg chg="undo custSel addSld delSld modSld sldOrd">
      <pc:chgData name="Ashley Rae Farley" userId="f103ee18018d7202" providerId="LiveId" clId="{CC66357F-2588-4F24-9D95-F8CC992DC658}" dt="2022-01-21T21:47:28.332" v="2224" actId="403"/>
      <pc:docMkLst>
        <pc:docMk/>
      </pc:docMkLst>
      <pc:sldChg chg="modSp mod">
        <pc:chgData name="Ashley Rae Farley" userId="f103ee18018d7202" providerId="LiveId" clId="{CC66357F-2588-4F24-9D95-F8CC992DC658}" dt="2022-01-21T18:43:04.863" v="985" actId="20577"/>
        <pc:sldMkLst>
          <pc:docMk/>
          <pc:sldMk cId="2183571099" sldId="418"/>
        </pc:sldMkLst>
        <pc:spChg chg="mod">
          <ac:chgData name="Ashley Rae Farley" userId="f103ee18018d7202" providerId="LiveId" clId="{CC66357F-2588-4F24-9D95-F8CC992DC658}" dt="2022-01-21T18:43:04.863" v="985" actId="20577"/>
          <ac:spMkLst>
            <pc:docMk/>
            <pc:sldMk cId="2183571099" sldId="418"/>
            <ac:spMk id="4" creationId="{E62DB8C9-A9CC-4A20-8454-2E12FBC95DA8}"/>
          </ac:spMkLst>
        </pc:spChg>
      </pc:sldChg>
      <pc:sldChg chg="modSp mod">
        <pc:chgData name="Ashley Rae Farley" userId="f103ee18018d7202" providerId="LiveId" clId="{CC66357F-2588-4F24-9D95-F8CC992DC658}" dt="2022-01-20T22:24:06.193" v="107" actId="20577"/>
        <pc:sldMkLst>
          <pc:docMk/>
          <pc:sldMk cId="2670944040" sldId="476"/>
        </pc:sldMkLst>
        <pc:spChg chg="mod">
          <ac:chgData name="Ashley Rae Farley" userId="f103ee18018d7202" providerId="LiveId" clId="{CC66357F-2588-4F24-9D95-F8CC992DC658}" dt="2022-01-20T22:24:06.193" v="107" actId="20577"/>
          <ac:spMkLst>
            <pc:docMk/>
            <pc:sldMk cId="2670944040" sldId="476"/>
            <ac:spMk id="5" creationId="{158FD5AE-5C6C-A048-9EE1-079DF7551558}"/>
          </ac:spMkLst>
        </pc:spChg>
      </pc:sldChg>
      <pc:sldChg chg="modSp mod">
        <pc:chgData name="Ashley Rae Farley" userId="f103ee18018d7202" providerId="LiveId" clId="{CC66357F-2588-4F24-9D95-F8CC992DC658}" dt="2022-01-20T23:19:19.918" v="566" actId="20577"/>
        <pc:sldMkLst>
          <pc:docMk/>
          <pc:sldMk cId="2421677512" sldId="1081"/>
        </pc:sldMkLst>
        <pc:spChg chg="mod">
          <ac:chgData name="Ashley Rae Farley" userId="f103ee18018d7202" providerId="LiveId" clId="{CC66357F-2588-4F24-9D95-F8CC992DC658}" dt="2022-01-20T22:29:43.714" v="139" actId="255"/>
          <ac:spMkLst>
            <pc:docMk/>
            <pc:sldMk cId="2421677512" sldId="1081"/>
            <ac:spMk id="232450" creationId="{F85FFC60-3594-401D-B9C3-58F9B1D3C242}"/>
          </ac:spMkLst>
        </pc:spChg>
        <pc:spChg chg="mod">
          <ac:chgData name="Ashley Rae Farley" userId="f103ee18018d7202" providerId="LiveId" clId="{CC66357F-2588-4F24-9D95-F8CC992DC658}" dt="2022-01-20T23:19:19.918" v="566" actId="20577"/>
          <ac:spMkLst>
            <pc:docMk/>
            <pc:sldMk cId="2421677512" sldId="1081"/>
            <ac:spMk id="232451" creationId="{24DFBB27-D4EA-41F5-B07A-A793973CD417}"/>
          </ac:spMkLst>
        </pc:spChg>
      </pc:sldChg>
      <pc:sldChg chg="modSp mod">
        <pc:chgData name="Ashley Rae Farley" userId="f103ee18018d7202" providerId="LiveId" clId="{CC66357F-2588-4F24-9D95-F8CC992DC658}" dt="2022-01-21T21:25:18.772" v="1136"/>
        <pc:sldMkLst>
          <pc:docMk/>
          <pc:sldMk cId="2010775760" sldId="1186"/>
        </pc:sldMkLst>
        <pc:spChg chg="mod">
          <ac:chgData name="Ashley Rae Farley" userId="f103ee18018d7202" providerId="LiveId" clId="{CC66357F-2588-4F24-9D95-F8CC992DC658}" dt="2022-01-21T21:25:18.772" v="1136"/>
          <ac:spMkLst>
            <pc:docMk/>
            <pc:sldMk cId="2010775760" sldId="1186"/>
            <ac:spMk id="4" creationId="{E62DB8C9-A9CC-4A20-8454-2E12FBC95DA8}"/>
          </ac:spMkLst>
        </pc:spChg>
      </pc:sldChg>
      <pc:sldChg chg="modSp new mod">
        <pc:chgData name="Ashley Rae Farley" userId="f103ee18018d7202" providerId="LiveId" clId="{CC66357F-2588-4F24-9D95-F8CC992DC658}" dt="2022-01-19T19:01:27.639" v="38" actId="313"/>
        <pc:sldMkLst>
          <pc:docMk/>
          <pc:sldMk cId="171123311" sldId="1189"/>
        </pc:sldMkLst>
        <pc:spChg chg="mod">
          <ac:chgData name="Ashley Rae Farley" userId="f103ee18018d7202" providerId="LiveId" clId="{CC66357F-2588-4F24-9D95-F8CC992DC658}" dt="2022-01-19T19:01:27.639" v="38" actId="313"/>
          <ac:spMkLst>
            <pc:docMk/>
            <pc:sldMk cId="171123311" sldId="1189"/>
            <ac:spMk id="2" creationId="{3D95DFC4-EDE5-4E2E-98D4-9436411D6EE2}"/>
          </ac:spMkLst>
        </pc:spChg>
      </pc:sldChg>
      <pc:sldChg chg="modSp new mod">
        <pc:chgData name="Ashley Rae Farley" userId="f103ee18018d7202" providerId="LiveId" clId="{CC66357F-2588-4F24-9D95-F8CC992DC658}" dt="2022-01-20T22:27:57.158" v="125" actId="20577"/>
        <pc:sldMkLst>
          <pc:docMk/>
          <pc:sldMk cId="1995674407" sldId="1241"/>
        </pc:sldMkLst>
        <pc:spChg chg="mod">
          <ac:chgData name="Ashley Rae Farley" userId="f103ee18018d7202" providerId="LiveId" clId="{CC66357F-2588-4F24-9D95-F8CC992DC658}" dt="2022-01-20T22:07:41.121" v="49" actId="1035"/>
          <ac:spMkLst>
            <pc:docMk/>
            <pc:sldMk cId="1995674407" sldId="1241"/>
            <ac:spMk id="2" creationId="{9F515782-8BFC-412F-BAE0-A5A4DE995E0F}"/>
          </ac:spMkLst>
        </pc:spChg>
        <pc:spChg chg="mod">
          <ac:chgData name="Ashley Rae Farley" userId="f103ee18018d7202" providerId="LiveId" clId="{CC66357F-2588-4F24-9D95-F8CC992DC658}" dt="2022-01-20T22:27:57.158" v="125" actId="20577"/>
          <ac:spMkLst>
            <pc:docMk/>
            <pc:sldMk cId="1995674407" sldId="1241"/>
            <ac:spMk id="3" creationId="{8E72627D-AFF4-4BA0-88D3-8BA952D7F667}"/>
          </ac:spMkLst>
        </pc:spChg>
      </pc:sldChg>
      <pc:sldChg chg="addSp modSp new mod modClrScheme chgLayout">
        <pc:chgData name="Ashley Rae Farley" userId="f103ee18018d7202" providerId="LiveId" clId="{CC66357F-2588-4F24-9D95-F8CC992DC658}" dt="2022-01-21T00:13:56.692" v="817" actId="14100"/>
        <pc:sldMkLst>
          <pc:docMk/>
          <pc:sldMk cId="1799581741" sldId="1242"/>
        </pc:sldMkLst>
        <pc:spChg chg="mod ord">
          <ac:chgData name="Ashley Rae Farley" userId="f103ee18018d7202" providerId="LiveId" clId="{CC66357F-2588-4F24-9D95-F8CC992DC658}" dt="2022-01-20T22:25:39.982" v="110" actId="700"/>
          <ac:spMkLst>
            <pc:docMk/>
            <pc:sldMk cId="1799581741" sldId="1242"/>
            <ac:spMk id="2" creationId="{2C3DAF22-C030-4060-8476-E0B5C689877E}"/>
          </ac:spMkLst>
        </pc:spChg>
        <pc:spChg chg="add mod ord">
          <ac:chgData name="Ashley Rae Farley" userId="f103ee18018d7202" providerId="LiveId" clId="{CC66357F-2588-4F24-9D95-F8CC992DC658}" dt="2022-01-20T22:29:02.740" v="129" actId="255"/>
          <ac:spMkLst>
            <pc:docMk/>
            <pc:sldMk cId="1799581741" sldId="1242"/>
            <ac:spMk id="3" creationId="{03E29A03-7C73-4278-A3E8-9444A9359019}"/>
          </ac:spMkLst>
        </pc:spChg>
        <pc:spChg chg="add mod ord">
          <ac:chgData name="Ashley Rae Farley" userId="f103ee18018d7202" providerId="LiveId" clId="{CC66357F-2588-4F24-9D95-F8CC992DC658}" dt="2022-01-20T22:37:09.953" v="179" actId="20577"/>
          <ac:spMkLst>
            <pc:docMk/>
            <pc:sldMk cId="1799581741" sldId="1242"/>
            <ac:spMk id="4" creationId="{AF88E619-30F6-473E-87FE-631AA77D9151}"/>
          </ac:spMkLst>
        </pc:spChg>
        <pc:picChg chg="add mod">
          <ac:chgData name="Ashley Rae Farley" userId="f103ee18018d7202" providerId="LiveId" clId="{CC66357F-2588-4F24-9D95-F8CC992DC658}" dt="2022-01-21T00:13:56.692" v="817" actId="14100"/>
          <ac:picMkLst>
            <pc:docMk/>
            <pc:sldMk cId="1799581741" sldId="1242"/>
            <ac:picMk id="6" creationId="{F1A2F220-BB05-47AF-B75E-B17A301F52E9}"/>
          </ac:picMkLst>
        </pc:picChg>
      </pc:sldChg>
      <pc:sldChg chg="addSp delSp modSp new mod">
        <pc:chgData name="Ashley Rae Farley" userId="f103ee18018d7202" providerId="LiveId" clId="{CC66357F-2588-4F24-9D95-F8CC992DC658}" dt="2022-01-21T00:13:44.449" v="812" actId="478"/>
        <pc:sldMkLst>
          <pc:docMk/>
          <pc:sldMk cId="3757715553" sldId="1243"/>
        </pc:sldMkLst>
        <pc:spChg chg="mod">
          <ac:chgData name="Ashley Rae Farley" userId="f103ee18018d7202" providerId="LiveId" clId="{CC66357F-2588-4F24-9D95-F8CC992DC658}" dt="2022-01-20T22:28:49.514" v="127" actId="21"/>
          <ac:spMkLst>
            <pc:docMk/>
            <pc:sldMk cId="3757715553" sldId="1243"/>
            <ac:spMk id="2" creationId="{30D207EA-6A40-428C-BC39-141EEEF6EE11}"/>
          </ac:spMkLst>
        </pc:spChg>
        <pc:spChg chg="mod">
          <ac:chgData name="Ashley Rae Farley" userId="f103ee18018d7202" providerId="LiveId" clId="{CC66357F-2588-4F24-9D95-F8CC992DC658}" dt="2022-01-21T00:13:37.575" v="811" actId="255"/>
          <ac:spMkLst>
            <pc:docMk/>
            <pc:sldMk cId="3757715553" sldId="1243"/>
            <ac:spMk id="3" creationId="{38C0BA40-AAB0-4B13-A55A-7264D4555B0D}"/>
          </ac:spMkLst>
        </pc:spChg>
        <pc:picChg chg="add del mod">
          <ac:chgData name="Ashley Rae Farley" userId="f103ee18018d7202" providerId="LiveId" clId="{CC66357F-2588-4F24-9D95-F8CC992DC658}" dt="2022-01-21T00:13:44.449" v="812" actId="478"/>
          <ac:picMkLst>
            <pc:docMk/>
            <pc:sldMk cId="3757715553" sldId="1243"/>
            <ac:picMk id="6" creationId="{D4CE8C79-7317-4779-B6E1-E2252413E944}"/>
          </ac:picMkLst>
        </pc:picChg>
      </pc:sldChg>
      <pc:sldChg chg="modSp new mod">
        <pc:chgData name="Ashley Rae Farley" userId="f103ee18018d7202" providerId="LiveId" clId="{CC66357F-2588-4F24-9D95-F8CC992DC658}" dt="2022-01-21T00:25:23.918" v="922" actId="20577"/>
        <pc:sldMkLst>
          <pc:docMk/>
          <pc:sldMk cId="3850227889" sldId="1244"/>
        </pc:sldMkLst>
        <pc:spChg chg="mod">
          <ac:chgData name="Ashley Rae Farley" userId="f103ee18018d7202" providerId="LiveId" clId="{CC66357F-2588-4F24-9D95-F8CC992DC658}" dt="2022-01-20T23:04:59.544" v="364" actId="14100"/>
          <ac:spMkLst>
            <pc:docMk/>
            <pc:sldMk cId="3850227889" sldId="1244"/>
            <ac:spMk id="2" creationId="{57E9769A-F8FF-4C6C-842C-ED19DE9FBFC9}"/>
          </ac:spMkLst>
        </pc:spChg>
        <pc:spChg chg="mod">
          <ac:chgData name="Ashley Rae Farley" userId="f103ee18018d7202" providerId="LiveId" clId="{CC66357F-2588-4F24-9D95-F8CC992DC658}" dt="2022-01-21T00:25:23.918" v="922" actId="20577"/>
          <ac:spMkLst>
            <pc:docMk/>
            <pc:sldMk cId="3850227889" sldId="1244"/>
            <ac:spMk id="3" creationId="{1ABB9EA7-5DF4-43A4-974E-7D891C9273E1}"/>
          </ac:spMkLst>
        </pc:spChg>
      </pc:sldChg>
      <pc:sldChg chg="addSp delSp modSp new mod">
        <pc:chgData name="Ashley Rae Farley" userId="f103ee18018d7202" providerId="LiveId" clId="{CC66357F-2588-4F24-9D95-F8CC992DC658}" dt="2022-01-20T23:15:17.837" v="527" actId="20577"/>
        <pc:sldMkLst>
          <pc:docMk/>
          <pc:sldMk cId="2951539481" sldId="1245"/>
        </pc:sldMkLst>
        <pc:spChg chg="del">
          <ac:chgData name="Ashley Rae Farley" userId="f103ee18018d7202" providerId="LiveId" clId="{CC66357F-2588-4F24-9D95-F8CC992DC658}" dt="2022-01-20T23:14:30.651" v="513"/>
          <ac:spMkLst>
            <pc:docMk/>
            <pc:sldMk cId="2951539481" sldId="1245"/>
            <ac:spMk id="2" creationId="{A8F4DC8A-3B14-4CA5-876C-65DE790F3CFF}"/>
          </ac:spMkLst>
        </pc:spChg>
        <pc:spChg chg="mod">
          <ac:chgData name="Ashley Rae Farley" userId="f103ee18018d7202" providerId="LiveId" clId="{CC66357F-2588-4F24-9D95-F8CC992DC658}" dt="2022-01-20T23:15:17.837" v="527" actId="20577"/>
          <ac:spMkLst>
            <pc:docMk/>
            <pc:sldMk cId="2951539481" sldId="1245"/>
            <ac:spMk id="3" creationId="{6B27CF2D-EBE6-4879-8C4D-375A63617C7F}"/>
          </ac:spMkLst>
        </pc:spChg>
        <pc:spChg chg="add mod">
          <ac:chgData name="Ashley Rae Farley" userId="f103ee18018d7202" providerId="LiveId" clId="{CC66357F-2588-4F24-9D95-F8CC992DC658}" dt="2022-01-20T23:14:39.583" v="516" actId="1076"/>
          <ac:spMkLst>
            <pc:docMk/>
            <pc:sldMk cId="2951539481" sldId="1245"/>
            <ac:spMk id="5" creationId="{5A4435B9-5ACE-4D72-ABC4-28D8CFE49D94}"/>
          </ac:spMkLst>
        </pc:spChg>
      </pc:sldChg>
      <pc:sldChg chg="addSp delSp modSp new mod">
        <pc:chgData name="Ashley Rae Farley" userId="f103ee18018d7202" providerId="LiveId" clId="{CC66357F-2588-4F24-9D95-F8CC992DC658}" dt="2022-01-21T00:00:41.039" v="685" actId="20577"/>
        <pc:sldMkLst>
          <pc:docMk/>
          <pc:sldMk cId="639951430" sldId="1246"/>
        </pc:sldMkLst>
        <pc:spChg chg="del">
          <ac:chgData name="Ashley Rae Farley" userId="f103ee18018d7202" providerId="LiveId" clId="{CC66357F-2588-4F24-9D95-F8CC992DC658}" dt="2022-01-20T23:58:44.104" v="651"/>
          <ac:spMkLst>
            <pc:docMk/>
            <pc:sldMk cId="639951430" sldId="1246"/>
            <ac:spMk id="2" creationId="{69726D1A-9B0E-4169-83F2-9B6CDCC18063}"/>
          </ac:spMkLst>
        </pc:spChg>
        <pc:spChg chg="mod">
          <ac:chgData name="Ashley Rae Farley" userId="f103ee18018d7202" providerId="LiveId" clId="{CC66357F-2588-4F24-9D95-F8CC992DC658}" dt="2022-01-21T00:00:41.039" v="685" actId="20577"/>
          <ac:spMkLst>
            <pc:docMk/>
            <pc:sldMk cId="639951430" sldId="1246"/>
            <ac:spMk id="3" creationId="{E3B255B2-6864-45EA-90AE-EEF93654D004}"/>
          </ac:spMkLst>
        </pc:spChg>
        <pc:spChg chg="add mod">
          <ac:chgData name="Ashley Rae Farley" userId="f103ee18018d7202" providerId="LiveId" clId="{CC66357F-2588-4F24-9D95-F8CC992DC658}" dt="2022-01-20T23:58:44.104" v="651"/>
          <ac:spMkLst>
            <pc:docMk/>
            <pc:sldMk cId="639951430" sldId="1246"/>
            <ac:spMk id="9" creationId="{50F03E43-5D6F-4CFE-AD04-5167E09821D1}"/>
          </ac:spMkLst>
        </pc:spChg>
        <pc:picChg chg="add del mod">
          <ac:chgData name="Ashley Rae Farley" userId="f103ee18018d7202" providerId="LiveId" clId="{CC66357F-2588-4F24-9D95-F8CC992DC658}" dt="2022-01-20T23:57:47.373" v="647" actId="478"/>
          <ac:picMkLst>
            <pc:docMk/>
            <pc:sldMk cId="639951430" sldId="1246"/>
            <ac:picMk id="6" creationId="{40AE946F-9BD0-4CFA-A176-75BB524E3187}"/>
          </ac:picMkLst>
        </pc:picChg>
        <pc:picChg chg="add mod">
          <ac:chgData name="Ashley Rae Farley" userId="f103ee18018d7202" providerId="LiveId" clId="{CC66357F-2588-4F24-9D95-F8CC992DC658}" dt="2022-01-20T23:57:58.465" v="650" actId="14100"/>
          <ac:picMkLst>
            <pc:docMk/>
            <pc:sldMk cId="639951430" sldId="1246"/>
            <ac:picMk id="8" creationId="{BD798258-DB19-4404-BEAD-BB86EAF7CA43}"/>
          </ac:picMkLst>
        </pc:picChg>
      </pc:sldChg>
      <pc:sldChg chg="addSp delSp modSp new mod">
        <pc:chgData name="Ashley Rae Farley" userId="f103ee18018d7202" providerId="LiveId" clId="{CC66357F-2588-4F24-9D95-F8CC992DC658}" dt="2022-01-21T00:11:21.610" v="795" actId="1076"/>
        <pc:sldMkLst>
          <pc:docMk/>
          <pc:sldMk cId="2138780094" sldId="1247"/>
        </pc:sldMkLst>
        <pc:spChg chg="del">
          <ac:chgData name="Ashley Rae Farley" userId="f103ee18018d7202" providerId="LiveId" clId="{CC66357F-2588-4F24-9D95-F8CC992DC658}" dt="2022-01-20T23:58:49.927" v="652"/>
          <ac:spMkLst>
            <pc:docMk/>
            <pc:sldMk cId="2138780094" sldId="1247"/>
            <ac:spMk id="2" creationId="{03A674B9-E320-4EC7-B522-8B0569C785F5}"/>
          </ac:spMkLst>
        </pc:spChg>
        <pc:spChg chg="mod">
          <ac:chgData name="Ashley Rae Farley" userId="f103ee18018d7202" providerId="LiveId" clId="{CC66357F-2588-4F24-9D95-F8CC992DC658}" dt="2022-01-21T00:11:11.776" v="791" actId="5793"/>
          <ac:spMkLst>
            <pc:docMk/>
            <pc:sldMk cId="2138780094" sldId="1247"/>
            <ac:spMk id="3" creationId="{D65605EE-D4E6-4373-984B-AEFF9BC3D4D2}"/>
          </ac:spMkLst>
        </pc:spChg>
        <pc:spChg chg="add mod">
          <ac:chgData name="Ashley Rae Farley" userId="f103ee18018d7202" providerId="LiveId" clId="{CC66357F-2588-4F24-9D95-F8CC992DC658}" dt="2022-01-20T23:58:49.927" v="652"/>
          <ac:spMkLst>
            <pc:docMk/>
            <pc:sldMk cId="2138780094" sldId="1247"/>
            <ac:spMk id="6" creationId="{EF53C453-CDDE-45E2-A1E6-63D128475B6A}"/>
          </ac:spMkLst>
        </pc:spChg>
        <pc:picChg chg="add mod modCrop">
          <ac:chgData name="Ashley Rae Farley" userId="f103ee18018d7202" providerId="LiveId" clId="{CC66357F-2588-4F24-9D95-F8CC992DC658}" dt="2022-01-21T00:11:21.610" v="795" actId="1076"/>
          <ac:picMkLst>
            <pc:docMk/>
            <pc:sldMk cId="2138780094" sldId="1247"/>
            <ac:picMk id="5" creationId="{9C3E2B9A-B390-4799-978D-7E5D0A5E76E4}"/>
          </ac:picMkLst>
        </pc:picChg>
      </pc:sldChg>
      <pc:sldChg chg="addSp delSp modSp new mod">
        <pc:chgData name="Ashley Rae Farley" userId="f103ee18018d7202" providerId="LiveId" clId="{CC66357F-2588-4F24-9D95-F8CC992DC658}" dt="2022-01-21T00:48:10.399" v="973"/>
        <pc:sldMkLst>
          <pc:docMk/>
          <pc:sldMk cId="119604237" sldId="1248"/>
        </pc:sldMkLst>
        <pc:spChg chg="del">
          <ac:chgData name="Ashley Rae Farley" userId="f103ee18018d7202" providerId="LiveId" clId="{CC66357F-2588-4F24-9D95-F8CC992DC658}" dt="2022-01-21T00:48:10.399" v="973"/>
          <ac:spMkLst>
            <pc:docMk/>
            <pc:sldMk cId="119604237" sldId="1248"/>
            <ac:spMk id="2" creationId="{A74B50D9-DFCD-4234-B568-F1A05E88CEC6}"/>
          </ac:spMkLst>
        </pc:spChg>
        <pc:spChg chg="add del mod">
          <ac:chgData name="Ashley Rae Farley" userId="f103ee18018d7202" providerId="LiveId" clId="{CC66357F-2588-4F24-9D95-F8CC992DC658}" dt="2022-01-21T00:31:11.948" v="972" actId="20577"/>
          <ac:spMkLst>
            <pc:docMk/>
            <pc:sldMk cId="119604237" sldId="1248"/>
            <ac:spMk id="3" creationId="{0E61E723-9BB9-48F1-8981-771813C2CC56}"/>
          </ac:spMkLst>
        </pc:spChg>
        <pc:spChg chg="add mod">
          <ac:chgData name="Ashley Rae Farley" userId="f103ee18018d7202" providerId="LiveId" clId="{CC66357F-2588-4F24-9D95-F8CC992DC658}" dt="2022-01-21T00:48:10.399" v="973"/>
          <ac:spMkLst>
            <pc:docMk/>
            <pc:sldMk cId="119604237" sldId="1248"/>
            <ac:spMk id="15" creationId="{C643403E-B928-4126-88AB-3226A5227214}"/>
          </ac:spMkLst>
        </pc:spChg>
        <pc:picChg chg="add del mod ord">
          <ac:chgData name="Ashley Rae Farley" userId="f103ee18018d7202" providerId="LiveId" clId="{CC66357F-2588-4F24-9D95-F8CC992DC658}" dt="2022-01-21T00:18:20.950" v="820" actId="22"/>
          <ac:picMkLst>
            <pc:docMk/>
            <pc:sldMk cId="119604237" sldId="1248"/>
            <ac:picMk id="6" creationId="{82DA46C8-7151-4831-ADF8-42B502EC608E}"/>
          </ac:picMkLst>
        </pc:picChg>
        <pc:picChg chg="add mod modCrop">
          <ac:chgData name="Ashley Rae Farley" userId="f103ee18018d7202" providerId="LiveId" clId="{CC66357F-2588-4F24-9D95-F8CC992DC658}" dt="2022-01-21T00:26:32.818" v="955" actId="1076"/>
          <ac:picMkLst>
            <pc:docMk/>
            <pc:sldMk cId="119604237" sldId="1248"/>
            <ac:picMk id="8" creationId="{59C2ECDA-1FB1-4BDA-8F64-395A1CE3C4E4}"/>
          </ac:picMkLst>
        </pc:picChg>
        <pc:picChg chg="add mod">
          <ac:chgData name="Ashley Rae Farley" userId="f103ee18018d7202" providerId="LiveId" clId="{CC66357F-2588-4F24-9D95-F8CC992DC658}" dt="2022-01-21T00:27:38.417" v="956" actId="1076"/>
          <ac:picMkLst>
            <pc:docMk/>
            <pc:sldMk cId="119604237" sldId="1248"/>
            <ac:picMk id="10" creationId="{7EFC71C6-116E-4502-8B55-6D35ADA49DB6}"/>
          </ac:picMkLst>
        </pc:picChg>
        <pc:picChg chg="add mod">
          <ac:chgData name="Ashley Rae Farley" userId="f103ee18018d7202" providerId="LiveId" clId="{CC66357F-2588-4F24-9D95-F8CC992DC658}" dt="2022-01-21T00:28:15.365" v="958" actId="1076"/>
          <ac:picMkLst>
            <pc:docMk/>
            <pc:sldMk cId="119604237" sldId="1248"/>
            <ac:picMk id="12" creationId="{0A90F72F-3D56-451D-93EA-CA1261C60870}"/>
          </ac:picMkLst>
        </pc:picChg>
        <pc:picChg chg="add mod">
          <ac:chgData name="Ashley Rae Farley" userId="f103ee18018d7202" providerId="LiveId" clId="{CC66357F-2588-4F24-9D95-F8CC992DC658}" dt="2022-01-21T00:30:52.254" v="961" actId="14100"/>
          <ac:picMkLst>
            <pc:docMk/>
            <pc:sldMk cId="119604237" sldId="1248"/>
            <ac:picMk id="14" creationId="{4B48F31E-BD30-4313-B0FE-F00BA1C3EC40}"/>
          </ac:picMkLst>
        </pc:picChg>
      </pc:sldChg>
      <pc:sldChg chg="addSp delSp modSp new mod">
        <pc:chgData name="Ashley Rae Farley" userId="f103ee18018d7202" providerId="LiveId" clId="{CC66357F-2588-4F24-9D95-F8CC992DC658}" dt="2022-01-21T21:28:49.039" v="1171" actId="1076"/>
        <pc:sldMkLst>
          <pc:docMk/>
          <pc:sldMk cId="837065299" sldId="1261"/>
        </pc:sldMkLst>
        <pc:spChg chg="del">
          <ac:chgData name="Ashley Rae Farley" userId="f103ee18018d7202" providerId="LiveId" clId="{CC66357F-2588-4F24-9D95-F8CC992DC658}" dt="2022-01-21T20:49:07.907" v="999"/>
          <ac:spMkLst>
            <pc:docMk/>
            <pc:sldMk cId="837065299" sldId="1261"/>
            <ac:spMk id="2" creationId="{AB6F0B1A-3CBF-40E2-B4F4-D4AAA8FC0B5F}"/>
          </ac:spMkLst>
        </pc:spChg>
        <pc:spChg chg="mod">
          <ac:chgData name="Ashley Rae Farley" userId="f103ee18018d7202" providerId="LiveId" clId="{CC66357F-2588-4F24-9D95-F8CC992DC658}" dt="2022-01-21T21:28:49.039" v="1171" actId="1076"/>
          <ac:spMkLst>
            <pc:docMk/>
            <pc:sldMk cId="837065299" sldId="1261"/>
            <ac:spMk id="3" creationId="{615D0497-3864-41FD-88E0-4601D9B6C4F7}"/>
          </ac:spMkLst>
        </pc:spChg>
        <pc:spChg chg="add mod">
          <ac:chgData name="Ashley Rae Farley" userId="f103ee18018d7202" providerId="LiveId" clId="{CC66357F-2588-4F24-9D95-F8CC992DC658}" dt="2022-01-21T20:49:07.907" v="999"/>
          <ac:spMkLst>
            <pc:docMk/>
            <pc:sldMk cId="837065299" sldId="1261"/>
            <ac:spMk id="5" creationId="{F04DFFAD-085B-49FC-AF64-136CF39DEA81}"/>
          </ac:spMkLst>
        </pc:spChg>
      </pc:sldChg>
      <pc:sldChg chg="addSp delSp modSp new mod">
        <pc:chgData name="Ashley Rae Farley" userId="f103ee18018d7202" providerId="LiveId" clId="{CC66357F-2588-4F24-9D95-F8CC992DC658}" dt="2022-01-21T21:27:18.230" v="1156" actId="5793"/>
        <pc:sldMkLst>
          <pc:docMk/>
          <pc:sldMk cId="988013073" sldId="1289"/>
        </pc:sldMkLst>
        <pc:spChg chg="del mod">
          <ac:chgData name="Ashley Rae Farley" userId="f103ee18018d7202" providerId="LiveId" clId="{CC66357F-2588-4F24-9D95-F8CC992DC658}" dt="2022-01-21T21:08:10.201" v="1135"/>
          <ac:spMkLst>
            <pc:docMk/>
            <pc:sldMk cId="988013073" sldId="1289"/>
            <ac:spMk id="2" creationId="{E275E5A9-A212-42C0-AEDE-3C269155B847}"/>
          </ac:spMkLst>
        </pc:spChg>
        <pc:spChg chg="mod">
          <ac:chgData name="Ashley Rae Farley" userId="f103ee18018d7202" providerId="LiveId" clId="{CC66357F-2588-4F24-9D95-F8CC992DC658}" dt="2022-01-21T21:27:18.230" v="1156" actId="5793"/>
          <ac:spMkLst>
            <pc:docMk/>
            <pc:sldMk cId="988013073" sldId="1289"/>
            <ac:spMk id="3" creationId="{58F044D9-D629-4BE0-A41E-694CF045E284}"/>
          </ac:spMkLst>
        </pc:spChg>
        <pc:spChg chg="add mod">
          <ac:chgData name="Ashley Rae Farley" userId="f103ee18018d7202" providerId="LiveId" clId="{CC66357F-2588-4F24-9D95-F8CC992DC658}" dt="2022-01-21T21:08:10.201" v="1135"/>
          <ac:spMkLst>
            <pc:docMk/>
            <pc:sldMk cId="988013073" sldId="1289"/>
            <ac:spMk id="5" creationId="{7DA8D21A-2518-4605-8A40-4D88AF1B4531}"/>
          </ac:spMkLst>
        </pc:spChg>
      </pc:sldChg>
      <pc:sldChg chg="new del">
        <pc:chgData name="Ashley Rae Farley" userId="f103ee18018d7202" providerId="LiveId" clId="{CC66357F-2588-4F24-9D95-F8CC992DC658}" dt="2022-01-21T21:34:46.403" v="1174" actId="47"/>
        <pc:sldMkLst>
          <pc:docMk/>
          <pc:sldMk cId="1500683945" sldId="1290"/>
        </pc:sldMkLst>
      </pc:sldChg>
      <pc:sldChg chg="addSp delSp modSp new mod ord">
        <pc:chgData name="Ashley Rae Farley" userId="f103ee18018d7202" providerId="LiveId" clId="{CC66357F-2588-4F24-9D95-F8CC992DC658}" dt="2022-01-21T21:46:08.087" v="2219" actId="255"/>
        <pc:sldMkLst>
          <pc:docMk/>
          <pc:sldMk cId="1722730649" sldId="1290"/>
        </pc:sldMkLst>
        <pc:spChg chg="del">
          <ac:chgData name="Ashley Rae Farley" userId="f103ee18018d7202" providerId="LiveId" clId="{CC66357F-2588-4F24-9D95-F8CC992DC658}" dt="2022-01-21T21:34:56.152" v="1178"/>
          <ac:spMkLst>
            <pc:docMk/>
            <pc:sldMk cId="1722730649" sldId="1290"/>
            <ac:spMk id="2" creationId="{B5E26A3F-DC91-4730-8144-8FC015FEFE61}"/>
          </ac:spMkLst>
        </pc:spChg>
        <pc:spChg chg="mod">
          <ac:chgData name="Ashley Rae Farley" userId="f103ee18018d7202" providerId="LiveId" clId="{CC66357F-2588-4F24-9D95-F8CC992DC658}" dt="2022-01-21T21:46:08.087" v="2219" actId="255"/>
          <ac:spMkLst>
            <pc:docMk/>
            <pc:sldMk cId="1722730649" sldId="1290"/>
            <ac:spMk id="3" creationId="{C3DEFFA0-28A5-4E75-9322-DD3BE101318F}"/>
          </ac:spMkLst>
        </pc:spChg>
        <pc:spChg chg="add mod">
          <ac:chgData name="Ashley Rae Farley" userId="f103ee18018d7202" providerId="LiveId" clId="{CC66357F-2588-4F24-9D95-F8CC992DC658}" dt="2022-01-21T21:34:56.152" v="1178"/>
          <ac:spMkLst>
            <pc:docMk/>
            <pc:sldMk cId="1722730649" sldId="1290"/>
            <ac:spMk id="5" creationId="{AAC761F6-4619-4E5C-882F-82ABDFEA28BC}"/>
          </ac:spMkLst>
        </pc:spChg>
      </pc:sldChg>
      <pc:sldChg chg="addSp delSp modSp new mod">
        <pc:chgData name="Ashley Rae Farley" userId="f103ee18018d7202" providerId="LiveId" clId="{CC66357F-2588-4F24-9D95-F8CC992DC658}" dt="2022-01-21T21:43:07.863" v="1917" actId="403"/>
        <pc:sldMkLst>
          <pc:docMk/>
          <pc:sldMk cId="613586090" sldId="1291"/>
        </pc:sldMkLst>
        <pc:spChg chg="del">
          <ac:chgData name="Ashley Rae Farley" userId="f103ee18018d7202" providerId="LiveId" clId="{CC66357F-2588-4F24-9D95-F8CC992DC658}" dt="2022-01-21T21:37:41.493" v="1367"/>
          <ac:spMkLst>
            <pc:docMk/>
            <pc:sldMk cId="613586090" sldId="1291"/>
            <ac:spMk id="2" creationId="{B62E909D-4BF1-4B04-B073-0DFF15D67FD8}"/>
          </ac:spMkLst>
        </pc:spChg>
        <pc:spChg chg="mod">
          <ac:chgData name="Ashley Rae Farley" userId="f103ee18018d7202" providerId="LiveId" clId="{CC66357F-2588-4F24-9D95-F8CC992DC658}" dt="2022-01-21T21:43:07.863" v="1917" actId="403"/>
          <ac:spMkLst>
            <pc:docMk/>
            <pc:sldMk cId="613586090" sldId="1291"/>
            <ac:spMk id="3" creationId="{265D9B7A-8425-4492-B04F-521F8BE3D921}"/>
          </ac:spMkLst>
        </pc:spChg>
        <pc:spChg chg="add mod">
          <ac:chgData name="Ashley Rae Farley" userId="f103ee18018d7202" providerId="LiveId" clId="{CC66357F-2588-4F24-9D95-F8CC992DC658}" dt="2022-01-21T21:42:54.928" v="1915" actId="14100"/>
          <ac:spMkLst>
            <pc:docMk/>
            <pc:sldMk cId="613586090" sldId="1291"/>
            <ac:spMk id="5" creationId="{179435D0-12F0-486F-8C60-4E76A8F2043C}"/>
          </ac:spMkLst>
        </pc:spChg>
      </pc:sldChg>
      <pc:sldChg chg="new del">
        <pc:chgData name="Ashley Rae Farley" userId="f103ee18018d7202" providerId="LiveId" clId="{CC66357F-2588-4F24-9D95-F8CC992DC658}" dt="2022-01-21T21:34:46.403" v="1174" actId="47"/>
        <pc:sldMkLst>
          <pc:docMk/>
          <pc:sldMk cId="1597808981" sldId="1291"/>
        </pc:sldMkLst>
      </pc:sldChg>
      <pc:sldChg chg="addSp delSp modSp new mod">
        <pc:chgData name="Ashley Rae Farley" userId="f103ee18018d7202" providerId="LiveId" clId="{CC66357F-2588-4F24-9D95-F8CC992DC658}" dt="2022-01-21T21:47:28.332" v="2224" actId="403"/>
        <pc:sldMkLst>
          <pc:docMk/>
          <pc:sldMk cId="2495595130" sldId="1292"/>
        </pc:sldMkLst>
        <pc:spChg chg="del">
          <ac:chgData name="Ashley Rae Farley" userId="f103ee18018d7202" providerId="LiveId" clId="{CC66357F-2588-4F24-9D95-F8CC992DC658}" dt="2022-01-21T21:37:43.718" v="1368"/>
          <ac:spMkLst>
            <pc:docMk/>
            <pc:sldMk cId="2495595130" sldId="1292"/>
            <ac:spMk id="2" creationId="{6E7DB3FF-BC4F-4019-9203-4BE4C5590D68}"/>
          </ac:spMkLst>
        </pc:spChg>
        <pc:spChg chg="mod">
          <ac:chgData name="Ashley Rae Farley" userId="f103ee18018d7202" providerId="LiveId" clId="{CC66357F-2588-4F24-9D95-F8CC992DC658}" dt="2022-01-21T21:47:28.332" v="2224" actId="403"/>
          <ac:spMkLst>
            <pc:docMk/>
            <pc:sldMk cId="2495595130" sldId="1292"/>
            <ac:spMk id="3" creationId="{4017A9EE-C774-45F5-907A-9649B14E59B6}"/>
          </ac:spMkLst>
        </pc:spChg>
        <pc:spChg chg="add mod">
          <ac:chgData name="Ashley Rae Farley" userId="f103ee18018d7202" providerId="LiveId" clId="{CC66357F-2588-4F24-9D95-F8CC992DC658}" dt="2022-01-21T21:37:43.718" v="1368"/>
          <ac:spMkLst>
            <pc:docMk/>
            <pc:sldMk cId="2495595130" sldId="1292"/>
            <ac:spMk id="5" creationId="{1ACD259B-AFAD-4948-9638-CAD82D0BD832}"/>
          </ac:spMkLst>
        </pc:spChg>
      </pc:sldChg>
    </pc:docChg>
  </pc:docChgLst>
  <pc:docChgLst>
    <pc:chgData name="Mariah Helgeson" userId="S::mariah@drbconsult.onmicrosoft.com::51b1bd1c-374c-4333-91a8-ada6f1cc33a2" providerId="AD" clId="Web-{15264539-C153-E8B0-3DEB-6FADD5C36C1F}"/>
    <pc:docChg chg="modSld">
      <pc:chgData name="Mariah Helgeson" userId="S::mariah@drbconsult.onmicrosoft.com::51b1bd1c-374c-4333-91a8-ada6f1cc33a2" providerId="AD" clId="Web-{15264539-C153-E8B0-3DEB-6FADD5C36C1F}" dt="2021-12-09T19:09:02.840" v="25" actId="20577"/>
      <pc:docMkLst>
        <pc:docMk/>
      </pc:docMkLst>
      <pc:sldChg chg="delSp">
        <pc:chgData name="Mariah Helgeson" userId="S::mariah@drbconsult.onmicrosoft.com::51b1bd1c-374c-4333-91a8-ada6f1cc33a2" providerId="AD" clId="Web-{15264539-C153-E8B0-3DEB-6FADD5C36C1F}" dt="2021-12-09T19:08:16.057" v="20"/>
        <pc:sldMkLst>
          <pc:docMk/>
          <pc:sldMk cId="2700657758" sldId="297"/>
        </pc:sldMkLst>
        <pc:picChg chg="del">
          <ac:chgData name="Mariah Helgeson" userId="S::mariah@drbconsult.onmicrosoft.com::51b1bd1c-374c-4333-91a8-ada6f1cc33a2" providerId="AD" clId="Web-{15264539-C153-E8B0-3DEB-6FADD5C36C1F}" dt="2021-12-09T19:08:16.057" v="20"/>
          <ac:picMkLst>
            <pc:docMk/>
            <pc:sldMk cId="2700657758" sldId="297"/>
            <ac:picMk id="5" creationId="{046FA418-91D3-4001-9693-52761BE14EAF}"/>
          </ac:picMkLst>
        </pc:picChg>
      </pc:sldChg>
      <pc:sldChg chg="addSp delSp modSp">
        <pc:chgData name="Mariah Helgeson" userId="S::mariah@drbconsult.onmicrosoft.com::51b1bd1c-374c-4333-91a8-ada6f1cc33a2" providerId="AD" clId="Web-{15264539-C153-E8B0-3DEB-6FADD5C36C1F}" dt="2021-12-09T19:07:52.025" v="19"/>
        <pc:sldMkLst>
          <pc:docMk/>
          <pc:sldMk cId="1499318983" sldId="386"/>
        </pc:sldMkLst>
        <pc:spChg chg="add del mod">
          <ac:chgData name="Mariah Helgeson" userId="S::mariah@drbconsult.onmicrosoft.com::51b1bd1c-374c-4333-91a8-ada6f1cc33a2" providerId="AD" clId="Web-{15264539-C153-E8B0-3DEB-6FADD5C36C1F}" dt="2021-12-09T19:07:52.025" v="19"/>
          <ac:spMkLst>
            <pc:docMk/>
            <pc:sldMk cId="1499318983" sldId="386"/>
            <ac:spMk id="5" creationId="{3E320901-B766-46F3-BC05-185FD3018809}"/>
          </ac:spMkLst>
        </pc:spChg>
      </pc:sldChg>
      <pc:sldChg chg="addSp delSp modSp">
        <pc:chgData name="Mariah Helgeson" userId="S::mariah@drbconsult.onmicrosoft.com::51b1bd1c-374c-4333-91a8-ada6f1cc33a2" providerId="AD" clId="Web-{15264539-C153-E8B0-3DEB-6FADD5C36C1F}" dt="2021-12-09T19:09:02.840" v="25" actId="20577"/>
        <pc:sldMkLst>
          <pc:docMk/>
          <pc:sldMk cId="1599953684" sldId="423"/>
        </pc:sldMkLst>
        <pc:spChg chg="add mod">
          <ac:chgData name="Mariah Helgeson" userId="S::mariah@drbconsult.onmicrosoft.com::51b1bd1c-374c-4333-91a8-ada6f1cc33a2" providerId="AD" clId="Web-{15264539-C153-E8B0-3DEB-6FADD5C36C1F}" dt="2021-12-09T19:08:36.511" v="21"/>
          <ac:spMkLst>
            <pc:docMk/>
            <pc:sldMk cId="1599953684" sldId="423"/>
            <ac:spMk id="6" creationId="{BB8056AE-F1C2-411E-B827-5BAB24D235E7}"/>
          </ac:spMkLst>
        </pc:spChg>
        <pc:spChg chg="add del">
          <ac:chgData name="Mariah Helgeson" userId="S::mariah@drbconsult.onmicrosoft.com::51b1bd1c-374c-4333-91a8-ada6f1cc33a2" providerId="AD" clId="Web-{15264539-C153-E8B0-3DEB-6FADD5C36C1F}" dt="2021-12-09T19:08:57.871" v="23"/>
          <ac:spMkLst>
            <pc:docMk/>
            <pc:sldMk cId="1599953684" sldId="423"/>
            <ac:spMk id="7" creationId="{0541E8DC-98B5-4509-9BA3-B58383433F8B}"/>
          </ac:spMkLst>
        </pc:spChg>
        <pc:spChg chg="add mod">
          <ac:chgData name="Mariah Helgeson" userId="S::mariah@drbconsult.onmicrosoft.com::51b1bd1c-374c-4333-91a8-ada6f1cc33a2" providerId="AD" clId="Web-{15264539-C153-E8B0-3DEB-6FADD5C36C1F}" dt="2021-12-09T19:09:02.840" v="25" actId="20577"/>
          <ac:spMkLst>
            <pc:docMk/>
            <pc:sldMk cId="1599953684" sldId="423"/>
            <ac:spMk id="8" creationId="{83DE97FD-6C68-4DC0-94AF-4FCAF0DB282A}"/>
          </ac:spMkLst>
        </pc:spChg>
      </pc:sldChg>
      <pc:sldChg chg="modSp">
        <pc:chgData name="Mariah Helgeson" userId="S::mariah@drbconsult.onmicrosoft.com::51b1bd1c-374c-4333-91a8-ada6f1cc33a2" providerId="AD" clId="Web-{15264539-C153-E8B0-3DEB-6FADD5C36C1F}" dt="2021-12-09T19:07:46.088" v="16" actId="20577"/>
        <pc:sldMkLst>
          <pc:docMk/>
          <pc:sldMk cId="3652635756" sldId="470"/>
        </pc:sldMkLst>
        <pc:spChg chg="mod">
          <ac:chgData name="Mariah Helgeson" userId="S::mariah@drbconsult.onmicrosoft.com::51b1bd1c-374c-4333-91a8-ada6f1cc33a2" providerId="AD" clId="Web-{15264539-C153-E8B0-3DEB-6FADD5C36C1F}" dt="2021-12-09T19:07:46.088" v="16" actId="20577"/>
          <ac:spMkLst>
            <pc:docMk/>
            <pc:sldMk cId="3652635756" sldId="470"/>
            <ac:spMk id="15362" creationId="{2FF1E2BE-4F73-42C2-88B3-354E3FE256F4}"/>
          </ac:spMkLst>
        </pc:spChg>
        <pc:spChg chg="mod">
          <ac:chgData name="Mariah Helgeson" userId="S::mariah@drbconsult.onmicrosoft.com::51b1bd1c-374c-4333-91a8-ada6f1cc33a2" providerId="AD" clId="Web-{15264539-C153-E8B0-3DEB-6FADD5C36C1F}" dt="2021-12-09T19:07:26.290" v="2" actId="20577"/>
          <ac:spMkLst>
            <pc:docMk/>
            <pc:sldMk cId="3652635756" sldId="470"/>
            <ac:spMk id="15363" creationId="{2F226AC5-A274-4CF4-9793-B9DFDE94D28A}"/>
          </ac:spMkLst>
        </pc:spChg>
      </pc:sldChg>
    </pc:docChg>
  </pc:docChgLst>
  <pc:docChgLst>
    <pc:chgData name="Mariah Helgeson" userId="51b1bd1c-374c-4333-91a8-ada6f1cc33a2" providerId="ADAL" clId="{397AF138-E43C-8547-AA96-F5D5254651BA}"/>
    <pc:docChg chg="undo custSel addSld delSld modSld sldOrd modMainMaster">
      <pc:chgData name="Mariah Helgeson" userId="51b1bd1c-374c-4333-91a8-ada6f1cc33a2" providerId="ADAL" clId="{397AF138-E43C-8547-AA96-F5D5254651BA}" dt="2021-12-10T06:49:46.033" v="6345"/>
      <pc:docMkLst>
        <pc:docMk/>
      </pc:docMkLst>
      <pc:sldChg chg="modSp mod">
        <pc:chgData name="Mariah Helgeson" userId="51b1bd1c-374c-4333-91a8-ada6f1cc33a2" providerId="ADAL" clId="{397AF138-E43C-8547-AA96-F5D5254651BA}" dt="2021-12-10T02:02:48.800" v="5149" actId="20577"/>
        <pc:sldMkLst>
          <pc:docMk/>
          <pc:sldMk cId="2700657758" sldId="297"/>
        </pc:sldMkLst>
        <pc:spChg chg="mod">
          <ac:chgData name="Mariah Helgeson" userId="51b1bd1c-374c-4333-91a8-ada6f1cc33a2" providerId="ADAL" clId="{397AF138-E43C-8547-AA96-F5D5254651BA}" dt="2021-12-09T21:53:01.022" v="158" actId="113"/>
          <ac:spMkLst>
            <pc:docMk/>
            <pc:sldMk cId="2700657758" sldId="297"/>
            <ac:spMk id="4" creationId="{7E552CBA-E63D-4BDC-974D-8EEEBC8806B8}"/>
          </ac:spMkLst>
        </pc:spChg>
        <pc:spChg chg="mod">
          <ac:chgData name="Mariah Helgeson" userId="51b1bd1c-374c-4333-91a8-ada6f1cc33a2" providerId="ADAL" clId="{397AF138-E43C-8547-AA96-F5D5254651BA}" dt="2021-12-10T02:02:48.800" v="5149" actId="20577"/>
          <ac:spMkLst>
            <pc:docMk/>
            <pc:sldMk cId="2700657758" sldId="297"/>
            <ac:spMk id="9" creationId="{3FA01E95-F7EE-4128-A27A-C36ECDE4E79F}"/>
          </ac:spMkLst>
        </pc:spChg>
        <pc:spChg chg="mod">
          <ac:chgData name="Mariah Helgeson" userId="51b1bd1c-374c-4333-91a8-ada6f1cc33a2" providerId="ADAL" clId="{397AF138-E43C-8547-AA96-F5D5254651BA}" dt="2021-12-10T02:02:43.579" v="5146" actId="20577"/>
          <ac:spMkLst>
            <pc:docMk/>
            <pc:sldMk cId="2700657758" sldId="297"/>
            <ac:spMk id="11" creationId="{0FC17F21-00F3-42A2-9EA6-2BE0D24DF062}"/>
          </ac:spMkLst>
        </pc:spChg>
      </pc:sldChg>
      <pc:sldChg chg="addSp delSp modSp mod">
        <pc:chgData name="Mariah Helgeson" userId="51b1bd1c-374c-4333-91a8-ada6f1cc33a2" providerId="ADAL" clId="{397AF138-E43C-8547-AA96-F5D5254651BA}" dt="2021-12-10T00:38:59.738" v="4604" actId="20577"/>
        <pc:sldMkLst>
          <pc:docMk/>
          <pc:sldMk cId="835705428" sldId="310"/>
        </pc:sldMkLst>
        <pc:spChg chg="del">
          <ac:chgData name="Mariah Helgeson" userId="51b1bd1c-374c-4333-91a8-ada6f1cc33a2" providerId="ADAL" clId="{397AF138-E43C-8547-AA96-F5D5254651BA}" dt="2021-12-10T00:14:43.144" v="4346" actId="478"/>
          <ac:spMkLst>
            <pc:docMk/>
            <pc:sldMk cId="835705428" sldId="310"/>
            <ac:spMk id="2" creationId="{6E8F1CBD-C4FF-401E-BBD6-DFBE781B724F}"/>
          </ac:spMkLst>
        </pc:spChg>
        <pc:spChg chg="mod">
          <ac:chgData name="Mariah Helgeson" userId="51b1bd1c-374c-4333-91a8-ada6f1cc33a2" providerId="ADAL" clId="{397AF138-E43C-8547-AA96-F5D5254651BA}" dt="2021-12-10T00:38:59.738" v="4604" actId="20577"/>
          <ac:spMkLst>
            <pc:docMk/>
            <pc:sldMk cId="835705428" sldId="310"/>
            <ac:spMk id="4" creationId="{7E552CBA-E63D-4BDC-974D-8EEEBC8806B8}"/>
          </ac:spMkLst>
        </pc:spChg>
        <pc:spChg chg="add del mod">
          <ac:chgData name="Mariah Helgeson" userId="51b1bd1c-374c-4333-91a8-ada6f1cc33a2" providerId="ADAL" clId="{397AF138-E43C-8547-AA96-F5D5254651BA}" dt="2021-12-10T00:14:43.144" v="4346" actId="478"/>
          <ac:spMkLst>
            <pc:docMk/>
            <pc:sldMk cId="835705428" sldId="310"/>
            <ac:spMk id="5" creationId="{8BC292FB-4631-3845-BB0D-202523F1408E}"/>
          </ac:spMkLst>
        </pc:spChg>
        <pc:spChg chg="add mod">
          <ac:chgData name="Mariah Helgeson" userId="51b1bd1c-374c-4333-91a8-ada6f1cc33a2" providerId="ADAL" clId="{397AF138-E43C-8547-AA96-F5D5254651BA}" dt="2021-12-10T00:20:52.944" v="4468" actId="1035"/>
          <ac:spMkLst>
            <pc:docMk/>
            <pc:sldMk cId="835705428" sldId="310"/>
            <ac:spMk id="6" creationId="{A2EED378-285B-CA4C-BEE4-072A10399021}"/>
          </ac:spMkLst>
        </pc:spChg>
        <pc:spChg chg="add mod">
          <ac:chgData name="Mariah Helgeson" userId="51b1bd1c-374c-4333-91a8-ada6f1cc33a2" providerId="ADAL" clId="{397AF138-E43C-8547-AA96-F5D5254651BA}" dt="2021-12-10T00:20:52.944" v="4468" actId="1035"/>
          <ac:spMkLst>
            <pc:docMk/>
            <pc:sldMk cId="835705428" sldId="310"/>
            <ac:spMk id="7" creationId="{EBCC93FB-61A5-274C-9AAA-DE4283DF45F6}"/>
          </ac:spMkLst>
        </pc:spChg>
        <pc:spChg chg="add mod">
          <ac:chgData name="Mariah Helgeson" userId="51b1bd1c-374c-4333-91a8-ada6f1cc33a2" providerId="ADAL" clId="{397AF138-E43C-8547-AA96-F5D5254651BA}" dt="2021-12-10T00:20:52.944" v="4468" actId="1035"/>
          <ac:spMkLst>
            <pc:docMk/>
            <pc:sldMk cId="835705428" sldId="310"/>
            <ac:spMk id="8" creationId="{4488ABFC-E99E-C443-94A2-95A13C8298AC}"/>
          </ac:spMkLst>
        </pc:spChg>
        <pc:picChg chg="del">
          <ac:chgData name="Mariah Helgeson" userId="51b1bd1c-374c-4333-91a8-ada6f1cc33a2" providerId="ADAL" clId="{397AF138-E43C-8547-AA96-F5D5254651BA}" dt="2021-12-09T19:10:44.311" v="5" actId="478"/>
          <ac:picMkLst>
            <pc:docMk/>
            <pc:sldMk cId="835705428" sldId="310"/>
            <ac:picMk id="5" creationId="{046FA418-91D3-4001-9693-52761BE14EAF}"/>
          </ac:picMkLst>
        </pc:picChg>
      </pc:sldChg>
      <pc:sldChg chg="addSp delSp modSp mod">
        <pc:chgData name="Mariah Helgeson" userId="51b1bd1c-374c-4333-91a8-ada6f1cc33a2" providerId="ADAL" clId="{397AF138-E43C-8547-AA96-F5D5254651BA}" dt="2021-12-10T04:18:26.038" v="5999" actId="20577"/>
        <pc:sldMkLst>
          <pc:docMk/>
          <pc:sldMk cId="110489765" sldId="311"/>
        </pc:sldMkLst>
        <pc:spChg chg="del">
          <ac:chgData name="Mariah Helgeson" userId="51b1bd1c-374c-4333-91a8-ada6f1cc33a2" providerId="ADAL" clId="{397AF138-E43C-8547-AA96-F5D5254651BA}" dt="2021-12-09T23:35:24.317" v="3982" actId="478"/>
          <ac:spMkLst>
            <pc:docMk/>
            <pc:sldMk cId="110489765" sldId="311"/>
            <ac:spMk id="2" creationId="{7629C78D-C668-4995-B5F2-393F251F5E65}"/>
          </ac:spMkLst>
        </pc:spChg>
        <pc:spChg chg="mod">
          <ac:chgData name="Mariah Helgeson" userId="51b1bd1c-374c-4333-91a8-ada6f1cc33a2" providerId="ADAL" clId="{397AF138-E43C-8547-AA96-F5D5254651BA}" dt="2021-12-10T04:18:26.038" v="5999" actId="20577"/>
          <ac:spMkLst>
            <pc:docMk/>
            <pc:sldMk cId="110489765" sldId="311"/>
            <ac:spMk id="4" creationId="{7E552CBA-E63D-4BDC-974D-8EEEBC8806B8}"/>
          </ac:spMkLst>
        </pc:spChg>
        <pc:spChg chg="add mod">
          <ac:chgData name="Mariah Helgeson" userId="51b1bd1c-374c-4333-91a8-ada6f1cc33a2" providerId="ADAL" clId="{397AF138-E43C-8547-AA96-F5D5254651BA}" dt="2021-12-10T00:15:32.661" v="4355" actId="1076"/>
          <ac:spMkLst>
            <pc:docMk/>
            <pc:sldMk cId="110489765" sldId="311"/>
            <ac:spMk id="5" creationId="{C78B1E10-F378-4149-A41B-D3E0E9BD5F29}"/>
          </ac:spMkLst>
        </pc:spChg>
        <pc:spChg chg="add mod">
          <ac:chgData name="Mariah Helgeson" userId="51b1bd1c-374c-4333-91a8-ada6f1cc33a2" providerId="ADAL" clId="{397AF138-E43C-8547-AA96-F5D5254651BA}" dt="2021-12-10T00:15:36.153" v="4356" actId="1076"/>
          <ac:spMkLst>
            <pc:docMk/>
            <pc:sldMk cId="110489765" sldId="311"/>
            <ac:spMk id="6" creationId="{3DA7B330-61C1-9447-99ED-78893F2BE296}"/>
          </ac:spMkLst>
        </pc:spChg>
        <pc:spChg chg="add del mod">
          <ac:chgData name="Mariah Helgeson" userId="51b1bd1c-374c-4333-91a8-ada6f1cc33a2" providerId="ADAL" clId="{397AF138-E43C-8547-AA96-F5D5254651BA}" dt="2021-12-10T00:15:44.394" v="4360" actId="478"/>
          <ac:spMkLst>
            <pc:docMk/>
            <pc:sldMk cId="110489765" sldId="311"/>
            <ac:spMk id="7" creationId="{95F62F35-F2B9-7E44-B2D4-E73CF275E1C8}"/>
          </ac:spMkLst>
        </pc:spChg>
        <pc:spChg chg="add del mod">
          <ac:chgData name="Mariah Helgeson" userId="51b1bd1c-374c-4333-91a8-ada6f1cc33a2" providerId="ADAL" clId="{397AF138-E43C-8547-AA96-F5D5254651BA}" dt="2021-12-10T00:15:46.238" v="4361" actId="478"/>
          <ac:spMkLst>
            <pc:docMk/>
            <pc:sldMk cId="110489765" sldId="311"/>
            <ac:spMk id="8" creationId="{A91D4924-1553-7744-9D07-5DA01EA80603}"/>
          </ac:spMkLst>
        </pc:spChg>
        <pc:spChg chg="add del mod">
          <ac:chgData name="Mariah Helgeson" userId="51b1bd1c-374c-4333-91a8-ada6f1cc33a2" providerId="ADAL" clId="{397AF138-E43C-8547-AA96-F5D5254651BA}" dt="2021-12-10T00:15:42.856" v="4359" actId="478"/>
          <ac:spMkLst>
            <pc:docMk/>
            <pc:sldMk cId="110489765" sldId="311"/>
            <ac:spMk id="9" creationId="{E072C677-A6B7-F048-9E08-06D19242062D}"/>
          </ac:spMkLst>
        </pc:spChg>
        <pc:picChg chg="del">
          <ac:chgData name="Mariah Helgeson" userId="51b1bd1c-374c-4333-91a8-ada6f1cc33a2" providerId="ADAL" clId="{397AF138-E43C-8547-AA96-F5D5254651BA}" dt="2021-12-09T19:13:28.088" v="9" actId="478"/>
          <ac:picMkLst>
            <pc:docMk/>
            <pc:sldMk cId="110489765" sldId="311"/>
            <ac:picMk id="5" creationId="{046FA418-91D3-4001-9693-52761BE14EAF}"/>
          </ac:picMkLst>
        </pc:picChg>
      </pc:sldChg>
      <pc:sldChg chg="addSp delSp modSp mod">
        <pc:chgData name="Mariah Helgeson" userId="51b1bd1c-374c-4333-91a8-ada6f1cc33a2" providerId="ADAL" clId="{397AF138-E43C-8547-AA96-F5D5254651BA}" dt="2021-12-10T00:51:58.830" v="4615" actId="1036"/>
        <pc:sldMkLst>
          <pc:docMk/>
          <pc:sldMk cId="3311372130" sldId="314"/>
        </pc:sldMkLst>
        <pc:spChg chg="del">
          <ac:chgData name="Mariah Helgeson" userId="51b1bd1c-374c-4333-91a8-ada6f1cc33a2" providerId="ADAL" clId="{397AF138-E43C-8547-AA96-F5D5254651BA}" dt="2021-12-09T23:38:47.587" v="4015" actId="478"/>
          <ac:spMkLst>
            <pc:docMk/>
            <pc:sldMk cId="3311372130" sldId="314"/>
            <ac:spMk id="2" creationId="{7564DF6B-847F-4FE4-B0C3-8D527A2F1F42}"/>
          </ac:spMkLst>
        </pc:spChg>
        <pc:spChg chg="mod">
          <ac:chgData name="Mariah Helgeson" userId="51b1bd1c-374c-4333-91a8-ada6f1cc33a2" providerId="ADAL" clId="{397AF138-E43C-8547-AA96-F5D5254651BA}" dt="2021-12-09T22:38:56.827" v="1355" actId="1076"/>
          <ac:spMkLst>
            <pc:docMk/>
            <pc:sldMk cId="3311372130" sldId="314"/>
            <ac:spMk id="4" creationId="{7E552CBA-E63D-4BDC-974D-8EEEBC8806B8}"/>
          </ac:spMkLst>
        </pc:spChg>
        <pc:spChg chg="add del mod">
          <ac:chgData name="Mariah Helgeson" userId="51b1bd1c-374c-4333-91a8-ada6f1cc33a2" providerId="ADAL" clId="{397AF138-E43C-8547-AA96-F5D5254651BA}" dt="2021-12-10T00:16:32.821" v="4378" actId="478"/>
          <ac:spMkLst>
            <pc:docMk/>
            <pc:sldMk cId="3311372130" sldId="314"/>
            <ac:spMk id="6" creationId="{530CBA93-7D0A-8344-B236-A19A6E039B67}"/>
          </ac:spMkLst>
        </pc:spChg>
        <pc:spChg chg="add del mod">
          <ac:chgData name="Mariah Helgeson" userId="51b1bd1c-374c-4333-91a8-ada6f1cc33a2" providerId="ADAL" clId="{397AF138-E43C-8547-AA96-F5D5254651BA}" dt="2021-12-10T00:16:32.821" v="4378" actId="478"/>
          <ac:spMkLst>
            <pc:docMk/>
            <pc:sldMk cId="3311372130" sldId="314"/>
            <ac:spMk id="7" creationId="{F97B2EA7-F807-B040-8AB8-316651E0B8EA}"/>
          </ac:spMkLst>
        </pc:spChg>
        <pc:spChg chg="add mod">
          <ac:chgData name="Mariah Helgeson" userId="51b1bd1c-374c-4333-91a8-ada6f1cc33a2" providerId="ADAL" clId="{397AF138-E43C-8547-AA96-F5D5254651BA}" dt="2021-12-10T00:16:33.208" v="4379"/>
          <ac:spMkLst>
            <pc:docMk/>
            <pc:sldMk cId="3311372130" sldId="314"/>
            <ac:spMk id="8" creationId="{E9B8F4AF-323C-D14A-873F-5013B1DF5311}"/>
          </ac:spMkLst>
        </pc:spChg>
        <pc:spChg chg="add mod">
          <ac:chgData name="Mariah Helgeson" userId="51b1bd1c-374c-4333-91a8-ada6f1cc33a2" providerId="ADAL" clId="{397AF138-E43C-8547-AA96-F5D5254651BA}" dt="2021-12-10T00:16:33.208" v="4379"/>
          <ac:spMkLst>
            <pc:docMk/>
            <pc:sldMk cId="3311372130" sldId="314"/>
            <ac:spMk id="10" creationId="{15EE2B13-C0E8-8749-BB3D-477F982820BA}"/>
          </ac:spMkLst>
        </pc:spChg>
        <pc:spChg chg="add mod">
          <ac:chgData name="Mariah Helgeson" userId="51b1bd1c-374c-4333-91a8-ada6f1cc33a2" providerId="ADAL" clId="{397AF138-E43C-8547-AA96-F5D5254651BA}" dt="2021-12-10T00:51:58.830" v="4615" actId="1036"/>
          <ac:spMkLst>
            <pc:docMk/>
            <pc:sldMk cId="3311372130" sldId="314"/>
            <ac:spMk id="11" creationId="{08EDBBE6-9F1E-A24B-BC6E-2E295B2E8D1E}"/>
          </ac:spMkLst>
        </pc:spChg>
        <pc:picChg chg="del">
          <ac:chgData name="Mariah Helgeson" userId="51b1bd1c-374c-4333-91a8-ada6f1cc33a2" providerId="ADAL" clId="{397AF138-E43C-8547-AA96-F5D5254651BA}" dt="2021-12-09T19:15:41.580" v="23" actId="478"/>
          <ac:picMkLst>
            <pc:docMk/>
            <pc:sldMk cId="3311372130" sldId="314"/>
            <ac:picMk id="5" creationId="{046FA418-91D3-4001-9693-52761BE14EAF}"/>
          </ac:picMkLst>
        </pc:picChg>
        <pc:picChg chg="del">
          <ac:chgData name="Mariah Helgeson" userId="51b1bd1c-374c-4333-91a8-ada6f1cc33a2" providerId="ADAL" clId="{397AF138-E43C-8547-AA96-F5D5254651BA}" dt="2021-12-09T22:38:53.565" v="1354" actId="478"/>
          <ac:picMkLst>
            <pc:docMk/>
            <pc:sldMk cId="3311372130" sldId="314"/>
            <ac:picMk id="9" creationId="{428D6D9A-1AEB-455B-87AE-CEEE04F6A431}"/>
          </ac:picMkLst>
        </pc:picChg>
      </pc:sldChg>
      <pc:sldChg chg="addSp delSp modSp mod">
        <pc:chgData name="Mariah Helgeson" userId="51b1bd1c-374c-4333-91a8-ada6f1cc33a2" providerId="ADAL" clId="{397AF138-E43C-8547-AA96-F5D5254651BA}" dt="2021-12-10T04:23:16.164" v="6002" actId="20577"/>
        <pc:sldMkLst>
          <pc:docMk/>
          <pc:sldMk cId="3944510066" sldId="315"/>
        </pc:sldMkLst>
        <pc:spChg chg="del">
          <ac:chgData name="Mariah Helgeson" userId="51b1bd1c-374c-4333-91a8-ada6f1cc33a2" providerId="ADAL" clId="{397AF138-E43C-8547-AA96-F5D5254651BA}" dt="2021-12-09T23:39:46.622" v="4035" actId="478"/>
          <ac:spMkLst>
            <pc:docMk/>
            <pc:sldMk cId="3944510066" sldId="315"/>
            <ac:spMk id="2" creationId="{011BDC74-7BCC-4AE1-9A87-670127B5B2A5}"/>
          </ac:spMkLst>
        </pc:spChg>
        <pc:spChg chg="mod">
          <ac:chgData name="Mariah Helgeson" userId="51b1bd1c-374c-4333-91a8-ada6f1cc33a2" providerId="ADAL" clId="{397AF138-E43C-8547-AA96-F5D5254651BA}" dt="2021-12-10T04:23:16.164" v="6002" actId="20577"/>
          <ac:spMkLst>
            <pc:docMk/>
            <pc:sldMk cId="3944510066" sldId="315"/>
            <ac:spMk id="4" creationId="{7E552CBA-E63D-4BDC-974D-8EEEBC8806B8}"/>
          </ac:spMkLst>
        </pc:spChg>
        <pc:spChg chg="add del mod">
          <ac:chgData name="Mariah Helgeson" userId="51b1bd1c-374c-4333-91a8-ada6f1cc33a2" providerId="ADAL" clId="{397AF138-E43C-8547-AA96-F5D5254651BA}" dt="2021-12-10T00:17:09.339" v="4396" actId="478"/>
          <ac:spMkLst>
            <pc:docMk/>
            <pc:sldMk cId="3944510066" sldId="315"/>
            <ac:spMk id="5" creationId="{7C0ACDAB-C87B-1B42-8879-17931100EFE0}"/>
          </ac:spMkLst>
        </pc:spChg>
        <pc:spChg chg="add del mod">
          <ac:chgData name="Mariah Helgeson" userId="51b1bd1c-374c-4333-91a8-ada6f1cc33a2" providerId="ADAL" clId="{397AF138-E43C-8547-AA96-F5D5254651BA}" dt="2021-12-10T00:17:09.339" v="4396" actId="478"/>
          <ac:spMkLst>
            <pc:docMk/>
            <pc:sldMk cId="3944510066" sldId="315"/>
            <ac:spMk id="6" creationId="{A596506E-4FA3-AB45-8C61-9A3E1C335EB5}"/>
          </ac:spMkLst>
        </pc:spChg>
        <pc:spChg chg="add mod">
          <ac:chgData name="Mariah Helgeson" userId="51b1bd1c-374c-4333-91a8-ada6f1cc33a2" providerId="ADAL" clId="{397AF138-E43C-8547-AA96-F5D5254651BA}" dt="2021-12-10T00:17:09.635" v="4397"/>
          <ac:spMkLst>
            <pc:docMk/>
            <pc:sldMk cId="3944510066" sldId="315"/>
            <ac:spMk id="7" creationId="{F227C575-995B-304A-92A4-9C3E35A540E5}"/>
          </ac:spMkLst>
        </pc:spChg>
        <pc:spChg chg="add mod">
          <ac:chgData name="Mariah Helgeson" userId="51b1bd1c-374c-4333-91a8-ada6f1cc33a2" providerId="ADAL" clId="{397AF138-E43C-8547-AA96-F5D5254651BA}" dt="2021-12-10T00:17:09.635" v="4397"/>
          <ac:spMkLst>
            <pc:docMk/>
            <pc:sldMk cId="3944510066" sldId="315"/>
            <ac:spMk id="8" creationId="{1E623345-7939-0449-B81B-6D04A82BFD2E}"/>
          </ac:spMkLst>
        </pc:spChg>
        <pc:picChg chg="del">
          <ac:chgData name="Mariah Helgeson" userId="51b1bd1c-374c-4333-91a8-ada6f1cc33a2" providerId="ADAL" clId="{397AF138-E43C-8547-AA96-F5D5254651BA}" dt="2021-12-09T19:16:05.983" v="26" actId="478"/>
          <ac:picMkLst>
            <pc:docMk/>
            <pc:sldMk cId="3944510066" sldId="315"/>
            <ac:picMk id="5" creationId="{046FA418-91D3-4001-9693-52761BE14EAF}"/>
          </ac:picMkLst>
        </pc:picChg>
      </pc:sldChg>
      <pc:sldChg chg="addSp delSp modSp mod">
        <pc:chgData name="Mariah Helgeson" userId="51b1bd1c-374c-4333-91a8-ada6f1cc33a2" providerId="ADAL" clId="{397AF138-E43C-8547-AA96-F5D5254651BA}" dt="2021-12-10T04:25:01.641" v="6040" actId="20577"/>
        <pc:sldMkLst>
          <pc:docMk/>
          <pc:sldMk cId="3551159213" sldId="316"/>
        </pc:sldMkLst>
        <pc:spChg chg="del mod">
          <ac:chgData name="Mariah Helgeson" userId="51b1bd1c-374c-4333-91a8-ada6f1cc33a2" providerId="ADAL" clId="{397AF138-E43C-8547-AA96-F5D5254651BA}" dt="2021-12-10T04:24:41.120" v="6036" actId="478"/>
          <ac:spMkLst>
            <pc:docMk/>
            <pc:sldMk cId="3551159213" sldId="316"/>
            <ac:spMk id="2" creationId="{3390DDC5-CB5F-44F9-8A7C-F5A4CF965318}"/>
          </ac:spMkLst>
        </pc:spChg>
        <pc:spChg chg="mod">
          <ac:chgData name="Mariah Helgeson" userId="51b1bd1c-374c-4333-91a8-ada6f1cc33a2" providerId="ADAL" clId="{397AF138-E43C-8547-AA96-F5D5254651BA}" dt="2021-12-10T04:25:01.641" v="6040" actId="20577"/>
          <ac:spMkLst>
            <pc:docMk/>
            <pc:sldMk cId="3551159213" sldId="316"/>
            <ac:spMk id="4" creationId="{7E552CBA-E63D-4BDC-974D-8EEEBC8806B8}"/>
          </ac:spMkLst>
        </pc:spChg>
        <pc:spChg chg="add del mod">
          <ac:chgData name="Mariah Helgeson" userId="51b1bd1c-374c-4333-91a8-ada6f1cc33a2" providerId="ADAL" clId="{397AF138-E43C-8547-AA96-F5D5254651BA}" dt="2021-12-10T00:17:45.069" v="4412" actId="478"/>
          <ac:spMkLst>
            <pc:docMk/>
            <pc:sldMk cId="3551159213" sldId="316"/>
            <ac:spMk id="5" creationId="{143AFCB4-E578-7448-B6A6-369AA658A13E}"/>
          </ac:spMkLst>
        </pc:spChg>
        <pc:spChg chg="add del mod">
          <ac:chgData name="Mariah Helgeson" userId="51b1bd1c-374c-4333-91a8-ada6f1cc33a2" providerId="ADAL" clId="{397AF138-E43C-8547-AA96-F5D5254651BA}" dt="2021-12-10T00:17:43.522" v="4411" actId="478"/>
          <ac:spMkLst>
            <pc:docMk/>
            <pc:sldMk cId="3551159213" sldId="316"/>
            <ac:spMk id="6" creationId="{64844C34-84BE-984A-8AFF-E4D21B3F3252}"/>
          </ac:spMkLst>
        </pc:spChg>
        <pc:spChg chg="add mod">
          <ac:chgData name="Mariah Helgeson" userId="51b1bd1c-374c-4333-91a8-ada6f1cc33a2" providerId="ADAL" clId="{397AF138-E43C-8547-AA96-F5D5254651BA}" dt="2021-12-10T00:52:24.338" v="4624"/>
          <ac:spMkLst>
            <pc:docMk/>
            <pc:sldMk cId="3551159213" sldId="316"/>
            <ac:spMk id="7" creationId="{F8F597D5-B62E-F24C-8B10-E2CA99F2C5C9}"/>
          </ac:spMkLst>
        </pc:spChg>
        <pc:spChg chg="add del mod">
          <ac:chgData name="Mariah Helgeson" userId="51b1bd1c-374c-4333-91a8-ada6f1cc33a2" providerId="ADAL" clId="{397AF138-E43C-8547-AA96-F5D5254651BA}" dt="2021-12-10T04:24:39.638" v="6035"/>
          <ac:spMkLst>
            <pc:docMk/>
            <pc:sldMk cId="3551159213" sldId="316"/>
            <ac:spMk id="8" creationId="{51A93367-EF42-5346-92AC-EC61783C7E6B}"/>
          </ac:spMkLst>
        </pc:spChg>
        <pc:spChg chg="add mod">
          <ac:chgData name="Mariah Helgeson" userId="51b1bd1c-374c-4333-91a8-ada6f1cc33a2" providerId="ADAL" clId="{397AF138-E43C-8547-AA96-F5D5254651BA}" dt="2021-12-10T04:24:41.565" v="6037"/>
          <ac:spMkLst>
            <pc:docMk/>
            <pc:sldMk cId="3551159213" sldId="316"/>
            <ac:spMk id="9" creationId="{0D642F22-0492-A14E-9E22-24300A54DF53}"/>
          </ac:spMkLst>
        </pc:spChg>
        <pc:picChg chg="del">
          <ac:chgData name="Mariah Helgeson" userId="51b1bd1c-374c-4333-91a8-ada6f1cc33a2" providerId="ADAL" clId="{397AF138-E43C-8547-AA96-F5D5254651BA}" dt="2021-12-09T19:20:39.543" v="85" actId="478"/>
          <ac:picMkLst>
            <pc:docMk/>
            <pc:sldMk cId="3551159213" sldId="316"/>
            <ac:picMk id="5" creationId="{046FA418-91D3-4001-9693-52761BE14EAF}"/>
          </ac:picMkLst>
        </pc:picChg>
      </pc:sldChg>
      <pc:sldChg chg="addSp delSp modSp mod">
        <pc:chgData name="Mariah Helgeson" userId="51b1bd1c-374c-4333-91a8-ada6f1cc33a2" providerId="ADAL" clId="{397AF138-E43C-8547-AA96-F5D5254651BA}" dt="2021-12-10T00:17:49.044" v="4414"/>
        <pc:sldMkLst>
          <pc:docMk/>
          <pc:sldMk cId="1869324356" sldId="317"/>
        </pc:sldMkLst>
        <pc:spChg chg="mod">
          <ac:chgData name="Mariah Helgeson" userId="51b1bd1c-374c-4333-91a8-ada6f1cc33a2" providerId="ADAL" clId="{397AF138-E43C-8547-AA96-F5D5254651BA}" dt="2021-12-09T22:40:16.691" v="1373" actId="1076"/>
          <ac:spMkLst>
            <pc:docMk/>
            <pc:sldMk cId="1869324356" sldId="317"/>
            <ac:spMk id="4" creationId="{7E552CBA-E63D-4BDC-974D-8EEEBC8806B8}"/>
          </ac:spMkLst>
        </pc:spChg>
        <pc:spChg chg="add del mod">
          <ac:chgData name="Mariah Helgeson" userId="51b1bd1c-374c-4333-91a8-ada6f1cc33a2" providerId="ADAL" clId="{397AF138-E43C-8547-AA96-F5D5254651BA}" dt="2021-12-10T00:17:48.766" v="4413" actId="478"/>
          <ac:spMkLst>
            <pc:docMk/>
            <pc:sldMk cId="1869324356" sldId="317"/>
            <ac:spMk id="5" creationId="{E075F75E-881F-0C44-B5C1-A9E2E9B94DB5}"/>
          </ac:spMkLst>
        </pc:spChg>
        <pc:spChg chg="add del mod">
          <ac:chgData name="Mariah Helgeson" userId="51b1bd1c-374c-4333-91a8-ada6f1cc33a2" providerId="ADAL" clId="{397AF138-E43C-8547-AA96-F5D5254651BA}" dt="2021-12-10T00:17:48.766" v="4413" actId="478"/>
          <ac:spMkLst>
            <pc:docMk/>
            <pc:sldMk cId="1869324356" sldId="317"/>
            <ac:spMk id="6" creationId="{CE907C92-805A-F146-AF2A-6BEB1FB39988}"/>
          </ac:spMkLst>
        </pc:spChg>
        <pc:spChg chg="add mod">
          <ac:chgData name="Mariah Helgeson" userId="51b1bd1c-374c-4333-91a8-ada6f1cc33a2" providerId="ADAL" clId="{397AF138-E43C-8547-AA96-F5D5254651BA}" dt="2021-12-10T00:17:49.044" v="4414"/>
          <ac:spMkLst>
            <pc:docMk/>
            <pc:sldMk cId="1869324356" sldId="317"/>
            <ac:spMk id="7" creationId="{C2349101-B940-764D-96F8-BE03D633AC6F}"/>
          </ac:spMkLst>
        </pc:spChg>
        <pc:spChg chg="add mod">
          <ac:chgData name="Mariah Helgeson" userId="51b1bd1c-374c-4333-91a8-ada6f1cc33a2" providerId="ADAL" clId="{397AF138-E43C-8547-AA96-F5D5254651BA}" dt="2021-12-10T00:17:49.044" v="4414"/>
          <ac:spMkLst>
            <pc:docMk/>
            <pc:sldMk cId="1869324356" sldId="317"/>
            <ac:spMk id="8" creationId="{FEDE6324-755B-6E49-9693-4A8A6270DAB9}"/>
          </ac:spMkLst>
        </pc:spChg>
        <pc:picChg chg="del">
          <ac:chgData name="Mariah Helgeson" userId="51b1bd1c-374c-4333-91a8-ada6f1cc33a2" providerId="ADAL" clId="{397AF138-E43C-8547-AA96-F5D5254651BA}" dt="2021-12-09T19:20:37.887" v="84" actId="478"/>
          <ac:picMkLst>
            <pc:docMk/>
            <pc:sldMk cId="1869324356" sldId="317"/>
            <ac:picMk id="5" creationId="{046FA418-91D3-4001-9693-52761BE14EAF}"/>
          </ac:picMkLst>
        </pc:picChg>
      </pc:sldChg>
      <pc:sldChg chg="addSp delSp modSp mod">
        <pc:chgData name="Mariah Helgeson" userId="51b1bd1c-374c-4333-91a8-ada6f1cc33a2" providerId="ADAL" clId="{397AF138-E43C-8547-AA96-F5D5254651BA}" dt="2021-12-10T00:17:53.814" v="4416"/>
        <pc:sldMkLst>
          <pc:docMk/>
          <pc:sldMk cId="666211599" sldId="318"/>
        </pc:sldMkLst>
        <pc:spChg chg="add del mod">
          <ac:chgData name="Mariah Helgeson" userId="51b1bd1c-374c-4333-91a8-ada6f1cc33a2" providerId="ADAL" clId="{397AF138-E43C-8547-AA96-F5D5254651BA}" dt="2021-12-10T00:17:53.486" v="4415" actId="478"/>
          <ac:spMkLst>
            <pc:docMk/>
            <pc:sldMk cId="666211599" sldId="318"/>
            <ac:spMk id="5" creationId="{48A60421-6874-A448-981B-655F78834760}"/>
          </ac:spMkLst>
        </pc:spChg>
        <pc:spChg chg="add del mod">
          <ac:chgData name="Mariah Helgeson" userId="51b1bd1c-374c-4333-91a8-ada6f1cc33a2" providerId="ADAL" clId="{397AF138-E43C-8547-AA96-F5D5254651BA}" dt="2021-12-10T00:17:53.486" v="4415" actId="478"/>
          <ac:spMkLst>
            <pc:docMk/>
            <pc:sldMk cId="666211599" sldId="318"/>
            <ac:spMk id="6" creationId="{AC29AA48-5872-7744-872A-9AC56F1EE9D5}"/>
          </ac:spMkLst>
        </pc:spChg>
        <pc:spChg chg="add mod">
          <ac:chgData name="Mariah Helgeson" userId="51b1bd1c-374c-4333-91a8-ada6f1cc33a2" providerId="ADAL" clId="{397AF138-E43C-8547-AA96-F5D5254651BA}" dt="2021-12-10T00:17:53.814" v="4416"/>
          <ac:spMkLst>
            <pc:docMk/>
            <pc:sldMk cId="666211599" sldId="318"/>
            <ac:spMk id="7" creationId="{58C13394-EF07-CC43-9A7E-8402368D998E}"/>
          </ac:spMkLst>
        </pc:spChg>
        <pc:spChg chg="add mod">
          <ac:chgData name="Mariah Helgeson" userId="51b1bd1c-374c-4333-91a8-ada6f1cc33a2" providerId="ADAL" clId="{397AF138-E43C-8547-AA96-F5D5254651BA}" dt="2021-12-10T00:17:53.814" v="4416"/>
          <ac:spMkLst>
            <pc:docMk/>
            <pc:sldMk cId="666211599" sldId="318"/>
            <ac:spMk id="8" creationId="{1B085928-83D3-5A45-84DC-FAB781554DD0}"/>
          </ac:spMkLst>
        </pc:spChg>
        <pc:picChg chg="del">
          <ac:chgData name="Mariah Helgeson" userId="51b1bd1c-374c-4333-91a8-ada6f1cc33a2" providerId="ADAL" clId="{397AF138-E43C-8547-AA96-F5D5254651BA}" dt="2021-12-09T19:20:35.645" v="83" actId="478"/>
          <ac:picMkLst>
            <pc:docMk/>
            <pc:sldMk cId="666211599" sldId="318"/>
            <ac:picMk id="5" creationId="{046FA418-91D3-4001-9693-52761BE14EAF}"/>
          </ac:picMkLst>
        </pc:picChg>
      </pc:sldChg>
      <pc:sldChg chg="addSp delSp modSp mod">
        <pc:chgData name="Mariah Helgeson" userId="51b1bd1c-374c-4333-91a8-ada6f1cc33a2" providerId="ADAL" clId="{397AF138-E43C-8547-AA96-F5D5254651BA}" dt="2021-12-10T00:17:57.070" v="4418"/>
        <pc:sldMkLst>
          <pc:docMk/>
          <pc:sldMk cId="2478910164" sldId="319"/>
        </pc:sldMkLst>
        <pc:spChg chg="add del mod">
          <ac:chgData name="Mariah Helgeson" userId="51b1bd1c-374c-4333-91a8-ada6f1cc33a2" providerId="ADAL" clId="{397AF138-E43C-8547-AA96-F5D5254651BA}" dt="2021-12-10T00:17:56.713" v="4417" actId="478"/>
          <ac:spMkLst>
            <pc:docMk/>
            <pc:sldMk cId="2478910164" sldId="319"/>
            <ac:spMk id="5" creationId="{01F98FB1-2BA2-EB49-B335-037EE01B6204}"/>
          </ac:spMkLst>
        </pc:spChg>
        <pc:spChg chg="add del mod">
          <ac:chgData name="Mariah Helgeson" userId="51b1bd1c-374c-4333-91a8-ada6f1cc33a2" providerId="ADAL" clId="{397AF138-E43C-8547-AA96-F5D5254651BA}" dt="2021-12-10T00:17:56.713" v="4417" actId="478"/>
          <ac:spMkLst>
            <pc:docMk/>
            <pc:sldMk cId="2478910164" sldId="319"/>
            <ac:spMk id="6" creationId="{ED4BC49D-FD78-E941-AFC0-043868085562}"/>
          </ac:spMkLst>
        </pc:spChg>
        <pc:spChg chg="add mod">
          <ac:chgData name="Mariah Helgeson" userId="51b1bd1c-374c-4333-91a8-ada6f1cc33a2" providerId="ADAL" clId="{397AF138-E43C-8547-AA96-F5D5254651BA}" dt="2021-12-10T00:17:57.070" v="4418"/>
          <ac:spMkLst>
            <pc:docMk/>
            <pc:sldMk cId="2478910164" sldId="319"/>
            <ac:spMk id="7" creationId="{5B583D52-F150-F944-851C-42C8D4A50073}"/>
          </ac:spMkLst>
        </pc:spChg>
        <pc:spChg chg="add mod">
          <ac:chgData name="Mariah Helgeson" userId="51b1bd1c-374c-4333-91a8-ada6f1cc33a2" providerId="ADAL" clId="{397AF138-E43C-8547-AA96-F5D5254651BA}" dt="2021-12-10T00:17:57.070" v="4418"/>
          <ac:spMkLst>
            <pc:docMk/>
            <pc:sldMk cId="2478910164" sldId="319"/>
            <ac:spMk id="8" creationId="{534ED6F5-E6C0-AD42-8992-DDA5F07B47F9}"/>
          </ac:spMkLst>
        </pc:spChg>
        <pc:picChg chg="del">
          <ac:chgData name="Mariah Helgeson" userId="51b1bd1c-374c-4333-91a8-ada6f1cc33a2" providerId="ADAL" clId="{397AF138-E43C-8547-AA96-F5D5254651BA}" dt="2021-12-09T19:20:32.661" v="82" actId="478"/>
          <ac:picMkLst>
            <pc:docMk/>
            <pc:sldMk cId="2478910164" sldId="319"/>
            <ac:picMk id="5" creationId="{046FA418-91D3-4001-9693-52761BE14EAF}"/>
          </ac:picMkLst>
        </pc:picChg>
      </pc:sldChg>
      <pc:sldChg chg="addSp delSp modSp mod modClrScheme chgLayout">
        <pc:chgData name="Mariah Helgeson" userId="51b1bd1c-374c-4333-91a8-ada6f1cc33a2" providerId="ADAL" clId="{397AF138-E43C-8547-AA96-F5D5254651BA}" dt="2021-12-10T06:47:51.140" v="6319" actId="1076"/>
        <pc:sldMkLst>
          <pc:docMk/>
          <pc:sldMk cId="1241596028" sldId="320"/>
        </pc:sldMkLst>
        <pc:spChg chg="mod ord">
          <ac:chgData name="Mariah Helgeson" userId="51b1bd1c-374c-4333-91a8-ada6f1cc33a2" providerId="ADAL" clId="{397AF138-E43C-8547-AA96-F5D5254651BA}" dt="2021-12-10T06:47:51.140" v="6319" actId="1076"/>
          <ac:spMkLst>
            <pc:docMk/>
            <pc:sldMk cId="1241596028" sldId="320"/>
            <ac:spMk id="4" creationId="{7E552CBA-E63D-4BDC-974D-8EEEBC8806B8}"/>
          </ac:spMkLst>
        </pc:spChg>
        <pc:spChg chg="add mod ord">
          <ac:chgData name="Mariah Helgeson" userId="51b1bd1c-374c-4333-91a8-ada6f1cc33a2" providerId="ADAL" clId="{397AF138-E43C-8547-AA96-F5D5254651BA}" dt="2021-12-09T22:03:36.012" v="504" actId="122"/>
          <ac:spMkLst>
            <pc:docMk/>
            <pc:sldMk cId="1241596028" sldId="320"/>
            <ac:spMk id="5" creationId="{228A02B1-6B9B-F740-AB4F-E861771F8266}"/>
          </ac:spMkLst>
        </pc:spChg>
        <pc:spChg chg="add del mod">
          <ac:chgData name="Mariah Helgeson" userId="51b1bd1c-374c-4333-91a8-ada6f1cc33a2" providerId="ADAL" clId="{397AF138-E43C-8547-AA96-F5D5254651BA}" dt="2021-12-09T23:42:11.512" v="4047"/>
          <ac:spMkLst>
            <pc:docMk/>
            <pc:sldMk cId="1241596028" sldId="320"/>
            <ac:spMk id="6" creationId="{EDDE678D-4A0A-054C-8DDE-BC8E626BA3D9}"/>
          </ac:spMkLst>
        </pc:spChg>
        <pc:spChg chg="add del mod">
          <ac:chgData name="Mariah Helgeson" userId="51b1bd1c-374c-4333-91a8-ada6f1cc33a2" providerId="ADAL" clId="{397AF138-E43C-8547-AA96-F5D5254651BA}" dt="2021-12-09T23:42:11.512" v="4047"/>
          <ac:spMkLst>
            <pc:docMk/>
            <pc:sldMk cId="1241596028" sldId="320"/>
            <ac:spMk id="7" creationId="{2BC3D16C-466C-0046-97C2-C4937F556015}"/>
          </ac:spMkLst>
        </pc:spChg>
        <pc:spChg chg="add del mod">
          <ac:chgData name="Mariah Helgeson" userId="51b1bd1c-374c-4333-91a8-ada6f1cc33a2" providerId="ADAL" clId="{397AF138-E43C-8547-AA96-F5D5254651BA}" dt="2021-12-10T00:21:45.591" v="4481" actId="478"/>
          <ac:spMkLst>
            <pc:docMk/>
            <pc:sldMk cId="1241596028" sldId="320"/>
            <ac:spMk id="8" creationId="{7D262687-9CF6-594B-AFBD-0E1D61297972}"/>
          </ac:spMkLst>
        </pc:spChg>
        <pc:spChg chg="add del mod">
          <ac:chgData name="Mariah Helgeson" userId="51b1bd1c-374c-4333-91a8-ada6f1cc33a2" providerId="ADAL" clId="{397AF138-E43C-8547-AA96-F5D5254651BA}" dt="2021-12-10T00:21:45.591" v="4481" actId="478"/>
          <ac:spMkLst>
            <pc:docMk/>
            <pc:sldMk cId="1241596028" sldId="320"/>
            <ac:spMk id="9" creationId="{C81EAD03-0448-C042-8FAF-541E01B774A3}"/>
          </ac:spMkLst>
        </pc:spChg>
        <pc:spChg chg="add del mod">
          <ac:chgData name="Mariah Helgeson" userId="51b1bd1c-374c-4333-91a8-ada6f1cc33a2" providerId="ADAL" clId="{397AF138-E43C-8547-AA96-F5D5254651BA}" dt="2021-12-10T00:21:45.591" v="4481" actId="478"/>
          <ac:spMkLst>
            <pc:docMk/>
            <pc:sldMk cId="1241596028" sldId="320"/>
            <ac:spMk id="10" creationId="{2027EF59-F200-C344-B099-35A06B9F7E88}"/>
          </ac:spMkLst>
        </pc:spChg>
        <pc:spChg chg="add mod">
          <ac:chgData name="Mariah Helgeson" userId="51b1bd1c-374c-4333-91a8-ada6f1cc33a2" providerId="ADAL" clId="{397AF138-E43C-8547-AA96-F5D5254651BA}" dt="2021-12-10T00:21:45.833" v="4482"/>
          <ac:spMkLst>
            <pc:docMk/>
            <pc:sldMk cId="1241596028" sldId="320"/>
            <ac:spMk id="11" creationId="{BD409E7B-1801-4844-8A38-14AE9168D28A}"/>
          </ac:spMkLst>
        </pc:spChg>
        <pc:spChg chg="add mod">
          <ac:chgData name="Mariah Helgeson" userId="51b1bd1c-374c-4333-91a8-ada6f1cc33a2" providerId="ADAL" clId="{397AF138-E43C-8547-AA96-F5D5254651BA}" dt="2021-12-10T00:21:45.833" v="4482"/>
          <ac:spMkLst>
            <pc:docMk/>
            <pc:sldMk cId="1241596028" sldId="320"/>
            <ac:spMk id="12" creationId="{5DB5B58B-8E98-CC49-A2E2-2F6AAB8FE851}"/>
          </ac:spMkLst>
        </pc:spChg>
        <pc:spChg chg="add mod">
          <ac:chgData name="Mariah Helgeson" userId="51b1bd1c-374c-4333-91a8-ada6f1cc33a2" providerId="ADAL" clId="{397AF138-E43C-8547-AA96-F5D5254651BA}" dt="2021-12-10T00:21:45.833" v="4482"/>
          <ac:spMkLst>
            <pc:docMk/>
            <pc:sldMk cId="1241596028" sldId="320"/>
            <ac:spMk id="13" creationId="{3F300A41-3E43-CC45-B671-3AE4805149CC}"/>
          </ac:spMkLst>
        </pc:spChg>
        <pc:picChg chg="del mod">
          <ac:chgData name="Mariah Helgeson" userId="51b1bd1c-374c-4333-91a8-ada6f1cc33a2" providerId="ADAL" clId="{397AF138-E43C-8547-AA96-F5D5254651BA}" dt="2021-12-09T22:03:23.335" v="498" actId="478"/>
          <ac:picMkLst>
            <pc:docMk/>
            <pc:sldMk cId="1241596028" sldId="320"/>
            <ac:picMk id="2" creationId="{BB8519E4-C7BD-4BD4-ADDD-2922EB0F311B}"/>
          </ac:picMkLst>
        </pc:picChg>
        <pc:picChg chg="del">
          <ac:chgData name="Mariah Helgeson" userId="51b1bd1c-374c-4333-91a8-ada6f1cc33a2" providerId="ADAL" clId="{397AF138-E43C-8547-AA96-F5D5254651BA}" dt="2021-12-09T21:45:58.307" v="139" actId="478"/>
          <ac:picMkLst>
            <pc:docMk/>
            <pc:sldMk cId="1241596028" sldId="320"/>
            <ac:picMk id="5" creationId="{046FA418-91D3-4001-9693-52761BE14EAF}"/>
          </ac:picMkLst>
        </pc:picChg>
      </pc:sldChg>
      <pc:sldChg chg="addSp delSp modSp mod">
        <pc:chgData name="Mariah Helgeson" userId="51b1bd1c-374c-4333-91a8-ada6f1cc33a2" providerId="ADAL" clId="{397AF138-E43C-8547-AA96-F5D5254651BA}" dt="2021-12-10T00:18:20.729" v="4420"/>
        <pc:sldMkLst>
          <pc:docMk/>
          <pc:sldMk cId="1012060755" sldId="321"/>
        </pc:sldMkLst>
        <pc:spChg chg="mod">
          <ac:chgData name="Mariah Helgeson" userId="51b1bd1c-374c-4333-91a8-ada6f1cc33a2" providerId="ADAL" clId="{397AF138-E43C-8547-AA96-F5D5254651BA}" dt="2021-12-09T22:44:29.312" v="1482" actId="1076"/>
          <ac:spMkLst>
            <pc:docMk/>
            <pc:sldMk cId="1012060755" sldId="321"/>
            <ac:spMk id="4" creationId="{7E552CBA-E63D-4BDC-974D-8EEEBC8806B8}"/>
          </ac:spMkLst>
        </pc:spChg>
        <pc:spChg chg="add del mod">
          <ac:chgData name="Mariah Helgeson" userId="51b1bd1c-374c-4333-91a8-ada6f1cc33a2" providerId="ADAL" clId="{397AF138-E43C-8547-AA96-F5D5254651BA}" dt="2021-12-10T00:18:20.418" v="4419" actId="478"/>
          <ac:spMkLst>
            <pc:docMk/>
            <pc:sldMk cId="1012060755" sldId="321"/>
            <ac:spMk id="5" creationId="{FEEDCEF0-3C28-504A-9E3E-FCF5DF8C826D}"/>
          </ac:spMkLst>
        </pc:spChg>
        <pc:spChg chg="add del mod">
          <ac:chgData name="Mariah Helgeson" userId="51b1bd1c-374c-4333-91a8-ada6f1cc33a2" providerId="ADAL" clId="{397AF138-E43C-8547-AA96-F5D5254651BA}" dt="2021-12-10T00:18:20.418" v="4419" actId="478"/>
          <ac:spMkLst>
            <pc:docMk/>
            <pc:sldMk cId="1012060755" sldId="321"/>
            <ac:spMk id="6" creationId="{7EB3663D-1191-A747-A677-3AFD7E1DAEB3}"/>
          </ac:spMkLst>
        </pc:spChg>
        <pc:spChg chg="add mod">
          <ac:chgData name="Mariah Helgeson" userId="51b1bd1c-374c-4333-91a8-ada6f1cc33a2" providerId="ADAL" clId="{397AF138-E43C-8547-AA96-F5D5254651BA}" dt="2021-12-10T00:18:20.729" v="4420"/>
          <ac:spMkLst>
            <pc:docMk/>
            <pc:sldMk cId="1012060755" sldId="321"/>
            <ac:spMk id="7" creationId="{095E4FC8-0BC0-4C40-9431-632317C255BD}"/>
          </ac:spMkLst>
        </pc:spChg>
        <pc:spChg chg="add mod">
          <ac:chgData name="Mariah Helgeson" userId="51b1bd1c-374c-4333-91a8-ada6f1cc33a2" providerId="ADAL" clId="{397AF138-E43C-8547-AA96-F5D5254651BA}" dt="2021-12-10T00:18:20.729" v="4420"/>
          <ac:spMkLst>
            <pc:docMk/>
            <pc:sldMk cId="1012060755" sldId="321"/>
            <ac:spMk id="8" creationId="{D1934266-4826-EF43-AABB-91DA2770B827}"/>
          </ac:spMkLst>
        </pc:spChg>
        <pc:picChg chg="del">
          <ac:chgData name="Mariah Helgeson" userId="51b1bd1c-374c-4333-91a8-ada6f1cc33a2" providerId="ADAL" clId="{397AF138-E43C-8547-AA96-F5D5254651BA}" dt="2021-12-09T19:19:52.829" v="79" actId="478"/>
          <ac:picMkLst>
            <pc:docMk/>
            <pc:sldMk cId="1012060755" sldId="321"/>
            <ac:picMk id="5" creationId="{046FA418-91D3-4001-9693-52761BE14EAF}"/>
          </ac:picMkLst>
        </pc:picChg>
      </pc:sldChg>
      <pc:sldChg chg="addSp delSp modSp mod">
        <pc:chgData name="Mariah Helgeson" userId="51b1bd1c-374c-4333-91a8-ada6f1cc33a2" providerId="ADAL" clId="{397AF138-E43C-8547-AA96-F5D5254651BA}" dt="2021-12-10T00:18:24.544" v="4422"/>
        <pc:sldMkLst>
          <pc:docMk/>
          <pc:sldMk cId="2088831964" sldId="322"/>
        </pc:sldMkLst>
        <pc:spChg chg="add del mod">
          <ac:chgData name="Mariah Helgeson" userId="51b1bd1c-374c-4333-91a8-ada6f1cc33a2" providerId="ADAL" clId="{397AF138-E43C-8547-AA96-F5D5254651BA}" dt="2021-12-10T00:18:24.187" v="4421" actId="478"/>
          <ac:spMkLst>
            <pc:docMk/>
            <pc:sldMk cId="2088831964" sldId="322"/>
            <ac:spMk id="5" creationId="{C79B9D56-D2C2-7047-AC9C-4B5546F3E228}"/>
          </ac:spMkLst>
        </pc:spChg>
        <pc:spChg chg="add del mod">
          <ac:chgData name="Mariah Helgeson" userId="51b1bd1c-374c-4333-91a8-ada6f1cc33a2" providerId="ADAL" clId="{397AF138-E43C-8547-AA96-F5D5254651BA}" dt="2021-12-10T00:18:24.187" v="4421" actId="478"/>
          <ac:spMkLst>
            <pc:docMk/>
            <pc:sldMk cId="2088831964" sldId="322"/>
            <ac:spMk id="6" creationId="{2EDCCB96-4699-A149-993F-431DEDEB325A}"/>
          </ac:spMkLst>
        </pc:spChg>
        <pc:spChg chg="add mod">
          <ac:chgData name="Mariah Helgeson" userId="51b1bd1c-374c-4333-91a8-ada6f1cc33a2" providerId="ADAL" clId="{397AF138-E43C-8547-AA96-F5D5254651BA}" dt="2021-12-10T00:18:24.544" v="4422"/>
          <ac:spMkLst>
            <pc:docMk/>
            <pc:sldMk cId="2088831964" sldId="322"/>
            <ac:spMk id="7" creationId="{5D3B217D-16E6-3844-8FB2-5815C8B9ABF7}"/>
          </ac:spMkLst>
        </pc:spChg>
        <pc:spChg chg="add mod">
          <ac:chgData name="Mariah Helgeson" userId="51b1bd1c-374c-4333-91a8-ada6f1cc33a2" providerId="ADAL" clId="{397AF138-E43C-8547-AA96-F5D5254651BA}" dt="2021-12-10T00:18:24.544" v="4422"/>
          <ac:spMkLst>
            <pc:docMk/>
            <pc:sldMk cId="2088831964" sldId="322"/>
            <ac:spMk id="8" creationId="{7E2072A6-5242-894C-83BF-3C204E41AD9E}"/>
          </ac:spMkLst>
        </pc:spChg>
        <pc:picChg chg="del">
          <ac:chgData name="Mariah Helgeson" userId="51b1bd1c-374c-4333-91a8-ada6f1cc33a2" providerId="ADAL" clId="{397AF138-E43C-8547-AA96-F5D5254651BA}" dt="2021-12-09T19:19:50.266" v="78" actId="478"/>
          <ac:picMkLst>
            <pc:docMk/>
            <pc:sldMk cId="2088831964" sldId="322"/>
            <ac:picMk id="5" creationId="{046FA418-91D3-4001-9693-52761BE14EAF}"/>
          </ac:picMkLst>
        </pc:picChg>
      </pc:sldChg>
      <pc:sldChg chg="addSp delSp modSp mod">
        <pc:chgData name="Mariah Helgeson" userId="51b1bd1c-374c-4333-91a8-ada6f1cc33a2" providerId="ADAL" clId="{397AF138-E43C-8547-AA96-F5D5254651BA}" dt="2021-12-10T00:18:28.454" v="4424"/>
        <pc:sldMkLst>
          <pc:docMk/>
          <pc:sldMk cId="1398282756" sldId="323"/>
        </pc:sldMkLst>
        <pc:spChg chg="add del mod">
          <ac:chgData name="Mariah Helgeson" userId="51b1bd1c-374c-4333-91a8-ada6f1cc33a2" providerId="ADAL" clId="{397AF138-E43C-8547-AA96-F5D5254651BA}" dt="2021-12-10T00:18:28.206" v="4423" actId="478"/>
          <ac:spMkLst>
            <pc:docMk/>
            <pc:sldMk cId="1398282756" sldId="323"/>
            <ac:spMk id="5" creationId="{F2C256B5-D267-4242-B0EC-8C660791CFF1}"/>
          </ac:spMkLst>
        </pc:spChg>
        <pc:spChg chg="add del mod">
          <ac:chgData name="Mariah Helgeson" userId="51b1bd1c-374c-4333-91a8-ada6f1cc33a2" providerId="ADAL" clId="{397AF138-E43C-8547-AA96-F5D5254651BA}" dt="2021-12-10T00:18:28.206" v="4423" actId="478"/>
          <ac:spMkLst>
            <pc:docMk/>
            <pc:sldMk cId="1398282756" sldId="323"/>
            <ac:spMk id="6" creationId="{1E173605-6922-B048-8850-3EEA93DCC879}"/>
          </ac:spMkLst>
        </pc:spChg>
        <pc:spChg chg="add mod">
          <ac:chgData name="Mariah Helgeson" userId="51b1bd1c-374c-4333-91a8-ada6f1cc33a2" providerId="ADAL" clId="{397AF138-E43C-8547-AA96-F5D5254651BA}" dt="2021-12-10T00:18:28.454" v="4424"/>
          <ac:spMkLst>
            <pc:docMk/>
            <pc:sldMk cId="1398282756" sldId="323"/>
            <ac:spMk id="7" creationId="{D5267A16-EE41-514F-86D0-DD9A85DDA6DD}"/>
          </ac:spMkLst>
        </pc:spChg>
        <pc:spChg chg="add mod">
          <ac:chgData name="Mariah Helgeson" userId="51b1bd1c-374c-4333-91a8-ada6f1cc33a2" providerId="ADAL" clId="{397AF138-E43C-8547-AA96-F5D5254651BA}" dt="2021-12-10T00:18:28.454" v="4424"/>
          <ac:spMkLst>
            <pc:docMk/>
            <pc:sldMk cId="1398282756" sldId="323"/>
            <ac:spMk id="8" creationId="{53E0321C-64FB-6544-ACC5-703409BF5481}"/>
          </ac:spMkLst>
        </pc:spChg>
        <pc:picChg chg="del">
          <ac:chgData name="Mariah Helgeson" userId="51b1bd1c-374c-4333-91a8-ada6f1cc33a2" providerId="ADAL" clId="{397AF138-E43C-8547-AA96-F5D5254651BA}" dt="2021-12-09T19:19:47.686" v="77" actId="478"/>
          <ac:picMkLst>
            <pc:docMk/>
            <pc:sldMk cId="1398282756" sldId="323"/>
            <ac:picMk id="5" creationId="{046FA418-91D3-4001-9693-52761BE14EAF}"/>
          </ac:picMkLst>
        </pc:picChg>
      </pc:sldChg>
      <pc:sldChg chg="addSp delSp modSp mod">
        <pc:chgData name="Mariah Helgeson" userId="51b1bd1c-374c-4333-91a8-ada6f1cc33a2" providerId="ADAL" clId="{397AF138-E43C-8547-AA96-F5D5254651BA}" dt="2021-12-10T00:18:32.410" v="4426"/>
        <pc:sldMkLst>
          <pc:docMk/>
          <pc:sldMk cId="1395302419" sldId="324"/>
        </pc:sldMkLst>
        <pc:spChg chg="mod">
          <ac:chgData name="Mariah Helgeson" userId="51b1bd1c-374c-4333-91a8-ada6f1cc33a2" providerId="ADAL" clId="{397AF138-E43C-8547-AA96-F5D5254651BA}" dt="2021-12-09T22:44:37.801" v="1484" actId="1076"/>
          <ac:spMkLst>
            <pc:docMk/>
            <pc:sldMk cId="1395302419" sldId="324"/>
            <ac:spMk id="4" creationId="{7E552CBA-E63D-4BDC-974D-8EEEBC8806B8}"/>
          </ac:spMkLst>
        </pc:spChg>
        <pc:spChg chg="add del mod">
          <ac:chgData name="Mariah Helgeson" userId="51b1bd1c-374c-4333-91a8-ada6f1cc33a2" providerId="ADAL" clId="{397AF138-E43C-8547-AA96-F5D5254651BA}" dt="2021-12-10T00:18:32.111" v="4425" actId="478"/>
          <ac:spMkLst>
            <pc:docMk/>
            <pc:sldMk cId="1395302419" sldId="324"/>
            <ac:spMk id="5" creationId="{EA974D2B-E0D4-C04A-B37E-B0E35D2B7F91}"/>
          </ac:spMkLst>
        </pc:spChg>
        <pc:spChg chg="add del mod">
          <ac:chgData name="Mariah Helgeson" userId="51b1bd1c-374c-4333-91a8-ada6f1cc33a2" providerId="ADAL" clId="{397AF138-E43C-8547-AA96-F5D5254651BA}" dt="2021-12-10T00:18:32.111" v="4425" actId="478"/>
          <ac:spMkLst>
            <pc:docMk/>
            <pc:sldMk cId="1395302419" sldId="324"/>
            <ac:spMk id="6" creationId="{B0FF1145-FD88-5B47-BFE9-ADA90059AF41}"/>
          </ac:spMkLst>
        </pc:spChg>
        <pc:spChg chg="add mod">
          <ac:chgData name="Mariah Helgeson" userId="51b1bd1c-374c-4333-91a8-ada6f1cc33a2" providerId="ADAL" clId="{397AF138-E43C-8547-AA96-F5D5254651BA}" dt="2021-12-10T00:18:32.410" v="4426"/>
          <ac:spMkLst>
            <pc:docMk/>
            <pc:sldMk cId="1395302419" sldId="324"/>
            <ac:spMk id="7" creationId="{F83465AF-2A50-EC44-9B6F-7EB2721913F9}"/>
          </ac:spMkLst>
        </pc:spChg>
        <pc:spChg chg="add mod">
          <ac:chgData name="Mariah Helgeson" userId="51b1bd1c-374c-4333-91a8-ada6f1cc33a2" providerId="ADAL" clId="{397AF138-E43C-8547-AA96-F5D5254651BA}" dt="2021-12-10T00:18:32.410" v="4426"/>
          <ac:spMkLst>
            <pc:docMk/>
            <pc:sldMk cId="1395302419" sldId="324"/>
            <ac:spMk id="8" creationId="{4E33DCBC-2E62-554F-88DD-C0E5F3444610}"/>
          </ac:spMkLst>
        </pc:spChg>
        <pc:picChg chg="del">
          <ac:chgData name="Mariah Helgeson" userId="51b1bd1c-374c-4333-91a8-ada6f1cc33a2" providerId="ADAL" clId="{397AF138-E43C-8547-AA96-F5D5254651BA}" dt="2021-12-09T19:19:45.440" v="76" actId="478"/>
          <ac:picMkLst>
            <pc:docMk/>
            <pc:sldMk cId="1395302419" sldId="324"/>
            <ac:picMk id="5" creationId="{046FA418-91D3-4001-9693-52761BE14EAF}"/>
          </ac:picMkLst>
        </pc:picChg>
      </pc:sldChg>
      <pc:sldChg chg="addSp delSp modSp mod">
        <pc:chgData name="Mariah Helgeson" userId="51b1bd1c-374c-4333-91a8-ada6f1cc33a2" providerId="ADAL" clId="{397AF138-E43C-8547-AA96-F5D5254651BA}" dt="2021-12-10T00:18:36.522" v="4428"/>
        <pc:sldMkLst>
          <pc:docMk/>
          <pc:sldMk cId="950004932" sldId="325"/>
        </pc:sldMkLst>
        <pc:spChg chg="mod">
          <ac:chgData name="Mariah Helgeson" userId="51b1bd1c-374c-4333-91a8-ada6f1cc33a2" providerId="ADAL" clId="{397AF138-E43C-8547-AA96-F5D5254651BA}" dt="2021-12-09T22:44:33.656" v="1483" actId="113"/>
          <ac:spMkLst>
            <pc:docMk/>
            <pc:sldMk cId="950004932" sldId="325"/>
            <ac:spMk id="4" creationId="{7E552CBA-E63D-4BDC-974D-8EEEBC8806B8}"/>
          </ac:spMkLst>
        </pc:spChg>
        <pc:spChg chg="add del mod">
          <ac:chgData name="Mariah Helgeson" userId="51b1bd1c-374c-4333-91a8-ada6f1cc33a2" providerId="ADAL" clId="{397AF138-E43C-8547-AA96-F5D5254651BA}" dt="2021-12-10T00:18:36.251" v="4427" actId="478"/>
          <ac:spMkLst>
            <pc:docMk/>
            <pc:sldMk cId="950004932" sldId="325"/>
            <ac:spMk id="5" creationId="{D75A9830-72E9-2C4A-AFED-2423633CD7F5}"/>
          </ac:spMkLst>
        </pc:spChg>
        <pc:spChg chg="add del mod">
          <ac:chgData name="Mariah Helgeson" userId="51b1bd1c-374c-4333-91a8-ada6f1cc33a2" providerId="ADAL" clId="{397AF138-E43C-8547-AA96-F5D5254651BA}" dt="2021-12-10T00:18:36.251" v="4427" actId="478"/>
          <ac:spMkLst>
            <pc:docMk/>
            <pc:sldMk cId="950004932" sldId="325"/>
            <ac:spMk id="6" creationId="{247ABB1E-9E54-CE40-A24A-94639BC06052}"/>
          </ac:spMkLst>
        </pc:spChg>
        <pc:spChg chg="add mod">
          <ac:chgData name="Mariah Helgeson" userId="51b1bd1c-374c-4333-91a8-ada6f1cc33a2" providerId="ADAL" clId="{397AF138-E43C-8547-AA96-F5D5254651BA}" dt="2021-12-10T00:18:36.522" v="4428"/>
          <ac:spMkLst>
            <pc:docMk/>
            <pc:sldMk cId="950004932" sldId="325"/>
            <ac:spMk id="7" creationId="{1FFC23F7-9B4F-9C48-9F49-DEEBF4A40F14}"/>
          </ac:spMkLst>
        </pc:spChg>
        <pc:spChg chg="add mod">
          <ac:chgData name="Mariah Helgeson" userId="51b1bd1c-374c-4333-91a8-ada6f1cc33a2" providerId="ADAL" clId="{397AF138-E43C-8547-AA96-F5D5254651BA}" dt="2021-12-10T00:18:36.522" v="4428"/>
          <ac:spMkLst>
            <pc:docMk/>
            <pc:sldMk cId="950004932" sldId="325"/>
            <ac:spMk id="8" creationId="{29840DD7-3B70-9849-8C80-FA1B9EA90812}"/>
          </ac:spMkLst>
        </pc:spChg>
        <pc:picChg chg="del">
          <ac:chgData name="Mariah Helgeson" userId="51b1bd1c-374c-4333-91a8-ada6f1cc33a2" providerId="ADAL" clId="{397AF138-E43C-8547-AA96-F5D5254651BA}" dt="2021-12-09T19:19:43.055" v="75" actId="478"/>
          <ac:picMkLst>
            <pc:docMk/>
            <pc:sldMk cId="950004932" sldId="325"/>
            <ac:picMk id="5" creationId="{046FA418-91D3-4001-9693-52761BE14EAF}"/>
          </ac:picMkLst>
        </pc:picChg>
      </pc:sldChg>
      <pc:sldChg chg="addSp delSp modSp mod">
        <pc:chgData name="Mariah Helgeson" userId="51b1bd1c-374c-4333-91a8-ada6f1cc33a2" providerId="ADAL" clId="{397AF138-E43C-8547-AA96-F5D5254651BA}" dt="2021-12-10T05:13:59.575" v="6124" actId="478"/>
        <pc:sldMkLst>
          <pc:docMk/>
          <pc:sldMk cId="2797458871" sldId="326"/>
        </pc:sldMkLst>
        <pc:spChg chg="mod">
          <ac:chgData name="Mariah Helgeson" userId="51b1bd1c-374c-4333-91a8-ada6f1cc33a2" providerId="ADAL" clId="{397AF138-E43C-8547-AA96-F5D5254651BA}" dt="2021-12-10T05:13:55.086" v="6123" actId="20577"/>
          <ac:spMkLst>
            <pc:docMk/>
            <pc:sldMk cId="2797458871" sldId="326"/>
            <ac:spMk id="4" creationId="{7E552CBA-E63D-4BDC-974D-8EEEBC8806B8}"/>
          </ac:spMkLst>
        </pc:spChg>
        <pc:spChg chg="add del mod">
          <ac:chgData name="Mariah Helgeson" userId="51b1bd1c-374c-4333-91a8-ada6f1cc33a2" providerId="ADAL" clId="{397AF138-E43C-8547-AA96-F5D5254651BA}" dt="2021-12-10T00:23:53.188" v="4533" actId="478"/>
          <ac:spMkLst>
            <pc:docMk/>
            <pc:sldMk cId="2797458871" sldId="326"/>
            <ac:spMk id="5" creationId="{E2798EDE-BE29-1641-8CD4-31F25FA4E89D}"/>
          </ac:spMkLst>
        </pc:spChg>
        <pc:spChg chg="add del mod">
          <ac:chgData name="Mariah Helgeson" userId="51b1bd1c-374c-4333-91a8-ada6f1cc33a2" providerId="ADAL" clId="{397AF138-E43C-8547-AA96-F5D5254651BA}" dt="2021-12-10T00:23:53.188" v="4533" actId="478"/>
          <ac:spMkLst>
            <pc:docMk/>
            <pc:sldMk cId="2797458871" sldId="326"/>
            <ac:spMk id="6" creationId="{46022E3A-258C-7542-86A7-1DA97671B877}"/>
          </ac:spMkLst>
        </pc:spChg>
        <pc:spChg chg="del mod">
          <ac:chgData name="Mariah Helgeson" userId="51b1bd1c-374c-4333-91a8-ada6f1cc33a2" providerId="ADAL" clId="{397AF138-E43C-8547-AA96-F5D5254651BA}" dt="2021-12-10T05:13:59.575" v="6124" actId="478"/>
          <ac:spMkLst>
            <pc:docMk/>
            <pc:sldMk cId="2797458871" sldId="326"/>
            <ac:spMk id="7" creationId="{3E68FF91-922B-4041-8676-D88156F5863B}"/>
          </ac:spMkLst>
        </pc:spChg>
        <pc:spChg chg="add mod">
          <ac:chgData name="Mariah Helgeson" userId="51b1bd1c-374c-4333-91a8-ada6f1cc33a2" providerId="ADAL" clId="{397AF138-E43C-8547-AA96-F5D5254651BA}" dt="2021-12-10T00:23:53.552" v="4534"/>
          <ac:spMkLst>
            <pc:docMk/>
            <pc:sldMk cId="2797458871" sldId="326"/>
            <ac:spMk id="8" creationId="{65FD0B39-D7FC-4143-9836-A98E52B347A4}"/>
          </ac:spMkLst>
        </pc:spChg>
        <pc:spChg chg="add mod">
          <ac:chgData name="Mariah Helgeson" userId="51b1bd1c-374c-4333-91a8-ada6f1cc33a2" providerId="ADAL" clId="{397AF138-E43C-8547-AA96-F5D5254651BA}" dt="2021-12-10T00:23:53.552" v="4534"/>
          <ac:spMkLst>
            <pc:docMk/>
            <pc:sldMk cId="2797458871" sldId="326"/>
            <ac:spMk id="9" creationId="{80E0E718-3E86-1645-9EDB-B9B16B2225AE}"/>
          </ac:spMkLst>
        </pc:spChg>
        <pc:picChg chg="del">
          <ac:chgData name="Mariah Helgeson" userId="51b1bd1c-374c-4333-91a8-ada6f1cc33a2" providerId="ADAL" clId="{397AF138-E43C-8547-AA96-F5D5254651BA}" dt="2021-12-09T19:19:39.785" v="74" actId="478"/>
          <ac:picMkLst>
            <pc:docMk/>
            <pc:sldMk cId="2797458871" sldId="326"/>
            <ac:picMk id="5" creationId="{046FA418-91D3-4001-9693-52761BE14EAF}"/>
          </ac:picMkLst>
        </pc:picChg>
      </pc:sldChg>
      <pc:sldChg chg="addSp delSp modSp mod">
        <pc:chgData name="Mariah Helgeson" userId="51b1bd1c-374c-4333-91a8-ada6f1cc33a2" providerId="ADAL" clId="{397AF138-E43C-8547-AA96-F5D5254651BA}" dt="2021-12-10T02:32:28.076" v="5244" actId="478"/>
        <pc:sldMkLst>
          <pc:docMk/>
          <pc:sldMk cId="1287018122" sldId="327"/>
        </pc:sldMkLst>
        <pc:spChg chg="mod">
          <ac:chgData name="Mariah Helgeson" userId="51b1bd1c-374c-4333-91a8-ada6f1cc33a2" providerId="ADAL" clId="{397AF138-E43C-8547-AA96-F5D5254651BA}" dt="2021-12-10T00:08:33.009" v="4291" actId="20577"/>
          <ac:spMkLst>
            <pc:docMk/>
            <pc:sldMk cId="1287018122" sldId="327"/>
            <ac:spMk id="4" creationId="{7E552CBA-E63D-4BDC-974D-8EEEBC8806B8}"/>
          </ac:spMkLst>
        </pc:spChg>
        <pc:spChg chg="add del mod">
          <ac:chgData name="Mariah Helgeson" userId="51b1bd1c-374c-4333-91a8-ada6f1cc33a2" providerId="ADAL" clId="{397AF138-E43C-8547-AA96-F5D5254651BA}" dt="2021-12-09T23:51:55.724" v="4103" actId="478"/>
          <ac:spMkLst>
            <pc:docMk/>
            <pc:sldMk cId="1287018122" sldId="327"/>
            <ac:spMk id="6" creationId="{36FCEB73-4D5F-8A4A-948A-D0F919C55EFD}"/>
          </ac:spMkLst>
        </pc:spChg>
        <pc:spChg chg="del mod">
          <ac:chgData name="Mariah Helgeson" userId="51b1bd1c-374c-4333-91a8-ada6f1cc33a2" providerId="ADAL" clId="{397AF138-E43C-8547-AA96-F5D5254651BA}" dt="2021-12-09T22:13:35.457" v="1161" actId="478"/>
          <ac:spMkLst>
            <pc:docMk/>
            <pc:sldMk cId="1287018122" sldId="327"/>
            <ac:spMk id="7" creationId="{6CBF3C41-7CE9-4701-835B-9D346C4AE978}"/>
          </ac:spMkLst>
        </pc:spChg>
        <pc:spChg chg="del mod">
          <ac:chgData name="Mariah Helgeson" userId="51b1bd1c-374c-4333-91a8-ada6f1cc33a2" providerId="ADAL" clId="{397AF138-E43C-8547-AA96-F5D5254651BA}" dt="2021-12-10T02:32:28.076" v="5244" actId="478"/>
          <ac:spMkLst>
            <pc:docMk/>
            <pc:sldMk cId="1287018122" sldId="327"/>
            <ac:spMk id="8" creationId="{F1DA6930-8826-450C-8199-A9EF3DA920CE}"/>
          </ac:spMkLst>
        </pc:spChg>
        <pc:spChg chg="add del mod">
          <ac:chgData name="Mariah Helgeson" userId="51b1bd1c-374c-4333-91a8-ada6f1cc33a2" providerId="ADAL" clId="{397AF138-E43C-8547-AA96-F5D5254651BA}" dt="2021-12-10T00:24:15.722" v="4538" actId="478"/>
          <ac:spMkLst>
            <pc:docMk/>
            <pc:sldMk cId="1287018122" sldId="327"/>
            <ac:spMk id="9" creationId="{802A7598-3AAA-A94F-9B46-C74DF9F5B200}"/>
          </ac:spMkLst>
        </pc:spChg>
        <pc:spChg chg="add del mod">
          <ac:chgData name="Mariah Helgeson" userId="51b1bd1c-374c-4333-91a8-ada6f1cc33a2" providerId="ADAL" clId="{397AF138-E43C-8547-AA96-F5D5254651BA}" dt="2021-12-10T00:24:13.092" v="4535" actId="478"/>
          <ac:spMkLst>
            <pc:docMk/>
            <pc:sldMk cId="1287018122" sldId="327"/>
            <ac:spMk id="10" creationId="{A4B18547-43C3-174F-BB3E-8E0E9E44BBF4}"/>
          </ac:spMkLst>
        </pc:spChg>
        <pc:spChg chg="add del mod">
          <ac:chgData name="Mariah Helgeson" userId="51b1bd1c-374c-4333-91a8-ada6f1cc33a2" providerId="ADAL" clId="{397AF138-E43C-8547-AA96-F5D5254651BA}" dt="2021-12-10T00:24:13.092" v="4535" actId="478"/>
          <ac:spMkLst>
            <pc:docMk/>
            <pc:sldMk cId="1287018122" sldId="327"/>
            <ac:spMk id="11" creationId="{08C1D951-2AD8-B749-AED5-EEAC19BE53AF}"/>
          </ac:spMkLst>
        </pc:spChg>
        <pc:spChg chg="add del mod">
          <ac:chgData name="Mariah Helgeson" userId="51b1bd1c-374c-4333-91a8-ada6f1cc33a2" providerId="ADAL" clId="{397AF138-E43C-8547-AA96-F5D5254651BA}" dt="2021-12-10T00:24:13.092" v="4535" actId="478"/>
          <ac:spMkLst>
            <pc:docMk/>
            <pc:sldMk cId="1287018122" sldId="327"/>
            <ac:spMk id="12" creationId="{B760D10B-C83C-7C44-9B83-CBC6EED2E2ED}"/>
          </ac:spMkLst>
        </pc:spChg>
        <pc:spChg chg="add del mod">
          <ac:chgData name="Mariah Helgeson" userId="51b1bd1c-374c-4333-91a8-ada6f1cc33a2" providerId="ADAL" clId="{397AF138-E43C-8547-AA96-F5D5254651BA}" dt="2021-12-10T00:24:14.520" v="4537"/>
          <ac:spMkLst>
            <pc:docMk/>
            <pc:sldMk cId="1287018122" sldId="327"/>
            <ac:spMk id="13" creationId="{7D0F5E1D-68E1-6A40-AC43-64A02351EA0C}"/>
          </ac:spMkLst>
        </pc:spChg>
        <pc:spChg chg="add del mod">
          <ac:chgData name="Mariah Helgeson" userId="51b1bd1c-374c-4333-91a8-ada6f1cc33a2" providerId="ADAL" clId="{397AF138-E43C-8547-AA96-F5D5254651BA}" dt="2021-12-10T00:24:14.520" v="4537"/>
          <ac:spMkLst>
            <pc:docMk/>
            <pc:sldMk cId="1287018122" sldId="327"/>
            <ac:spMk id="14" creationId="{4121E08C-A73B-0541-82F8-B17B817FB430}"/>
          </ac:spMkLst>
        </pc:spChg>
        <pc:spChg chg="add del mod">
          <ac:chgData name="Mariah Helgeson" userId="51b1bd1c-374c-4333-91a8-ada6f1cc33a2" providerId="ADAL" clId="{397AF138-E43C-8547-AA96-F5D5254651BA}" dt="2021-12-10T00:24:14.520" v="4537"/>
          <ac:spMkLst>
            <pc:docMk/>
            <pc:sldMk cId="1287018122" sldId="327"/>
            <ac:spMk id="15" creationId="{B935D8B2-5C81-3646-A6E7-440A52DF494B}"/>
          </ac:spMkLst>
        </pc:spChg>
        <pc:spChg chg="add mod">
          <ac:chgData name="Mariah Helgeson" userId="51b1bd1c-374c-4333-91a8-ada6f1cc33a2" providerId="ADAL" clId="{397AF138-E43C-8547-AA96-F5D5254651BA}" dt="2021-12-10T00:24:16.166" v="4539"/>
          <ac:spMkLst>
            <pc:docMk/>
            <pc:sldMk cId="1287018122" sldId="327"/>
            <ac:spMk id="16" creationId="{3CF279DB-8714-FE40-A23C-4C8873B422BB}"/>
          </ac:spMkLst>
        </pc:spChg>
        <pc:spChg chg="add mod">
          <ac:chgData name="Mariah Helgeson" userId="51b1bd1c-374c-4333-91a8-ada6f1cc33a2" providerId="ADAL" clId="{397AF138-E43C-8547-AA96-F5D5254651BA}" dt="2021-12-10T00:24:16.166" v="4539"/>
          <ac:spMkLst>
            <pc:docMk/>
            <pc:sldMk cId="1287018122" sldId="327"/>
            <ac:spMk id="17" creationId="{75A66597-20CA-5A4B-9500-C1780D451C0C}"/>
          </ac:spMkLst>
        </pc:spChg>
        <pc:spChg chg="add mod">
          <ac:chgData name="Mariah Helgeson" userId="51b1bd1c-374c-4333-91a8-ada6f1cc33a2" providerId="ADAL" clId="{397AF138-E43C-8547-AA96-F5D5254651BA}" dt="2021-12-10T00:24:16.166" v="4539"/>
          <ac:spMkLst>
            <pc:docMk/>
            <pc:sldMk cId="1287018122" sldId="327"/>
            <ac:spMk id="18" creationId="{A1982DF6-4863-9F4F-9848-B8726C468F67}"/>
          </ac:spMkLst>
        </pc:spChg>
        <pc:picChg chg="del">
          <ac:chgData name="Mariah Helgeson" userId="51b1bd1c-374c-4333-91a8-ada6f1cc33a2" providerId="ADAL" clId="{397AF138-E43C-8547-AA96-F5D5254651BA}" dt="2021-12-09T19:19:30.026" v="73" actId="478"/>
          <ac:picMkLst>
            <pc:docMk/>
            <pc:sldMk cId="1287018122" sldId="327"/>
            <ac:picMk id="5" creationId="{046FA418-91D3-4001-9693-52761BE14EAF}"/>
          </ac:picMkLst>
        </pc:picChg>
      </pc:sldChg>
      <pc:sldChg chg="addSp delSp modSp mod">
        <pc:chgData name="Mariah Helgeson" userId="51b1bd1c-374c-4333-91a8-ada6f1cc33a2" providerId="ADAL" clId="{397AF138-E43C-8547-AA96-F5D5254651BA}" dt="2021-12-10T00:24:59.807" v="4545"/>
        <pc:sldMkLst>
          <pc:docMk/>
          <pc:sldMk cId="1383084383" sldId="328"/>
        </pc:sldMkLst>
        <pc:spChg chg="del mod">
          <ac:chgData name="Mariah Helgeson" userId="51b1bd1c-374c-4333-91a8-ada6f1cc33a2" providerId="ADAL" clId="{397AF138-E43C-8547-AA96-F5D5254651BA}" dt="2021-12-09T22:16:10.227" v="1204"/>
          <ac:spMkLst>
            <pc:docMk/>
            <pc:sldMk cId="1383084383" sldId="328"/>
            <ac:spMk id="2" creationId="{49A78474-4086-424A-ACA1-2D90FCE72C24}"/>
          </ac:spMkLst>
        </pc:spChg>
        <pc:spChg chg="mod">
          <ac:chgData name="Mariah Helgeson" userId="51b1bd1c-374c-4333-91a8-ada6f1cc33a2" providerId="ADAL" clId="{397AF138-E43C-8547-AA96-F5D5254651BA}" dt="2021-12-09T22:16:12.867" v="1205" actId="1076"/>
          <ac:spMkLst>
            <pc:docMk/>
            <pc:sldMk cId="1383084383" sldId="328"/>
            <ac:spMk id="4" creationId="{7E552CBA-E63D-4BDC-974D-8EEEBC8806B8}"/>
          </ac:spMkLst>
        </pc:spChg>
        <pc:spChg chg="add del mod">
          <ac:chgData name="Mariah Helgeson" userId="51b1bd1c-374c-4333-91a8-ada6f1cc33a2" providerId="ADAL" clId="{397AF138-E43C-8547-AA96-F5D5254651BA}" dt="2021-12-10T00:24:59.340" v="4544" actId="478"/>
          <ac:spMkLst>
            <pc:docMk/>
            <pc:sldMk cId="1383084383" sldId="328"/>
            <ac:spMk id="5" creationId="{C914FB4A-FE85-8B4B-9D06-CAD03DD93898}"/>
          </ac:spMkLst>
        </pc:spChg>
        <pc:spChg chg="add del mod">
          <ac:chgData name="Mariah Helgeson" userId="51b1bd1c-374c-4333-91a8-ada6f1cc33a2" providerId="ADAL" clId="{397AF138-E43C-8547-AA96-F5D5254651BA}" dt="2021-12-10T00:24:59.340" v="4544" actId="478"/>
          <ac:spMkLst>
            <pc:docMk/>
            <pc:sldMk cId="1383084383" sldId="328"/>
            <ac:spMk id="6" creationId="{3583EB56-A0DF-B84D-B434-3187E34C2ED1}"/>
          </ac:spMkLst>
        </pc:spChg>
        <pc:spChg chg="add del mod">
          <ac:chgData name="Mariah Helgeson" userId="51b1bd1c-374c-4333-91a8-ada6f1cc33a2" providerId="ADAL" clId="{397AF138-E43C-8547-AA96-F5D5254651BA}" dt="2021-12-10T00:24:59.340" v="4544" actId="478"/>
          <ac:spMkLst>
            <pc:docMk/>
            <pc:sldMk cId="1383084383" sldId="328"/>
            <ac:spMk id="7" creationId="{5D10C8B1-555A-BD4F-9D47-32CFB0DBE255}"/>
          </ac:spMkLst>
        </pc:spChg>
        <pc:spChg chg="add mod">
          <ac:chgData name="Mariah Helgeson" userId="51b1bd1c-374c-4333-91a8-ada6f1cc33a2" providerId="ADAL" clId="{397AF138-E43C-8547-AA96-F5D5254651BA}" dt="2021-12-10T00:24:59.807" v="4545"/>
          <ac:spMkLst>
            <pc:docMk/>
            <pc:sldMk cId="1383084383" sldId="328"/>
            <ac:spMk id="8" creationId="{4FBA0761-04A7-8147-8ADC-6C4C5D33B2D6}"/>
          </ac:spMkLst>
        </pc:spChg>
        <pc:spChg chg="add mod">
          <ac:chgData name="Mariah Helgeson" userId="51b1bd1c-374c-4333-91a8-ada6f1cc33a2" providerId="ADAL" clId="{397AF138-E43C-8547-AA96-F5D5254651BA}" dt="2021-12-10T00:24:59.807" v="4545"/>
          <ac:spMkLst>
            <pc:docMk/>
            <pc:sldMk cId="1383084383" sldId="328"/>
            <ac:spMk id="9" creationId="{ECABD562-462D-0946-953B-2E8FAE4B55E1}"/>
          </ac:spMkLst>
        </pc:spChg>
        <pc:spChg chg="add mod">
          <ac:chgData name="Mariah Helgeson" userId="51b1bd1c-374c-4333-91a8-ada6f1cc33a2" providerId="ADAL" clId="{397AF138-E43C-8547-AA96-F5D5254651BA}" dt="2021-12-10T00:24:59.807" v="4545"/>
          <ac:spMkLst>
            <pc:docMk/>
            <pc:sldMk cId="1383084383" sldId="328"/>
            <ac:spMk id="10" creationId="{93D55831-AFD7-3B48-83F8-2514D873E716}"/>
          </ac:spMkLst>
        </pc:spChg>
        <pc:picChg chg="del">
          <ac:chgData name="Mariah Helgeson" userId="51b1bd1c-374c-4333-91a8-ada6f1cc33a2" providerId="ADAL" clId="{397AF138-E43C-8547-AA96-F5D5254651BA}" dt="2021-12-09T19:19:21.028" v="70" actId="478"/>
          <ac:picMkLst>
            <pc:docMk/>
            <pc:sldMk cId="1383084383" sldId="328"/>
            <ac:picMk id="5" creationId="{046FA418-91D3-4001-9693-52761BE14EAF}"/>
          </ac:picMkLst>
        </pc:picChg>
      </pc:sldChg>
      <pc:sldChg chg="addSp delSp modSp mod">
        <pc:chgData name="Mariah Helgeson" userId="51b1bd1c-374c-4333-91a8-ada6f1cc33a2" providerId="ADAL" clId="{397AF138-E43C-8547-AA96-F5D5254651BA}" dt="2021-12-10T00:19:15.425" v="4442"/>
        <pc:sldMkLst>
          <pc:docMk/>
          <pc:sldMk cId="4165753129" sldId="329"/>
        </pc:sldMkLst>
        <pc:spChg chg="mod">
          <ac:chgData name="Mariah Helgeson" userId="51b1bd1c-374c-4333-91a8-ada6f1cc33a2" providerId="ADAL" clId="{397AF138-E43C-8547-AA96-F5D5254651BA}" dt="2021-12-09T22:16:17.006" v="1206" actId="113"/>
          <ac:spMkLst>
            <pc:docMk/>
            <pc:sldMk cId="4165753129" sldId="329"/>
            <ac:spMk id="4" creationId="{7E552CBA-E63D-4BDC-974D-8EEEBC8806B8}"/>
          </ac:spMkLst>
        </pc:spChg>
        <pc:spChg chg="add del mod">
          <ac:chgData name="Mariah Helgeson" userId="51b1bd1c-374c-4333-91a8-ada6f1cc33a2" providerId="ADAL" clId="{397AF138-E43C-8547-AA96-F5D5254651BA}" dt="2021-12-10T00:19:15.107" v="4441" actId="478"/>
          <ac:spMkLst>
            <pc:docMk/>
            <pc:sldMk cId="4165753129" sldId="329"/>
            <ac:spMk id="5" creationId="{E4D54870-4F7C-C04D-B8CA-424F66C0A2E6}"/>
          </ac:spMkLst>
        </pc:spChg>
        <pc:spChg chg="add del mod">
          <ac:chgData name="Mariah Helgeson" userId="51b1bd1c-374c-4333-91a8-ada6f1cc33a2" providerId="ADAL" clId="{397AF138-E43C-8547-AA96-F5D5254651BA}" dt="2021-12-10T00:19:15.107" v="4441" actId="478"/>
          <ac:spMkLst>
            <pc:docMk/>
            <pc:sldMk cId="4165753129" sldId="329"/>
            <ac:spMk id="6" creationId="{7600BD7B-C422-5B43-9954-F0CD9FFC5F35}"/>
          </ac:spMkLst>
        </pc:spChg>
        <pc:spChg chg="add mod">
          <ac:chgData name="Mariah Helgeson" userId="51b1bd1c-374c-4333-91a8-ada6f1cc33a2" providerId="ADAL" clId="{397AF138-E43C-8547-AA96-F5D5254651BA}" dt="2021-12-10T00:19:15.425" v="4442"/>
          <ac:spMkLst>
            <pc:docMk/>
            <pc:sldMk cId="4165753129" sldId="329"/>
            <ac:spMk id="7" creationId="{72EFFBC9-ED2B-9E47-B190-EA95617F1148}"/>
          </ac:spMkLst>
        </pc:spChg>
        <pc:spChg chg="add mod">
          <ac:chgData name="Mariah Helgeson" userId="51b1bd1c-374c-4333-91a8-ada6f1cc33a2" providerId="ADAL" clId="{397AF138-E43C-8547-AA96-F5D5254651BA}" dt="2021-12-10T00:19:15.425" v="4442"/>
          <ac:spMkLst>
            <pc:docMk/>
            <pc:sldMk cId="4165753129" sldId="329"/>
            <ac:spMk id="8" creationId="{423AAB85-2328-DC45-8BEB-8D008893C952}"/>
          </ac:spMkLst>
        </pc:spChg>
        <pc:picChg chg="del">
          <ac:chgData name="Mariah Helgeson" userId="51b1bd1c-374c-4333-91a8-ada6f1cc33a2" providerId="ADAL" clId="{397AF138-E43C-8547-AA96-F5D5254651BA}" dt="2021-12-09T19:19:19.349" v="69" actId="478"/>
          <ac:picMkLst>
            <pc:docMk/>
            <pc:sldMk cId="4165753129" sldId="329"/>
            <ac:picMk id="5" creationId="{046FA418-91D3-4001-9693-52761BE14EAF}"/>
          </ac:picMkLst>
        </pc:picChg>
      </pc:sldChg>
      <pc:sldChg chg="addSp delSp modSp mod">
        <pc:chgData name="Mariah Helgeson" userId="51b1bd1c-374c-4333-91a8-ada6f1cc33a2" providerId="ADAL" clId="{397AF138-E43C-8547-AA96-F5D5254651BA}" dt="2021-12-10T00:19:19.318" v="4444"/>
        <pc:sldMkLst>
          <pc:docMk/>
          <pc:sldMk cId="2868695662" sldId="330"/>
        </pc:sldMkLst>
        <pc:spChg chg="add del mod">
          <ac:chgData name="Mariah Helgeson" userId="51b1bd1c-374c-4333-91a8-ada6f1cc33a2" providerId="ADAL" clId="{397AF138-E43C-8547-AA96-F5D5254651BA}" dt="2021-12-10T00:19:18.957" v="4443" actId="478"/>
          <ac:spMkLst>
            <pc:docMk/>
            <pc:sldMk cId="2868695662" sldId="330"/>
            <ac:spMk id="5" creationId="{54F14A15-EF0E-9340-9FE4-E12E11E87EA6}"/>
          </ac:spMkLst>
        </pc:spChg>
        <pc:spChg chg="add del mod">
          <ac:chgData name="Mariah Helgeson" userId="51b1bd1c-374c-4333-91a8-ada6f1cc33a2" providerId="ADAL" clId="{397AF138-E43C-8547-AA96-F5D5254651BA}" dt="2021-12-10T00:19:18.957" v="4443" actId="478"/>
          <ac:spMkLst>
            <pc:docMk/>
            <pc:sldMk cId="2868695662" sldId="330"/>
            <ac:spMk id="6" creationId="{B309E218-76D3-DC49-87E2-8925A37107DF}"/>
          </ac:spMkLst>
        </pc:spChg>
        <pc:spChg chg="add mod">
          <ac:chgData name="Mariah Helgeson" userId="51b1bd1c-374c-4333-91a8-ada6f1cc33a2" providerId="ADAL" clId="{397AF138-E43C-8547-AA96-F5D5254651BA}" dt="2021-12-10T00:19:19.318" v="4444"/>
          <ac:spMkLst>
            <pc:docMk/>
            <pc:sldMk cId="2868695662" sldId="330"/>
            <ac:spMk id="7" creationId="{C9840A5E-ED47-3C4E-97FF-AA2FB505B456}"/>
          </ac:spMkLst>
        </pc:spChg>
        <pc:spChg chg="add mod">
          <ac:chgData name="Mariah Helgeson" userId="51b1bd1c-374c-4333-91a8-ada6f1cc33a2" providerId="ADAL" clId="{397AF138-E43C-8547-AA96-F5D5254651BA}" dt="2021-12-10T00:19:19.318" v="4444"/>
          <ac:spMkLst>
            <pc:docMk/>
            <pc:sldMk cId="2868695662" sldId="330"/>
            <ac:spMk id="8" creationId="{AF05933C-A385-0A4A-9D6E-FD907577086C}"/>
          </ac:spMkLst>
        </pc:spChg>
        <pc:picChg chg="del">
          <ac:chgData name="Mariah Helgeson" userId="51b1bd1c-374c-4333-91a8-ada6f1cc33a2" providerId="ADAL" clId="{397AF138-E43C-8547-AA96-F5D5254651BA}" dt="2021-12-09T19:19:17.031" v="68" actId="478"/>
          <ac:picMkLst>
            <pc:docMk/>
            <pc:sldMk cId="2868695662" sldId="330"/>
            <ac:picMk id="5" creationId="{046FA418-91D3-4001-9693-52761BE14EAF}"/>
          </ac:picMkLst>
        </pc:picChg>
      </pc:sldChg>
      <pc:sldChg chg="addSp delSp modSp mod">
        <pc:chgData name="Mariah Helgeson" userId="51b1bd1c-374c-4333-91a8-ada6f1cc33a2" providerId="ADAL" clId="{397AF138-E43C-8547-AA96-F5D5254651BA}" dt="2021-12-10T00:53:01.986" v="4626" actId="1036"/>
        <pc:sldMkLst>
          <pc:docMk/>
          <pc:sldMk cId="751573517" sldId="331"/>
        </pc:sldMkLst>
        <pc:spChg chg="add del mod">
          <ac:chgData name="Mariah Helgeson" userId="51b1bd1c-374c-4333-91a8-ada6f1cc33a2" providerId="ADAL" clId="{397AF138-E43C-8547-AA96-F5D5254651BA}" dt="2021-12-10T00:25:12.231" v="4548" actId="478"/>
          <ac:spMkLst>
            <pc:docMk/>
            <pc:sldMk cId="751573517" sldId="331"/>
            <ac:spMk id="5" creationId="{F2A9988F-4D93-3C4B-8385-51B8F0730C08}"/>
          </ac:spMkLst>
        </pc:spChg>
        <pc:spChg chg="add del mod">
          <ac:chgData name="Mariah Helgeson" userId="51b1bd1c-374c-4333-91a8-ada6f1cc33a2" providerId="ADAL" clId="{397AF138-E43C-8547-AA96-F5D5254651BA}" dt="2021-12-10T00:25:12.231" v="4548" actId="478"/>
          <ac:spMkLst>
            <pc:docMk/>
            <pc:sldMk cId="751573517" sldId="331"/>
            <ac:spMk id="6" creationId="{CA9EF859-3EA9-C241-B6E2-F7EC7470B585}"/>
          </ac:spMkLst>
        </pc:spChg>
        <pc:spChg chg="add del mod">
          <ac:chgData name="Mariah Helgeson" userId="51b1bd1c-374c-4333-91a8-ada6f1cc33a2" providerId="ADAL" clId="{397AF138-E43C-8547-AA96-F5D5254651BA}" dt="2021-12-10T00:25:12.231" v="4548" actId="478"/>
          <ac:spMkLst>
            <pc:docMk/>
            <pc:sldMk cId="751573517" sldId="331"/>
            <ac:spMk id="7" creationId="{00B5817B-3501-274F-83E6-B2DF54084C10}"/>
          </ac:spMkLst>
        </pc:spChg>
        <pc:spChg chg="add mod">
          <ac:chgData name="Mariah Helgeson" userId="51b1bd1c-374c-4333-91a8-ada6f1cc33a2" providerId="ADAL" clId="{397AF138-E43C-8547-AA96-F5D5254651BA}" dt="2021-12-10T00:25:12.549" v="4549"/>
          <ac:spMkLst>
            <pc:docMk/>
            <pc:sldMk cId="751573517" sldId="331"/>
            <ac:spMk id="8" creationId="{A2F4B282-727A-2C47-A258-67CA217697E8}"/>
          </ac:spMkLst>
        </pc:spChg>
        <pc:spChg chg="add mod">
          <ac:chgData name="Mariah Helgeson" userId="51b1bd1c-374c-4333-91a8-ada6f1cc33a2" providerId="ADAL" clId="{397AF138-E43C-8547-AA96-F5D5254651BA}" dt="2021-12-10T00:25:12.549" v="4549"/>
          <ac:spMkLst>
            <pc:docMk/>
            <pc:sldMk cId="751573517" sldId="331"/>
            <ac:spMk id="9" creationId="{43A9928E-6407-A04A-9F2E-4D3BA1D9854D}"/>
          </ac:spMkLst>
        </pc:spChg>
        <pc:spChg chg="add mod">
          <ac:chgData name="Mariah Helgeson" userId="51b1bd1c-374c-4333-91a8-ada6f1cc33a2" providerId="ADAL" clId="{397AF138-E43C-8547-AA96-F5D5254651BA}" dt="2021-12-10T00:25:12.549" v="4549"/>
          <ac:spMkLst>
            <pc:docMk/>
            <pc:sldMk cId="751573517" sldId="331"/>
            <ac:spMk id="10" creationId="{14B1D3C7-1D49-E344-A9AE-2FB282209105}"/>
          </ac:spMkLst>
        </pc:spChg>
        <pc:spChg chg="add mod">
          <ac:chgData name="Mariah Helgeson" userId="51b1bd1c-374c-4333-91a8-ada6f1cc33a2" providerId="ADAL" clId="{397AF138-E43C-8547-AA96-F5D5254651BA}" dt="2021-12-10T00:53:01.986" v="4626" actId="1036"/>
          <ac:spMkLst>
            <pc:docMk/>
            <pc:sldMk cId="751573517" sldId="331"/>
            <ac:spMk id="11" creationId="{0E9D0179-EB31-EF40-ADA2-7EF6829987FC}"/>
          </ac:spMkLst>
        </pc:spChg>
        <pc:picChg chg="del">
          <ac:chgData name="Mariah Helgeson" userId="51b1bd1c-374c-4333-91a8-ada6f1cc33a2" providerId="ADAL" clId="{397AF138-E43C-8547-AA96-F5D5254651BA}" dt="2021-12-09T19:19:14.855" v="67" actId="478"/>
          <ac:picMkLst>
            <pc:docMk/>
            <pc:sldMk cId="751573517" sldId="331"/>
            <ac:picMk id="5" creationId="{046FA418-91D3-4001-9693-52761BE14EAF}"/>
          </ac:picMkLst>
        </pc:picChg>
      </pc:sldChg>
      <pc:sldChg chg="addSp delSp modSp mod">
        <pc:chgData name="Mariah Helgeson" userId="51b1bd1c-374c-4333-91a8-ada6f1cc33a2" providerId="ADAL" clId="{397AF138-E43C-8547-AA96-F5D5254651BA}" dt="2021-12-10T00:53:08.067" v="4628"/>
        <pc:sldMkLst>
          <pc:docMk/>
          <pc:sldMk cId="3365236957" sldId="332"/>
        </pc:sldMkLst>
        <pc:spChg chg="add del mod">
          <ac:chgData name="Mariah Helgeson" userId="51b1bd1c-374c-4333-91a8-ada6f1cc33a2" providerId="ADAL" clId="{397AF138-E43C-8547-AA96-F5D5254651BA}" dt="2021-12-10T00:19:26.810" v="4445" actId="478"/>
          <ac:spMkLst>
            <pc:docMk/>
            <pc:sldMk cId="3365236957" sldId="332"/>
            <ac:spMk id="5" creationId="{BC49D146-D575-4149-94CE-46C6E0A086B7}"/>
          </ac:spMkLst>
        </pc:spChg>
        <pc:spChg chg="add del mod">
          <ac:chgData name="Mariah Helgeson" userId="51b1bd1c-374c-4333-91a8-ada6f1cc33a2" providerId="ADAL" clId="{397AF138-E43C-8547-AA96-F5D5254651BA}" dt="2021-12-10T00:19:26.810" v="4445" actId="478"/>
          <ac:spMkLst>
            <pc:docMk/>
            <pc:sldMk cId="3365236957" sldId="332"/>
            <ac:spMk id="6" creationId="{5EC53DE5-5341-EB4F-99DD-CA1128831AB3}"/>
          </ac:spMkLst>
        </pc:spChg>
        <pc:spChg chg="add mod">
          <ac:chgData name="Mariah Helgeson" userId="51b1bd1c-374c-4333-91a8-ada6f1cc33a2" providerId="ADAL" clId="{397AF138-E43C-8547-AA96-F5D5254651BA}" dt="2021-12-10T00:19:27.125" v="4446"/>
          <ac:spMkLst>
            <pc:docMk/>
            <pc:sldMk cId="3365236957" sldId="332"/>
            <ac:spMk id="7" creationId="{89998ED0-7C8E-F74B-B820-D203BC50D572}"/>
          </ac:spMkLst>
        </pc:spChg>
        <pc:spChg chg="add mod">
          <ac:chgData name="Mariah Helgeson" userId="51b1bd1c-374c-4333-91a8-ada6f1cc33a2" providerId="ADAL" clId="{397AF138-E43C-8547-AA96-F5D5254651BA}" dt="2021-12-10T00:19:27.125" v="4446"/>
          <ac:spMkLst>
            <pc:docMk/>
            <pc:sldMk cId="3365236957" sldId="332"/>
            <ac:spMk id="8" creationId="{9E7EB0B1-A1B6-7247-B24C-9913DE53F225}"/>
          </ac:spMkLst>
        </pc:spChg>
        <pc:spChg chg="add mod">
          <ac:chgData name="Mariah Helgeson" userId="51b1bd1c-374c-4333-91a8-ada6f1cc33a2" providerId="ADAL" clId="{397AF138-E43C-8547-AA96-F5D5254651BA}" dt="2021-12-10T00:53:08.067" v="4628"/>
          <ac:spMkLst>
            <pc:docMk/>
            <pc:sldMk cId="3365236957" sldId="332"/>
            <ac:spMk id="9" creationId="{0F1DC69E-7902-3546-8811-2EF0B6DDDC12}"/>
          </ac:spMkLst>
        </pc:spChg>
        <pc:picChg chg="del">
          <ac:chgData name="Mariah Helgeson" userId="51b1bd1c-374c-4333-91a8-ada6f1cc33a2" providerId="ADAL" clId="{397AF138-E43C-8547-AA96-F5D5254651BA}" dt="2021-12-09T19:19:04.235" v="64" actId="478"/>
          <ac:picMkLst>
            <pc:docMk/>
            <pc:sldMk cId="3365236957" sldId="332"/>
            <ac:picMk id="5" creationId="{046FA418-91D3-4001-9693-52761BE14EAF}"/>
          </ac:picMkLst>
        </pc:picChg>
      </pc:sldChg>
      <pc:sldChg chg="addSp delSp modSp mod">
        <pc:chgData name="Mariah Helgeson" userId="51b1bd1c-374c-4333-91a8-ada6f1cc33a2" providerId="ADAL" clId="{397AF138-E43C-8547-AA96-F5D5254651BA}" dt="2021-12-10T00:25:27.424" v="4553"/>
        <pc:sldMkLst>
          <pc:docMk/>
          <pc:sldMk cId="2053896516" sldId="333"/>
        </pc:sldMkLst>
        <pc:spChg chg="mod">
          <ac:chgData name="Mariah Helgeson" userId="51b1bd1c-374c-4333-91a8-ada6f1cc33a2" providerId="ADAL" clId="{397AF138-E43C-8547-AA96-F5D5254651BA}" dt="2021-12-09T19:19:07.751" v="65" actId="113"/>
          <ac:spMkLst>
            <pc:docMk/>
            <pc:sldMk cId="2053896516" sldId="333"/>
            <ac:spMk id="4" creationId="{7E552CBA-E63D-4BDC-974D-8EEEBC8806B8}"/>
          </ac:spMkLst>
        </pc:spChg>
        <pc:spChg chg="add del mod">
          <ac:chgData name="Mariah Helgeson" userId="51b1bd1c-374c-4333-91a8-ada6f1cc33a2" providerId="ADAL" clId="{397AF138-E43C-8547-AA96-F5D5254651BA}" dt="2021-12-09T23:57:25.039" v="4131" actId="478"/>
          <ac:spMkLst>
            <pc:docMk/>
            <pc:sldMk cId="2053896516" sldId="333"/>
            <ac:spMk id="5" creationId="{3D3F5650-49B8-0F47-B098-5F088910D4F7}"/>
          </ac:spMkLst>
        </pc:spChg>
        <pc:spChg chg="add del mod">
          <ac:chgData name="Mariah Helgeson" userId="51b1bd1c-374c-4333-91a8-ada6f1cc33a2" providerId="ADAL" clId="{397AF138-E43C-8547-AA96-F5D5254651BA}" dt="2021-12-09T23:57:23.144" v="4130" actId="478"/>
          <ac:spMkLst>
            <pc:docMk/>
            <pc:sldMk cId="2053896516" sldId="333"/>
            <ac:spMk id="6" creationId="{29CDAADE-1B39-9E49-807C-58C2676A03CA}"/>
          </ac:spMkLst>
        </pc:spChg>
        <pc:spChg chg="add del mod">
          <ac:chgData name="Mariah Helgeson" userId="51b1bd1c-374c-4333-91a8-ada6f1cc33a2" providerId="ADAL" clId="{397AF138-E43C-8547-AA96-F5D5254651BA}" dt="2021-12-10T00:25:27.150" v="4552" actId="478"/>
          <ac:spMkLst>
            <pc:docMk/>
            <pc:sldMk cId="2053896516" sldId="333"/>
            <ac:spMk id="7" creationId="{8CEE4C07-2578-0D4D-9C71-B631E0BFEB9D}"/>
          </ac:spMkLst>
        </pc:spChg>
        <pc:spChg chg="add del mod">
          <ac:chgData name="Mariah Helgeson" userId="51b1bd1c-374c-4333-91a8-ada6f1cc33a2" providerId="ADAL" clId="{397AF138-E43C-8547-AA96-F5D5254651BA}" dt="2021-12-10T00:25:27.150" v="4552" actId="478"/>
          <ac:spMkLst>
            <pc:docMk/>
            <pc:sldMk cId="2053896516" sldId="333"/>
            <ac:spMk id="8" creationId="{025096EC-0BDA-664C-8843-D356C1581817}"/>
          </ac:spMkLst>
        </pc:spChg>
        <pc:spChg chg="add del mod">
          <ac:chgData name="Mariah Helgeson" userId="51b1bd1c-374c-4333-91a8-ada6f1cc33a2" providerId="ADAL" clId="{397AF138-E43C-8547-AA96-F5D5254651BA}" dt="2021-12-10T00:25:27.150" v="4552" actId="478"/>
          <ac:spMkLst>
            <pc:docMk/>
            <pc:sldMk cId="2053896516" sldId="333"/>
            <ac:spMk id="9" creationId="{F3932DA3-72E7-B543-8DA9-3B896674AB74}"/>
          </ac:spMkLst>
        </pc:spChg>
        <pc:spChg chg="add mod">
          <ac:chgData name="Mariah Helgeson" userId="51b1bd1c-374c-4333-91a8-ada6f1cc33a2" providerId="ADAL" clId="{397AF138-E43C-8547-AA96-F5D5254651BA}" dt="2021-12-10T00:25:27.424" v="4553"/>
          <ac:spMkLst>
            <pc:docMk/>
            <pc:sldMk cId="2053896516" sldId="333"/>
            <ac:spMk id="10" creationId="{3450997F-C7F4-1344-A905-895D7AB49E8F}"/>
          </ac:spMkLst>
        </pc:spChg>
        <pc:spChg chg="add mod">
          <ac:chgData name="Mariah Helgeson" userId="51b1bd1c-374c-4333-91a8-ada6f1cc33a2" providerId="ADAL" clId="{397AF138-E43C-8547-AA96-F5D5254651BA}" dt="2021-12-10T00:25:27.424" v="4553"/>
          <ac:spMkLst>
            <pc:docMk/>
            <pc:sldMk cId="2053896516" sldId="333"/>
            <ac:spMk id="11" creationId="{4B8F229E-6CC9-8C49-9BE2-E9B10DC96472}"/>
          </ac:spMkLst>
        </pc:spChg>
        <pc:spChg chg="add mod">
          <ac:chgData name="Mariah Helgeson" userId="51b1bd1c-374c-4333-91a8-ada6f1cc33a2" providerId="ADAL" clId="{397AF138-E43C-8547-AA96-F5D5254651BA}" dt="2021-12-10T00:25:27.424" v="4553"/>
          <ac:spMkLst>
            <pc:docMk/>
            <pc:sldMk cId="2053896516" sldId="333"/>
            <ac:spMk id="12" creationId="{2E48E400-52E3-6F4E-BC40-98DEA302062E}"/>
          </ac:spMkLst>
        </pc:spChg>
        <pc:picChg chg="del">
          <ac:chgData name="Mariah Helgeson" userId="51b1bd1c-374c-4333-91a8-ada6f1cc33a2" providerId="ADAL" clId="{397AF138-E43C-8547-AA96-F5D5254651BA}" dt="2021-12-09T19:19:00.661" v="63" actId="478"/>
          <ac:picMkLst>
            <pc:docMk/>
            <pc:sldMk cId="2053896516" sldId="333"/>
            <ac:picMk id="5" creationId="{046FA418-91D3-4001-9693-52761BE14EAF}"/>
          </ac:picMkLst>
        </pc:picChg>
      </pc:sldChg>
      <pc:sldChg chg="addSp delSp modSp mod">
        <pc:chgData name="Mariah Helgeson" userId="51b1bd1c-374c-4333-91a8-ada6f1cc33a2" providerId="ADAL" clId="{397AF138-E43C-8547-AA96-F5D5254651BA}" dt="2021-12-10T05:39:55.105" v="6313" actId="255"/>
        <pc:sldMkLst>
          <pc:docMk/>
          <pc:sldMk cId="188838379" sldId="334"/>
        </pc:sldMkLst>
        <pc:spChg chg="mod">
          <ac:chgData name="Mariah Helgeson" userId="51b1bd1c-374c-4333-91a8-ada6f1cc33a2" providerId="ADAL" clId="{397AF138-E43C-8547-AA96-F5D5254651BA}" dt="2021-12-10T05:39:55.105" v="6313" actId="255"/>
          <ac:spMkLst>
            <pc:docMk/>
            <pc:sldMk cId="188838379" sldId="334"/>
            <ac:spMk id="4" creationId="{7E552CBA-E63D-4BDC-974D-8EEEBC8806B8}"/>
          </ac:spMkLst>
        </pc:spChg>
        <pc:spChg chg="add del mod">
          <ac:chgData name="Mariah Helgeson" userId="51b1bd1c-374c-4333-91a8-ada6f1cc33a2" providerId="ADAL" clId="{397AF138-E43C-8547-AA96-F5D5254651BA}" dt="2021-12-10T00:25:31.559" v="4554" actId="478"/>
          <ac:spMkLst>
            <pc:docMk/>
            <pc:sldMk cId="188838379" sldId="334"/>
            <ac:spMk id="5" creationId="{3F40A375-80C4-D24B-850E-A460360B8CCF}"/>
          </ac:spMkLst>
        </pc:spChg>
        <pc:spChg chg="add del mod">
          <ac:chgData name="Mariah Helgeson" userId="51b1bd1c-374c-4333-91a8-ada6f1cc33a2" providerId="ADAL" clId="{397AF138-E43C-8547-AA96-F5D5254651BA}" dt="2021-12-10T00:25:31.559" v="4554" actId="478"/>
          <ac:spMkLst>
            <pc:docMk/>
            <pc:sldMk cId="188838379" sldId="334"/>
            <ac:spMk id="6" creationId="{CE9FA819-41DC-4A47-8126-7E11A71BE6ED}"/>
          </ac:spMkLst>
        </pc:spChg>
        <pc:spChg chg="add del mod">
          <ac:chgData name="Mariah Helgeson" userId="51b1bd1c-374c-4333-91a8-ada6f1cc33a2" providerId="ADAL" clId="{397AF138-E43C-8547-AA96-F5D5254651BA}" dt="2021-12-10T00:25:31.559" v="4554" actId="478"/>
          <ac:spMkLst>
            <pc:docMk/>
            <pc:sldMk cId="188838379" sldId="334"/>
            <ac:spMk id="7" creationId="{4DEA8B7E-3E9C-D447-8245-D25461E60D62}"/>
          </ac:spMkLst>
        </pc:spChg>
        <pc:spChg chg="add mod">
          <ac:chgData name="Mariah Helgeson" userId="51b1bd1c-374c-4333-91a8-ada6f1cc33a2" providerId="ADAL" clId="{397AF138-E43C-8547-AA96-F5D5254651BA}" dt="2021-12-10T00:25:31.801" v="4555"/>
          <ac:spMkLst>
            <pc:docMk/>
            <pc:sldMk cId="188838379" sldId="334"/>
            <ac:spMk id="8" creationId="{8A14CB02-71A8-CD41-8CEC-51EA7EF0BA50}"/>
          </ac:spMkLst>
        </pc:spChg>
        <pc:spChg chg="add mod">
          <ac:chgData name="Mariah Helgeson" userId="51b1bd1c-374c-4333-91a8-ada6f1cc33a2" providerId="ADAL" clId="{397AF138-E43C-8547-AA96-F5D5254651BA}" dt="2021-12-10T00:25:31.801" v="4555"/>
          <ac:spMkLst>
            <pc:docMk/>
            <pc:sldMk cId="188838379" sldId="334"/>
            <ac:spMk id="9" creationId="{AAAEBB07-A0A3-C34C-BC46-BC567578A161}"/>
          </ac:spMkLst>
        </pc:spChg>
        <pc:spChg chg="add mod">
          <ac:chgData name="Mariah Helgeson" userId="51b1bd1c-374c-4333-91a8-ada6f1cc33a2" providerId="ADAL" clId="{397AF138-E43C-8547-AA96-F5D5254651BA}" dt="2021-12-10T00:25:31.801" v="4555"/>
          <ac:spMkLst>
            <pc:docMk/>
            <pc:sldMk cId="188838379" sldId="334"/>
            <ac:spMk id="10" creationId="{1DC461D2-E8A1-3F46-A743-06C69E227026}"/>
          </ac:spMkLst>
        </pc:spChg>
        <pc:spChg chg="add mod">
          <ac:chgData name="Mariah Helgeson" userId="51b1bd1c-374c-4333-91a8-ada6f1cc33a2" providerId="ADAL" clId="{397AF138-E43C-8547-AA96-F5D5254651BA}" dt="2021-12-10T00:53:12.212" v="4629"/>
          <ac:spMkLst>
            <pc:docMk/>
            <pc:sldMk cId="188838379" sldId="334"/>
            <ac:spMk id="11" creationId="{9D19C7BF-6AE7-284E-B16A-486D29B6D88C}"/>
          </ac:spMkLst>
        </pc:spChg>
        <pc:picChg chg="del">
          <ac:chgData name="Mariah Helgeson" userId="51b1bd1c-374c-4333-91a8-ada6f1cc33a2" providerId="ADAL" clId="{397AF138-E43C-8547-AA96-F5D5254651BA}" dt="2021-12-09T19:18:44.022" v="61" actId="478"/>
          <ac:picMkLst>
            <pc:docMk/>
            <pc:sldMk cId="188838379" sldId="334"/>
            <ac:picMk id="5" creationId="{046FA418-91D3-4001-9693-52761BE14EAF}"/>
          </ac:picMkLst>
        </pc:picChg>
      </pc:sldChg>
      <pc:sldChg chg="addSp delSp modSp mod modShow">
        <pc:chgData name="Mariah Helgeson" userId="51b1bd1c-374c-4333-91a8-ada6f1cc33a2" providerId="ADAL" clId="{397AF138-E43C-8547-AA96-F5D5254651BA}" dt="2021-12-10T00:53:14.505" v="4630"/>
        <pc:sldMkLst>
          <pc:docMk/>
          <pc:sldMk cId="2103337789" sldId="335"/>
        </pc:sldMkLst>
        <pc:spChg chg="add del mod">
          <ac:chgData name="Mariah Helgeson" userId="51b1bd1c-374c-4333-91a8-ada6f1cc33a2" providerId="ADAL" clId="{397AF138-E43C-8547-AA96-F5D5254651BA}" dt="2021-12-10T00:19:33.215" v="4447" actId="478"/>
          <ac:spMkLst>
            <pc:docMk/>
            <pc:sldMk cId="2103337789" sldId="335"/>
            <ac:spMk id="4" creationId="{8736A2C7-F945-8E4E-AD42-D7D870405203}"/>
          </ac:spMkLst>
        </pc:spChg>
        <pc:spChg chg="add del mod">
          <ac:chgData name="Mariah Helgeson" userId="51b1bd1c-374c-4333-91a8-ada6f1cc33a2" providerId="ADAL" clId="{397AF138-E43C-8547-AA96-F5D5254651BA}" dt="2021-12-10T00:19:33.215" v="4447" actId="478"/>
          <ac:spMkLst>
            <pc:docMk/>
            <pc:sldMk cId="2103337789" sldId="335"/>
            <ac:spMk id="5" creationId="{872BEF1F-4475-114B-B4A6-7F0FD0164148}"/>
          </ac:spMkLst>
        </pc:spChg>
        <pc:spChg chg="add mod">
          <ac:chgData name="Mariah Helgeson" userId="51b1bd1c-374c-4333-91a8-ada6f1cc33a2" providerId="ADAL" clId="{397AF138-E43C-8547-AA96-F5D5254651BA}" dt="2021-12-10T00:19:33.604" v="4448"/>
          <ac:spMkLst>
            <pc:docMk/>
            <pc:sldMk cId="2103337789" sldId="335"/>
            <ac:spMk id="7" creationId="{0EDC638B-7606-034A-8783-C802F90395AE}"/>
          </ac:spMkLst>
        </pc:spChg>
        <pc:spChg chg="add mod">
          <ac:chgData name="Mariah Helgeson" userId="51b1bd1c-374c-4333-91a8-ada6f1cc33a2" providerId="ADAL" clId="{397AF138-E43C-8547-AA96-F5D5254651BA}" dt="2021-12-10T00:19:33.604" v="4448"/>
          <ac:spMkLst>
            <pc:docMk/>
            <pc:sldMk cId="2103337789" sldId="335"/>
            <ac:spMk id="8" creationId="{5A6C1F1B-F73D-5D47-B34C-78840E8CFB64}"/>
          </ac:spMkLst>
        </pc:spChg>
        <pc:spChg chg="add mod">
          <ac:chgData name="Mariah Helgeson" userId="51b1bd1c-374c-4333-91a8-ada6f1cc33a2" providerId="ADAL" clId="{397AF138-E43C-8547-AA96-F5D5254651BA}" dt="2021-12-10T00:53:14.505" v="4630"/>
          <ac:spMkLst>
            <pc:docMk/>
            <pc:sldMk cId="2103337789" sldId="335"/>
            <ac:spMk id="9" creationId="{D766A39B-33FF-DC46-A9CC-E0DB1AB80CDA}"/>
          </ac:spMkLst>
        </pc:spChg>
        <pc:picChg chg="del">
          <ac:chgData name="Mariah Helgeson" userId="51b1bd1c-374c-4333-91a8-ada6f1cc33a2" providerId="ADAL" clId="{397AF138-E43C-8547-AA96-F5D5254651BA}" dt="2021-12-09T19:18:37.055" v="60" actId="478"/>
          <ac:picMkLst>
            <pc:docMk/>
            <pc:sldMk cId="2103337789" sldId="335"/>
            <ac:picMk id="5" creationId="{046FA418-91D3-4001-9693-52761BE14EAF}"/>
          </ac:picMkLst>
        </pc:picChg>
      </pc:sldChg>
      <pc:sldChg chg="addSp delSp modSp mod">
        <pc:chgData name="Mariah Helgeson" userId="51b1bd1c-374c-4333-91a8-ada6f1cc33a2" providerId="ADAL" clId="{397AF138-E43C-8547-AA96-F5D5254651BA}" dt="2021-12-10T00:53:20.818" v="4633"/>
        <pc:sldMkLst>
          <pc:docMk/>
          <pc:sldMk cId="667067281" sldId="336"/>
        </pc:sldMkLst>
        <pc:spChg chg="mod">
          <ac:chgData name="Mariah Helgeson" userId="51b1bd1c-374c-4333-91a8-ada6f1cc33a2" providerId="ADAL" clId="{397AF138-E43C-8547-AA96-F5D5254651BA}" dt="2021-12-09T22:17:09.192" v="1214" actId="20577"/>
          <ac:spMkLst>
            <pc:docMk/>
            <pc:sldMk cId="667067281" sldId="336"/>
            <ac:spMk id="2" creationId="{17F3D49A-A7A5-43C2-84BC-33497AB0C404}"/>
          </ac:spMkLst>
        </pc:spChg>
        <pc:spChg chg="add del mod">
          <ac:chgData name="Mariah Helgeson" userId="51b1bd1c-374c-4333-91a8-ada6f1cc33a2" providerId="ADAL" clId="{397AF138-E43C-8547-AA96-F5D5254651BA}" dt="2021-12-10T00:25:47.977" v="4558" actId="478"/>
          <ac:spMkLst>
            <pc:docMk/>
            <pc:sldMk cId="667067281" sldId="336"/>
            <ac:spMk id="5" creationId="{014E0E2A-F46D-0147-830C-880C904ECD1B}"/>
          </ac:spMkLst>
        </pc:spChg>
        <pc:spChg chg="add del mod">
          <ac:chgData name="Mariah Helgeson" userId="51b1bd1c-374c-4333-91a8-ada6f1cc33a2" providerId="ADAL" clId="{397AF138-E43C-8547-AA96-F5D5254651BA}" dt="2021-12-10T00:25:47.977" v="4558" actId="478"/>
          <ac:spMkLst>
            <pc:docMk/>
            <pc:sldMk cId="667067281" sldId="336"/>
            <ac:spMk id="6" creationId="{D43BFAD6-23FC-0A44-8112-8F0E18E1F84C}"/>
          </ac:spMkLst>
        </pc:spChg>
        <pc:spChg chg="add del mod">
          <ac:chgData name="Mariah Helgeson" userId="51b1bd1c-374c-4333-91a8-ada6f1cc33a2" providerId="ADAL" clId="{397AF138-E43C-8547-AA96-F5D5254651BA}" dt="2021-12-10T00:25:47.977" v="4558" actId="478"/>
          <ac:spMkLst>
            <pc:docMk/>
            <pc:sldMk cId="667067281" sldId="336"/>
            <ac:spMk id="7" creationId="{B41959DF-CCA8-FC4D-BC27-881271B3C198}"/>
          </ac:spMkLst>
        </pc:spChg>
        <pc:spChg chg="add del mod">
          <ac:chgData name="Mariah Helgeson" userId="51b1bd1c-374c-4333-91a8-ada6f1cc33a2" providerId="ADAL" clId="{397AF138-E43C-8547-AA96-F5D5254651BA}" dt="2021-12-10T00:25:46.732" v="4557"/>
          <ac:spMkLst>
            <pc:docMk/>
            <pc:sldMk cId="667067281" sldId="336"/>
            <ac:spMk id="8" creationId="{21934285-D590-8C4E-806F-02237F9C47A1}"/>
          </ac:spMkLst>
        </pc:spChg>
        <pc:spChg chg="add del mod">
          <ac:chgData name="Mariah Helgeson" userId="51b1bd1c-374c-4333-91a8-ada6f1cc33a2" providerId="ADAL" clId="{397AF138-E43C-8547-AA96-F5D5254651BA}" dt="2021-12-10T00:25:46.732" v="4557"/>
          <ac:spMkLst>
            <pc:docMk/>
            <pc:sldMk cId="667067281" sldId="336"/>
            <ac:spMk id="9" creationId="{7C44E615-A6A3-B94E-B1BF-0B13B93439BA}"/>
          </ac:spMkLst>
        </pc:spChg>
        <pc:spChg chg="add del mod">
          <ac:chgData name="Mariah Helgeson" userId="51b1bd1c-374c-4333-91a8-ada6f1cc33a2" providerId="ADAL" clId="{397AF138-E43C-8547-AA96-F5D5254651BA}" dt="2021-12-10T00:25:46.732" v="4557"/>
          <ac:spMkLst>
            <pc:docMk/>
            <pc:sldMk cId="667067281" sldId="336"/>
            <ac:spMk id="10" creationId="{A0C14D19-29F8-984D-8885-FEA5575824A4}"/>
          </ac:spMkLst>
        </pc:spChg>
        <pc:spChg chg="add mod">
          <ac:chgData name="Mariah Helgeson" userId="51b1bd1c-374c-4333-91a8-ada6f1cc33a2" providerId="ADAL" clId="{397AF138-E43C-8547-AA96-F5D5254651BA}" dt="2021-12-10T00:25:48.335" v="4559"/>
          <ac:spMkLst>
            <pc:docMk/>
            <pc:sldMk cId="667067281" sldId="336"/>
            <ac:spMk id="11" creationId="{3F649054-239A-524D-B9F1-5250BAEFA1ED}"/>
          </ac:spMkLst>
        </pc:spChg>
        <pc:spChg chg="add mod">
          <ac:chgData name="Mariah Helgeson" userId="51b1bd1c-374c-4333-91a8-ada6f1cc33a2" providerId="ADAL" clId="{397AF138-E43C-8547-AA96-F5D5254651BA}" dt="2021-12-10T00:25:48.335" v="4559"/>
          <ac:spMkLst>
            <pc:docMk/>
            <pc:sldMk cId="667067281" sldId="336"/>
            <ac:spMk id="12" creationId="{AEFB1CF6-7BB1-0E42-9422-C022F0078BBE}"/>
          </ac:spMkLst>
        </pc:spChg>
        <pc:spChg chg="add mod">
          <ac:chgData name="Mariah Helgeson" userId="51b1bd1c-374c-4333-91a8-ada6f1cc33a2" providerId="ADAL" clId="{397AF138-E43C-8547-AA96-F5D5254651BA}" dt="2021-12-10T00:25:48.335" v="4559"/>
          <ac:spMkLst>
            <pc:docMk/>
            <pc:sldMk cId="667067281" sldId="336"/>
            <ac:spMk id="13" creationId="{E5984AA7-D72E-CE4C-89DD-14837803E341}"/>
          </ac:spMkLst>
        </pc:spChg>
        <pc:spChg chg="add mod">
          <ac:chgData name="Mariah Helgeson" userId="51b1bd1c-374c-4333-91a8-ada6f1cc33a2" providerId="ADAL" clId="{397AF138-E43C-8547-AA96-F5D5254651BA}" dt="2021-12-10T00:53:20.818" v="4633"/>
          <ac:spMkLst>
            <pc:docMk/>
            <pc:sldMk cId="667067281" sldId="336"/>
            <ac:spMk id="14" creationId="{E96F7647-84B9-5946-BF9A-4827389DDC9F}"/>
          </ac:spMkLst>
        </pc:spChg>
        <pc:picChg chg="del">
          <ac:chgData name="Mariah Helgeson" userId="51b1bd1c-374c-4333-91a8-ada6f1cc33a2" providerId="ADAL" clId="{397AF138-E43C-8547-AA96-F5D5254651BA}" dt="2021-12-09T19:18:30.964" v="59" actId="478"/>
          <ac:picMkLst>
            <pc:docMk/>
            <pc:sldMk cId="667067281" sldId="336"/>
            <ac:picMk id="5" creationId="{046FA418-91D3-4001-9693-52761BE14EAF}"/>
          </ac:picMkLst>
        </pc:picChg>
      </pc:sldChg>
      <pc:sldChg chg="addSp delSp modSp mod ord">
        <pc:chgData name="Mariah Helgeson" userId="51b1bd1c-374c-4333-91a8-ada6f1cc33a2" providerId="ADAL" clId="{397AF138-E43C-8547-AA96-F5D5254651BA}" dt="2021-12-10T03:47:50.530" v="5701" actId="20578"/>
        <pc:sldMkLst>
          <pc:docMk/>
          <pc:sldMk cId="176867656" sldId="337"/>
        </pc:sldMkLst>
        <pc:spChg chg="mod">
          <ac:chgData name="Mariah Helgeson" userId="51b1bd1c-374c-4333-91a8-ada6f1cc33a2" providerId="ADAL" clId="{397AF138-E43C-8547-AA96-F5D5254651BA}" dt="2021-12-10T03:45:42.357" v="5698" actId="20577"/>
          <ac:spMkLst>
            <pc:docMk/>
            <pc:sldMk cId="176867656" sldId="337"/>
            <ac:spMk id="4" creationId="{7E552CBA-E63D-4BDC-974D-8EEEBC8806B8}"/>
          </ac:spMkLst>
        </pc:spChg>
        <pc:spChg chg="add del mod">
          <ac:chgData name="Mariah Helgeson" userId="51b1bd1c-374c-4333-91a8-ada6f1cc33a2" providerId="ADAL" clId="{397AF138-E43C-8547-AA96-F5D5254651BA}" dt="2021-12-10T00:23:13.719" v="4521" actId="478"/>
          <ac:spMkLst>
            <pc:docMk/>
            <pc:sldMk cId="176867656" sldId="337"/>
            <ac:spMk id="5" creationId="{C4B33A51-0C93-5F42-82E8-B244936EDEB8}"/>
          </ac:spMkLst>
        </pc:spChg>
        <pc:spChg chg="add del mod">
          <ac:chgData name="Mariah Helgeson" userId="51b1bd1c-374c-4333-91a8-ada6f1cc33a2" providerId="ADAL" clId="{397AF138-E43C-8547-AA96-F5D5254651BA}" dt="2021-12-10T00:23:13.719" v="4521" actId="478"/>
          <ac:spMkLst>
            <pc:docMk/>
            <pc:sldMk cId="176867656" sldId="337"/>
            <ac:spMk id="6" creationId="{F25521E4-0960-9A46-9641-1A43BE433C40}"/>
          </ac:spMkLst>
        </pc:spChg>
        <pc:spChg chg="add del mod">
          <ac:chgData name="Mariah Helgeson" userId="51b1bd1c-374c-4333-91a8-ada6f1cc33a2" providerId="ADAL" clId="{397AF138-E43C-8547-AA96-F5D5254651BA}" dt="2021-12-10T00:23:13.719" v="4521" actId="478"/>
          <ac:spMkLst>
            <pc:docMk/>
            <pc:sldMk cId="176867656" sldId="337"/>
            <ac:spMk id="7" creationId="{590FF6A7-8205-0741-A87D-D26A1D8D351D}"/>
          </ac:spMkLst>
        </pc:spChg>
        <pc:spChg chg="add mod">
          <ac:chgData name="Mariah Helgeson" userId="51b1bd1c-374c-4333-91a8-ada6f1cc33a2" providerId="ADAL" clId="{397AF138-E43C-8547-AA96-F5D5254651BA}" dt="2021-12-10T00:23:14.106" v="4522"/>
          <ac:spMkLst>
            <pc:docMk/>
            <pc:sldMk cId="176867656" sldId="337"/>
            <ac:spMk id="8" creationId="{ACD3B8E5-4DFD-FA4D-AAF9-A754BECE285F}"/>
          </ac:spMkLst>
        </pc:spChg>
        <pc:spChg chg="add mod">
          <ac:chgData name="Mariah Helgeson" userId="51b1bd1c-374c-4333-91a8-ada6f1cc33a2" providerId="ADAL" clId="{397AF138-E43C-8547-AA96-F5D5254651BA}" dt="2021-12-10T00:23:14.106" v="4522"/>
          <ac:spMkLst>
            <pc:docMk/>
            <pc:sldMk cId="176867656" sldId="337"/>
            <ac:spMk id="9" creationId="{C8B84477-1CB6-FB47-AA48-E7D65030524F}"/>
          </ac:spMkLst>
        </pc:spChg>
        <pc:spChg chg="add mod">
          <ac:chgData name="Mariah Helgeson" userId="51b1bd1c-374c-4333-91a8-ada6f1cc33a2" providerId="ADAL" clId="{397AF138-E43C-8547-AA96-F5D5254651BA}" dt="2021-12-10T00:23:14.106" v="4522"/>
          <ac:spMkLst>
            <pc:docMk/>
            <pc:sldMk cId="176867656" sldId="337"/>
            <ac:spMk id="10" creationId="{C50D4129-1B63-8145-9A49-54C56A323D4A}"/>
          </ac:spMkLst>
        </pc:spChg>
        <pc:picChg chg="del">
          <ac:chgData name="Mariah Helgeson" userId="51b1bd1c-374c-4333-91a8-ada6f1cc33a2" providerId="ADAL" clId="{397AF138-E43C-8547-AA96-F5D5254651BA}" dt="2021-12-09T19:17:29.398" v="51" actId="478"/>
          <ac:picMkLst>
            <pc:docMk/>
            <pc:sldMk cId="176867656" sldId="337"/>
            <ac:picMk id="5" creationId="{046FA418-91D3-4001-9693-52761BE14EAF}"/>
          </ac:picMkLst>
        </pc:picChg>
      </pc:sldChg>
      <pc:sldChg chg="addSp delSp modSp mod">
        <pc:chgData name="Mariah Helgeson" userId="51b1bd1c-374c-4333-91a8-ada6f1cc33a2" providerId="ADAL" clId="{397AF138-E43C-8547-AA96-F5D5254651BA}" dt="2021-12-10T00:26:11.321" v="4569"/>
        <pc:sldMkLst>
          <pc:docMk/>
          <pc:sldMk cId="431440845" sldId="338"/>
        </pc:sldMkLst>
        <pc:spChg chg="del">
          <ac:chgData name="Mariah Helgeson" userId="51b1bd1c-374c-4333-91a8-ada6f1cc33a2" providerId="ADAL" clId="{397AF138-E43C-8547-AA96-F5D5254651BA}" dt="2021-12-09T23:58:47.541" v="4143" actId="478"/>
          <ac:spMkLst>
            <pc:docMk/>
            <pc:sldMk cId="431440845" sldId="338"/>
            <ac:spMk id="2" creationId="{CF81ADB9-CE73-47D0-A0A2-C0678A52E52D}"/>
          </ac:spMkLst>
        </pc:spChg>
        <pc:spChg chg="mod">
          <ac:chgData name="Mariah Helgeson" userId="51b1bd1c-374c-4333-91a8-ada6f1cc33a2" providerId="ADAL" clId="{397AF138-E43C-8547-AA96-F5D5254651BA}" dt="2021-12-10T00:04:21.608" v="4191" actId="20577"/>
          <ac:spMkLst>
            <pc:docMk/>
            <pc:sldMk cId="431440845" sldId="338"/>
            <ac:spMk id="4" creationId="{7E552CBA-E63D-4BDC-974D-8EEEBC8806B8}"/>
          </ac:spMkLst>
        </pc:spChg>
        <pc:spChg chg="add del mod">
          <ac:chgData name="Mariah Helgeson" userId="51b1bd1c-374c-4333-91a8-ada6f1cc33a2" providerId="ADAL" clId="{397AF138-E43C-8547-AA96-F5D5254651BA}" dt="2021-12-10T00:26:11.073" v="4568" actId="478"/>
          <ac:spMkLst>
            <pc:docMk/>
            <pc:sldMk cId="431440845" sldId="338"/>
            <ac:spMk id="5" creationId="{C07B727C-18C9-3440-85BE-BC7664AC5D1A}"/>
          </ac:spMkLst>
        </pc:spChg>
        <pc:spChg chg="add del mod">
          <ac:chgData name="Mariah Helgeson" userId="51b1bd1c-374c-4333-91a8-ada6f1cc33a2" providerId="ADAL" clId="{397AF138-E43C-8547-AA96-F5D5254651BA}" dt="2021-12-10T00:26:11.073" v="4568" actId="478"/>
          <ac:spMkLst>
            <pc:docMk/>
            <pc:sldMk cId="431440845" sldId="338"/>
            <ac:spMk id="6" creationId="{BF5315B1-7E43-DB45-AAD0-E834DA769925}"/>
          </ac:spMkLst>
        </pc:spChg>
        <pc:spChg chg="add del mod">
          <ac:chgData name="Mariah Helgeson" userId="51b1bd1c-374c-4333-91a8-ada6f1cc33a2" providerId="ADAL" clId="{397AF138-E43C-8547-AA96-F5D5254651BA}" dt="2021-12-10T00:26:11.073" v="4568" actId="478"/>
          <ac:spMkLst>
            <pc:docMk/>
            <pc:sldMk cId="431440845" sldId="338"/>
            <ac:spMk id="7" creationId="{612638C5-3EDB-944E-B27A-E977A5F497C6}"/>
          </ac:spMkLst>
        </pc:spChg>
        <pc:spChg chg="add mod">
          <ac:chgData name="Mariah Helgeson" userId="51b1bd1c-374c-4333-91a8-ada6f1cc33a2" providerId="ADAL" clId="{397AF138-E43C-8547-AA96-F5D5254651BA}" dt="2021-12-10T00:26:11.321" v="4569"/>
          <ac:spMkLst>
            <pc:docMk/>
            <pc:sldMk cId="431440845" sldId="338"/>
            <ac:spMk id="8" creationId="{BD0D54F9-4104-FB40-B7F8-1AF4D89578FF}"/>
          </ac:spMkLst>
        </pc:spChg>
        <pc:spChg chg="add mod">
          <ac:chgData name="Mariah Helgeson" userId="51b1bd1c-374c-4333-91a8-ada6f1cc33a2" providerId="ADAL" clId="{397AF138-E43C-8547-AA96-F5D5254651BA}" dt="2021-12-10T00:26:11.321" v="4569"/>
          <ac:spMkLst>
            <pc:docMk/>
            <pc:sldMk cId="431440845" sldId="338"/>
            <ac:spMk id="9" creationId="{97883B0F-314D-3F44-8A69-3CE564B0B2CB}"/>
          </ac:spMkLst>
        </pc:spChg>
        <pc:spChg chg="add mod">
          <ac:chgData name="Mariah Helgeson" userId="51b1bd1c-374c-4333-91a8-ada6f1cc33a2" providerId="ADAL" clId="{397AF138-E43C-8547-AA96-F5D5254651BA}" dt="2021-12-10T00:26:11.321" v="4569"/>
          <ac:spMkLst>
            <pc:docMk/>
            <pc:sldMk cId="431440845" sldId="338"/>
            <ac:spMk id="10" creationId="{3A8A83C0-3864-3448-ABA5-A9F1DBEF641F}"/>
          </ac:spMkLst>
        </pc:spChg>
        <pc:picChg chg="del">
          <ac:chgData name="Mariah Helgeson" userId="51b1bd1c-374c-4333-91a8-ada6f1cc33a2" providerId="ADAL" clId="{397AF138-E43C-8547-AA96-F5D5254651BA}" dt="2021-12-09T19:17:26.743" v="50" actId="478"/>
          <ac:picMkLst>
            <pc:docMk/>
            <pc:sldMk cId="431440845" sldId="338"/>
            <ac:picMk id="5" creationId="{046FA418-91D3-4001-9693-52761BE14EAF}"/>
          </ac:picMkLst>
        </pc:picChg>
      </pc:sldChg>
      <pc:sldChg chg="addSp delSp modSp mod ord">
        <pc:chgData name="Mariah Helgeson" userId="51b1bd1c-374c-4333-91a8-ada6f1cc33a2" providerId="ADAL" clId="{397AF138-E43C-8547-AA96-F5D5254651BA}" dt="2021-12-10T00:53:37.502" v="4638" actId="20577"/>
        <pc:sldMkLst>
          <pc:docMk/>
          <pc:sldMk cId="279714895" sldId="339"/>
        </pc:sldMkLst>
        <pc:spChg chg="mod">
          <ac:chgData name="Mariah Helgeson" userId="51b1bd1c-374c-4333-91a8-ada6f1cc33a2" providerId="ADAL" clId="{397AF138-E43C-8547-AA96-F5D5254651BA}" dt="2021-12-10T00:53:37.502" v="4638" actId="20577"/>
          <ac:spMkLst>
            <pc:docMk/>
            <pc:sldMk cId="279714895" sldId="339"/>
            <ac:spMk id="4" creationId="{7E552CBA-E63D-4BDC-974D-8EEEBC8806B8}"/>
          </ac:spMkLst>
        </pc:spChg>
        <pc:spChg chg="add del mod">
          <ac:chgData name="Mariah Helgeson" userId="51b1bd1c-374c-4333-91a8-ada6f1cc33a2" providerId="ADAL" clId="{397AF138-E43C-8547-AA96-F5D5254651BA}" dt="2021-12-10T00:20:02.505" v="4453" actId="478"/>
          <ac:spMkLst>
            <pc:docMk/>
            <pc:sldMk cId="279714895" sldId="339"/>
            <ac:spMk id="5" creationId="{D1DF92EC-069B-5045-9A43-5C28DC23A624}"/>
          </ac:spMkLst>
        </pc:spChg>
        <pc:spChg chg="add del mod">
          <ac:chgData name="Mariah Helgeson" userId="51b1bd1c-374c-4333-91a8-ada6f1cc33a2" providerId="ADAL" clId="{397AF138-E43C-8547-AA96-F5D5254651BA}" dt="2021-12-10T00:20:02.505" v="4453" actId="478"/>
          <ac:spMkLst>
            <pc:docMk/>
            <pc:sldMk cId="279714895" sldId="339"/>
            <ac:spMk id="6" creationId="{55A4569F-E0EC-F043-BA55-207683B6D351}"/>
          </ac:spMkLst>
        </pc:spChg>
        <pc:spChg chg="add mod">
          <ac:chgData name="Mariah Helgeson" userId="51b1bd1c-374c-4333-91a8-ada6f1cc33a2" providerId="ADAL" clId="{397AF138-E43C-8547-AA96-F5D5254651BA}" dt="2021-12-10T00:20:02.824" v="4454"/>
          <ac:spMkLst>
            <pc:docMk/>
            <pc:sldMk cId="279714895" sldId="339"/>
            <ac:spMk id="7" creationId="{6DD5DBFF-633C-044E-A476-E0CE04BC964B}"/>
          </ac:spMkLst>
        </pc:spChg>
        <pc:spChg chg="add mod">
          <ac:chgData name="Mariah Helgeson" userId="51b1bd1c-374c-4333-91a8-ada6f1cc33a2" providerId="ADAL" clId="{397AF138-E43C-8547-AA96-F5D5254651BA}" dt="2021-12-10T00:20:02.824" v="4454"/>
          <ac:spMkLst>
            <pc:docMk/>
            <pc:sldMk cId="279714895" sldId="339"/>
            <ac:spMk id="8" creationId="{7A266D0B-28BA-724F-A9E7-67F8EA3EBFB8}"/>
          </ac:spMkLst>
        </pc:spChg>
        <pc:picChg chg="del">
          <ac:chgData name="Mariah Helgeson" userId="51b1bd1c-374c-4333-91a8-ada6f1cc33a2" providerId="ADAL" clId="{397AF138-E43C-8547-AA96-F5D5254651BA}" dt="2021-12-09T19:17:23.161" v="49" actId="478"/>
          <ac:picMkLst>
            <pc:docMk/>
            <pc:sldMk cId="279714895" sldId="339"/>
            <ac:picMk id="5" creationId="{046FA418-91D3-4001-9693-52761BE14EAF}"/>
          </ac:picMkLst>
        </pc:picChg>
      </pc:sldChg>
      <pc:sldChg chg="addSp delSp modSp mod">
        <pc:chgData name="Mariah Helgeson" userId="51b1bd1c-374c-4333-91a8-ada6f1cc33a2" providerId="ADAL" clId="{397AF138-E43C-8547-AA96-F5D5254651BA}" dt="2021-12-10T00:53:43.196" v="4639"/>
        <pc:sldMkLst>
          <pc:docMk/>
          <pc:sldMk cId="2704550424" sldId="340"/>
        </pc:sldMkLst>
        <pc:spChg chg="mod">
          <ac:chgData name="Mariah Helgeson" userId="51b1bd1c-374c-4333-91a8-ada6f1cc33a2" providerId="ADAL" clId="{397AF138-E43C-8547-AA96-F5D5254651BA}" dt="2021-12-09T22:34:17.376" v="1307" actId="1076"/>
          <ac:spMkLst>
            <pc:docMk/>
            <pc:sldMk cId="2704550424" sldId="340"/>
            <ac:spMk id="4" creationId="{7E552CBA-E63D-4BDC-974D-8EEEBC8806B8}"/>
          </ac:spMkLst>
        </pc:spChg>
        <pc:spChg chg="add del mod">
          <ac:chgData name="Mariah Helgeson" userId="51b1bd1c-374c-4333-91a8-ada6f1cc33a2" providerId="ADAL" clId="{397AF138-E43C-8547-AA96-F5D5254651BA}" dt="2021-12-10T00:02:02.248" v="4173"/>
          <ac:spMkLst>
            <pc:docMk/>
            <pc:sldMk cId="2704550424" sldId="340"/>
            <ac:spMk id="5" creationId="{E8E66386-560C-AA4D-8900-246F107907F4}"/>
          </ac:spMkLst>
        </pc:spChg>
        <pc:spChg chg="add del mod">
          <ac:chgData name="Mariah Helgeson" userId="51b1bd1c-374c-4333-91a8-ada6f1cc33a2" providerId="ADAL" clId="{397AF138-E43C-8547-AA96-F5D5254651BA}" dt="2021-12-10T00:02:02.248" v="4173"/>
          <ac:spMkLst>
            <pc:docMk/>
            <pc:sldMk cId="2704550424" sldId="340"/>
            <ac:spMk id="6" creationId="{331FD3E1-318D-5A4E-B848-34E4FC1B8F63}"/>
          </ac:spMkLst>
        </pc:spChg>
        <pc:spChg chg="add del mod">
          <ac:chgData name="Mariah Helgeson" userId="51b1bd1c-374c-4333-91a8-ada6f1cc33a2" providerId="ADAL" clId="{397AF138-E43C-8547-AA96-F5D5254651BA}" dt="2021-12-10T00:02:02.248" v="4173"/>
          <ac:spMkLst>
            <pc:docMk/>
            <pc:sldMk cId="2704550424" sldId="340"/>
            <ac:spMk id="7" creationId="{7BED62C6-8208-6F42-B392-A892F475BF9D}"/>
          </ac:spMkLst>
        </pc:spChg>
        <pc:spChg chg="add del mod">
          <ac:chgData name="Mariah Helgeson" userId="51b1bd1c-374c-4333-91a8-ada6f1cc33a2" providerId="ADAL" clId="{397AF138-E43C-8547-AA96-F5D5254651BA}" dt="2021-12-10T00:20:10.755" v="4457" actId="478"/>
          <ac:spMkLst>
            <pc:docMk/>
            <pc:sldMk cId="2704550424" sldId="340"/>
            <ac:spMk id="8" creationId="{A2026295-E351-F34D-B002-52D9C1C97DEA}"/>
          </ac:spMkLst>
        </pc:spChg>
        <pc:spChg chg="add del mod">
          <ac:chgData name="Mariah Helgeson" userId="51b1bd1c-374c-4333-91a8-ada6f1cc33a2" providerId="ADAL" clId="{397AF138-E43C-8547-AA96-F5D5254651BA}" dt="2021-12-10T00:20:10.755" v="4457" actId="478"/>
          <ac:spMkLst>
            <pc:docMk/>
            <pc:sldMk cId="2704550424" sldId="340"/>
            <ac:spMk id="9" creationId="{D1FF7282-A4F1-C54D-84FD-438D168768FB}"/>
          </ac:spMkLst>
        </pc:spChg>
        <pc:spChg chg="add mod">
          <ac:chgData name="Mariah Helgeson" userId="51b1bd1c-374c-4333-91a8-ada6f1cc33a2" providerId="ADAL" clId="{397AF138-E43C-8547-AA96-F5D5254651BA}" dt="2021-12-10T00:20:11.019" v="4458"/>
          <ac:spMkLst>
            <pc:docMk/>
            <pc:sldMk cId="2704550424" sldId="340"/>
            <ac:spMk id="10" creationId="{435FBA1D-77A3-1743-AEE1-5DE84FD358BF}"/>
          </ac:spMkLst>
        </pc:spChg>
        <pc:spChg chg="add mod">
          <ac:chgData name="Mariah Helgeson" userId="51b1bd1c-374c-4333-91a8-ada6f1cc33a2" providerId="ADAL" clId="{397AF138-E43C-8547-AA96-F5D5254651BA}" dt="2021-12-10T00:20:11.019" v="4458"/>
          <ac:spMkLst>
            <pc:docMk/>
            <pc:sldMk cId="2704550424" sldId="340"/>
            <ac:spMk id="11" creationId="{B99FAE15-06EB-984E-90EC-DB267B63C539}"/>
          </ac:spMkLst>
        </pc:spChg>
        <pc:spChg chg="add mod">
          <ac:chgData name="Mariah Helgeson" userId="51b1bd1c-374c-4333-91a8-ada6f1cc33a2" providerId="ADAL" clId="{397AF138-E43C-8547-AA96-F5D5254651BA}" dt="2021-12-10T00:53:43.196" v="4639"/>
          <ac:spMkLst>
            <pc:docMk/>
            <pc:sldMk cId="2704550424" sldId="340"/>
            <ac:spMk id="12" creationId="{3E010C04-A9A8-B344-ADB3-FA904537F8DE}"/>
          </ac:spMkLst>
        </pc:spChg>
        <pc:picChg chg="del">
          <ac:chgData name="Mariah Helgeson" userId="51b1bd1c-374c-4333-91a8-ada6f1cc33a2" providerId="ADAL" clId="{397AF138-E43C-8547-AA96-F5D5254651BA}" dt="2021-12-09T19:16:55.088" v="48" actId="478"/>
          <ac:picMkLst>
            <pc:docMk/>
            <pc:sldMk cId="2704550424" sldId="340"/>
            <ac:picMk id="5" creationId="{046FA418-91D3-4001-9693-52761BE14EAF}"/>
          </ac:picMkLst>
        </pc:picChg>
      </pc:sldChg>
      <pc:sldChg chg="addSp delSp modSp mod">
        <pc:chgData name="Mariah Helgeson" userId="51b1bd1c-374c-4333-91a8-ada6f1cc33a2" providerId="ADAL" clId="{397AF138-E43C-8547-AA96-F5D5254651BA}" dt="2021-12-10T00:53:54.573" v="4641" actId="20577"/>
        <pc:sldMkLst>
          <pc:docMk/>
          <pc:sldMk cId="2177656682" sldId="341"/>
        </pc:sldMkLst>
        <pc:spChg chg="mod">
          <ac:chgData name="Mariah Helgeson" userId="51b1bd1c-374c-4333-91a8-ada6f1cc33a2" providerId="ADAL" clId="{397AF138-E43C-8547-AA96-F5D5254651BA}" dt="2021-12-10T00:53:54.573" v="4641" actId="20577"/>
          <ac:spMkLst>
            <pc:docMk/>
            <pc:sldMk cId="2177656682" sldId="341"/>
            <ac:spMk id="4" creationId="{7E552CBA-E63D-4BDC-974D-8EEEBC8806B8}"/>
          </ac:spMkLst>
        </pc:spChg>
        <pc:spChg chg="add del mod">
          <ac:chgData name="Mariah Helgeson" userId="51b1bd1c-374c-4333-91a8-ada6f1cc33a2" providerId="ADAL" clId="{397AF138-E43C-8547-AA96-F5D5254651BA}" dt="2021-12-10T00:20:14.438" v="4459" actId="478"/>
          <ac:spMkLst>
            <pc:docMk/>
            <pc:sldMk cId="2177656682" sldId="341"/>
            <ac:spMk id="5" creationId="{A7841298-5727-4144-9448-FBEA96C88D84}"/>
          </ac:spMkLst>
        </pc:spChg>
        <pc:spChg chg="add del mod">
          <ac:chgData name="Mariah Helgeson" userId="51b1bd1c-374c-4333-91a8-ada6f1cc33a2" providerId="ADAL" clId="{397AF138-E43C-8547-AA96-F5D5254651BA}" dt="2021-12-10T00:20:14.438" v="4459" actId="478"/>
          <ac:spMkLst>
            <pc:docMk/>
            <pc:sldMk cId="2177656682" sldId="341"/>
            <ac:spMk id="6" creationId="{5F224A2D-BB9F-1A4B-A704-B6B27BB19060}"/>
          </ac:spMkLst>
        </pc:spChg>
        <pc:spChg chg="add mod">
          <ac:chgData name="Mariah Helgeson" userId="51b1bd1c-374c-4333-91a8-ada6f1cc33a2" providerId="ADAL" clId="{397AF138-E43C-8547-AA96-F5D5254651BA}" dt="2021-12-10T00:20:14.702" v="4460"/>
          <ac:spMkLst>
            <pc:docMk/>
            <pc:sldMk cId="2177656682" sldId="341"/>
            <ac:spMk id="7" creationId="{E1AF5F59-8B3E-E34D-8D78-955AAA1F72CE}"/>
          </ac:spMkLst>
        </pc:spChg>
        <pc:spChg chg="add mod">
          <ac:chgData name="Mariah Helgeson" userId="51b1bd1c-374c-4333-91a8-ada6f1cc33a2" providerId="ADAL" clId="{397AF138-E43C-8547-AA96-F5D5254651BA}" dt="2021-12-10T00:20:14.702" v="4460"/>
          <ac:spMkLst>
            <pc:docMk/>
            <pc:sldMk cId="2177656682" sldId="341"/>
            <ac:spMk id="8" creationId="{F5FCCCE5-09E3-F948-8881-5871C7C88062}"/>
          </ac:spMkLst>
        </pc:spChg>
        <pc:picChg chg="del">
          <ac:chgData name="Mariah Helgeson" userId="51b1bd1c-374c-4333-91a8-ada6f1cc33a2" providerId="ADAL" clId="{397AF138-E43C-8547-AA96-F5D5254651BA}" dt="2021-12-09T19:16:53.080" v="47" actId="478"/>
          <ac:picMkLst>
            <pc:docMk/>
            <pc:sldMk cId="2177656682" sldId="341"/>
            <ac:picMk id="5" creationId="{046FA418-91D3-4001-9693-52761BE14EAF}"/>
          </ac:picMkLst>
        </pc:picChg>
      </pc:sldChg>
      <pc:sldChg chg="addSp delSp modSp mod">
        <pc:chgData name="Mariah Helgeson" userId="51b1bd1c-374c-4333-91a8-ada6f1cc33a2" providerId="ADAL" clId="{397AF138-E43C-8547-AA96-F5D5254651BA}" dt="2021-12-10T00:53:58.889" v="4642"/>
        <pc:sldMkLst>
          <pc:docMk/>
          <pc:sldMk cId="1356684889" sldId="342"/>
        </pc:sldMkLst>
        <pc:spChg chg="mod">
          <ac:chgData name="Mariah Helgeson" userId="51b1bd1c-374c-4333-91a8-ada6f1cc33a2" providerId="ADAL" clId="{397AF138-E43C-8547-AA96-F5D5254651BA}" dt="2021-12-09T22:34:51.656" v="1315" actId="1076"/>
          <ac:spMkLst>
            <pc:docMk/>
            <pc:sldMk cId="1356684889" sldId="342"/>
            <ac:spMk id="4" creationId="{7E552CBA-E63D-4BDC-974D-8EEEBC8806B8}"/>
          </ac:spMkLst>
        </pc:spChg>
        <pc:spChg chg="add del mod">
          <ac:chgData name="Mariah Helgeson" userId="51b1bd1c-374c-4333-91a8-ada6f1cc33a2" providerId="ADAL" clId="{397AF138-E43C-8547-AA96-F5D5254651BA}" dt="2021-12-10T00:20:18.535" v="4461" actId="478"/>
          <ac:spMkLst>
            <pc:docMk/>
            <pc:sldMk cId="1356684889" sldId="342"/>
            <ac:spMk id="5" creationId="{0E20D653-CE23-9240-9278-B4F956897949}"/>
          </ac:spMkLst>
        </pc:spChg>
        <pc:spChg chg="add del mod">
          <ac:chgData name="Mariah Helgeson" userId="51b1bd1c-374c-4333-91a8-ada6f1cc33a2" providerId="ADAL" clId="{397AF138-E43C-8547-AA96-F5D5254651BA}" dt="2021-12-10T00:20:18.535" v="4461" actId="478"/>
          <ac:spMkLst>
            <pc:docMk/>
            <pc:sldMk cId="1356684889" sldId="342"/>
            <ac:spMk id="6" creationId="{B390D71D-EFE9-0243-BBE0-F740181507DB}"/>
          </ac:spMkLst>
        </pc:spChg>
        <pc:spChg chg="add mod">
          <ac:chgData name="Mariah Helgeson" userId="51b1bd1c-374c-4333-91a8-ada6f1cc33a2" providerId="ADAL" clId="{397AF138-E43C-8547-AA96-F5D5254651BA}" dt="2021-12-10T00:20:18.802" v="4462"/>
          <ac:spMkLst>
            <pc:docMk/>
            <pc:sldMk cId="1356684889" sldId="342"/>
            <ac:spMk id="7" creationId="{FD1A80C0-4EBE-5B4B-BC7D-3D534FC5B207}"/>
          </ac:spMkLst>
        </pc:spChg>
        <pc:spChg chg="add mod">
          <ac:chgData name="Mariah Helgeson" userId="51b1bd1c-374c-4333-91a8-ada6f1cc33a2" providerId="ADAL" clId="{397AF138-E43C-8547-AA96-F5D5254651BA}" dt="2021-12-10T00:20:18.802" v="4462"/>
          <ac:spMkLst>
            <pc:docMk/>
            <pc:sldMk cId="1356684889" sldId="342"/>
            <ac:spMk id="8" creationId="{67883477-E681-D64B-8B58-D53F6B956E6E}"/>
          </ac:spMkLst>
        </pc:spChg>
        <pc:spChg chg="add mod">
          <ac:chgData name="Mariah Helgeson" userId="51b1bd1c-374c-4333-91a8-ada6f1cc33a2" providerId="ADAL" clId="{397AF138-E43C-8547-AA96-F5D5254651BA}" dt="2021-12-10T00:53:58.889" v="4642"/>
          <ac:spMkLst>
            <pc:docMk/>
            <pc:sldMk cId="1356684889" sldId="342"/>
            <ac:spMk id="9" creationId="{3F4B85D9-EAB1-FA48-9B8E-A2C540905E22}"/>
          </ac:spMkLst>
        </pc:spChg>
        <pc:picChg chg="del">
          <ac:chgData name="Mariah Helgeson" userId="51b1bd1c-374c-4333-91a8-ada6f1cc33a2" providerId="ADAL" clId="{397AF138-E43C-8547-AA96-F5D5254651BA}" dt="2021-12-09T19:16:50.425" v="46" actId="478"/>
          <ac:picMkLst>
            <pc:docMk/>
            <pc:sldMk cId="1356684889" sldId="342"/>
            <ac:picMk id="5" creationId="{046FA418-91D3-4001-9693-52761BE14EAF}"/>
          </ac:picMkLst>
        </pc:picChg>
      </pc:sldChg>
      <pc:sldChg chg="addSp delSp modSp mod">
        <pc:chgData name="Mariah Helgeson" userId="51b1bd1c-374c-4333-91a8-ada6f1cc33a2" providerId="ADAL" clId="{397AF138-E43C-8547-AA96-F5D5254651BA}" dt="2021-12-10T00:20:23.208" v="4464"/>
        <pc:sldMkLst>
          <pc:docMk/>
          <pc:sldMk cId="21679745" sldId="343"/>
        </pc:sldMkLst>
        <pc:spChg chg="mod">
          <ac:chgData name="Mariah Helgeson" userId="51b1bd1c-374c-4333-91a8-ada6f1cc33a2" providerId="ADAL" clId="{397AF138-E43C-8547-AA96-F5D5254651BA}" dt="2021-12-09T22:35:05.142" v="1318" actId="1076"/>
          <ac:spMkLst>
            <pc:docMk/>
            <pc:sldMk cId="21679745" sldId="343"/>
            <ac:spMk id="4" creationId="{7E552CBA-E63D-4BDC-974D-8EEEBC8806B8}"/>
          </ac:spMkLst>
        </pc:spChg>
        <pc:spChg chg="add del mod">
          <ac:chgData name="Mariah Helgeson" userId="51b1bd1c-374c-4333-91a8-ada6f1cc33a2" providerId="ADAL" clId="{397AF138-E43C-8547-AA96-F5D5254651BA}" dt="2021-12-10T00:20:22.876" v="4463" actId="478"/>
          <ac:spMkLst>
            <pc:docMk/>
            <pc:sldMk cId="21679745" sldId="343"/>
            <ac:spMk id="5" creationId="{7572438E-5CEE-C748-B2CA-58546D3E95A1}"/>
          </ac:spMkLst>
        </pc:spChg>
        <pc:spChg chg="add del mod">
          <ac:chgData name="Mariah Helgeson" userId="51b1bd1c-374c-4333-91a8-ada6f1cc33a2" providerId="ADAL" clId="{397AF138-E43C-8547-AA96-F5D5254651BA}" dt="2021-12-10T00:20:22.876" v="4463" actId="478"/>
          <ac:spMkLst>
            <pc:docMk/>
            <pc:sldMk cId="21679745" sldId="343"/>
            <ac:spMk id="6" creationId="{516301AC-1213-164A-84E9-2F19A08EAF9F}"/>
          </ac:spMkLst>
        </pc:spChg>
        <pc:spChg chg="add mod">
          <ac:chgData name="Mariah Helgeson" userId="51b1bd1c-374c-4333-91a8-ada6f1cc33a2" providerId="ADAL" clId="{397AF138-E43C-8547-AA96-F5D5254651BA}" dt="2021-12-10T00:20:23.208" v="4464"/>
          <ac:spMkLst>
            <pc:docMk/>
            <pc:sldMk cId="21679745" sldId="343"/>
            <ac:spMk id="7" creationId="{076A51A3-81D4-C844-99FC-1D217618EFEF}"/>
          </ac:spMkLst>
        </pc:spChg>
        <pc:spChg chg="add mod">
          <ac:chgData name="Mariah Helgeson" userId="51b1bd1c-374c-4333-91a8-ada6f1cc33a2" providerId="ADAL" clId="{397AF138-E43C-8547-AA96-F5D5254651BA}" dt="2021-12-10T00:20:23.208" v="4464"/>
          <ac:spMkLst>
            <pc:docMk/>
            <pc:sldMk cId="21679745" sldId="343"/>
            <ac:spMk id="8" creationId="{5CFAF5C0-872A-6D4A-8209-8AAD214FF1E6}"/>
          </ac:spMkLst>
        </pc:spChg>
        <pc:picChg chg="del">
          <ac:chgData name="Mariah Helgeson" userId="51b1bd1c-374c-4333-91a8-ada6f1cc33a2" providerId="ADAL" clId="{397AF138-E43C-8547-AA96-F5D5254651BA}" dt="2021-12-09T19:16:48.171" v="45" actId="478"/>
          <ac:picMkLst>
            <pc:docMk/>
            <pc:sldMk cId="21679745" sldId="343"/>
            <ac:picMk id="5" creationId="{046FA418-91D3-4001-9693-52761BE14EAF}"/>
          </ac:picMkLst>
        </pc:picChg>
      </pc:sldChg>
      <pc:sldChg chg="delSp modSp del mod">
        <pc:chgData name="Mariah Helgeson" userId="51b1bd1c-374c-4333-91a8-ada6f1cc33a2" providerId="ADAL" clId="{397AF138-E43C-8547-AA96-F5D5254651BA}" dt="2021-12-10T00:03:56.999" v="4179" actId="2696"/>
        <pc:sldMkLst>
          <pc:docMk/>
          <pc:sldMk cId="1423272725" sldId="344"/>
        </pc:sldMkLst>
        <pc:spChg chg="mod">
          <ac:chgData name="Mariah Helgeson" userId="51b1bd1c-374c-4333-91a8-ada6f1cc33a2" providerId="ADAL" clId="{397AF138-E43C-8547-AA96-F5D5254651BA}" dt="2021-12-10T00:03:53.979" v="4178" actId="21"/>
          <ac:spMkLst>
            <pc:docMk/>
            <pc:sldMk cId="1423272725" sldId="344"/>
            <ac:spMk id="4" creationId="{7E552CBA-E63D-4BDC-974D-8EEEBC8806B8}"/>
          </ac:spMkLst>
        </pc:spChg>
        <pc:picChg chg="del">
          <ac:chgData name="Mariah Helgeson" userId="51b1bd1c-374c-4333-91a8-ada6f1cc33a2" providerId="ADAL" clId="{397AF138-E43C-8547-AA96-F5D5254651BA}" dt="2021-12-09T19:16:45.724" v="44" actId="478"/>
          <ac:picMkLst>
            <pc:docMk/>
            <pc:sldMk cId="1423272725" sldId="344"/>
            <ac:picMk id="5" creationId="{046FA418-91D3-4001-9693-52761BE14EAF}"/>
          </ac:picMkLst>
        </pc:picChg>
      </pc:sldChg>
      <pc:sldChg chg="delSp modSp del mod">
        <pc:chgData name="Mariah Helgeson" userId="51b1bd1c-374c-4333-91a8-ada6f1cc33a2" providerId="ADAL" clId="{397AF138-E43C-8547-AA96-F5D5254651BA}" dt="2021-12-10T00:06:37.102" v="4194" actId="2696"/>
        <pc:sldMkLst>
          <pc:docMk/>
          <pc:sldMk cId="4224899960" sldId="345"/>
        </pc:sldMkLst>
        <pc:spChg chg="mod">
          <ac:chgData name="Mariah Helgeson" userId="51b1bd1c-374c-4333-91a8-ada6f1cc33a2" providerId="ADAL" clId="{397AF138-E43C-8547-AA96-F5D5254651BA}" dt="2021-12-09T22:35:24.204" v="1322" actId="255"/>
          <ac:spMkLst>
            <pc:docMk/>
            <pc:sldMk cId="4224899960" sldId="345"/>
            <ac:spMk id="4" creationId="{7E552CBA-E63D-4BDC-974D-8EEEBC8806B8}"/>
          </ac:spMkLst>
        </pc:spChg>
        <pc:picChg chg="del">
          <ac:chgData name="Mariah Helgeson" userId="51b1bd1c-374c-4333-91a8-ada6f1cc33a2" providerId="ADAL" clId="{397AF138-E43C-8547-AA96-F5D5254651BA}" dt="2021-12-09T19:16:43.172" v="43" actId="478"/>
          <ac:picMkLst>
            <pc:docMk/>
            <pc:sldMk cId="4224899960" sldId="345"/>
            <ac:picMk id="5" creationId="{046FA418-91D3-4001-9693-52761BE14EAF}"/>
          </ac:picMkLst>
        </pc:picChg>
      </pc:sldChg>
      <pc:sldChg chg="delSp modSp del mod">
        <pc:chgData name="Mariah Helgeson" userId="51b1bd1c-374c-4333-91a8-ada6f1cc33a2" providerId="ADAL" clId="{397AF138-E43C-8547-AA96-F5D5254651BA}" dt="2021-12-10T00:08:48.498" v="4292" actId="2696"/>
        <pc:sldMkLst>
          <pc:docMk/>
          <pc:sldMk cId="1096044968" sldId="347"/>
        </pc:sldMkLst>
        <pc:spChg chg="mod">
          <ac:chgData name="Mariah Helgeson" userId="51b1bd1c-374c-4333-91a8-ada6f1cc33a2" providerId="ADAL" clId="{397AF138-E43C-8547-AA96-F5D5254651BA}" dt="2021-12-09T22:35:36.557" v="1324" actId="1076"/>
          <ac:spMkLst>
            <pc:docMk/>
            <pc:sldMk cId="1096044968" sldId="347"/>
            <ac:spMk id="4" creationId="{7E552CBA-E63D-4BDC-974D-8EEEBC8806B8}"/>
          </ac:spMkLst>
        </pc:spChg>
        <pc:picChg chg="del">
          <ac:chgData name="Mariah Helgeson" userId="51b1bd1c-374c-4333-91a8-ada6f1cc33a2" providerId="ADAL" clId="{397AF138-E43C-8547-AA96-F5D5254651BA}" dt="2021-12-09T19:16:40.576" v="42" actId="478"/>
          <ac:picMkLst>
            <pc:docMk/>
            <pc:sldMk cId="1096044968" sldId="347"/>
            <ac:picMk id="5" creationId="{046FA418-91D3-4001-9693-52761BE14EAF}"/>
          </ac:picMkLst>
        </pc:picChg>
      </pc:sldChg>
      <pc:sldChg chg="delSp modSp del mod">
        <pc:chgData name="Mariah Helgeson" userId="51b1bd1c-374c-4333-91a8-ada6f1cc33a2" providerId="ADAL" clId="{397AF138-E43C-8547-AA96-F5D5254651BA}" dt="2021-12-10T00:09:56.673" v="4307" actId="2696"/>
        <pc:sldMkLst>
          <pc:docMk/>
          <pc:sldMk cId="55430547" sldId="348"/>
        </pc:sldMkLst>
        <pc:spChg chg="mod">
          <ac:chgData name="Mariah Helgeson" userId="51b1bd1c-374c-4333-91a8-ada6f1cc33a2" providerId="ADAL" clId="{397AF138-E43C-8547-AA96-F5D5254651BA}" dt="2021-12-09T22:35:46.288" v="1326" actId="20577"/>
          <ac:spMkLst>
            <pc:docMk/>
            <pc:sldMk cId="55430547" sldId="348"/>
            <ac:spMk id="4" creationId="{7E552CBA-E63D-4BDC-974D-8EEEBC8806B8}"/>
          </ac:spMkLst>
        </pc:spChg>
        <pc:picChg chg="del">
          <ac:chgData name="Mariah Helgeson" userId="51b1bd1c-374c-4333-91a8-ada6f1cc33a2" providerId="ADAL" clId="{397AF138-E43C-8547-AA96-F5D5254651BA}" dt="2021-12-09T19:16:38.425" v="41" actId="478"/>
          <ac:picMkLst>
            <pc:docMk/>
            <pc:sldMk cId="55430547" sldId="348"/>
            <ac:picMk id="5" creationId="{046FA418-91D3-4001-9693-52761BE14EAF}"/>
          </ac:picMkLst>
        </pc:picChg>
      </pc:sldChg>
      <pc:sldChg chg="addSp delSp modSp mod">
        <pc:chgData name="Mariah Helgeson" userId="51b1bd1c-374c-4333-91a8-ada6f1cc33a2" providerId="ADAL" clId="{397AF138-E43C-8547-AA96-F5D5254651BA}" dt="2021-12-10T00:13:27.322" v="4344"/>
        <pc:sldMkLst>
          <pc:docMk/>
          <pc:sldMk cId="1342688492" sldId="349"/>
        </pc:sldMkLst>
        <pc:spChg chg="mod">
          <ac:chgData name="Mariah Helgeson" userId="51b1bd1c-374c-4333-91a8-ada6f1cc33a2" providerId="ADAL" clId="{397AF138-E43C-8547-AA96-F5D5254651BA}" dt="2021-12-09T22:36:00.376" v="1329" actId="1076"/>
          <ac:spMkLst>
            <pc:docMk/>
            <pc:sldMk cId="1342688492" sldId="349"/>
            <ac:spMk id="4" creationId="{7E552CBA-E63D-4BDC-974D-8EEEBC8806B8}"/>
          </ac:spMkLst>
        </pc:spChg>
        <pc:spChg chg="add del mod">
          <ac:chgData name="Mariah Helgeson" userId="51b1bd1c-374c-4333-91a8-ada6f1cc33a2" providerId="ADAL" clId="{397AF138-E43C-8547-AA96-F5D5254651BA}" dt="2021-12-10T00:13:26.948" v="4343" actId="478"/>
          <ac:spMkLst>
            <pc:docMk/>
            <pc:sldMk cId="1342688492" sldId="349"/>
            <ac:spMk id="5" creationId="{BE038FFF-C3AE-1445-A2DD-6411C1DEA207}"/>
          </ac:spMkLst>
        </pc:spChg>
        <pc:spChg chg="add mod">
          <ac:chgData name="Mariah Helgeson" userId="51b1bd1c-374c-4333-91a8-ada6f1cc33a2" providerId="ADAL" clId="{397AF138-E43C-8547-AA96-F5D5254651BA}" dt="2021-12-10T00:13:27.322" v="4344"/>
          <ac:spMkLst>
            <pc:docMk/>
            <pc:sldMk cId="1342688492" sldId="349"/>
            <ac:spMk id="6" creationId="{4BED887B-F5D3-D944-A70B-1FB1065137D7}"/>
          </ac:spMkLst>
        </pc:spChg>
        <pc:picChg chg="del">
          <ac:chgData name="Mariah Helgeson" userId="51b1bd1c-374c-4333-91a8-ada6f1cc33a2" providerId="ADAL" clId="{397AF138-E43C-8547-AA96-F5D5254651BA}" dt="2021-12-09T19:16:36.522" v="40" actId="478"/>
          <ac:picMkLst>
            <pc:docMk/>
            <pc:sldMk cId="1342688492" sldId="349"/>
            <ac:picMk id="5" creationId="{046FA418-91D3-4001-9693-52761BE14EAF}"/>
          </ac:picMkLst>
        </pc:picChg>
      </pc:sldChg>
      <pc:sldChg chg="addSp delSp modSp mod">
        <pc:chgData name="Mariah Helgeson" userId="51b1bd1c-374c-4333-91a8-ada6f1cc33a2" providerId="ADAL" clId="{397AF138-E43C-8547-AA96-F5D5254651BA}" dt="2021-12-10T03:38:12.755" v="5662" actId="14100"/>
        <pc:sldMkLst>
          <pc:docMk/>
          <pc:sldMk cId="3777414442" sldId="350"/>
        </pc:sldMkLst>
        <pc:spChg chg="mod">
          <ac:chgData name="Mariah Helgeson" userId="51b1bd1c-374c-4333-91a8-ada6f1cc33a2" providerId="ADAL" clId="{397AF138-E43C-8547-AA96-F5D5254651BA}" dt="2021-12-10T03:38:12.755" v="5662" actId="14100"/>
          <ac:spMkLst>
            <pc:docMk/>
            <pc:sldMk cId="3777414442" sldId="350"/>
            <ac:spMk id="4" creationId="{7E552CBA-E63D-4BDC-974D-8EEEBC8806B8}"/>
          </ac:spMkLst>
        </pc:spChg>
        <pc:spChg chg="mod">
          <ac:chgData name="Mariah Helgeson" userId="51b1bd1c-374c-4333-91a8-ada6f1cc33a2" providerId="ADAL" clId="{397AF138-E43C-8547-AA96-F5D5254651BA}" dt="2021-12-09T23:23:57.755" v="3972" actId="1076"/>
          <ac:spMkLst>
            <pc:docMk/>
            <pc:sldMk cId="3777414442" sldId="350"/>
            <ac:spMk id="5" creationId="{AEF2C388-82CD-4B35-AAA3-CCE9AC95C9B8}"/>
          </ac:spMkLst>
        </pc:spChg>
        <pc:spChg chg="del">
          <ac:chgData name="Mariah Helgeson" userId="51b1bd1c-374c-4333-91a8-ada6f1cc33a2" providerId="ADAL" clId="{397AF138-E43C-8547-AA96-F5D5254651BA}" dt="2021-12-10T00:13:24.247" v="4341" actId="478"/>
          <ac:spMkLst>
            <pc:docMk/>
            <pc:sldMk cId="3777414442" sldId="350"/>
            <ac:spMk id="8" creationId="{554B197E-FB07-44B5-8CDC-117D15308118}"/>
          </ac:spMkLst>
        </pc:spChg>
        <pc:spChg chg="add mod">
          <ac:chgData name="Mariah Helgeson" userId="51b1bd1c-374c-4333-91a8-ada6f1cc33a2" providerId="ADAL" clId="{397AF138-E43C-8547-AA96-F5D5254651BA}" dt="2021-12-10T00:13:24.581" v="4342"/>
          <ac:spMkLst>
            <pc:docMk/>
            <pc:sldMk cId="3777414442" sldId="350"/>
            <ac:spMk id="9" creationId="{7D005F79-8A09-2B46-9676-5498ABBE9641}"/>
          </ac:spMkLst>
        </pc:spChg>
        <pc:picChg chg="del">
          <ac:chgData name="Mariah Helgeson" userId="51b1bd1c-374c-4333-91a8-ada6f1cc33a2" providerId="ADAL" clId="{397AF138-E43C-8547-AA96-F5D5254651BA}" dt="2021-12-09T19:16:34.055" v="39" actId="478"/>
          <ac:picMkLst>
            <pc:docMk/>
            <pc:sldMk cId="3777414442" sldId="350"/>
            <ac:picMk id="5" creationId="{046FA418-91D3-4001-9693-52761BE14EAF}"/>
          </ac:picMkLst>
        </pc:picChg>
      </pc:sldChg>
      <pc:sldChg chg="addSp delSp modSp del mod">
        <pc:chgData name="Mariah Helgeson" userId="51b1bd1c-374c-4333-91a8-ada6f1cc33a2" providerId="ADAL" clId="{397AF138-E43C-8547-AA96-F5D5254651BA}" dt="2021-12-10T05:40:14.168" v="6314" actId="2696"/>
        <pc:sldMkLst>
          <pc:docMk/>
          <pc:sldMk cId="921341635" sldId="351"/>
        </pc:sldMkLst>
        <pc:spChg chg="del">
          <ac:chgData name="Mariah Helgeson" userId="51b1bd1c-374c-4333-91a8-ada6f1cc33a2" providerId="ADAL" clId="{397AF138-E43C-8547-AA96-F5D5254651BA}" dt="2021-12-10T00:13:13.607" v="4335" actId="478"/>
          <ac:spMkLst>
            <pc:docMk/>
            <pc:sldMk cId="921341635" sldId="351"/>
            <ac:spMk id="2" creationId="{A00E2F47-DFE7-4F33-A2C5-B00E7E1B4383}"/>
          </ac:spMkLst>
        </pc:spChg>
        <pc:spChg chg="mod">
          <ac:chgData name="Mariah Helgeson" userId="51b1bd1c-374c-4333-91a8-ada6f1cc33a2" providerId="ADAL" clId="{397AF138-E43C-8547-AA96-F5D5254651BA}" dt="2021-12-10T05:39:27.116" v="6311" actId="21"/>
          <ac:spMkLst>
            <pc:docMk/>
            <pc:sldMk cId="921341635" sldId="351"/>
            <ac:spMk id="4" creationId="{7E552CBA-E63D-4BDC-974D-8EEEBC8806B8}"/>
          </ac:spMkLst>
        </pc:spChg>
        <pc:spChg chg="add mod">
          <ac:chgData name="Mariah Helgeson" userId="51b1bd1c-374c-4333-91a8-ada6f1cc33a2" providerId="ADAL" clId="{397AF138-E43C-8547-AA96-F5D5254651BA}" dt="2021-12-10T00:13:14.161" v="4336"/>
          <ac:spMkLst>
            <pc:docMk/>
            <pc:sldMk cId="921341635" sldId="351"/>
            <ac:spMk id="6" creationId="{8B8D46C3-D5D0-F847-B230-AD26EC2FE23F}"/>
          </ac:spMkLst>
        </pc:spChg>
        <pc:picChg chg="del">
          <ac:chgData name="Mariah Helgeson" userId="51b1bd1c-374c-4333-91a8-ada6f1cc33a2" providerId="ADAL" clId="{397AF138-E43C-8547-AA96-F5D5254651BA}" dt="2021-12-09T19:16:31.655" v="38" actId="478"/>
          <ac:picMkLst>
            <pc:docMk/>
            <pc:sldMk cId="921341635" sldId="351"/>
            <ac:picMk id="5" creationId="{046FA418-91D3-4001-9693-52761BE14EAF}"/>
          </ac:picMkLst>
        </pc:picChg>
      </pc:sldChg>
      <pc:sldChg chg="addSp delSp modSp mod">
        <pc:chgData name="Mariah Helgeson" userId="51b1bd1c-374c-4333-91a8-ada6f1cc33a2" providerId="ADAL" clId="{397AF138-E43C-8547-AA96-F5D5254651BA}" dt="2021-12-10T00:13:10.415" v="4334"/>
        <pc:sldMkLst>
          <pc:docMk/>
          <pc:sldMk cId="3208024575" sldId="352"/>
        </pc:sldMkLst>
        <pc:spChg chg="del">
          <ac:chgData name="Mariah Helgeson" userId="51b1bd1c-374c-4333-91a8-ada6f1cc33a2" providerId="ADAL" clId="{397AF138-E43C-8547-AA96-F5D5254651BA}" dt="2021-12-10T00:13:10.088" v="4333" actId="478"/>
          <ac:spMkLst>
            <pc:docMk/>
            <pc:sldMk cId="3208024575" sldId="352"/>
            <ac:spMk id="2" creationId="{B37B55BA-180E-45E9-911E-88857BB79CDD}"/>
          </ac:spMkLst>
        </pc:spChg>
        <pc:spChg chg="mod">
          <ac:chgData name="Mariah Helgeson" userId="51b1bd1c-374c-4333-91a8-ada6f1cc33a2" providerId="ADAL" clId="{397AF138-E43C-8547-AA96-F5D5254651BA}" dt="2021-12-09T22:36:25.057" v="1334" actId="255"/>
          <ac:spMkLst>
            <pc:docMk/>
            <pc:sldMk cId="3208024575" sldId="352"/>
            <ac:spMk id="4" creationId="{7E552CBA-E63D-4BDC-974D-8EEEBC8806B8}"/>
          </ac:spMkLst>
        </pc:spChg>
        <pc:spChg chg="add mod">
          <ac:chgData name="Mariah Helgeson" userId="51b1bd1c-374c-4333-91a8-ada6f1cc33a2" providerId="ADAL" clId="{397AF138-E43C-8547-AA96-F5D5254651BA}" dt="2021-12-10T00:13:10.415" v="4334"/>
          <ac:spMkLst>
            <pc:docMk/>
            <pc:sldMk cId="3208024575" sldId="352"/>
            <ac:spMk id="5" creationId="{EE62901F-FAFC-2340-A97B-D32BFA59FB04}"/>
          </ac:spMkLst>
        </pc:spChg>
        <pc:picChg chg="del mod">
          <ac:chgData name="Mariah Helgeson" userId="51b1bd1c-374c-4333-91a8-ada6f1cc33a2" providerId="ADAL" clId="{397AF138-E43C-8547-AA96-F5D5254651BA}" dt="2021-12-09T19:16:29.870" v="37" actId="478"/>
          <ac:picMkLst>
            <pc:docMk/>
            <pc:sldMk cId="3208024575" sldId="352"/>
            <ac:picMk id="5" creationId="{046FA418-91D3-4001-9693-52761BE14EAF}"/>
          </ac:picMkLst>
        </pc:picChg>
      </pc:sldChg>
      <pc:sldChg chg="addSp delSp modSp add del mod">
        <pc:chgData name="Mariah Helgeson" userId="51b1bd1c-374c-4333-91a8-ada6f1cc33a2" providerId="ADAL" clId="{397AF138-E43C-8547-AA96-F5D5254651BA}" dt="2021-12-10T00:13:07.517" v="4332"/>
        <pc:sldMkLst>
          <pc:docMk/>
          <pc:sldMk cId="322704847" sldId="353"/>
        </pc:sldMkLst>
        <pc:spChg chg="del">
          <ac:chgData name="Mariah Helgeson" userId="51b1bd1c-374c-4333-91a8-ada6f1cc33a2" providerId="ADAL" clId="{397AF138-E43C-8547-AA96-F5D5254651BA}" dt="2021-12-10T00:13:07.104" v="4331" actId="478"/>
          <ac:spMkLst>
            <pc:docMk/>
            <pc:sldMk cId="322704847" sldId="353"/>
            <ac:spMk id="2" creationId="{E8AFC9A1-FD0F-454A-BE7E-3F5E41199126}"/>
          </ac:spMkLst>
        </pc:spChg>
        <pc:spChg chg="mod">
          <ac:chgData name="Mariah Helgeson" userId="51b1bd1c-374c-4333-91a8-ada6f1cc33a2" providerId="ADAL" clId="{397AF138-E43C-8547-AA96-F5D5254651BA}" dt="2021-12-09T22:36:35.465" v="1336" actId="255"/>
          <ac:spMkLst>
            <pc:docMk/>
            <pc:sldMk cId="322704847" sldId="353"/>
            <ac:spMk id="4" creationId="{7E552CBA-E63D-4BDC-974D-8EEEBC8806B8}"/>
          </ac:spMkLst>
        </pc:spChg>
        <pc:spChg chg="add mod">
          <ac:chgData name="Mariah Helgeson" userId="51b1bd1c-374c-4333-91a8-ada6f1cc33a2" providerId="ADAL" clId="{397AF138-E43C-8547-AA96-F5D5254651BA}" dt="2021-12-10T00:13:07.517" v="4332"/>
          <ac:spMkLst>
            <pc:docMk/>
            <pc:sldMk cId="322704847" sldId="353"/>
            <ac:spMk id="5" creationId="{5FF8DACF-AC4F-1341-A2C6-A6DF106B8F0B}"/>
          </ac:spMkLst>
        </pc:spChg>
        <pc:picChg chg="del">
          <ac:chgData name="Mariah Helgeson" userId="51b1bd1c-374c-4333-91a8-ada6f1cc33a2" providerId="ADAL" clId="{397AF138-E43C-8547-AA96-F5D5254651BA}" dt="2021-12-09T19:16:27.586" v="35" actId="478"/>
          <ac:picMkLst>
            <pc:docMk/>
            <pc:sldMk cId="322704847" sldId="353"/>
            <ac:picMk id="5" creationId="{046FA418-91D3-4001-9693-52761BE14EAF}"/>
          </ac:picMkLst>
        </pc:picChg>
      </pc:sldChg>
      <pc:sldChg chg="addSp delSp modSp mod">
        <pc:chgData name="Mariah Helgeson" userId="51b1bd1c-374c-4333-91a8-ada6f1cc33a2" providerId="ADAL" clId="{397AF138-E43C-8547-AA96-F5D5254651BA}" dt="2021-12-10T04:30:02.786" v="6053" actId="20577"/>
        <pc:sldMkLst>
          <pc:docMk/>
          <pc:sldMk cId="1334458646" sldId="354"/>
        </pc:sldMkLst>
        <pc:spChg chg="del">
          <ac:chgData name="Mariah Helgeson" userId="51b1bd1c-374c-4333-91a8-ada6f1cc33a2" providerId="ADAL" clId="{397AF138-E43C-8547-AA96-F5D5254651BA}" dt="2021-12-10T00:13:04.236" v="4329" actId="478"/>
          <ac:spMkLst>
            <pc:docMk/>
            <pc:sldMk cId="1334458646" sldId="354"/>
            <ac:spMk id="2" creationId="{BED80FAA-8548-43D5-B062-E2F42044DC6A}"/>
          </ac:spMkLst>
        </pc:spChg>
        <pc:spChg chg="mod">
          <ac:chgData name="Mariah Helgeson" userId="51b1bd1c-374c-4333-91a8-ada6f1cc33a2" providerId="ADAL" clId="{397AF138-E43C-8547-AA96-F5D5254651BA}" dt="2021-12-10T04:30:02.786" v="6053" actId="20577"/>
          <ac:spMkLst>
            <pc:docMk/>
            <pc:sldMk cId="1334458646" sldId="354"/>
            <ac:spMk id="4" creationId="{7E552CBA-E63D-4BDC-974D-8EEEBC8806B8}"/>
          </ac:spMkLst>
        </pc:spChg>
        <pc:spChg chg="add mod">
          <ac:chgData name="Mariah Helgeson" userId="51b1bd1c-374c-4333-91a8-ada6f1cc33a2" providerId="ADAL" clId="{397AF138-E43C-8547-AA96-F5D5254651BA}" dt="2021-12-10T00:13:04.565" v="4330"/>
          <ac:spMkLst>
            <pc:docMk/>
            <pc:sldMk cId="1334458646" sldId="354"/>
            <ac:spMk id="5" creationId="{171C8BEE-CF60-7447-A659-A0966E5CC6CD}"/>
          </ac:spMkLst>
        </pc:spChg>
        <pc:picChg chg="del">
          <ac:chgData name="Mariah Helgeson" userId="51b1bd1c-374c-4333-91a8-ada6f1cc33a2" providerId="ADAL" clId="{397AF138-E43C-8547-AA96-F5D5254651BA}" dt="2021-12-09T19:16:21.747" v="32" actId="478"/>
          <ac:picMkLst>
            <pc:docMk/>
            <pc:sldMk cId="1334458646" sldId="354"/>
            <ac:picMk id="5" creationId="{046FA418-91D3-4001-9693-52761BE14EAF}"/>
          </ac:picMkLst>
        </pc:picChg>
      </pc:sldChg>
      <pc:sldChg chg="addSp delSp modSp mod">
        <pc:chgData name="Mariah Helgeson" userId="51b1bd1c-374c-4333-91a8-ada6f1cc33a2" providerId="ADAL" clId="{397AF138-E43C-8547-AA96-F5D5254651BA}" dt="2021-12-10T03:57:46.208" v="5974" actId="20577"/>
        <pc:sldMkLst>
          <pc:docMk/>
          <pc:sldMk cId="4278045741" sldId="355"/>
        </pc:sldMkLst>
        <pc:spChg chg="del">
          <ac:chgData name="Mariah Helgeson" userId="51b1bd1c-374c-4333-91a8-ada6f1cc33a2" providerId="ADAL" clId="{397AF138-E43C-8547-AA96-F5D5254651BA}" dt="2021-12-10T00:13:01.175" v="4327" actId="478"/>
          <ac:spMkLst>
            <pc:docMk/>
            <pc:sldMk cId="4278045741" sldId="355"/>
            <ac:spMk id="2" creationId="{6ED94B66-A6EC-498C-8854-2102CA547A9B}"/>
          </ac:spMkLst>
        </pc:spChg>
        <pc:spChg chg="mod">
          <ac:chgData name="Mariah Helgeson" userId="51b1bd1c-374c-4333-91a8-ada6f1cc33a2" providerId="ADAL" clId="{397AF138-E43C-8547-AA96-F5D5254651BA}" dt="2021-12-10T03:57:46.208" v="5974" actId="20577"/>
          <ac:spMkLst>
            <pc:docMk/>
            <pc:sldMk cId="4278045741" sldId="355"/>
            <ac:spMk id="4" creationId="{7E552CBA-E63D-4BDC-974D-8EEEBC8806B8}"/>
          </ac:spMkLst>
        </pc:spChg>
        <pc:spChg chg="add mod">
          <ac:chgData name="Mariah Helgeson" userId="51b1bd1c-374c-4333-91a8-ada6f1cc33a2" providerId="ADAL" clId="{397AF138-E43C-8547-AA96-F5D5254651BA}" dt="2021-12-10T00:13:01.549" v="4328"/>
          <ac:spMkLst>
            <pc:docMk/>
            <pc:sldMk cId="4278045741" sldId="355"/>
            <ac:spMk id="6" creationId="{3A1B4755-9734-4D49-92DE-62897D2922A5}"/>
          </ac:spMkLst>
        </pc:spChg>
        <pc:picChg chg="del">
          <ac:chgData name="Mariah Helgeson" userId="51b1bd1c-374c-4333-91a8-ada6f1cc33a2" providerId="ADAL" clId="{397AF138-E43C-8547-AA96-F5D5254651BA}" dt="2021-12-09T19:16:19.728" v="31" actId="478"/>
          <ac:picMkLst>
            <pc:docMk/>
            <pc:sldMk cId="4278045741" sldId="355"/>
            <ac:picMk id="5" creationId="{046FA418-91D3-4001-9693-52761BE14EAF}"/>
          </ac:picMkLst>
        </pc:picChg>
      </pc:sldChg>
      <pc:sldChg chg="addSp delSp modSp mod">
        <pc:chgData name="Mariah Helgeson" userId="51b1bd1c-374c-4333-91a8-ada6f1cc33a2" providerId="ADAL" clId="{397AF138-E43C-8547-AA96-F5D5254651BA}" dt="2021-12-10T04:12:33.542" v="5995" actId="20577"/>
        <pc:sldMkLst>
          <pc:docMk/>
          <pc:sldMk cId="4082809536" sldId="357"/>
        </pc:sldMkLst>
        <pc:spChg chg="del">
          <ac:chgData name="Mariah Helgeson" userId="51b1bd1c-374c-4333-91a8-ada6f1cc33a2" providerId="ADAL" clId="{397AF138-E43C-8547-AA96-F5D5254651BA}" dt="2021-12-10T00:12:58.242" v="4325" actId="478"/>
          <ac:spMkLst>
            <pc:docMk/>
            <pc:sldMk cId="4082809536" sldId="357"/>
            <ac:spMk id="2" creationId="{D3497E7B-BA1D-458F-92C0-F0BA65C06483}"/>
          </ac:spMkLst>
        </pc:spChg>
        <pc:spChg chg="mod">
          <ac:chgData name="Mariah Helgeson" userId="51b1bd1c-374c-4333-91a8-ada6f1cc33a2" providerId="ADAL" clId="{397AF138-E43C-8547-AA96-F5D5254651BA}" dt="2021-12-10T04:12:33.542" v="5995" actId="20577"/>
          <ac:spMkLst>
            <pc:docMk/>
            <pc:sldMk cId="4082809536" sldId="357"/>
            <ac:spMk id="4" creationId="{7E552CBA-E63D-4BDC-974D-8EEEBC8806B8}"/>
          </ac:spMkLst>
        </pc:spChg>
        <pc:spChg chg="add mod">
          <ac:chgData name="Mariah Helgeson" userId="51b1bd1c-374c-4333-91a8-ada6f1cc33a2" providerId="ADAL" clId="{397AF138-E43C-8547-AA96-F5D5254651BA}" dt="2021-12-10T00:12:58.495" v="4326"/>
          <ac:spMkLst>
            <pc:docMk/>
            <pc:sldMk cId="4082809536" sldId="357"/>
            <ac:spMk id="6" creationId="{8E955D7E-5B1C-5C40-B051-CD7F4F827C20}"/>
          </ac:spMkLst>
        </pc:spChg>
        <pc:spChg chg="add mod">
          <ac:chgData name="Mariah Helgeson" userId="51b1bd1c-374c-4333-91a8-ada6f1cc33a2" providerId="ADAL" clId="{397AF138-E43C-8547-AA96-F5D5254651BA}" dt="2021-12-10T00:51:21.966" v="4607"/>
          <ac:spMkLst>
            <pc:docMk/>
            <pc:sldMk cId="4082809536" sldId="357"/>
            <ac:spMk id="7" creationId="{B90DC82B-D8BF-B44C-9B4F-E932B431ECFA}"/>
          </ac:spMkLst>
        </pc:spChg>
        <pc:picChg chg="del">
          <ac:chgData name="Mariah Helgeson" userId="51b1bd1c-374c-4333-91a8-ada6f1cc33a2" providerId="ADAL" clId="{397AF138-E43C-8547-AA96-F5D5254651BA}" dt="2021-12-09T19:16:17.824" v="30" actId="478"/>
          <ac:picMkLst>
            <pc:docMk/>
            <pc:sldMk cId="4082809536" sldId="357"/>
            <ac:picMk id="5" creationId="{046FA418-91D3-4001-9693-52761BE14EAF}"/>
          </ac:picMkLst>
        </pc:picChg>
      </pc:sldChg>
      <pc:sldChg chg="addSp delSp modSp mod">
        <pc:chgData name="Mariah Helgeson" userId="51b1bd1c-374c-4333-91a8-ada6f1cc33a2" providerId="ADAL" clId="{397AF138-E43C-8547-AA96-F5D5254651BA}" dt="2021-12-10T04:13:40.791" v="5997" actId="1076"/>
        <pc:sldMkLst>
          <pc:docMk/>
          <pc:sldMk cId="3510961733" sldId="358"/>
        </pc:sldMkLst>
        <pc:spChg chg="del">
          <ac:chgData name="Mariah Helgeson" userId="51b1bd1c-374c-4333-91a8-ada6f1cc33a2" providerId="ADAL" clId="{397AF138-E43C-8547-AA96-F5D5254651BA}" dt="2021-12-10T00:12:23.125" v="4312" actId="478"/>
          <ac:spMkLst>
            <pc:docMk/>
            <pc:sldMk cId="3510961733" sldId="358"/>
            <ac:spMk id="2" creationId="{1F8E1238-846F-486E-BB70-302F490AE621}"/>
          </ac:spMkLst>
        </pc:spChg>
        <pc:spChg chg="mod">
          <ac:chgData name="Mariah Helgeson" userId="51b1bd1c-374c-4333-91a8-ada6f1cc33a2" providerId="ADAL" clId="{397AF138-E43C-8547-AA96-F5D5254651BA}" dt="2021-12-10T04:13:40.791" v="5997" actId="1076"/>
          <ac:spMkLst>
            <pc:docMk/>
            <pc:sldMk cId="3510961733" sldId="358"/>
            <ac:spMk id="4" creationId="{7E552CBA-E63D-4BDC-974D-8EEEBC8806B8}"/>
          </ac:spMkLst>
        </pc:spChg>
        <pc:spChg chg="add del mod">
          <ac:chgData name="Mariah Helgeson" userId="51b1bd1c-374c-4333-91a8-ada6f1cc33a2" providerId="ADAL" clId="{397AF138-E43C-8547-AA96-F5D5254651BA}" dt="2021-12-10T00:12:25.038" v="4313" actId="478"/>
          <ac:spMkLst>
            <pc:docMk/>
            <pc:sldMk cId="3510961733" sldId="358"/>
            <ac:spMk id="5" creationId="{3524FC0F-23A6-154F-8CB0-BAD014A869D1}"/>
          </ac:spMkLst>
        </pc:spChg>
        <pc:spChg chg="add del mod">
          <ac:chgData name="Mariah Helgeson" userId="51b1bd1c-374c-4333-91a8-ada6f1cc33a2" providerId="ADAL" clId="{397AF138-E43C-8547-AA96-F5D5254651BA}" dt="2021-12-10T00:12:27.086" v="4314" actId="478"/>
          <ac:spMkLst>
            <pc:docMk/>
            <pc:sldMk cId="3510961733" sldId="358"/>
            <ac:spMk id="6" creationId="{83528411-52A1-3044-9386-FC600D5D30DE}"/>
          </ac:spMkLst>
        </pc:spChg>
        <pc:spChg chg="add mod">
          <ac:chgData name="Mariah Helgeson" userId="51b1bd1c-374c-4333-91a8-ada6f1cc33a2" providerId="ADAL" clId="{397AF138-E43C-8547-AA96-F5D5254651BA}" dt="2021-12-10T00:12:19.819" v="4311"/>
          <ac:spMkLst>
            <pc:docMk/>
            <pc:sldMk cId="3510961733" sldId="358"/>
            <ac:spMk id="7" creationId="{C62C1E4B-E963-3449-B2B6-1D9F7338CD34}"/>
          </ac:spMkLst>
        </pc:spChg>
        <pc:picChg chg="del">
          <ac:chgData name="Mariah Helgeson" userId="51b1bd1c-374c-4333-91a8-ada6f1cc33a2" providerId="ADAL" clId="{397AF138-E43C-8547-AA96-F5D5254651BA}" dt="2021-12-09T19:16:15.455" v="29" actId="478"/>
          <ac:picMkLst>
            <pc:docMk/>
            <pc:sldMk cId="3510961733" sldId="358"/>
            <ac:picMk id="5" creationId="{046FA418-91D3-4001-9693-52761BE14EAF}"/>
          </ac:picMkLst>
        </pc:picChg>
      </pc:sldChg>
      <pc:sldChg chg="addSp delSp modSp del mod">
        <pc:chgData name="Mariah Helgeson" userId="51b1bd1c-374c-4333-91a8-ada6f1cc33a2" providerId="ADAL" clId="{397AF138-E43C-8547-AA96-F5D5254651BA}" dt="2021-12-10T05:42:31.240" v="6316" actId="2696"/>
        <pc:sldMkLst>
          <pc:docMk/>
          <pc:sldMk cId="3983931572" sldId="359"/>
        </pc:sldMkLst>
        <pc:spChg chg="del">
          <ac:chgData name="Mariah Helgeson" userId="51b1bd1c-374c-4333-91a8-ada6f1cc33a2" providerId="ADAL" clId="{397AF138-E43C-8547-AA96-F5D5254651BA}" dt="2021-12-10T00:12:16.502" v="4310" actId="478"/>
          <ac:spMkLst>
            <pc:docMk/>
            <pc:sldMk cId="3983931572" sldId="359"/>
            <ac:spMk id="2" creationId="{B03AC15D-7112-4708-8CC2-2A15AA12A77D}"/>
          </ac:spMkLst>
        </pc:spChg>
        <pc:spChg chg="mod">
          <ac:chgData name="Mariah Helgeson" userId="51b1bd1c-374c-4333-91a8-ada6f1cc33a2" providerId="ADAL" clId="{397AF138-E43C-8547-AA96-F5D5254651BA}" dt="2021-12-10T04:13:58.825" v="5998" actId="20577"/>
          <ac:spMkLst>
            <pc:docMk/>
            <pc:sldMk cId="3983931572" sldId="359"/>
            <ac:spMk id="4" creationId="{7E552CBA-E63D-4BDC-974D-8EEEBC8806B8}"/>
          </ac:spMkLst>
        </pc:spChg>
        <pc:spChg chg="add del mod">
          <ac:chgData name="Mariah Helgeson" userId="51b1bd1c-374c-4333-91a8-ada6f1cc33a2" providerId="ADAL" clId="{397AF138-E43C-8547-AA96-F5D5254651BA}" dt="2021-12-10T00:27:00.583" v="4582" actId="478"/>
          <ac:spMkLst>
            <pc:docMk/>
            <pc:sldMk cId="3983931572" sldId="359"/>
            <ac:spMk id="5" creationId="{54F61D15-85F0-E94F-B5E9-9F469C70D325}"/>
          </ac:spMkLst>
        </pc:spChg>
        <pc:spChg chg="add del mod">
          <ac:chgData name="Mariah Helgeson" userId="51b1bd1c-374c-4333-91a8-ada6f1cc33a2" providerId="ADAL" clId="{397AF138-E43C-8547-AA96-F5D5254651BA}" dt="2021-12-10T00:27:00.583" v="4582" actId="478"/>
          <ac:spMkLst>
            <pc:docMk/>
            <pc:sldMk cId="3983931572" sldId="359"/>
            <ac:spMk id="6" creationId="{80D3D99B-8610-3045-B4C7-695203E5BE83}"/>
          </ac:spMkLst>
        </pc:spChg>
        <pc:spChg chg="add del mod">
          <ac:chgData name="Mariah Helgeson" userId="51b1bd1c-374c-4333-91a8-ada6f1cc33a2" providerId="ADAL" clId="{397AF138-E43C-8547-AA96-F5D5254651BA}" dt="2021-12-10T00:27:00.583" v="4582" actId="478"/>
          <ac:spMkLst>
            <pc:docMk/>
            <pc:sldMk cId="3983931572" sldId="359"/>
            <ac:spMk id="7" creationId="{E98B8ECA-DA34-FB45-A9EB-7719F2304EBA}"/>
          </ac:spMkLst>
        </pc:spChg>
        <pc:spChg chg="add mod">
          <ac:chgData name="Mariah Helgeson" userId="51b1bd1c-374c-4333-91a8-ada6f1cc33a2" providerId="ADAL" clId="{397AF138-E43C-8547-AA96-F5D5254651BA}" dt="2021-12-10T00:27:00.876" v="4583"/>
          <ac:spMkLst>
            <pc:docMk/>
            <pc:sldMk cId="3983931572" sldId="359"/>
            <ac:spMk id="8" creationId="{05ABD391-336F-DC44-A1B1-442DBABCA29C}"/>
          </ac:spMkLst>
        </pc:spChg>
        <pc:spChg chg="add mod">
          <ac:chgData name="Mariah Helgeson" userId="51b1bd1c-374c-4333-91a8-ada6f1cc33a2" providerId="ADAL" clId="{397AF138-E43C-8547-AA96-F5D5254651BA}" dt="2021-12-10T00:27:00.876" v="4583"/>
          <ac:spMkLst>
            <pc:docMk/>
            <pc:sldMk cId="3983931572" sldId="359"/>
            <ac:spMk id="9" creationId="{B58D19F2-6CDE-A84F-807E-A2BB43138FB1}"/>
          </ac:spMkLst>
        </pc:spChg>
        <pc:spChg chg="add mod">
          <ac:chgData name="Mariah Helgeson" userId="51b1bd1c-374c-4333-91a8-ada6f1cc33a2" providerId="ADAL" clId="{397AF138-E43C-8547-AA96-F5D5254651BA}" dt="2021-12-10T00:27:00.876" v="4583"/>
          <ac:spMkLst>
            <pc:docMk/>
            <pc:sldMk cId="3983931572" sldId="359"/>
            <ac:spMk id="10" creationId="{2B3418F9-1E10-1443-82B3-D871F716C1AE}"/>
          </ac:spMkLst>
        </pc:spChg>
        <pc:spChg chg="add mod">
          <ac:chgData name="Mariah Helgeson" userId="51b1bd1c-374c-4333-91a8-ada6f1cc33a2" providerId="ADAL" clId="{397AF138-E43C-8547-AA96-F5D5254651BA}" dt="2021-12-10T00:51:31.510" v="4610"/>
          <ac:spMkLst>
            <pc:docMk/>
            <pc:sldMk cId="3983931572" sldId="359"/>
            <ac:spMk id="11" creationId="{E7DBC506-1445-5D44-9FF1-C382EA5CF3BB}"/>
          </ac:spMkLst>
        </pc:spChg>
        <pc:picChg chg="del">
          <ac:chgData name="Mariah Helgeson" userId="51b1bd1c-374c-4333-91a8-ada6f1cc33a2" providerId="ADAL" clId="{397AF138-E43C-8547-AA96-F5D5254651BA}" dt="2021-12-09T19:16:13.851" v="28" actId="478"/>
          <ac:picMkLst>
            <pc:docMk/>
            <pc:sldMk cId="3983931572" sldId="359"/>
            <ac:picMk id="5" creationId="{046FA418-91D3-4001-9693-52761BE14EAF}"/>
          </ac:picMkLst>
        </pc:picChg>
      </pc:sldChg>
      <pc:sldChg chg="addSp delSp modSp mod">
        <pc:chgData name="Mariah Helgeson" userId="51b1bd1c-374c-4333-91a8-ada6f1cc33a2" providerId="ADAL" clId="{397AF138-E43C-8547-AA96-F5D5254651BA}" dt="2021-12-10T00:51:35.726" v="4612"/>
        <pc:sldMkLst>
          <pc:docMk/>
          <pc:sldMk cId="2110740417" sldId="360"/>
        </pc:sldMkLst>
        <pc:spChg chg="mod">
          <ac:chgData name="Mariah Helgeson" userId="51b1bd1c-374c-4333-91a8-ada6f1cc33a2" providerId="ADAL" clId="{397AF138-E43C-8547-AA96-F5D5254651BA}" dt="2021-12-09T22:37:50.773" v="1346" actId="255"/>
          <ac:spMkLst>
            <pc:docMk/>
            <pc:sldMk cId="2110740417" sldId="360"/>
            <ac:spMk id="4" creationId="{7E552CBA-E63D-4BDC-974D-8EEEBC8806B8}"/>
          </ac:spMkLst>
        </pc:spChg>
        <pc:spChg chg="add mod">
          <ac:chgData name="Mariah Helgeson" userId="51b1bd1c-374c-4333-91a8-ada6f1cc33a2" providerId="ADAL" clId="{397AF138-E43C-8547-AA96-F5D5254651BA}" dt="2021-12-10T00:51:35.726" v="4612"/>
          <ac:spMkLst>
            <pc:docMk/>
            <pc:sldMk cId="2110740417" sldId="360"/>
            <ac:spMk id="6" creationId="{789938D0-A409-1A44-856B-DEF43E198895}"/>
          </ac:spMkLst>
        </pc:spChg>
        <pc:picChg chg="del">
          <ac:chgData name="Mariah Helgeson" userId="51b1bd1c-374c-4333-91a8-ada6f1cc33a2" providerId="ADAL" clId="{397AF138-E43C-8547-AA96-F5D5254651BA}" dt="2021-12-09T19:16:12.404" v="27" actId="478"/>
          <ac:picMkLst>
            <pc:docMk/>
            <pc:sldMk cId="2110740417" sldId="360"/>
            <ac:picMk id="5" creationId="{046FA418-91D3-4001-9693-52761BE14EAF}"/>
          </ac:picMkLst>
        </pc:picChg>
      </pc:sldChg>
      <pc:sldChg chg="addSp delSp modSp mod">
        <pc:chgData name="Mariah Helgeson" userId="51b1bd1c-374c-4333-91a8-ada6f1cc33a2" providerId="ADAL" clId="{397AF138-E43C-8547-AA96-F5D5254651BA}" dt="2021-12-10T00:21:11.269" v="4474"/>
        <pc:sldMkLst>
          <pc:docMk/>
          <pc:sldMk cId="1226073186" sldId="385"/>
        </pc:sldMkLst>
        <pc:spChg chg="del">
          <ac:chgData name="Mariah Helgeson" userId="51b1bd1c-374c-4333-91a8-ada6f1cc33a2" providerId="ADAL" clId="{397AF138-E43C-8547-AA96-F5D5254651BA}" dt="2021-12-09T23:35:50.307" v="3988" actId="478"/>
          <ac:spMkLst>
            <pc:docMk/>
            <pc:sldMk cId="1226073186" sldId="385"/>
            <ac:spMk id="2" creationId="{8D6B25DC-E854-4095-B676-FE3B3AE86E2A}"/>
          </ac:spMkLst>
        </pc:spChg>
        <pc:spChg chg="mod">
          <ac:chgData name="Mariah Helgeson" userId="51b1bd1c-374c-4333-91a8-ada6f1cc33a2" providerId="ADAL" clId="{397AF138-E43C-8547-AA96-F5D5254651BA}" dt="2021-12-10T00:09:38.041" v="4306" actId="20577"/>
          <ac:spMkLst>
            <pc:docMk/>
            <pc:sldMk cId="1226073186" sldId="385"/>
            <ac:spMk id="4" creationId="{7E552CBA-E63D-4BDC-974D-8EEEBC8806B8}"/>
          </ac:spMkLst>
        </pc:spChg>
        <pc:spChg chg="add del mod">
          <ac:chgData name="Mariah Helgeson" userId="51b1bd1c-374c-4333-91a8-ada6f1cc33a2" providerId="ADAL" clId="{397AF138-E43C-8547-AA96-F5D5254651BA}" dt="2021-12-10T00:21:10.966" v="4473" actId="478"/>
          <ac:spMkLst>
            <pc:docMk/>
            <pc:sldMk cId="1226073186" sldId="385"/>
            <ac:spMk id="5" creationId="{7898E07D-7A6C-894D-B389-001BDE68C991}"/>
          </ac:spMkLst>
        </pc:spChg>
        <pc:spChg chg="add del mod">
          <ac:chgData name="Mariah Helgeson" userId="51b1bd1c-374c-4333-91a8-ada6f1cc33a2" providerId="ADAL" clId="{397AF138-E43C-8547-AA96-F5D5254651BA}" dt="2021-12-10T00:21:10.966" v="4473" actId="478"/>
          <ac:spMkLst>
            <pc:docMk/>
            <pc:sldMk cId="1226073186" sldId="385"/>
            <ac:spMk id="6" creationId="{D699A322-3391-A743-AF84-25055C8FC89F}"/>
          </ac:spMkLst>
        </pc:spChg>
        <pc:spChg chg="add del mod">
          <ac:chgData name="Mariah Helgeson" userId="51b1bd1c-374c-4333-91a8-ada6f1cc33a2" providerId="ADAL" clId="{397AF138-E43C-8547-AA96-F5D5254651BA}" dt="2021-12-10T00:21:10.966" v="4473" actId="478"/>
          <ac:spMkLst>
            <pc:docMk/>
            <pc:sldMk cId="1226073186" sldId="385"/>
            <ac:spMk id="7" creationId="{CB6EB0B4-06C0-9843-A9C8-926E25387985}"/>
          </ac:spMkLst>
        </pc:spChg>
        <pc:spChg chg="add mod">
          <ac:chgData name="Mariah Helgeson" userId="51b1bd1c-374c-4333-91a8-ada6f1cc33a2" providerId="ADAL" clId="{397AF138-E43C-8547-AA96-F5D5254651BA}" dt="2021-12-10T00:21:11.269" v="4474"/>
          <ac:spMkLst>
            <pc:docMk/>
            <pc:sldMk cId="1226073186" sldId="385"/>
            <ac:spMk id="8" creationId="{D4E07F94-D99F-9A4C-BAF1-C9D40978BA7B}"/>
          </ac:spMkLst>
        </pc:spChg>
        <pc:spChg chg="add mod">
          <ac:chgData name="Mariah Helgeson" userId="51b1bd1c-374c-4333-91a8-ada6f1cc33a2" providerId="ADAL" clId="{397AF138-E43C-8547-AA96-F5D5254651BA}" dt="2021-12-10T00:21:11.269" v="4474"/>
          <ac:spMkLst>
            <pc:docMk/>
            <pc:sldMk cId="1226073186" sldId="385"/>
            <ac:spMk id="9" creationId="{92039DD3-C874-D141-871E-30BAC8F6B090}"/>
          </ac:spMkLst>
        </pc:spChg>
        <pc:spChg chg="add mod">
          <ac:chgData name="Mariah Helgeson" userId="51b1bd1c-374c-4333-91a8-ada6f1cc33a2" providerId="ADAL" clId="{397AF138-E43C-8547-AA96-F5D5254651BA}" dt="2021-12-10T00:21:11.269" v="4474"/>
          <ac:spMkLst>
            <pc:docMk/>
            <pc:sldMk cId="1226073186" sldId="385"/>
            <ac:spMk id="10" creationId="{285CB125-0703-2745-A629-E9CBAA6D641E}"/>
          </ac:spMkLst>
        </pc:spChg>
        <pc:picChg chg="del">
          <ac:chgData name="Mariah Helgeson" userId="51b1bd1c-374c-4333-91a8-ada6f1cc33a2" providerId="ADAL" clId="{397AF138-E43C-8547-AA96-F5D5254651BA}" dt="2021-12-09T19:15:15.376" v="20" actId="478"/>
          <ac:picMkLst>
            <pc:docMk/>
            <pc:sldMk cId="1226073186" sldId="385"/>
            <ac:picMk id="5" creationId="{046FA418-91D3-4001-9693-52761BE14EAF}"/>
          </ac:picMkLst>
        </pc:picChg>
      </pc:sldChg>
      <pc:sldChg chg="addSp delSp modSp mod">
        <pc:chgData name="Mariah Helgeson" userId="51b1bd1c-374c-4333-91a8-ada6f1cc33a2" providerId="ADAL" clId="{397AF138-E43C-8547-AA96-F5D5254651BA}" dt="2021-12-10T00:21:15.311" v="4476"/>
        <pc:sldMkLst>
          <pc:docMk/>
          <pc:sldMk cId="1499318983" sldId="386"/>
        </pc:sldMkLst>
        <pc:spChg chg="mod">
          <ac:chgData name="Mariah Helgeson" userId="51b1bd1c-374c-4333-91a8-ada6f1cc33a2" providerId="ADAL" clId="{397AF138-E43C-8547-AA96-F5D5254651BA}" dt="2021-12-09T21:53:30.882" v="165" actId="113"/>
          <ac:spMkLst>
            <pc:docMk/>
            <pc:sldMk cId="1499318983" sldId="386"/>
            <ac:spMk id="2" creationId="{51303710-29AC-4501-B2CA-BED2BF81C6A6}"/>
          </ac:spMkLst>
        </pc:spChg>
        <pc:spChg chg="del">
          <ac:chgData name="Mariah Helgeson" userId="51b1bd1c-374c-4333-91a8-ada6f1cc33a2" providerId="ADAL" clId="{397AF138-E43C-8547-AA96-F5D5254651BA}" dt="2021-12-09T23:36:27.447" v="3997" actId="478"/>
          <ac:spMkLst>
            <pc:docMk/>
            <pc:sldMk cId="1499318983" sldId="386"/>
            <ac:spMk id="6" creationId="{2B24FC06-DD56-4096-94A6-308C6B9E71EB}"/>
          </ac:spMkLst>
        </pc:spChg>
        <pc:spChg chg="add del mod">
          <ac:chgData name="Mariah Helgeson" userId="51b1bd1c-374c-4333-91a8-ada6f1cc33a2" providerId="ADAL" clId="{397AF138-E43C-8547-AA96-F5D5254651BA}" dt="2021-12-10T00:21:15.049" v="4475" actId="478"/>
          <ac:spMkLst>
            <pc:docMk/>
            <pc:sldMk cId="1499318983" sldId="386"/>
            <ac:spMk id="7" creationId="{E22A28DE-A85A-C04B-AC09-C1ECCD0D6F11}"/>
          </ac:spMkLst>
        </pc:spChg>
        <pc:spChg chg="add del mod">
          <ac:chgData name="Mariah Helgeson" userId="51b1bd1c-374c-4333-91a8-ada6f1cc33a2" providerId="ADAL" clId="{397AF138-E43C-8547-AA96-F5D5254651BA}" dt="2021-12-10T00:21:15.049" v="4475" actId="478"/>
          <ac:spMkLst>
            <pc:docMk/>
            <pc:sldMk cId="1499318983" sldId="386"/>
            <ac:spMk id="8" creationId="{0EE706C9-B5FA-F144-8EEE-B71B8379AA09}"/>
          </ac:spMkLst>
        </pc:spChg>
        <pc:spChg chg="add del mod">
          <ac:chgData name="Mariah Helgeson" userId="51b1bd1c-374c-4333-91a8-ada6f1cc33a2" providerId="ADAL" clId="{397AF138-E43C-8547-AA96-F5D5254651BA}" dt="2021-12-10T00:21:15.049" v="4475" actId="478"/>
          <ac:spMkLst>
            <pc:docMk/>
            <pc:sldMk cId="1499318983" sldId="386"/>
            <ac:spMk id="9" creationId="{C1A3F011-4C7C-0E40-A1DA-1BE08BDDC16D}"/>
          </ac:spMkLst>
        </pc:spChg>
        <pc:spChg chg="add mod">
          <ac:chgData name="Mariah Helgeson" userId="51b1bd1c-374c-4333-91a8-ada6f1cc33a2" providerId="ADAL" clId="{397AF138-E43C-8547-AA96-F5D5254651BA}" dt="2021-12-10T00:21:15.311" v="4476"/>
          <ac:spMkLst>
            <pc:docMk/>
            <pc:sldMk cId="1499318983" sldId="386"/>
            <ac:spMk id="10" creationId="{78BEDD68-723C-B849-8F48-740EB2114AEC}"/>
          </ac:spMkLst>
        </pc:spChg>
        <pc:spChg chg="add mod">
          <ac:chgData name="Mariah Helgeson" userId="51b1bd1c-374c-4333-91a8-ada6f1cc33a2" providerId="ADAL" clId="{397AF138-E43C-8547-AA96-F5D5254651BA}" dt="2021-12-10T00:21:15.311" v="4476"/>
          <ac:spMkLst>
            <pc:docMk/>
            <pc:sldMk cId="1499318983" sldId="386"/>
            <ac:spMk id="11" creationId="{ACCA6AF1-1AE4-FE46-AF69-A8CFB4C7399E}"/>
          </ac:spMkLst>
        </pc:spChg>
        <pc:spChg chg="add mod">
          <ac:chgData name="Mariah Helgeson" userId="51b1bd1c-374c-4333-91a8-ada6f1cc33a2" providerId="ADAL" clId="{397AF138-E43C-8547-AA96-F5D5254651BA}" dt="2021-12-10T00:21:15.311" v="4476"/>
          <ac:spMkLst>
            <pc:docMk/>
            <pc:sldMk cId="1499318983" sldId="386"/>
            <ac:spMk id="12" creationId="{AE44E358-F1DB-094E-996B-9C40F9A3BC90}"/>
          </ac:spMkLst>
        </pc:spChg>
      </pc:sldChg>
      <pc:sldChg chg="addSp delSp modSp mod ord">
        <pc:chgData name="Mariah Helgeson" userId="51b1bd1c-374c-4333-91a8-ada6f1cc33a2" providerId="ADAL" clId="{397AF138-E43C-8547-AA96-F5D5254651BA}" dt="2021-12-10T00:22:50.319" v="4512"/>
        <pc:sldMkLst>
          <pc:docMk/>
          <pc:sldMk cId="3344097452" sldId="391"/>
        </pc:sldMkLst>
        <pc:spChg chg="mod">
          <ac:chgData name="Mariah Helgeson" userId="51b1bd1c-374c-4333-91a8-ada6f1cc33a2" providerId="ADAL" clId="{397AF138-E43C-8547-AA96-F5D5254651BA}" dt="2021-12-09T23:45:59.075" v="4084" actId="20577"/>
          <ac:spMkLst>
            <pc:docMk/>
            <pc:sldMk cId="3344097452" sldId="391"/>
            <ac:spMk id="2" creationId="{00000000-0000-0000-0000-000000000000}"/>
          </ac:spMkLst>
        </pc:spChg>
        <pc:spChg chg="add del mod">
          <ac:chgData name="Mariah Helgeson" userId="51b1bd1c-374c-4333-91a8-ada6f1cc33a2" providerId="ADAL" clId="{397AF138-E43C-8547-AA96-F5D5254651BA}" dt="2021-12-10T00:22:50.019" v="4511" actId="478"/>
          <ac:spMkLst>
            <pc:docMk/>
            <pc:sldMk cId="3344097452" sldId="391"/>
            <ac:spMk id="5" creationId="{64AEA670-CF04-D24D-BE54-52C7A0CE37DD}"/>
          </ac:spMkLst>
        </pc:spChg>
        <pc:spChg chg="add del mod">
          <ac:chgData name="Mariah Helgeson" userId="51b1bd1c-374c-4333-91a8-ada6f1cc33a2" providerId="ADAL" clId="{397AF138-E43C-8547-AA96-F5D5254651BA}" dt="2021-12-10T00:22:50.019" v="4511" actId="478"/>
          <ac:spMkLst>
            <pc:docMk/>
            <pc:sldMk cId="3344097452" sldId="391"/>
            <ac:spMk id="6" creationId="{01A204F2-0D16-404D-841D-590D90F4CD21}"/>
          </ac:spMkLst>
        </pc:spChg>
        <pc:spChg chg="add del mod">
          <ac:chgData name="Mariah Helgeson" userId="51b1bd1c-374c-4333-91a8-ada6f1cc33a2" providerId="ADAL" clId="{397AF138-E43C-8547-AA96-F5D5254651BA}" dt="2021-12-10T00:22:50.019" v="4511" actId="478"/>
          <ac:spMkLst>
            <pc:docMk/>
            <pc:sldMk cId="3344097452" sldId="391"/>
            <ac:spMk id="7" creationId="{CFF79B28-6022-9440-913B-89B7955761E0}"/>
          </ac:spMkLst>
        </pc:spChg>
        <pc:spChg chg="add mod">
          <ac:chgData name="Mariah Helgeson" userId="51b1bd1c-374c-4333-91a8-ada6f1cc33a2" providerId="ADAL" clId="{397AF138-E43C-8547-AA96-F5D5254651BA}" dt="2021-12-10T00:22:50.319" v="4512"/>
          <ac:spMkLst>
            <pc:docMk/>
            <pc:sldMk cId="3344097452" sldId="391"/>
            <ac:spMk id="8" creationId="{0F5D89D2-6EFA-504D-8767-78164CF6F252}"/>
          </ac:spMkLst>
        </pc:spChg>
        <pc:spChg chg="add mod">
          <ac:chgData name="Mariah Helgeson" userId="51b1bd1c-374c-4333-91a8-ada6f1cc33a2" providerId="ADAL" clId="{397AF138-E43C-8547-AA96-F5D5254651BA}" dt="2021-12-10T00:22:50.319" v="4512"/>
          <ac:spMkLst>
            <pc:docMk/>
            <pc:sldMk cId="3344097452" sldId="391"/>
            <ac:spMk id="9" creationId="{FD5588AD-3D65-F847-8767-56BC9DE54EFB}"/>
          </ac:spMkLst>
        </pc:spChg>
        <pc:spChg chg="add mod">
          <ac:chgData name="Mariah Helgeson" userId="51b1bd1c-374c-4333-91a8-ada6f1cc33a2" providerId="ADAL" clId="{397AF138-E43C-8547-AA96-F5D5254651BA}" dt="2021-12-10T00:22:50.319" v="4512"/>
          <ac:spMkLst>
            <pc:docMk/>
            <pc:sldMk cId="3344097452" sldId="391"/>
            <ac:spMk id="10" creationId="{1E2DF2EA-D594-E94F-9A11-B35378B2F0B1}"/>
          </ac:spMkLst>
        </pc:spChg>
        <pc:picChg chg="mod">
          <ac:chgData name="Mariah Helgeson" userId="51b1bd1c-374c-4333-91a8-ada6f1cc33a2" providerId="ADAL" clId="{397AF138-E43C-8547-AA96-F5D5254651BA}" dt="2021-12-09T23:45:52.204" v="4081" actId="1076"/>
          <ac:picMkLst>
            <pc:docMk/>
            <pc:sldMk cId="3344097452" sldId="391"/>
            <ac:picMk id="109571" creationId="{00000000-0000-0000-0000-000000000000}"/>
          </ac:picMkLst>
        </pc:picChg>
      </pc:sldChg>
      <pc:sldChg chg="addSp delSp modSp mod ord">
        <pc:chgData name="Mariah Helgeson" userId="51b1bd1c-374c-4333-91a8-ada6f1cc33a2" providerId="ADAL" clId="{397AF138-E43C-8547-AA96-F5D5254651BA}" dt="2021-12-10T00:22:46.428" v="4510"/>
        <pc:sldMkLst>
          <pc:docMk/>
          <pc:sldMk cId="1263601749" sldId="392"/>
        </pc:sldMkLst>
        <pc:spChg chg="add del mod">
          <ac:chgData name="Mariah Helgeson" userId="51b1bd1c-374c-4333-91a8-ada6f1cc33a2" providerId="ADAL" clId="{397AF138-E43C-8547-AA96-F5D5254651BA}" dt="2021-12-10T00:22:46.160" v="4509" actId="478"/>
          <ac:spMkLst>
            <pc:docMk/>
            <pc:sldMk cId="1263601749" sldId="392"/>
            <ac:spMk id="5" creationId="{DC0C52A2-730F-EE49-A5EC-192C866AC51D}"/>
          </ac:spMkLst>
        </pc:spChg>
        <pc:spChg chg="add del mod">
          <ac:chgData name="Mariah Helgeson" userId="51b1bd1c-374c-4333-91a8-ada6f1cc33a2" providerId="ADAL" clId="{397AF138-E43C-8547-AA96-F5D5254651BA}" dt="2021-12-10T00:22:46.160" v="4509" actId="478"/>
          <ac:spMkLst>
            <pc:docMk/>
            <pc:sldMk cId="1263601749" sldId="392"/>
            <ac:spMk id="6" creationId="{62087E2F-C639-064D-A8D4-13757CA796B6}"/>
          </ac:spMkLst>
        </pc:spChg>
        <pc:spChg chg="add del mod">
          <ac:chgData name="Mariah Helgeson" userId="51b1bd1c-374c-4333-91a8-ada6f1cc33a2" providerId="ADAL" clId="{397AF138-E43C-8547-AA96-F5D5254651BA}" dt="2021-12-10T00:22:46.160" v="4509" actId="478"/>
          <ac:spMkLst>
            <pc:docMk/>
            <pc:sldMk cId="1263601749" sldId="392"/>
            <ac:spMk id="7" creationId="{CFD01EA1-DCF1-F745-919C-9A2B068C05CB}"/>
          </ac:spMkLst>
        </pc:spChg>
        <pc:spChg chg="add mod">
          <ac:chgData name="Mariah Helgeson" userId="51b1bd1c-374c-4333-91a8-ada6f1cc33a2" providerId="ADAL" clId="{397AF138-E43C-8547-AA96-F5D5254651BA}" dt="2021-12-10T00:22:46.428" v="4510"/>
          <ac:spMkLst>
            <pc:docMk/>
            <pc:sldMk cId="1263601749" sldId="392"/>
            <ac:spMk id="8" creationId="{B6F33E62-BE81-9F40-B233-19D3447F7F75}"/>
          </ac:spMkLst>
        </pc:spChg>
        <pc:spChg chg="add mod">
          <ac:chgData name="Mariah Helgeson" userId="51b1bd1c-374c-4333-91a8-ada6f1cc33a2" providerId="ADAL" clId="{397AF138-E43C-8547-AA96-F5D5254651BA}" dt="2021-12-10T00:22:46.428" v="4510"/>
          <ac:spMkLst>
            <pc:docMk/>
            <pc:sldMk cId="1263601749" sldId="392"/>
            <ac:spMk id="9" creationId="{3D3634D4-20FA-0748-ADE1-F846EBDB4ABD}"/>
          </ac:spMkLst>
        </pc:spChg>
        <pc:spChg chg="add mod">
          <ac:chgData name="Mariah Helgeson" userId="51b1bd1c-374c-4333-91a8-ada6f1cc33a2" providerId="ADAL" clId="{397AF138-E43C-8547-AA96-F5D5254651BA}" dt="2021-12-10T00:22:46.428" v="4510"/>
          <ac:spMkLst>
            <pc:docMk/>
            <pc:sldMk cId="1263601749" sldId="392"/>
            <ac:spMk id="10" creationId="{D63A9679-5A20-FF4F-9DBB-F362AA6D63B7}"/>
          </ac:spMkLst>
        </pc:spChg>
      </pc:sldChg>
      <pc:sldChg chg="addSp delSp modSp mod ord">
        <pc:chgData name="Mariah Helgeson" userId="51b1bd1c-374c-4333-91a8-ada6f1cc33a2" providerId="ADAL" clId="{397AF138-E43C-8547-AA96-F5D5254651BA}" dt="2021-12-10T00:22:34.436" v="4504"/>
        <pc:sldMkLst>
          <pc:docMk/>
          <pc:sldMk cId="4272737759" sldId="393"/>
        </pc:sldMkLst>
        <pc:spChg chg="add del mod">
          <ac:chgData name="Mariah Helgeson" userId="51b1bd1c-374c-4333-91a8-ada6f1cc33a2" providerId="ADAL" clId="{397AF138-E43C-8547-AA96-F5D5254651BA}" dt="2021-12-10T00:22:34.015" v="4503" actId="478"/>
          <ac:spMkLst>
            <pc:docMk/>
            <pc:sldMk cId="4272737759" sldId="393"/>
            <ac:spMk id="4" creationId="{D7C4F367-5B8A-EB4B-8A65-835CB1E83A4E}"/>
          </ac:spMkLst>
        </pc:spChg>
        <pc:spChg chg="add del mod">
          <ac:chgData name="Mariah Helgeson" userId="51b1bd1c-374c-4333-91a8-ada6f1cc33a2" providerId="ADAL" clId="{397AF138-E43C-8547-AA96-F5D5254651BA}" dt="2021-12-10T00:22:34.015" v="4503" actId="478"/>
          <ac:spMkLst>
            <pc:docMk/>
            <pc:sldMk cId="4272737759" sldId="393"/>
            <ac:spMk id="5" creationId="{A1D3A47B-8E30-3A48-83FA-5C5B0CD83194}"/>
          </ac:spMkLst>
        </pc:spChg>
        <pc:spChg chg="add del mod">
          <ac:chgData name="Mariah Helgeson" userId="51b1bd1c-374c-4333-91a8-ada6f1cc33a2" providerId="ADAL" clId="{397AF138-E43C-8547-AA96-F5D5254651BA}" dt="2021-12-10T00:22:34.015" v="4503" actId="478"/>
          <ac:spMkLst>
            <pc:docMk/>
            <pc:sldMk cId="4272737759" sldId="393"/>
            <ac:spMk id="6" creationId="{4CCEB368-D2D3-A94C-B8AE-533905ED5FA3}"/>
          </ac:spMkLst>
        </pc:spChg>
        <pc:spChg chg="add mod">
          <ac:chgData name="Mariah Helgeson" userId="51b1bd1c-374c-4333-91a8-ada6f1cc33a2" providerId="ADAL" clId="{397AF138-E43C-8547-AA96-F5D5254651BA}" dt="2021-12-10T00:22:34.436" v="4504"/>
          <ac:spMkLst>
            <pc:docMk/>
            <pc:sldMk cId="4272737759" sldId="393"/>
            <ac:spMk id="7" creationId="{203D7A10-C8C5-7043-B56A-E0CD42ADDF78}"/>
          </ac:spMkLst>
        </pc:spChg>
        <pc:spChg chg="add mod">
          <ac:chgData name="Mariah Helgeson" userId="51b1bd1c-374c-4333-91a8-ada6f1cc33a2" providerId="ADAL" clId="{397AF138-E43C-8547-AA96-F5D5254651BA}" dt="2021-12-10T00:22:34.436" v="4504"/>
          <ac:spMkLst>
            <pc:docMk/>
            <pc:sldMk cId="4272737759" sldId="393"/>
            <ac:spMk id="8" creationId="{0CB65221-DEB5-B34B-852D-AB84CE95FC33}"/>
          </ac:spMkLst>
        </pc:spChg>
        <pc:spChg chg="add mod">
          <ac:chgData name="Mariah Helgeson" userId="51b1bd1c-374c-4333-91a8-ada6f1cc33a2" providerId="ADAL" clId="{397AF138-E43C-8547-AA96-F5D5254651BA}" dt="2021-12-10T00:22:34.436" v="4504"/>
          <ac:spMkLst>
            <pc:docMk/>
            <pc:sldMk cId="4272737759" sldId="393"/>
            <ac:spMk id="9" creationId="{E2324B27-41CA-6F48-8D74-E825C996B895}"/>
          </ac:spMkLst>
        </pc:spChg>
      </pc:sldChg>
      <pc:sldChg chg="addSp delSp modSp mod ord">
        <pc:chgData name="Mariah Helgeson" userId="51b1bd1c-374c-4333-91a8-ada6f1cc33a2" providerId="ADAL" clId="{397AF138-E43C-8547-AA96-F5D5254651BA}" dt="2021-12-10T00:40:54.277" v="4605" actId="113"/>
        <pc:sldMkLst>
          <pc:docMk/>
          <pc:sldMk cId="827919538" sldId="394"/>
        </pc:sldMkLst>
        <pc:spChg chg="mod">
          <ac:chgData name="Mariah Helgeson" userId="51b1bd1c-374c-4333-91a8-ada6f1cc33a2" providerId="ADAL" clId="{397AF138-E43C-8547-AA96-F5D5254651BA}" dt="2021-12-09T22:44:13.776" v="1481" actId="20577"/>
          <ac:spMkLst>
            <pc:docMk/>
            <pc:sldMk cId="827919538" sldId="394"/>
            <ac:spMk id="2" creationId="{DB7DB16B-6F45-412B-B441-72B2E7263C58}"/>
          </ac:spMkLst>
        </pc:spChg>
        <pc:spChg chg="mod">
          <ac:chgData name="Mariah Helgeson" userId="51b1bd1c-374c-4333-91a8-ada6f1cc33a2" providerId="ADAL" clId="{397AF138-E43C-8547-AA96-F5D5254651BA}" dt="2021-12-10T00:40:54.277" v="4605" actId="113"/>
          <ac:spMkLst>
            <pc:docMk/>
            <pc:sldMk cId="827919538" sldId="394"/>
            <ac:spMk id="4" creationId="{94D4731A-F43F-420D-A0C9-441530D5A62C}"/>
          </ac:spMkLst>
        </pc:spChg>
        <pc:spChg chg="add del mod">
          <ac:chgData name="Mariah Helgeson" userId="51b1bd1c-374c-4333-91a8-ada6f1cc33a2" providerId="ADAL" clId="{397AF138-E43C-8547-AA96-F5D5254651BA}" dt="2021-12-10T00:22:37.983" v="4505" actId="478"/>
          <ac:spMkLst>
            <pc:docMk/>
            <pc:sldMk cId="827919538" sldId="394"/>
            <ac:spMk id="5" creationId="{05FF1A96-C821-9241-8E0A-648E0D6B6C7D}"/>
          </ac:spMkLst>
        </pc:spChg>
        <pc:spChg chg="add del mod">
          <ac:chgData name="Mariah Helgeson" userId="51b1bd1c-374c-4333-91a8-ada6f1cc33a2" providerId="ADAL" clId="{397AF138-E43C-8547-AA96-F5D5254651BA}" dt="2021-12-10T00:22:37.983" v="4505" actId="478"/>
          <ac:spMkLst>
            <pc:docMk/>
            <pc:sldMk cId="827919538" sldId="394"/>
            <ac:spMk id="6" creationId="{2A250E09-6C0E-604C-BC99-F511E2D49B1D}"/>
          </ac:spMkLst>
        </pc:spChg>
        <pc:spChg chg="add del mod">
          <ac:chgData name="Mariah Helgeson" userId="51b1bd1c-374c-4333-91a8-ada6f1cc33a2" providerId="ADAL" clId="{397AF138-E43C-8547-AA96-F5D5254651BA}" dt="2021-12-10T00:22:37.983" v="4505" actId="478"/>
          <ac:spMkLst>
            <pc:docMk/>
            <pc:sldMk cId="827919538" sldId="394"/>
            <ac:spMk id="7" creationId="{C794C799-196F-C543-9E00-E940E0683E14}"/>
          </ac:spMkLst>
        </pc:spChg>
        <pc:spChg chg="add mod">
          <ac:chgData name="Mariah Helgeson" userId="51b1bd1c-374c-4333-91a8-ada6f1cc33a2" providerId="ADAL" clId="{397AF138-E43C-8547-AA96-F5D5254651BA}" dt="2021-12-10T00:22:38.301" v="4506"/>
          <ac:spMkLst>
            <pc:docMk/>
            <pc:sldMk cId="827919538" sldId="394"/>
            <ac:spMk id="8" creationId="{303C4D60-7B99-364E-9244-BDB7BBD9FB87}"/>
          </ac:spMkLst>
        </pc:spChg>
        <pc:spChg chg="add mod">
          <ac:chgData name="Mariah Helgeson" userId="51b1bd1c-374c-4333-91a8-ada6f1cc33a2" providerId="ADAL" clId="{397AF138-E43C-8547-AA96-F5D5254651BA}" dt="2021-12-10T00:22:38.301" v="4506"/>
          <ac:spMkLst>
            <pc:docMk/>
            <pc:sldMk cId="827919538" sldId="394"/>
            <ac:spMk id="9" creationId="{82E2AC51-73CC-B548-A41F-98B940F2F2A8}"/>
          </ac:spMkLst>
        </pc:spChg>
        <pc:spChg chg="add mod">
          <ac:chgData name="Mariah Helgeson" userId="51b1bd1c-374c-4333-91a8-ada6f1cc33a2" providerId="ADAL" clId="{397AF138-E43C-8547-AA96-F5D5254651BA}" dt="2021-12-10T00:22:38.301" v="4506"/>
          <ac:spMkLst>
            <pc:docMk/>
            <pc:sldMk cId="827919538" sldId="394"/>
            <ac:spMk id="10" creationId="{9B1BBC90-32A7-4044-ACEB-C09C83F14263}"/>
          </ac:spMkLst>
        </pc:spChg>
      </pc:sldChg>
      <pc:sldChg chg="addSp delSp modSp mod ord">
        <pc:chgData name="Mariah Helgeson" userId="51b1bd1c-374c-4333-91a8-ada6f1cc33a2" providerId="ADAL" clId="{397AF138-E43C-8547-AA96-F5D5254651BA}" dt="2021-12-10T00:22:42.535" v="4508"/>
        <pc:sldMkLst>
          <pc:docMk/>
          <pc:sldMk cId="1990034536" sldId="395"/>
        </pc:sldMkLst>
        <pc:spChg chg="add del mod">
          <ac:chgData name="Mariah Helgeson" userId="51b1bd1c-374c-4333-91a8-ada6f1cc33a2" providerId="ADAL" clId="{397AF138-E43C-8547-AA96-F5D5254651BA}" dt="2021-12-10T00:22:42.283" v="4507" actId="478"/>
          <ac:spMkLst>
            <pc:docMk/>
            <pc:sldMk cId="1990034536" sldId="395"/>
            <ac:spMk id="6" creationId="{4250D714-EAF2-244D-8F72-284649FC6C33}"/>
          </ac:spMkLst>
        </pc:spChg>
        <pc:spChg chg="add del mod">
          <ac:chgData name="Mariah Helgeson" userId="51b1bd1c-374c-4333-91a8-ada6f1cc33a2" providerId="ADAL" clId="{397AF138-E43C-8547-AA96-F5D5254651BA}" dt="2021-12-10T00:22:42.283" v="4507" actId="478"/>
          <ac:spMkLst>
            <pc:docMk/>
            <pc:sldMk cId="1990034536" sldId="395"/>
            <ac:spMk id="7" creationId="{48590C7C-09C5-9640-9DAB-F03530D7E9BB}"/>
          </ac:spMkLst>
        </pc:spChg>
        <pc:spChg chg="add del mod">
          <ac:chgData name="Mariah Helgeson" userId="51b1bd1c-374c-4333-91a8-ada6f1cc33a2" providerId="ADAL" clId="{397AF138-E43C-8547-AA96-F5D5254651BA}" dt="2021-12-10T00:22:42.283" v="4507" actId="478"/>
          <ac:spMkLst>
            <pc:docMk/>
            <pc:sldMk cId="1990034536" sldId="395"/>
            <ac:spMk id="8" creationId="{F74B8DB6-4215-C14D-89DB-B329BB792273}"/>
          </ac:spMkLst>
        </pc:spChg>
        <pc:spChg chg="add mod">
          <ac:chgData name="Mariah Helgeson" userId="51b1bd1c-374c-4333-91a8-ada6f1cc33a2" providerId="ADAL" clId="{397AF138-E43C-8547-AA96-F5D5254651BA}" dt="2021-12-10T00:22:42.535" v="4508"/>
          <ac:spMkLst>
            <pc:docMk/>
            <pc:sldMk cId="1990034536" sldId="395"/>
            <ac:spMk id="9" creationId="{0B2A5908-7364-7F4F-BDDE-6DD3F35C000A}"/>
          </ac:spMkLst>
        </pc:spChg>
        <pc:spChg chg="add mod">
          <ac:chgData name="Mariah Helgeson" userId="51b1bd1c-374c-4333-91a8-ada6f1cc33a2" providerId="ADAL" clId="{397AF138-E43C-8547-AA96-F5D5254651BA}" dt="2021-12-10T00:22:42.535" v="4508"/>
          <ac:spMkLst>
            <pc:docMk/>
            <pc:sldMk cId="1990034536" sldId="395"/>
            <ac:spMk id="10" creationId="{6686095A-35A5-8F4E-B9D3-3315B1F497CE}"/>
          </ac:spMkLst>
        </pc:spChg>
        <pc:spChg chg="add mod">
          <ac:chgData name="Mariah Helgeson" userId="51b1bd1c-374c-4333-91a8-ada6f1cc33a2" providerId="ADAL" clId="{397AF138-E43C-8547-AA96-F5D5254651BA}" dt="2021-12-10T00:22:42.535" v="4508"/>
          <ac:spMkLst>
            <pc:docMk/>
            <pc:sldMk cId="1990034536" sldId="395"/>
            <ac:spMk id="11" creationId="{9D1F987C-83C8-7647-84E8-752D058A7AD5}"/>
          </ac:spMkLst>
        </pc:spChg>
      </pc:sldChg>
      <pc:sldChg chg="addSp delSp modSp mod ord">
        <pc:chgData name="Mariah Helgeson" userId="51b1bd1c-374c-4333-91a8-ada6f1cc33a2" providerId="ADAL" clId="{397AF138-E43C-8547-AA96-F5D5254651BA}" dt="2021-12-10T00:22:58.805" v="4516"/>
        <pc:sldMkLst>
          <pc:docMk/>
          <pc:sldMk cId="1370600401" sldId="396"/>
        </pc:sldMkLst>
        <pc:spChg chg="add del mod">
          <ac:chgData name="Mariah Helgeson" userId="51b1bd1c-374c-4333-91a8-ada6f1cc33a2" providerId="ADAL" clId="{397AF138-E43C-8547-AA96-F5D5254651BA}" dt="2021-12-10T00:22:58.576" v="4515" actId="478"/>
          <ac:spMkLst>
            <pc:docMk/>
            <pc:sldMk cId="1370600401" sldId="396"/>
            <ac:spMk id="6" creationId="{65EEB5A3-935F-E04B-B90D-C29890594813}"/>
          </ac:spMkLst>
        </pc:spChg>
        <pc:spChg chg="add del mod">
          <ac:chgData name="Mariah Helgeson" userId="51b1bd1c-374c-4333-91a8-ada6f1cc33a2" providerId="ADAL" clId="{397AF138-E43C-8547-AA96-F5D5254651BA}" dt="2021-12-10T00:22:58.576" v="4515" actId="478"/>
          <ac:spMkLst>
            <pc:docMk/>
            <pc:sldMk cId="1370600401" sldId="396"/>
            <ac:spMk id="7" creationId="{9D98C512-50FC-5E44-82DE-C3FBD980D929}"/>
          </ac:spMkLst>
        </pc:spChg>
        <pc:spChg chg="add del mod">
          <ac:chgData name="Mariah Helgeson" userId="51b1bd1c-374c-4333-91a8-ada6f1cc33a2" providerId="ADAL" clId="{397AF138-E43C-8547-AA96-F5D5254651BA}" dt="2021-12-10T00:22:58.576" v="4515" actId="478"/>
          <ac:spMkLst>
            <pc:docMk/>
            <pc:sldMk cId="1370600401" sldId="396"/>
            <ac:spMk id="8" creationId="{262D6B9E-C8C9-2248-9308-889E7D324E40}"/>
          </ac:spMkLst>
        </pc:spChg>
        <pc:spChg chg="add mod">
          <ac:chgData name="Mariah Helgeson" userId="51b1bd1c-374c-4333-91a8-ada6f1cc33a2" providerId="ADAL" clId="{397AF138-E43C-8547-AA96-F5D5254651BA}" dt="2021-12-10T00:22:58.805" v="4516"/>
          <ac:spMkLst>
            <pc:docMk/>
            <pc:sldMk cId="1370600401" sldId="396"/>
            <ac:spMk id="9" creationId="{C3C91380-B165-4141-A7AC-F9835CBC66CE}"/>
          </ac:spMkLst>
        </pc:spChg>
        <pc:spChg chg="add mod">
          <ac:chgData name="Mariah Helgeson" userId="51b1bd1c-374c-4333-91a8-ada6f1cc33a2" providerId="ADAL" clId="{397AF138-E43C-8547-AA96-F5D5254651BA}" dt="2021-12-10T00:22:58.805" v="4516"/>
          <ac:spMkLst>
            <pc:docMk/>
            <pc:sldMk cId="1370600401" sldId="396"/>
            <ac:spMk id="10" creationId="{9AF3204C-623C-6F49-9785-A675A5661747}"/>
          </ac:spMkLst>
        </pc:spChg>
        <pc:spChg chg="add mod">
          <ac:chgData name="Mariah Helgeson" userId="51b1bd1c-374c-4333-91a8-ada6f1cc33a2" providerId="ADAL" clId="{397AF138-E43C-8547-AA96-F5D5254651BA}" dt="2021-12-10T00:22:58.805" v="4516"/>
          <ac:spMkLst>
            <pc:docMk/>
            <pc:sldMk cId="1370600401" sldId="396"/>
            <ac:spMk id="11" creationId="{441907FA-32F9-6642-95E7-2F0912D30411}"/>
          </ac:spMkLst>
        </pc:spChg>
      </pc:sldChg>
      <pc:sldChg chg="addSp delSp modSp mod ord">
        <pc:chgData name="Mariah Helgeson" userId="51b1bd1c-374c-4333-91a8-ada6f1cc33a2" providerId="ADAL" clId="{397AF138-E43C-8547-AA96-F5D5254651BA}" dt="2021-12-10T00:22:54.943" v="4514"/>
        <pc:sldMkLst>
          <pc:docMk/>
          <pc:sldMk cId="3358128068" sldId="397"/>
        </pc:sldMkLst>
        <pc:spChg chg="add del mod">
          <ac:chgData name="Mariah Helgeson" userId="51b1bd1c-374c-4333-91a8-ada6f1cc33a2" providerId="ADAL" clId="{397AF138-E43C-8547-AA96-F5D5254651BA}" dt="2021-12-10T00:22:54.658" v="4513" actId="478"/>
          <ac:spMkLst>
            <pc:docMk/>
            <pc:sldMk cId="3358128068" sldId="397"/>
            <ac:spMk id="6" creationId="{A0576278-2C86-E943-B13E-9DD850550DC8}"/>
          </ac:spMkLst>
        </pc:spChg>
        <pc:spChg chg="add del mod">
          <ac:chgData name="Mariah Helgeson" userId="51b1bd1c-374c-4333-91a8-ada6f1cc33a2" providerId="ADAL" clId="{397AF138-E43C-8547-AA96-F5D5254651BA}" dt="2021-12-10T00:22:54.658" v="4513" actId="478"/>
          <ac:spMkLst>
            <pc:docMk/>
            <pc:sldMk cId="3358128068" sldId="397"/>
            <ac:spMk id="7" creationId="{6AB19164-6ADA-4141-8B95-B7703859C96F}"/>
          </ac:spMkLst>
        </pc:spChg>
        <pc:spChg chg="add del mod">
          <ac:chgData name="Mariah Helgeson" userId="51b1bd1c-374c-4333-91a8-ada6f1cc33a2" providerId="ADAL" clId="{397AF138-E43C-8547-AA96-F5D5254651BA}" dt="2021-12-10T00:22:54.658" v="4513" actId="478"/>
          <ac:spMkLst>
            <pc:docMk/>
            <pc:sldMk cId="3358128068" sldId="397"/>
            <ac:spMk id="8" creationId="{3F465D41-E6B8-9C41-BB4A-9A1D64A75C06}"/>
          </ac:spMkLst>
        </pc:spChg>
        <pc:spChg chg="add mod">
          <ac:chgData name="Mariah Helgeson" userId="51b1bd1c-374c-4333-91a8-ada6f1cc33a2" providerId="ADAL" clId="{397AF138-E43C-8547-AA96-F5D5254651BA}" dt="2021-12-10T00:22:54.943" v="4514"/>
          <ac:spMkLst>
            <pc:docMk/>
            <pc:sldMk cId="3358128068" sldId="397"/>
            <ac:spMk id="9" creationId="{9DF41FFC-E032-1C4B-8E20-2EBB0B3AF6AA}"/>
          </ac:spMkLst>
        </pc:spChg>
        <pc:spChg chg="add mod">
          <ac:chgData name="Mariah Helgeson" userId="51b1bd1c-374c-4333-91a8-ada6f1cc33a2" providerId="ADAL" clId="{397AF138-E43C-8547-AA96-F5D5254651BA}" dt="2021-12-10T00:22:54.943" v="4514"/>
          <ac:spMkLst>
            <pc:docMk/>
            <pc:sldMk cId="3358128068" sldId="397"/>
            <ac:spMk id="10" creationId="{7BBC1DDA-5B14-044F-A4B4-F3BD4C2E3035}"/>
          </ac:spMkLst>
        </pc:spChg>
        <pc:spChg chg="add mod">
          <ac:chgData name="Mariah Helgeson" userId="51b1bd1c-374c-4333-91a8-ada6f1cc33a2" providerId="ADAL" clId="{397AF138-E43C-8547-AA96-F5D5254651BA}" dt="2021-12-10T00:22:54.943" v="4514"/>
          <ac:spMkLst>
            <pc:docMk/>
            <pc:sldMk cId="3358128068" sldId="397"/>
            <ac:spMk id="11" creationId="{EDB1F375-121A-474F-B955-20550E65529F}"/>
          </ac:spMkLst>
        </pc:spChg>
        <pc:spChg chg="mod">
          <ac:chgData name="Mariah Helgeson" userId="51b1bd1c-374c-4333-91a8-ada6f1cc33a2" providerId="ADAL" clId="{397AF138-E43C-8547-AA96-F5D5254651BA}" dt="2021-12-09T23:46:18.556" v="4087" actId="1076"/>
          <ac:spMkLst>
            <pc:docMk/>
            <pc:sldMk cId="3358128068" sldId="397"/>
            <ac:spMk id="97284" creationId="{00000000-0000-0000-0000-000000000000}"/>
          </ac:spMkLst>
        </pc:spChg>
      </pc:sldChg>
      <pc:sldChg chg="addSp modSp">
        <pc:chgData name="Mariah Helgeson" userId="51b1bd1c-374c-4333-91a8-ada6f1cc33a2" providerId="ADAL" clId="{397AF138-E43C-8547-AA96-F5D5254651BA}" dt="2021-12-10T00:01:24.097" v="4171"/>
        <pc:sldMkLst>
          <pc:docMk/>
          <pc:sldMk cId="4287037684" sldId="399"/>
        </pc:sldMkLst>
        <pc:spChg chg="add mod">
          <ac:chgData name="Mariah Helgeson" userId="51b1bd1c-374c-4333-91a8-ada6f1cc33a2" providerId="ADAL" clId="{397AF138-E43C-8547-AA96-F5D5254651BA}" dt="2021-12-10T00:01:24.097" v="4171"/>
          <ac:spMkLst>
            <pc:docMk/>
            <pc:sldMk cId="4287037684" sldId="399"/>
            <ac:spMk id="5" creationId="{77AE65FB-4E94-C940-B9E7-DAB707A89E86}"/>
          </ac:spMkLst>
        </pc:spChg>
        <pc:spChg chg="add mod">
          <ac:chgData name="Mariah Helgeson" userId="51b1bd1c-374c-4333-91a8-ada6f1cc33a2" providerId="ADAL" clId="{397AF138-E43C-8547-AA96-F5D5254651BA}" dt="2021-12-10T00:01:24.097" v="4171"/>
          <ac:spMkLst>
            <pc:docMk/>
            <pc:sldMk cId="4287037684" sldId="399"/>
            <ac:spMk id="6" creationId="{914FCD51-0C9A-9247-94B2-ED07B24D91F5}"/>
          </ac:spMkLst>
        </pc:spChg>
        <pc:spChg chg="add mod">
          <ac:chgData name="Mariah Helgeson" userId="51b1bd1c-374c-4333-91a8-ada6f1cc33a2" providerId="ADAL" clId="{397AF138-E43C-8547-AA96-F5D5254651BA}" dt="2021-12-10T00:01:24.097" v="4171"/>
          <ac:spMkLst>
            <pc:docMk/>
            <pc:sldMk cId="4287037684" sldId="399"/>
            <ac:spMk id="7" creationId="{E5B9EC45-D9AA-2A4F-B1D3-50AF17D8A268}"/>
          </ac:spMkLst>
        </pc:spChg>
      </pc:sldChg>
      <pc:sldChg chg="addSp modSp">
        <pc:chgData name="Mariah Helgeson" userId="51b1bd1c-374c-4333-91a8-ada6f1cc33a2" providerId="ADAL" clId="{397AF138-E43C-8547-AA96-F5D5254651BA}" dt="2021-12-10T00:01:21.923" v="4170"/>
        <pc:sldMkLst>
          <pc:docMk/>
          <pc:sldMk cId="1692612060" sldId="400"/>
        </pc:sldMkLst>
        <pc:spChg chg="add mod">
          <ac:chgData name="Mariah Helgeson" userId="51b1bd1c-374c-4333-91a8-ada6f1cc33a2" providerId="ADAL" clId="{397AF138-E43C-8547-AA96-F5D5254651BA}" dt="2021-12-10T00:01:21.923" v="4170"/>
          <ac:spMkLst>
            <pc:docMk/>
            <pc:sldMk cId="1692612060" sldId="400"/>
            <ac:spMk id="5" creationId="{9A39D204-F514-2C4D-B56D-AC35C2C5FCB9}"/>
          </ac:spMkLst>
        </pc:spChg>
        <pc:spChg chg="add mod">
          <ac:chgData name="Mariah Helgeson" userId="51b1bd1c-374c-4333-91a8-ada6f1cc33a2" providerId="ADAL" clId="{397AF138-E43C-8547-AA96-F5D5254651BA}" dt="2021-12-10T00:01:21.923" v="4170"/>
          <ac:spMkLst>
            <pc:docMk/>
            <pc:sldMk cId="1692612060" sldId="400"/>
            <ac:spMk id="6" creationId="{3ACA56BA-ACA2-5640-A0EA-CC289B217419}"/>
          </ac:spMkLst>
        </pc:spChg>
        <pc:spChg chg="add mod">
          <ac:chgData name="Mariah Helgeson" userId="51b1bd1c-374c-4333-91a8-ada6f1cc33a2" providerId="ADAL" clId="{397AF138-E43C-8547-AA96-F5D5254651BA}" dt="2021-12-10T00:01:21.923" v="4170"/>
          <ac:spMkLst>
            <pc:docMk/>
            <pc:sldMk cId="1692612060" sldId="400"/>
            <ac:spMk id="7" creationId="{5C81C3F9-3A3E-7040-979D-FE016306E04B}"/>
          </ac:spMkLst>
        </pc:spChg>
      </pc:sldChg>
      <pc:sldChg chg="addSp modSp">
        <pc:chgData name="Mariah Helgeson" userId="51b1bd1c-374c-4333-91a8-ada6f1cc33a2" providerId="ADAL" clId="{397AF138-E43C-8547-AA96-F5D5254651BA}" dt="2021-12-10T00:01:20.345" v="4169"/>
        <pc:sldMkLst>
          <pc:docMk/>
          <pc:sldMk cId="1364010426" sldId="401"/>
        </pc:sldMkLst>
        <pc:spChg chg="add mod">
          <ac:chgData name="Mariah Helgeson" userId="51b1bd1c-374c-4333-91a8-ada6f1cc33a2" providerId="ADAL" clId="{397AF138-E43C-8547-AA96-F5D5254651BA}" dt="2021-12-10T00:01:20.345" v="4169"/>
          <ac:spMkLst>
            <pc:docMk/>
            <pc:sldMk cId="1364010426" sldId="401"/>
            <ac:spMk id="5" creationId="{FDFCD0D3-479F-C744-8C33-0275759B3C71}"/>
          </ac:spMkLst>
        </pc:spChg>
        <pc:spChg chg="add mod">
          <ac:chgData name="Mariah Helgeson" userId="51b1bd1c-374c-4333-91a8-ada6f1cc33a2" providerId="ADAL" clId="{397AF138-E43C-8547-AA96-F5D5254651BA}" dt="2021-12-10T00:01:20.345" v="4169"/>
          <ac:spMkLst>
            <pc:docMk/>
            <pc:sldMk cId="1364010426" sldId="401"/>
            <ac:spMk id="6" creationId="{8173607C-CB82-C14D-87EE-200AB0A005B2}"/>
          </ac:spMkLst>
        </pc:spChg>
        <pc:spChg chg="add mod">
          <ac:chgData name="Mariah Helgeson" userId="51b1bd1c-374c-4333-91a8-ada6f1cc33a2" providerId="ADAL" clId="{397AF138-E43C-8547-AA96-F5D5254651BA}" dt="2021-12-10T00:01:20.345" v="4169"/>
          <ac:spMkLst>
            <pc:docMk/>
            <pc:sldMk cId="1364010426" sldId="401"/>
            <ac:spMk id="7" creationId="{3650536B-DB2A-D741-AE15-420529431B03}"/>
          </ac:spMkLst>
        </pc:spChg>
      </pc:sldChg>
      <pc:sldChg chg="addSp modSp">
        <pc:chgData name="Mariah Helgeson" userId="51b1bd1c-374c-4333-91a8-ada6f1cc33a2" providerId="ADAL" clId="{397AF138-E43C-8547-AA96-F5D5254651BA}" dt="2021-12-10T00:01:18.791" v="4168"/>
        <pc:sldMkLst>
          <pc:docMk/>
          <pc:sldMk cId="238041721" sldId="402"/>
        </pc:sldMkLst>
        <pc:spChg chg="add mod">
          <ac:chgData name="Mariah Helgeson" userId="51b1bd1c-374c-4333-91a8-ada6f1cc33a2" providerId="ADAL" clId="{397AF138-E43C-8547-AA96-F5D5254651BA}" dt="2021-12-10T00:01:18.791" v="4168"/>
          <ac:spMkLst>
            <pc:docMk/>
            <pc:sldMk cId="238041721" sldId="402"/>
            <ac:spMk id="5" creationId="{AFC26DEA-788F-974B-96D5-FAADDDD29E3D}"/>
          </ac:spMkLst>
        </pc:spChg>
        <pc:spChg chg="add mod">
          <ac:chgData name="Mariah Helgeson" userId="51b1bd1c-374c-4333-91a8-ada6f1cc33a2" providerId="ADAL" clId="{397AF138-E43C-8547-AA96-F5D5254651BA}" dt="2021-12-10T00:01:18.791" v="4168"/>
          <ac:spMkLst>
            <pc:docMk/>
            <pc:sldMk cId="238041721" sldId="402"/>
            <ac:spMk id="6" creationId="{F797BABC-5CCB-B948-9A9E-9DE1E970DA27}"/>
          </ac:spMkLst>
        </pc:spChg>
        <pc:spChg chg="add mod">
          <ac:chgData name="Mariah Helgeson" userId="51b1bd1c-374c-4333-91a8-ada6f1cc33a2" providerId="ADAL" clId="{397AF138-E43C-8547-AA96-F5D5254651BA}" dt="2021-12-10T00:01:18.791" v="4168"/>
          <ac:spMkLst>
            <pc:docMk/>
            <pc:sldMk cId="238041721" sldId="402"/>
            <ac:spMk id="7" creationId="{F26EA695-C396-A143-9AF2-C326E14DA395}"/>
          </ac:spMkLst>
        </pc:spChg>
      </pc:sldChg>
      <pc:sldChg chg="addSp modSp">
        <pc:chgData name="Mariah Helgeson" userId="51b1bd1c-374c-4333-91a8-ada6f1cc33a2" providerId="ADAL" clId="{397AF138-E43C-8547-AA96-F5D5254651BA}" dt="2021-12-10T00:01:17.359" v="4167"/>
        <pc:sldMkLst>
          <pc:docMk/>
          <pc:sldMk cId="3598079425" sldId="403"/>
        </pc:sldMkLst>
        <pc:spChg chg="add mod">
          <ac:chgData name="Mariah Helgeson" userId="51b1bd1c-374c-4333-91a8-ada6f1cc33a2" providerId="ADAL" clId="{397AF138-E43C-8547-AA96-F5D5254651BA}" dt="2021-12-10T00:01:17.359" v="4167"/>
          <ac:spMkLst>
            <pc:docMk/>
            <pc:sldMk cId="3598079425" sldId="403"/>
            <ac:spMk id="5" creationId="{F9503FD6-6975-1044-9FF5-84FCCA06244A}"/>
          </ac:spMkLst>
        </pc:spChg>
        <pc:spChg chg="add mod">
          <ac:chgData name="Mariah Helgeson" userId="51b1bd1c-374c-4333-91a8-ada6f1cc33a2" providerId="ADAL" clId="{397AF138-E43C-8547-AA96-F5D5254651BA}" dt="2021-12-10T00:01:17.359" v="4167"/>
          <ac:spMkLst>
            <pc:docMk/>
            <pc:sldMk cId="3598079425" sldId="403"/>
            <ac:spMk id="6" creationId="{A4564271-1E63-8E48-A693-6CF6175418FD}"/>
          </ac:spMkLst>
        </pc:spChg>
        <pc:spChg chg="add mod">
          <ac:chgData name="Mariah Helgeson" userId="51b1bd1c-374c-4333-91a8-ada6f1cc33a2" providerId="ADAL" clId="{397AF138-E43C-8547-AA96-F5D5254651BA}" dt="2021-12-10T00:01:17.359" v="4167"/>
          <ac:spMkLst>
            <pc:docMk/>
            <pc:sldMk cId="3598079425" sldId="403"/>
            <ac:spMk id="7" creationId="{2E48D285-AB28-484D-A0CC-EDA912F496CB}"/>
          </ac:spMkLst>
        </pc:spChg>
      </pc:sldChg>
      <pc:sldChg chg="addSp modSp">
        <pc:chgData name="Mariah Helgeson" userId="51b1bd1c-374c-4333-91a8-ada6f1cc33a2" providerId="ADAL" clId="{397AF138-E43C-8547-AA96-F5D5254651BA}" dt="2021-12-10T00:01:16.049" v="4166"/>
        <pc:sldMkLst>
          <pc:docMk/>
          <pc:sldMk cId="3766895515" sldId="404"/>
        </pc:sldMkLst>
        <pc:spChg chg="add mod">
          <ac:chgData name="Mariah Helgeson" userId="51b1bd1c-374c-4333-91a8-ada6f1cc33a2" providerId="ADAL" clId="{397AF138-E43C-8547-AA96-F5D5254651BA}" dt="2021-12-10T00:01:16.049" v="4166"/>
          <ac:spMkLst>
            <pc:docMk/>
            <pc:sldMk cId="3766895515" sldId="404"/>
            <ac:spMk id="5" creationId="{632503F2-9CAD-9F49-9F4B-A833264BC28C}"/>
          </ac:spMkLst>
        </pc:spChg>
        <pc:spChg chg="add mod">
          <ac:chgData name="Mariah Helgeson" userId="51b1bd1c-374c-4333-91a8-ada6f1cc33a2" providerId="ADAL" clId="{397AF138-E43C-8547-AA96-F5D5254651BA}" dt="2021-12-10T00:01:16.049" v="4166"/>
          <ac:spMkLst>
            <pc:docMk/>
            <pc:sldMk cId="3766895515" sldId="404"/>
            <ac:spMk id="6" creationId="{90A6B778-2A58-FF47-9D7B-9B93CB6010E1}"/>
          </ac:spMkLst>
        </pc:spChg>
        <pc:spChg chg="add mod">
          <ac:chgData name="Mariah Helgeson" userId="51b1bd1c-374c-4333-91a8-ada6f1cc33a2" providerId="ADAL" clId="{397AF138-E43C-8547-AA96-F5D5254651BA}" dt="2021-12-10T00:01:16.049" v="4166"/>
          <ac:spMkLst>
            <pc:docMk/>
            <pc:sldMk cId="3766895515" sldId="404"/>
            <ac:spMk id="7" creationId="{682CE6DB-A531-1F4F-B5BB-5F98DBD01ED5}"/>
          </ac:spMkLst>
        </pc:spChg>
      </pc:sldChg>
      <pc:sldChg chg="addSp modSp">
        <pc:chgData name="Mariah Helgeson" userId="51b1bd1c-374c-4333-91a8-ada6f1cc33a2" providerId="ADAL" clId="{397AF138-E43C-8547-AA96-F5D5254651BA}" dt="2021-12-10T00:01:12.668" v="4165"/>
        <pc:sldMkLst>
          <pc:docMk/>
          <pc:sldMk cId="2038694142" sldId="405"/>
        </pc:sldMkLst>
        <pc:spChg chg="add mod">
          <ac:chgData name="Mariah Helgeson" userId="51b1bd1c-374c-4333-91a8-ada6f1cc33a2" providerId="ADAL" clId="{397AF138-E43C-8547-AA96-F5D5254651BA}" dt="2021-12-10T00:01:12.668" v="4165"/>
          <ac:spMkLst>
            <pc:docMk/>
            <pc:sldMk cId="2038694142" sldId="405"/>
            <ac:spMk id="5" creationId="{5DF6936F-9137-1C4D-8933-F73DDD5FE21A}"/>
          </ac:spMkLst>
        </pc:spChg>
        <pc:spChg chg="add mod">
          <ac:chgData name="Mariah Helgeson" userId="51b1bd1c-374c-4333-91a8-ada6f1cc33a2" providerId="ADAL" clId="{397AF138-E43C-8547-AA96-F5D5254651BA}" dt="2021-12-10T00:01:12.668" v="4165"/>
          <ac:spMkLst>
            <pc:docMk/>
            <pc:sldMk cId="2038694142" sldId="405"/>
            <ac:spMk id="6" creationId="{A760FE48-500D-3546-820C-6ED4DBB2F963}"/>
          </ac:spMkLst>
        </pc:spChg>
        <pc:spChg chg="add mod">
          <ac:chgData name="Mariah Helgeson" userId="51b1bd1c-374c-4333-91a8-ada6f1cc33a2" providerId="ADAL" clId="{397AF138-E43C-8547-AA96-F5D5254651BA}" dt="2021-12-10T00:01:12.668" v="4165"/>
          <ac:spMkLst>
            <pc:docMk/>
            <pc:sldMk cId="2038694142" sldId="405"/>
            <ac:spMk id="7" creationId="{B1EC7D14-D92C-9444-8578-70E7F2096A59}"/>
          </ac:spMkLst>
        </pc:spChg>
      </pc:sldChg>
      <pc:sldChg chg="addSp modSp">
        <pc:chgData name="Mariah Helgeson" userId="51b1bd1c-374c-4333-91a8-ada6f1cc33a2" providerId="ADAL" clId="{397AF138-E43C-8547-AA96-F5D5254651BA}" dt="2021-12-10T00:01:11.114" v="4164"/>
        <pc:sldMkLst>
          <pc:docMk/>
          <pc:sldMk cId="1178401320" sldId="406"/>
        </pc:sldMkLst>
        <pc:spChg chg="add mod">
          <ac:chgData name="Mariah Helgeson" userId="51b1bd1c-374c-4333-91a8-ada6f1cc33a2" providerId="ADAL" clId="{397AF138-E43C-8547-AA96-F5D5254651BA}" dt="2021-12-10T00:01:11.114" v="4164"/>
          <ac:spMkLst>
            <pc:docMk/>
            <pc:sldMk cId="1178401320" sldId="406"/>
            <ac:spMk id="5" creationId="{1DBC454B-63C4-8F49-BA7C-C8535436A9F7}"/>
          </ac:spMkLst>
        </pc:spChg>
        <pc:spChg chg="add mod">
          <ac:chgData name="Mariah Helgeson" userId="51b1bd1c-374c-4333-91a8-ada6f1cc33a2" providerId="ADAL" clId="{397AF138-E43C-8547-AA96-F5D5254651BA}" dt="2021-12-10T00:01:11.114" v="4164"/>
          <ac:spMkLst>
            <pc:docMk/>
            <pc:sldMk cId="1178401320" sldId="406"/>
            <ac:spMk id="6" creationId="{757EE1FE-5F7E-A74C-8FF9-0ACA82D0A09B}"/>
          </ac:spMkLst>
        </pc:spChg>
        <pc:spChg chg="add mod">
          <ac:chgData name="Mariah Helgeson" userId="51b1bd1c-374c-4333-91a8-ada6f1cc33a2" providerId="ADAL" clId="{397AF138-E43C-8547-AA96-F5D5254651BA}" dt="2021-12-10T00:01:11.114" v="4164"/>
          <ac:spMkLst>
            <pc:docMk/>
            <pc:sldMk cId="1178401320" sldId="406"/>
            <ac:spMk id="7" creationId="{A0BBD3CC-5DFA-9F4D-8B34-883D0A0708FC}"/>
          </ac:spMkLst>
        </pc:spChg>
      </pc:sldChg>
      <pc:sldChg chg="addSp modSp">
        <pc:chgData name="Mariah Helgeson" userId="51b1bd1c-374c-4333-91a8-ada6f1cc33a2" providerId="ADAL" clId="{397AF138-E43C-8547-AA96-F5D5254651BA}" dt="2021-12-10T00:01:09.177" v="4163"/>
        <pc:sldMkLst>
          <pc:docMk/>
          <pc:sldMk cId="1258868475" sldId="407"/>
        </pc:sldMkLst>
        <pc:spChg chg="add mod">
          <ac:chgData name="Mariah Helgeson" userId="51b1bd1c-374c-4333-91a8-ada6f1cc33a2" providerId="ADAL" clId="{397AF138-E43C-8547-AA96-F5D5254651BA}" dt="2021-12-10T00:01:09.177" v="4163"/>
          <ac:spMkLst>
            <pc:docMk/>
            <pc:sldMk cId="1258868475" sldId="407"/>
            <ac:spMk id="5" creationId="{C86D8AC0-10DF-EB4B-9DD3-B203C5BE5D96}"/>
          </ac:spMkLst>
        </pc:spChg>
        <pc:spChg chg="add mod">
          <ac:chgData name="Mariah Helgeson" userId="51b1bd1c-374c-4333-91a8-ada6f1cc33a2" providerId="ADAL" clId="{397AF138-E43C-8547-AA96-F5D5254651BA}" dt="2021-12-10T00:01:09.177" v="4163"/>
          <ac:spMkLst>
            <pc:docMk/>
            <pc:sldMk cId="1258868475" sldId="407"/>
            <ac:spMk id="6" creationId="{B2121CE1-B173-5E4E-A90D-74E50AE1B8B2}"/>
          </ac:spMkLst>
        </pc:spChg>
        <pc:spChg chg="add mod">
          <ac:chgData name="Mariah Helgeson" userId="51b1bd1c-374c-4333-91a8-ada6f1cc33a2" providerId="ADAL" clId="{397AF138-E43C-8547-AA96-F5D5254651BA}" dt="2021-12-10T00:01:09.177" v="4163"/>
          <ac:spMkLst>
            <pc:docMk/>
            <pc:sldMk cId="1258868475" sldId="407"/>
            <ac:spMk id="7" creationId="{F28D158A-9676-5848-9F16-67FD88642D4B}"/>
          </ac:spMkLst>
        </pc:spChg>
      </pc:sldChg>
      <pc:sldChg chg="addSp modSp">
        <pc:chgData name="Mariah Helgeson" userId="51b1bd1c-374c-4333-91a8-ada6f1cc33a2" providerId="ADAL" clId="{397AF138-E43C-8547-AA96-F5D5254651BA}" dt="2021-12-10T00:01:07.603" v="4162"/>
        <pc:sldMkLst>
          <pc:docMk/>
          <pc:sldMk cId="1077633757" sldId="408"/>
        </pc:sldMkLst>
        <pc:spChg chg="add mod">
          <ac:chgData name="Mariah Helgeson" userId="51b1bd1c-374c-4333-91a8-ada6f1cc33a2" providerId="ADAL" clId="{397AF138-E43C-8547-AA96-F5D5254651BA}" dt="2021-12-10T00:01:07.603" v="4162"/>
          <ac:spMkLst>
            <pc:docMk/>
            <pc:sldMk cId="1077633757" sldId="408"/>
            <ac:spMk id="5" creationId="{F7AC09BE-B00A-394B-B7E3-0E7B09C37479}"/>
          </ac:spMkLst>
        </pc:spChg>
        <pc:spChg chg="add mod">
          <ac:chgData name="Mariah Helgeson" userId="51b1bd1c-374c-4333-91a8-ada6f1cc33a2" providerId="ADAL" clId="{397AF138-E43C-8547-AA96-F5D5254651BA}" dt="2021-12-10T00:01:07.603" v="4162"/>
          <ac:spMkLst>
            <pc:docMk/>
            <pc:sldMk cId="1077633757" sldId="408"/>
            <ac:spMk id="6" creationId="{76B82482-C6F7-B742-A00A-08FD23643920}"/>
          </ac:spMkLst>
        </pc:spChg>
        <pc:spChg chg="add mod">
          <ac:chgData name="Mariah Helgeson" userId="51b1bd1c-374c-4333-91a8-ada6f1cc33a2" providerId="ADAL" clId="{397AF138-E43C-8547-AA96-F5D5254651BA}" dt="2021-12-10T00:01:07.603" v="4162"/>
          <ac:spMkLst>
            <pc:docMk/>
            <pc:sldMk cId="1077633757" sldId="408"/>
            <ac:spMk id="7" creationId="{EF806B58-998F-1341-8AD6-B1BD56BF719D}"/>
          </ac:spMkLst>
        </pc:spChg>
      </pc:sldChg>
      <pc:sldChg chg="addSp delSp modSp mod">
        <pc:chgData name="Mariah Helgeson" userId="51b1bd1c-374c-4333-91a8-ada6f1cc33a2" providerId="ADAL" clId="{397AF138-E43C-8547-AA96-F5D5254651BA}" dt="2021-12-10T00:26:36.792" v="4581"/>
        <pc:sldMkLst>
          <pc:docMk/>
          <pc:sldMk cId="1543189110" sldId="409"/>
        </pc:sldMkLst>
        <pc:spChg chg="add del mod">
          <ac:chgData name="Mariah Helgeson" userId="51b1bd1c-374c-4333-91a8-ada6f1cc33a2" providerId="ADAL" clId="{397AF138-E43C-8547-AA96-F5D5254651BA}" dt="2021-12-10T00:26:36.521" v="4580" actId="478"/>
          <ac:spMkLst>
            <pc:docMk/>
            <pc:sldMk cId="1543189110" sldId="409"/>
            <ac:spMk id="5" creationId="{3B1A8BD3-B3EC-E74B-8D21-A54C6492EE83}"/>
          </ac:spMkLst>
        </pc:spChg>
        <pc:spChg chg="add del mod">
          <ac:chgData name="Mariah Helgeson" userId="51b1bd1c-374c-4333-91a8-ada6f1cc33a2" providerId="ADAL" clId="{397AF138-E43C-8547-AA96-F5D5254651BA}" dt="2021-12-10T00:26:36.521" v="4580" actId="478"/>
          <ac:spMkLst>
            <pc:docMk/>
            <pc:sldMk cId="1543189110" sldId="409"/>
            <ac:spMk id="6" creationId="{DD4E91CC-987F-2849-BB78-3D11770E17AC}"/>
          </ac:spMkLst>
        </pc:spChg>
        <pc:spChg chg="add del mod">
          <ac:chgData name="Mariah Helgeson" userId="51b1bd1c-374c-4333-91a8-ada6f1cc33a2" providerId="ADAL" clId="{397AF138-E43C-8547-AA96-F5D5254651BA}" dt="2021-12-10T00:26:36.521" v="4580" actId="478"/>
          <ac:spMkLst>
            <pc:docMk/>
            <pc:sldMk cId="1543189110" sldId="409"/>
            <ac:spMk id="7" creationId="{C9E5C9A2-1E1A-1148-8E46-D2E890EA3451}"/>
          </ac:spMkLst>
        </pc:spChg>
        <pc:spChg chg="add mod">
          <ac:chgData name="Mariah Helgeson" userId="51b1bd1c-374c-4333-91a8-ada6f1cc33a2" providerId="ADAL" clId="{397AF138-E43C-8547-AA96-F5D5254651BA}" dt="2021-12-10T00:26:36.792" v="4581"/>
          <ac:spMkLst>
            <pc:docMk/>
            <pc:sldMk cId="1543189110" sldId="409"/>
            <ac:spMk id="8" creationId="{A754FFFD-02A5-804B-B76A-8F2BD17CF328}"/>
          </ac:spMkLst>
        </pc:spChg>
        <pc:spChg chg="add mod">
          <ac:chgData name="Mariah Helgeson" userId="51b1bd1c-374c-4333-91a8-ada6f1cc33a2" providerId="ADAL" clId="{397AF138-E43C-8547-AA96-F5D5254651BA}" dt="2021-12-10T00:26:36.792" v="4581"/>
          <ac:spMkLst>
            <pc:docMk/>
            <pc:sldMk cId="1543189110" sldId="409"/>
            <ac:spMk id="9" creationId="{1E8F53F9-8300-0543-AF4A-5A66354F4EB2}"/>
          </ac:spMkLst>
        </pc:spChg>
        <pc:spChg chg="add mod">
          <ac:chgData name="Mariah Helgeson" userId="51b1bd1c-374c-4333-91a8-ada6f1cc33a2" providerId="ADAL" clId="{397AF138-E43C-8547-AA96-F5D5254651BA}" dt="2021-12-10T00:26:36.792" v="4581"/>
          <ac:spMkLst>
            <pc:docMk/>
            <pc:sldMk cId="1543189110" sldId="409"/>
            <ac:spMk id="10" creationId="{12DA7953-BBBE-DB43-BFB6-A260EE42EBBC}"/>
          </ac:spMkLst>
        </pc:spChg>
      </pc:sldChg>
      <pc:sldChg chg="addSp delSp modSp mod">
        <pc:chgData name="Mariah Helgeson" userId="51b1bd1c-374c-4333-91a8-ada6f1cc33a2" providerId="ADAL" clId="{397AF138-E43C-8547-AA96-F5D5254651BA}" dt="2021-12-10T00:26:33.040" v="4579"/>
        <pc:sldMkLst>
          <pc:docMk/>
          <pc:sldMk cId="2524063873" sldId="410"/>
        </pc:sldMkLst>
        <pc:spChg chg="add del mod">
          <ac:chgData name="Mariah Helgeson" userId="51b1bd1c-374c-4333-91a8-ada6f1cc33a2" providerId="ADAL" clId="{397AF138-E43C-8547-AA96-F5D5254651BA}" dt="2021-12-10T00:26:32.520" v="4578" actId="478"/>
          <ac:spMkLst>
            <pc:docMk/>
            <pc:sldMk cId="2524063873" sldId="410"/>
            <ac:spMk id="5" creationId="{2A8520D7-488D-5D4A-AD1C-0789CB12020D}"/>
          </ac:spMkLst>
        </pc:spChg>
        <pc:spChg chg="add del mod">
          <ac:chgData name="Mariah Helgeson" userId="51b1bd1c-374c-4333-91a8-ada6f1cc33a2" providerId="ADAL" clId="{397AF138-E43C-8547-AA96-F5D5254651BA}" dt="2021-12-10T00:26:32.520" v="4578" actId="478"/>
          <ac:spMkLst>
            <pc:docMk/>
            <pc:sldMk cId="2524063873" sldId="410"/>
            <ac:spMk id="6" creationId="{E108DE40-1D19-254F-B477-67F84EC05F52}"/>
          </ac:spMkLst>
        </pc:spChg>
        <pc:spChg chg="add del mod">
          <ac:chgData name="Mariah Helgeson" userId="51b1bd1c-374c-4333-91a8-ada6f1cc33a2" providerId="ADAL" clId="{397AF138-E43C-8547-AA96-F5D5254651BA}" dt="2021-12-10T00:26:32.520" v="4578" actId="478"/>
          <ac:spMkLst>
            <pc:docMk/>
            <pc:sldMk cId="2524063873" sldId="410"/>
            <ac:spMk id="7" creationId="{738CA6AE-0A41-4B4D-BED2-F0E48C9A885C}"/>
          </ac:spMkLst>
        </pc:spChg>
        <pc:spChg chg="add mod">
          <ac:chgData name="Mariah Helgeson" userId="51b1bd1c-374c-4333-91a8-ada6f1cc33a2" providerId="ADAL" clId="{397AF138-E43C-8547-AA96-F5D5254651BA}" dt="2021-12-10T00:26:33.040" v="4579"/>
          <ac:spMkLst>
            <pc:docMk/>
            <pc:sldMk cId="2524063873" sldId="410"/>
            <ac:spMk id="8" creationId="{60B966B7-2482-2940-BF2C-BCA345D64C9D}"/>
          </ac:spMkLst>
        </pc:spChg>
        <pc:spChg chg="add mod">
          <ac:chgData name="Mariah Helgeson" userId="51b1bd1c-374c-4333-91a8-ada6f1cc33a2" providerId="ADAL" clId="{397AF138-E43C-8547-AA96-F5D5254651BA}" dt="2021-12-10T00:26:33.040" v="4579"/>
          <ac:spMkLst>
            <pc:docMk/>
            <pc:sldMk cId="2524063873" sldId="410"/>
            <ac:spMk id="9" creationId="{2BD34A7C-306B-B547-AADA-A3C4530BB47B}"/>
          </ac:spMkLst>
        </pc:spChg>
        <pc:spChg chg="add mod">
          <ac:chgData name="Mariah Helgeson" userId="51b1bd1c-374c-4333-91a8-ada6f1cc33a2" providerId="ADAL" clId="{397AF138-E43C-8547-AA96-F5D5254651BA}" dt="2021-12-10T00:26:33.040" v="4579"/>
          <ac:spMkLst>
            <pc:docMk/>
            <pc:sldMk cId="2524063873" sldId="410"/>
            <ac:spMk id="10" creationId="{5F511A5D-FCDB-864C-9AB2-AB70734C0A48}"/>
          </ac:spMkLst>
        </pc:spChg>
      </pc:sldChg>
      <pc:sldChg chg="addSp delSp modSp mod">
        <pc:chgData name="Mariah Helgeson" userId="51b1bd1c-374c-4333-91a8-ada6f1cc33a2" providerId="ADAL" clId="{397AF138-E43C-8547-AA96-F5D5254651BA}" dt="2021-12-10T00:26:28.736" v="4577"/>
        <pc:sldMkLst>
          <pc:docMk/>
          <pc:sldMk cId="2743272164" sldId="411"/>
        </pc:sldMkLst>
        <pc:spChg chg="add del mod">
          <ac:chgData name="Mariah Helgeson" userId="51b1bd1c-374c-4333-91a8-ada6f1cc33a2" providerId="ADAL" clId="{397AF138-E43C-8547-AA96-F5D5254651BA}" dt="2021-12-10T00:00:54.808" v="4158"/>
          <ac:spMkLst>
            <pc:docMk/>
            <pc:sldMk cId="2743272164" sldId="411"/>
            <ac:spMk id="5" creationId="{76A8AEDF-5D8C-B444-84B9-6C196FADCCF8}"/>
          </ac:spMkLst>
        </pc:spChg>
        <pc:spChg chg="add del mod">
          <ac:chgData name="Mariah Helgeson" userId="51b1bd1c-374c-4333-91a8-ada6f1cc33a2" providerId="ADAL" clId="{397AF138-E43C-8547-AA96-F5D5254651BA}" dt="2021-12-10T00:26:28.487" v="4576" actId="478"/>
          <ac:spMkLst>
            <pc:docMk/>
            <pc:sldMk cId="2743272164" sldId="411"/>
            <ac:spMk id="6" creationId="{515837F4-A9DD-504F-A35E-8B7BF4811F7C}"/>
          </ac:spMkLst>
        </pc:spChg>
        <pc:spChg chg="add del mod">
          <ac:chgData name="Mariah Helgeson" userId="51b1bd1c-374c-4333-91a8-ada6f1cc33a2" providerId="ADAL" clId="{397AF138-E43C-8547-AA96-F5D5254651BA}" dt="2021-12-10T00:26:28.487" v="4576" actId="478"/>
          <ac:spMkLst>
            <pc:docMk/>
            <pc:sldMk cId="2743272164" sldId="411"/>
            <ac:spMk id="7" creationId="{2CD505B9-BE6E-B948-8CD6-D36C760C08AA}"/>
          </ac:spMkLst>
        </pc:spChg>
        <pc:spChg chg="add del mod">
          <ac:chgData name="Mariah Helgeson" userId="51b1bd1c-374c-4333-91a8-ada6f1cc33a2" providerId="ADAL" clId="{397AF138-E43C-8547-AA96-F5D5254651BA}" dt="2021-12-10T00:26:28.487" v="4576" actId="478"/>
          <ac:spMkLst>
            <pc:docMk/>
            <pc:sldMk cId="2743272164" sldId="411"/>
            <ac:spMk id="8" creationId="{951DF1BC-4DD8-1946-A77D-1ADC851EEACC}"/>
          </ac:spMkLst>
        </pc:spChg>
        <pc:spChg chg="add mod">
          <ac:chgData name="Mariah Helgeson" userId="51b1bd1c-374c-4333-91a8-ada6f1cc33a2" providerId="ADAL" clId="{397AF138-E43C-8547-AA96-F5D5254651BA}" dt="2021-12-10T00:26:28.736" v="4577"/>
          <ac:spMkLst>
            <pc:docMk/>
            <pc:sldMk cId="2743272164" sldId="411"/>
            <ac:spMk id="9" creationId="{B1A54370-6272-BF40-8839-94E46FB7B152}"/>
          </ac:spMkLst>
        </pc:spChg>
        <pc:spChg chg="add mod">
          <ac:chgData name="Mariah Helgeson" userId="51b1bd1c-374c-4333-91a8-ada6f1cc33a2" providerId="ADAL" clId="{397AF138-E43C-8547-AA96-F5D5254651BA}" dt="2021-12-10T00:26:28.736" v="4577"/>
          <ac:spMkLst>
            <pc:docMk/>
            <pc:sldMk cId="2743272164" sldId="411"/>
            <ac:spMk id="10" creationId="{A8AD458A-BEBB-9243-9F5A-E84A8E24191F}"/>
          </ac:spMkLst>
        </pc:spChg>
        <pc:spChg chg="add mod">
          <ac:chgData name="Mariah Helgeson" userId="51b1bd1c-374c-4333-91a8-ada6f1cc33a2" providerId="ADAL" clId="{397AF138-E43C-8547-AA96-F5D5254651BA}" dt="2021-12-10T00:26:28.736" v="4577"/>
          <ac:spMkLst>
            <pc:docMk/>
            <pc:sldMk cId="2743272164" sldId="411"/>
            <ac:spMk id="11" creationId="{1262A240-6B17-1E44-A889-20A59C5434F7}"/>
          </ac:spMkLst>
        </pc:spChg>
      </pc:sldChg>
      <pc:sldChg chg="addSp delSp modSp mod">
        <pc:chgData name="Mariah Helgeson" userId="51b1bd1c-374c-4333-91a8-ada6f1cc33a2" providerId="ADAL" clId="{397AF138-E43C-8547-AA96-F5D5254651BA}" dt="2021-12-10T00:26:24.362" v="4575"/>
        <pc:sldMkLst>
          <pc:docMk/>
          <pc:sldMk cId="3773547872" sldId="412"/>
        </pc:sldMkLst>
        <pc:spChg chg="add del mod">
          <ac:chgData name="Mariah Helgeson" userId="51b1bd1c-374c-4333-91a8-ada6f1cc33a2" providerId="ADAL" clId="{397AF138-E43C-8547-AA96-F5D5254651BA}" dt="2021-12-10T00:26:24.093" v="4574" actId="478"/>
          <ac:spMkLst>
            <pc:docMk/>
            <pc:sldMk cId="3773547872" sldId="412"/>
            <ac:spMk id="6" creationId="{017F4E60-FD8D-7A42-A66B-810013EA07E5}"/>
          </ac:spMkLst>
        </pc:spChg>
        <pc:spChg chg="add del mod">
          <ac:chgData name="Mariah Helgeson" userId="51b1bd1c-374c-4333-91a8-ada6f1cc33a2" providerId="ADAL" clId="{397AF138-E43C-8547-AA96-F5D5254651BA}" dt="2021-12-10T00:26:24.093" v="4574" actId="478"/>
          <ac:spMkLst>
            <pc:docMk/>
            <pc:sldMk cId="3773547872" sldId="412"/>
            <ac:spMk id="7" creationId="{38CC2EAF-7B4E-4E48-A541-B50779F87C38}"/>
          </ac:spMkLst>
        </pc:spChg>
        <pc:spChg chg="add del mod">
          <ac:chgData name="Mariah Helgeson" userId="51b1bd1c-374c-4333-91a8-ada6f1cc33a2" providerId="ADAL" clId="{397AF138-E43C-8547-AA96-F5D5254651BA}" dt="2021-12-10T00:26:24.093" v="4574" actId="478"/>
          <ac:spMkLst>
            <pc:docMk/>
            <pc:sldMk cId="3773547872" sldId="412"/>
            <ac:spMk id="8" creationId="{DD022A97-6933-5744-B35A-267FDAB63037}"/>
          </ac:spMkLst>
        </pc:spChg>
        <pc:spChg chg="add mod">
          <ac:chgData name="Mariah Helgeson" userId="51b1bd1c-374c-4333-91a8-ada6f1cc33a2" providerId="ADAL" clId="{397AF138-E43C-8547-AA96-F5D5254651BA}" dt="2021-12-10T00:26:24.362" v="4575"/>
          <ac:spMkLst>
            <pc:docMk/>
            <pc:sldMk cId="3773547872" sldId="412"/>
            <ac:spMk id="9" creationId="{BD65394B-037C-4D4D-A8A3-286386F824AA}"/>
          </ac:spMkLst>
        </pc:spChg>
        <pc:spChg chg="add mod">
          <ac:chgData name="Mariah Helgeson" userId="51b1bd1c-374c-4333-91a8-ada6f1cc33a2" providerId="ADAL" clId="{397AF138-E43C-8547-AA96-F5D5254651BA}" dt="2021-12-10T00:26:24.362" v="4575"/>
          <ac:spMkLst>
            <pc:docMk/>
            <pc:sldMk cId="3773547872" sldId="412"/>
            <ac:spMk id="10" creationId="{3BC45BEC-B2CD-1243-B924-A1E81C2E963E}"/>
          </ac:spMkLst>
        </pc:spChg>
        <pc:spChg chg="add mod">
          <ac:chgData name="Mariah Helgeson" userId="51b1bd1c-374c-4333-91a8-ada6f1cc33a2" providerId="ADAL" clId="{397AF138-E43C-8547-AA96-F5D5254651BA}" dt="2021-12-10T00:26:24.362" v="4575"/>
          <ac:spMkLst>
            <pc:docMk/>
            <pc:sldMk cId="3773547872" sldId="412"/>
            <ac:spMk id="11" creationId="{5D02AC96-54B1-8F40-8155-655C66F1F9CC}"/>
          </ac:spMkLst>
        </pc:spChg>
      </pc:sldChg>
      <pc:sldChg chg="addSp delSp modSp mod">
        <pc:chgData name="Mariah Helgeson" userId="51b1bd1c-374c-4333-91a8-ada6f1cc33a2" providerId="ADAL" clId="{397AF138-E43C-8547-AA96-F5D5254651BA}" dt="2021-12-10T00:26:20.728" v="4573"/>
        <pc:sldMkLst>
          <pc:docMk/>
          <pc:sldMk cId="3413131508" sldId="413"/>
        </pc:sldMkLst>
        <pc:spChg chg="mod">
          <ac:chgData name="Mariah Helgeson" userId="51b1bd1c-374c-4333-91a8-ada6f1cc33a2" providerId="ADAL" clId="{397AF138-E43C-8547-AA96-F5D5254651BA}" dt="2021-12-10T00:00:51.855" v="4156" actId="1076"/>
          <ac:spMkLst>
            <pc:docMk/>
            <pc:sldMk cId="3413131508" sldId="413"/>
            <ac:spMk id="2" creationId="{46F313C5-AC3E-417F-B8C6-06B8435BF4A7}"/>
          </ac:spMkLst>
        </pc:spChg>
        <pc:spChg chg="add del mod">
          <ac:chgData name="Mariah Helgeson" userId="51b1bd1c-374c-4333-91a8-ada6f1cc33a2" providerId="ADAL" clId="{397AF138-E43C-8547-AA96-F5D5254651BA}" dt="2021-12-10T00:26:20.380" v="4572" actId="478"/>
          <ac:spMkLst>
            <pc:docMk/>
            <pc:sldMk cId="3413131508" sldId="413"/>
            <ac:spMk id="5" creationId="{1E4C6621-4C0A-2B4D-BE64-896EE81D1F98}"/>
          </ac:spMkLst>
        </pc:spChg>
        <pc:spChg chg="add del mod">
          <ac:chgData name="Mariah Helgeson" userId="51b1bd1c-374c-4333-91a8-ada6f1cc33a2" providerId="ADAL" clId="{397AF138-E43C-8547-AA96-F5D5254651BA}" dt="2021-12-10T00:26:20.380" v="4572" actId="478"/>
          <ac:spMkLst>
            <pc:docMk/>
            <pc:sldMk cId="3413131508" sldId="413"/>
            <ac:spMk id="6" creationId="{3BF86989-7BB5-BE48-BBED-ADE2EC94163C}"/>
          </ac:spMkLst>
        </pc:spChg>
        <pc:spChg chg="add del mod">
          <ac:chgData name="Mariah Helgeson" userId="51b1bd1c-374c-4333-91a8-ada6f1cc33a2" providerId="ADAL" clId="{397AF138-E43C-8547-AA96-F5D5254651BA}" dt="2021-12-10T00:26:20.380" v="4572" actId="478"/>
          <ac:spMkLst>
            <pc:docMk/>
            <pc:sldMk cId="3413131508" sldId="413"/>
            <ac:spMk id="7" creationId="{A7CC1C56-A1F6-9144-B0A0-7161F4430183}"/>
          </ac:spMkLst>
        </pc:spChg>
        <pc:spChg chg="add mod">
          <ac:chgData name="Mariah Helgeson" userId="51b1bd1c-374c-4333-91a8-ada6f1cc33a2" providerId="ADAL" clId="{397AF138-E43C-8547-AA96-F5D5254651BA}" dt="2021-12-10T00:26:20.728" v="4573"/>
          <ac:spMkLst>
            <pc:docMk/>
            <pc:sldMk cId="3413131508" sldId="413"/>
            <ac:spMk id="8" creationId="{A9671AD3-254B-F444-AF3C-D6B88E048BCD}"/>
          </ac:spMkLst>
        </pc:spChg>
        <pc:spChg chg="add mod">
          <ac:chgData name="Mariah Helgeson" userId="51b1bd1c-374c-4333-91a8-ada6f1cc33a2" providerId="ADAL" clId="{397AF138-E43C-8547-AA96-F5D5254651BA}" dt="2021-12-10T00:26:20.728" v="4573"/>
          <ac:spMkLst>
            <pc:docMk/>
            <pc:sldMk cId="3413131508" sldId="413"/>
            <ac:spMk id="9" creationId="{CC4782DB-A2E9-2845-BC37-2D46E82AB15A}"/>
          </ac:spMkLst>
        </pc:spChg>
        <pc:spChg chg="add mod">
          <ac:chgData name="Mariah Helgeson" userId="51b1bd1c-374c-4333-91a8-ada6f1cc33a2" providerId="ADAL" clId="{397AF138-E43C-8547-AA96-F5D5254651BA}" dt="2021-12-10T00:26:20.728" v="4573"/>
          <ac:spMkLst>
            <pc:docMk/>
            <pc:sldMk cId="3413131508" sldId="413"/>
            <ac:spMk id="10" creationId="{57B012E7-FE3B-7146-9916-134B18946897}"/>
          </ac:spMkLst>
        </pc:spChg>
      </pc:sldChg>
      <pc:sldChg chg="addSp delSp modSp mod ord">
        <pc:chgData name="Mariah Helgeson" userId="51b1bd1c-374c-4333-91a8-ada6f1cc33a2" providerId="ADAL" clId="{397AF138-E43C-8547-AA96-F5D5254651BA}" dt="2021-12-10T00:20:07.640" v="4456"/>
        <pc:sldMkLst>
          <pc:docMk/>
          <pc:sldMk cId="3341012845" sldId="414"/>
        </pc:sldMkLst>
        <pc:spChg chg="add del mod">
          <ac:chgData name="Mariah Helgeson" userId="51b1bd1c-374c-4333-91a8-ada6f1cc33a2" providerId="ADAL" clId="{397AF138-E43C-8547-AA96-F5D5254651BA}" dt="2021-12-10T00:20:07.209" v="4455" actId="478"/>
          <ac:spMkLst>
            <pc:docMk/>
            <pc:sldMk cId="3341012845" sldId="414"/>
            <ac:spMk id="6" creationId="{4598C786-6444-D74F-AF52-A60161D72B98}"/>
          </ac:spMkLst>
        </pc:spChg>
        <pc:spChg chg="add del mod">
          <ac:chgData name="Mariah Helgeson" userId="51b1bd1c-374c-4333-91a8-ada6f1cc33a2" providerId="ADAL" clId="{397AF138-E43C-8547-AA96-F5D5254651BA}" dt="2021-12-10T00:20:07.209" v="4455" actId="478"/>
          <ac:spMkLst>
            <pc:docMk/>
            <pc:sldMk cId="3341012845" sldId="414"/>
            <ac:spMk id="7" creationId="{C12C5AC6-293B-5748-877B-9AB370E11BB9}"/>
          </ac:spMkLst>
        </pc:spChg>
        <pc:spChg chg="add mod">
          <ac:chgData name="Mariah Helgeson" userId="51b1bd1c-374c-4333-91a8-ada6f1cc33a2" providerId="ADAL" clId="{397AF138-E43C-8547-AA96-F5D5254651BA}" dt="2021-12-10T00:20:07.640" v="4456"/>
          <ac:spMkLst>
            <pc:docMk/>
            <pc:sldMk cId="3341012845" sldId="414"/>
            <ac:spMk id="8" creationId="{3B96BCA3-FA70-4540-B862-F54A37494F58}"/>
          </ac:spMkLst>
        </pc:spChg>
        <pc:spChg chg="add mod">
          <ac:chgData name="Mariah Helgeson" userId="51b1bd1c-374c-4333-91a8-ada6f1cc33a2" providerId="ADAL" clId="{397AF138-E43C-8547-AA96-F5D5254651BA}" dt="2021-12-10T00:20:07.640" v="4456"/>
          <ac:spMkLst>
            <pc:docMk/>
            <pc:sldMk cId="3341012845" sldId="414"/>
            <ac:spMk id="9" creationId="{C05F1F03-3AE0-984B-B95C-5CBCD00DFF9C}"/>
          </ac:spMkLst>
        </pc:spChg>
      </pc:sldChg>
      <pc:sldChg chg="addSp delSp modSp mod modClrScheme chgLayout">
        <pc:chgData name="Mariah Helgeson" userId="51b1bd1c-374c-4333-91a8-ada6f1cc33a2" providerId="ADAL" clId="{397AF138-E43C-8547-AA96-F5D5254651BA}" dt="2021-12-09T23:53:13.824" v="4118"/>
        <pc:sldMkLst>
          <pc:docMk/>
          <pc:sldMk cId="254331027" sldId="417"/>
        </pc:sldMkLst>
        <pc:spChg chg="del mod">
          <ac:chgData name="Mariah Helgeson" userId="51b1bd1c-374c-4333-91a8-ada6f1cc33a2" providerId="ADAL" clId="{397AF138-E43C-8547-AA96-F5D5254651BA}" dt="2021-12-09T22:15:02.200" v="1193"/>
          <ac:spMkLst>
            <pc:docMk/>
            <pc:sldMk cId="254331027" sldId="417"/>
            <ac:spMk id="2" creationId="{6FD4130B-A088-4960-AF4E-50E1D62F30FD}"/>
          </ac:spMkLst>
        </pc:spChg>
        <pc:spChg chg="add mod ord">
          <ac:chgData name="Mariah Helgeson" userId="51b1bd1c-374c-4333-91a8-ada6f1cc33a2" providerId="ADAL" clId="{397AF138-E43C-8547-AA96-F5D5254651BA}" dt="2021-12-09T23:53:02.232" v="4117" actId="14100"/>
          <ac:spMkLst>
            <pc:docMk/>
            <pc:sldMk cId="254331027" sldId="417"/>
            <ac:spMk id="4" creationId="{3A71FAE3-1D03-7141-A345-0461B6A1150C}"/>
          </ac:spMkLst>
        </pc:spChg>
        <pc:spChg chg="add mod ord">
          <ac:chgData name="Mariah Helgeson" userId="51b1bd1c-374c-4333-91a8-ada6f1cc33a2" providerId="ADAL" clId="{397AF138-E43C-8547-AA96-F5D5254651BA}" dt="2021-12-09T22:15:00.414" v="1191" actId="1076"/>
          <ac:spMkLst>
            <pc:docMk/>
            <pc:sldMk cId="254331027" sldId="417"/>
            <ac:spMk id="5" creationId="{158FD5AE-5C6C-A048-9EE1-079DF7551558}"/>
          </ac:spMkLst>
        </pc:spChg>
        <pc:spChg chg="add mod">
          <ac:chgData name="Mariah Helgeson" userId="51b1bd1c-374c-4333-91a8-ada6f1cc33a2" providerId="ADAL" clId="{397AF138-E43C-8547-AA96-F5D5254651BA}" dt="2021-12-09T23:53:13.824" v="4118"/>
          <ac:spMkLst>
            <pc:docMk/>
            <pc:sldMk cId="254331027" sldId="417"/>
            <ac:spMk id="6" creationId="{1D0F2797-85B8-AF46-87EE-BDA5B6677C36}"/>
          </ac:spMkLst>
        </pc:spChg>
        <pc:spChg chg="add mod">
          <ac:chgData name="Mariah Helgeson" userId="51b1bd1c-374c-4333-91a8-ada6f1cc33a2" providerId="ADAL" clId="{397AF138-E43C-8547-AA96-F5D5254651BA}" dt="2021-12-09T23:53:13.824" v="4118"/>
          <ac:spMkLst>
            <pc:docMk/>
            <pc:sldMk cId="254331027" sldId="417"/>
            <ac:spMk id="7" creationId="{F23E093C-7958-7A49-BF92-32CA8E289492}"/>
          </ac:spMkLst>
        </pc:spChg>
        <pc:picChg chg="del">
          <ac:chgData name="Mariah Helgeson" userId="51b1bd1c-374c-4333-91a8-ada6f1cc33a2" providerId="ADAL" clId="{397AF138-E43C-8547-AA96-F5D5254651BA}" dt="2021-12-09T19:19:23.872" v="71" actId="478"/>
          <ac:picMkLst>
            <pc:docMk/>
            <pc:sldMk cId="254331027" sldId="417"/>
            <ac:picMk id="5" creationId="{046FA418-91D3-4001-9693-52761BE14EAF}"/>
          </ac:picMkLst>
        </pc:picChg>
      </pc:sldChg>
      <pc:sldChg chg="addSp delSp modSp mod">
        <pc:chgData name="Mariah Helgeson" userId="51b1bd1c-374c-4333-91a8-ada6f1cc33a2" providerId="ADAL" clId="{397AF138-E43C-8547-AA96-F5D5254651BA}" dt="2021-12-10T00:53:04.011" v="4627"/>
        <pc:sldMkLst>
          <pc:docMk/>
          <pc:sldMk cId="2183571099" sldId="418"/>
        </pc:sldMkLst>
        <pc:spChg chg="add del mod">
          <ac:chgData name="Mariah Helgeson" userId="51b1bd1c-374c-4333-91a8-ada6f1cc33a2" providerId="ADAL" clId="{397AF138-E43C-8547-AA96-F5D5254651BA}" dt="2021-12-10T00:25:16.623" v="4550" actId="478"/>
          <ac:spMkLst>
            <pc:docMk/>
            <pc:sldMk cId="2183571099" sldId="418"/>
            <ac:spMk id="4" creationId="{E9F313B8-4303-F84E-A41C-115ED5AC9326}"/>
          </ac:spMkLst>
        </pc:spChg>
        <pc:spChg chg="add del mod">
          <ac:chgData name="Mariah Helgeson" userId="51b1bd1c-374c-4333-91a8-ada6f1cc33a2" providerId="ADAL" clId="{397AF138-E43C-8547-AA96-F5D5254651BA}" dt="2021-12-10T00:25:16.623" v="4550" actId="478"/>
          <ac:spMkLst>
            <pc:docMk/>
            <pc:sldMk cId="2183571099" sldId="418"/>
            <ac:spMk id="5" creationId="{34DF47DE-5C46-664E-9173-8BACF49A25A2}"/>
          </ac:spMkLst>
        </pc:spChg>
        <pc:spChg chg="add del mod">
          <ac:chgData name="Mariah Helgeson" userId="51b1bd1c-374c-4333-91a8-ada6f1cc33a2" providerId="ADAL" clId="{397AF138-E43C-8547-AA96-F5D5254651BA}" dt="2021-12-10T00:25:16.623" v="4550" actId="478"/>
          <ac:spMkLst>
            <pc:docMk/>
            <pc:sldMk cId="2183571099" sldId="418"/>
            <ac:spMk id="7" creationId="{AB4BA16E-8774-8749-ACDF-82DAECE9D58C}"/>
          </ac:spMkLst>
        </pc:spChg>
        <pc:spChg chg="add mod">
          <ac:chgData name="Mariah Helgeson" userId="51b1bd1c-374c-4333-91a8-ada6f1cc33a2" providerId="ADAL" clId="{397AF138-E43C-8547-AA96-F5D5254651BA}" dt="2021-12-10T00:25:16.981" v="4551"/>
          <ac:spMkLst>
            <pc:docMk/>
            <pc:sldMk cId="2183571099" sldId="418"/>
            <ac:spMk id="8" creationId="{AE967882-4465-274C-A83F-9F5E8E99937C}"/>
          </ac:spMkLst>
        </pc:spChg>
        <pc:spChg chg="add mod">
          <ac:chgData name="Mariah Helgeson" userId="51b1bd1c-374c-4333-91a8-ada6f1cc33a2" providerId="ADAL" clId="{397AF138-E43C-8547-AA96-F5D5254651BA}" dt="2021-12-10T00:25:16.981" v="4551"/>
          <ac:spMkLst>
            <pc:docMk/>
            <pc:sldMk cId="2183571099" sldId="418"/>
            <ac:spMk id="9" creationId="{83DFFE8B-C112-094B-A912-730D4211125D}"/>
          </ac:spMkLst>
        </pc:spChg>
        <pc:spChg chg="add mod">
          <ac:chgData name="Mariah Helgeson" userId="51b1bd1c-374c-4333-91a8-ada6f1cc33a2" providerId="ADAL" clId="{397AF138-E43C-8547-AA96-F5D5254651BA}" dt="2021-12-10T00:25:16.981" v="4551"/>
          <ac:spMkLst>
            <pc:docMk/>
            <pc:sldMk cId="2183571099" sldId="418"/>
            <ac:spMk id="10" creationId="{E5F26AA0-DEAB-B545-9E42-4A7062440224}"/>
          </ac:spMkLst>
        </pc:spChg>
        <pc:spChg chg="add mod">
          <ac:chgData name="Mariah Helgeson" userId="51b1bd1c-374c-4333-91a8-ada6f1cc33a2" providerId="ADAL" clId="{397AF138-E43C-8547-AA96-F5D5254651BA}" dt="2021-12-10T00:53:04.011" v="4627"/>
          <ac:spMkLst>
            <pc:docMk/>
            <pc:sldMk cId="2183571099" sldId="418"/>
            <ac:spMk id="11" creationId="{AC6CDA79-656E-F740-B2D4-C957F7773936}"/>
          </ac:spMkLst>
        </pc:spChg>
        <pc:picChg chg="del">
          <ac:chgData name="Mariah Helgeson" userId="51b1bd1c-374c-4333-91a8-ada6f1cc33a2" providerId="ADAL" clId="{397AF138-E43C-8547-AA96-F5D5254651BA}" dt="2021-12-09T19:19:12.185" v="66" actId="478"/>
          <ac:picMkLst>
            <pc:docMk/>
            <pc:sldMk cId="2183571099" sldId="418"/>
            <ac:picMk id="5" creationId="{046FA418-91D3-4001-9693-52761BE14EAF}"/>
          </ac:picMkLst>
        </pc:picChg>
      </pc:sldChg>
      <pc:sldChg chg="addSp delSp modSp mod">
        <pc:chgData name="Mariah Helgeson" userId="51b1bd1c-374c-4333-91a8-ada6f1cc33a2" providerId="ADAL" clId="{397AF138-E43C-8547-AA96-F5D5254651BA}" dt="2021-12-10T01:57:38.885" v="5121" actId="20577"/>
        <pc:sldMkLst>
          <pc:docMk/>
          <pc:sldMk cId="754204059" sldId="420"/>
        </pc:sldMkLst>
        <pc:spChg chg="mod">
          <ac:chgData name="Mariah Helgeson" userId="51b1bd1c-374c-4333-91a8-ada6f1cc33a2" providerId="ADAL" clId="{397AF138-E43C-8547-AA96-F5D5254651BA}" dt="2021-12-10T01:57:38.885" v="5121" actId="20577"/>
          <ac:spMkLst>
            <pc:docMk/>
            <pc:sldMk cId="754204059" sldId="420"/>
            <ac:spMk id="3" creationId="{6CD48474-9175-43DE-8BD2-D6EA8298841A}"/>
          </ac:spMkLst>
        </pc:spChg>
        <pc:spChg chg="mod">
          <ac:chgData name="Mariah Helgeson" userId="51b1bd1c-374c-4333-91a8-ada6f1cc33a2" providerId="ADAL" clId="{397AF138-E43C-8547-AA96-F5D5254651BA}" dt="2021-12-09T21:53:10.713" v="160" actId="113"/>
          <ac:spMkLst>
            <pc:docMk/>
            <pc:sldMk cId="754204059" sldId="420"/>
            <ac:spMk id="4" creationId="{DA9AE528-3F27-4197-838B-B7088F2E5605}"/>
          </ac:spMkLst>
        </pc:spChg>
        <pc:spChg chg="del">
          <ac:chgData name="Mariah Helgeson" userId="51b1bd1c-374c-4333-91a8-ada6f1cc33a2" providerId="ADAL" clId="{397AF138-E43C-8547-AA96-F5D5254651BA}" dt="2021-12-09T23:34:02.153" v="3978" actId="478"/>
          <ac:spMkLst>
            <pc:docMk/>
            <pc:sldMk cId="754204059" sldId="420"/>
            <ac:spMk id="5" creationId="{8320D2D2-61FB-4EAF-9E65-DAC8B833D158}"/>
          </ac:spMkLst>
        </pc:spChg>
        <pc:spChg chg="add del mod">
          <ac:chgData name="Mariah Helgeson" userId="51b1bd1c-374c-4333-91a8-ada6f1cc33a2" providerId="ADAL" clId="{397AF138-E43C-8547-AA96-F5D5254651BA}" dt="2021-12-09T23:34:04.280" v="3979" actId="478"/>
          <ac:spMkLst>
            <pc:docMk/>
            <pc:sldMk cId="754204059" sldId="420"/>
            <ac:spMk id="6" creationId="{017FF9DC-A366-6A47-A7D5-FC97EACEAD36}"/>
          </ac:spMkLst>
        </pc:spChg>
        <pc:spChg chg="add del mod">
          <ac:chgData name="Mariah Helgeson" userId="51b1bd1c-374c-4333-91a8-ada6f1cc33a2" providerId="ADAL" clId="{397AF138-E43C-8547-AA96-F5D5254651BA}" dt="2021-12-09T19:10:50.499" v="8"/>
          <ac:spMkLst>
            <pc:docMk/>
            <pc:sldMk cId="754204059" sldId="420"/>
            <ac:spMk id="6" creationId="{1473FCCE-57F3-9040-BF62-6F587A916177}"/>
          </ac:spMkLst>
        </pc:spChg>
        <pc:spChg chg="add del mod">
          <ac:chgData name="Mariah Helgeson" userId="51b1bd1c-374c-4333-91a8-ada6f1cc33a2" providerId="ADAL" clId="{397AF138-E43C-8547-AA96-F5D5254651BA}" dt="2021-12-09T23:37:13.492" v="3999" actId="478"/>
          <ac:spMkLst>
            <pc:docMk/>
            <pc:sldMk cId="754204059" sldId="420"/>
            <ac:spMk id="7" creationId="{1640BCE4-D662-8D4B-9E9B-C573A26D5B7C}"/>
          </ac:spMkLst>
        </pc:spChg>
        <pc:spChg chg="add del mod">
          <ac:chgData name="Mariah Helgeson" userId="51b1bd1c-374c-4333-91a8-ada6f1cc33a2" providerId="ADAL" clId="{397AF138-E43C-8547-AA96-F5D5254651BA}" dt="2021-12-09T23:37:13.492" v="3999" actId="478"/>
          <ac:spMkLst>
            <pc:docMk/>
            <pc:sldMk cId="754204059" sldId="420"/>
            <ac:spMk id="8" creationId="{CDEA10B8-0518-D241-8F42-E42E32170C72}"/>
          </ac:spMkLst>
        </pc:spChg>
        <pc:spChg chg="add del mod">
          <ac:chgData name="Mariah Helgeson" userId="51b1bd1c-374c-4333-91a8-ada6f1cc33a2" providerId="ADAL" clId="{397AF138-E43C-8547-AA96-F5D5254651BA}" dt="2021-12-10T00:20:59.051" v="4469" actId="478"/>
          <ac:spMkLst>
            <pc:docMk/>
            <pc:sldMk cId="754204059" sldId="420"/>
            <ac:spMk id="9" creationId="{8EEC1CA5-8A29-E240-8DBD-52A172C710F0}"/>
          </ac:spMkLst>
        </pc:spChg>
        <pc:spChg chg="add del mod">
          <ac:chgData name="Mariah Helgeson" userId="51b1bd1c-374c-4333-91a8-ada6f1cc33a2" providerId="ADAL" clId="{397AF138-E43C-8547-AA96-F5D5254651BA}" dt="2021-12-10T00:20:59.051" v="4469" actId="478"/>
          <ac:spMkLst>
            <pc:docMk/>
            <pc:sldMk cId="754204059" sldId="420"/>
            <ac:spMk id="10" creationId="{FDD473F5-7B25-6B4B-8CBB-10D792061AC6}"/>
          </ac:spMkLst>
        </pc:spChg>
        <pc:spChg chg="add del mod">
          <ac:chgData name="Mariah Helgeson" userId="51b1bd1c-374c-4333-91a8-ada6f1cc33a2" providerId="ADAL" clId="{397AF138-E43C-8547-AA96-F5D5254651BA}" dt="2021-12-10T00:20:59.051" v="4469" actId="478"/>
          <ac:spMkLst>
            <pc:docMk/>
            <pc:sldMk cId="754204059" sldId="420"/>
            <ac:spMk id="11" creationId="{2659B133-FD60-6247-8456-95CFB02121C0}"/>
          </ac:spMkLst>
        </pc:spChg>
        <pc:spChg chg="add mod">
          <ac:chgData name="Mariah Helgeson" userId="51b1bd1c-374c-4333-91a8-ada6f1cc33a2" providerId="ADAL" clId="{397AF138-E43C-8547-AA96-F5D5254651BA}" dt="2021-12-10T00:20:59.404" v="4470"/>
          <ac:spMkLst>
            <pc:docMk/>
            <pc:sldMk cId="754204059" sldId="420"/>
            <ac:spMk id="12" creationId="{111482BB-7EA3-A741-9DF6-842FDD8B4339}"/>
          </ac:spMkLst>
        </pc:spChg>
        <pc:spChg chg="add mod">
          <ac:chgData name="Mariah Helgeson" userId="51b1bd1c-374c-4333-91a8-ada6f1cc33a2" providerId="ADAL" clId="{397AF138-E43C-8547-AA96-F5D5254651BA}" dt="2021-12-10T00:20:59.404" v="4470"/>
          <ac:spMkLst>
            <pc:docMk/>
            <pc:sldMk cId="754204059" sldId="420"/>
            <ac:spMk id="13" creationId="{496F4931-A807-1A49-9CA5-5B09E78C3124}"/>
          </ac:spMkLst>
        </pc:spChg>
        <pc:spChg chg="add mod">
          <ac:chgData name="Mariah Helgeson" userId="51b1bd1c-374c-4333-91a8-ada6f1cc33a2" providerId="ADAL" clId="{397AF138-E43C-8547-AA96-F5D5254651BA}" dt="2021-12-10T00:20:59.404" v="4470"/>
          <ac:spMkLst>
            <pc:docMk/>
            <pc:sldMk cId="754204059" sldId="420"/>
            <ac:spMk id="14" creationId="{495473D8-E650-1B43-80AB-63F4E20F7EBB}"/>
          </ac:spMkLst>
        </pc:spChg>
      </pc:sldChg>
      <pc:sldChg chg="addSp delSp modSp mod">
        <pc:chgData name="Mariah Helgeson" userId="51b1bd1c-374c-4333-91a8-ada6f1cc33a2" providerId="ADAL" clId="{397AF138-E43C-8547-AA96-F5D5254651BA}" dt="2021-12-10T00:16:02.202" v="4365"/>
        <pc:sldMkLst>
          <pc:docMk/>
          <pc:sldMk cId="3727561546" sldId="421"/>
        </pc:sldMkLst>
        <pc:spChg chg="mod">
          <ac:chgData name="Mariah Helgeson" userId="51b1bd1c-374c-4333-91a8-ada6f1cc33a2" providerId="ADAL" clId="{397AF138-E43C-8547-AA96-F5D5254651BA}" dt="2021-12-09T21:53:20.959" v="163" actId="113"/>
          <ac:spMkLst>
            <pc:docMk/>
            <pc:sldMk cId="3727561546" sldId="421"/>
            <ac:spMk id="2" creationId="{4B9C9E45-F314-4673-8928-CB2FAAA0020D}"/>
          </ac:spMkLst>
        </pc:spChg>
        <pc:spChg chg="mod">
          <ac:chgData name="Mariah Helgeson" userId="51b1bd1c-374c-4333-91a8-ada6f1cc33a2" providerId="ADAL" clId="{397AF138-E43C-8547-AA96-F5D5254651BA}" dt="2021-12-09T21:53:25.061" v="164" actId="113"/>
          <ac:spMkLst>
            <pc:docMk/>
            <pc:sldMk cId="3727561546" sldId="421"/>
            <ac:spMk id="3" creationId="{742FF0FD-AF28-42B6-A3CB-CEC4BD2A718C}"/>
          </ac:spMkLst>
        </pc:spChg>
        <pc:spChg chg="del">
          <ac:chgData name="Mariah Helgeson" userId="51b1bd1c-374c-4333-91a8-ada6f1cc33a2" providerId="ADAL" clId="{397AF138-E43C-8547-AA96-F5D5254651BA}" dt="2021-12-09T23:35:30.966" v="3986" actId="478"/>
          <ac:spMkLst>
            <pc:docMk/>
            <pc:sldMk cId="3727561546" sldId="421"/>
            <ac:spMk id="4" creationId="{7E8BC104-715E-49DE-9E20-0ECBBBBB439D}"/>
          </ac:spMkLst>
        </pc:spChg>
        <pc:spChg chg="add del mod">
          <ac:chgData name="Mariah Helgeson" userId="51b1bd1c-374c-4333-91a8-ada6f1cc33a2" providerId="ADAL" clId="{397AF138-E43C-8547-AA96-F5D5254651BA}" dt="2021-12-10T00:16:01.843" v="4364" actId="478"/>
          <ac:spMkLst>
            <pc:docMk/>
            <pc:sldMk cId="3727561546" sldId="421"/>
            <ac:spMk id="5" creationId="{916614B2-A482-3244-A835-6368E32ACD3F}"/>
          </ac:spMkLst>
        </pc:spChg>
        <pc:spChg chg="add del mod">
          <ac:chgData name="Mariah Helgeson" userId="51b1bd1c-374c-4333-91a8-ada6f1cc33a2" providerId="ADAL" clId="{397AF138-E43C-8547-AA96-F5D5254651BA}" dt="2021-12-10T00:16:01.843" v="4364" actId="478"/>
          <ac:spMkLst>
            <pc:docMk/>
            <pc:sldMk cId="3727561546" sldId="421"/>
            <ac:spMk id="6" creationId="{4F8433E6-3C98-6E4D-A280-95010019FCFA}"/>
          </ac:spMkLst>
        </pc:spChg>
        <pc:spChg chg="add mod">
          <ac:chgData name="Mariah Helgeson" userId="51b1bd1c-374c-4333-91a8-ada6f1cc33a2" providerId="ADAL" clId="{397AF138-E43C-8547-AA96-F5D5254651BA}" dt="2021-12-10T00:16:02.202" v="4365"/>
          <ac:spMkLst>
            <pc:docMk/>
            <pc:sldMk cId="3727561546" sldId="421"/>
            <ac:spMk id="7" creationId="{FAC201D8-4417-0D4C-94B6-232DE8C923C3}"/>
          </ac:spMkLst>
        </pc:spChg>
        <pc:spChg chg="add mod">
          <ac:chgData name="Mariah Helgeson" userId="51b1bd1c-374c-4333-91a8-ada6f1cc33a2" providerId="ADAL" clId="{397AF138-E43C-8547-AA96-F5D5254651BA}" dt="2021-12-10T00:16:02.202" v="4365"/>
          <ac:spMkLst>
            <pc:docMk/>
            <pc:sldMk cId="3727561546" sldId="421"/>
            <ac:spMk id="8" creationId="{4A5F6FD0-7BFB-FC4D-B19D-402896C7A850}"/>
          </ac:spMkLst>
        </pc:spChg>
      </pc:sldChg>
      <pc:sldChg chg="addSp delSp modSp mod">
        <pc:chgData name="Mariah Helgeson" userId="51b1bd1c-374c-4333-91a8-ada6f1cc33a2" providerId="ADAL" clId="{397AF138-E43C-8547-AA96-F5D5254651BA}" dt="2021-12-10T00:15:58.523" v="4363"/>
        <pc:sldMkLst>
          <pc:docMk/>
          <pc:sldMk cId="1557687020" sldId="422"/>
        </pc:sldMkLst>
        <pc:spChg chg="del">
          <ac:chgData name="Mariah Helgeson" userId="51b1bd1c-374c-4333-91a8-ada6f1cc33a2" providerId="ADAL" clId="{397AF138-E43C-8547-AA96-F5D5254651BA}" dt="2021-12-09T23:35:28.228" v="3984" actId="478"/>
          <ac:spMkLst>
            <pc:docMk/>
            <pc:sldMk cId="1557687020" sldId="422"/>
            <ac:spMk id="2" creationId="{FC9C38A4-19D8-4DBC-870E-28D876506A43}"/>
          </ac:spMkLst>
        </pc:spChg>
        <pc:spChg chg="add del mod">
          <ac:chgData name="Mariah Helgeson" userId="51b1bd1c-374c-4333-91a8-ada6f1cc33a2" providerId="ADAL" clId="{397AF138-E43C-8547-AA96-F5D5254651BA}" dt="2021-12-09T19:09:40.536" v="1" actId="478"/>
          <ac:spMkLst>
            <pc:docMk/>
            <pc:sldMk cId="1557687020" sldId="422"/>
            <ac:spMk id="3" creationId="{828FAE84-CCA1-CF4C-A26B-CAF12C74A601}"/>
          </ac:spMkLst>
        </pc:spChg>
        <pc:spChg chg="mod">
          <ac:chgData name="Mariah Helgeson" userId="51b1bd1c-374c-4333-91a8-ada6f1cc33a2" providerId="ADAL" clId="{397AF138-E43C-8547-AA96-F5D5254651BA}" dt="2021-12-09T21:53:17.024" v="162" actId="113"/>
          <ac:spMkLst>
            <pc:docMk/>
            <pc:sldMk cId="1557687020" sldId="422"/>
            <ac:spMk id="4" creationId="{C0B24DD5-BC02-4AC6-8492-B171FFA5259B}"/>
          </ac:spMkLst>
        </pc:spChg>
        <pc:spChg chg="add del mod">
          <ac:chgData name="Mariah Helgeson" userId="51b1bd1c-374c-4333-91a8-ada6f1cc33a2" providerId="ADAL" clId="{397AF138-E43C-8547-AA96-F5D5254651BA}" dt="2021-12-10T00:15:58.170" v="4362" actId="478"/>
          <ac:spMkLst>
            <pc:docMk/>
            <pc:sldMk cId="1557687020" sldId="422"/>
            <ac:spMk id="7" creationId="{9C1994FA-BB61-C04F-B721-41474B590507}"/>
          </ac:spMkLst>
        </pc:spChg>
        <pc:spChg chg="add del mod">
          <ac:chgData name="Mariah Helgeson" userId="51b1bd1c-374c-4333-91a8-ada6f1cc33a2" providerId="ADAL" clId="{397AF138-E43C-8547-AA96-F5D5254651BA}" dt="2021-12-10T00:15:58.170" v="4362" actId="478"/>
          <ac:spMkLst>
            <pc:docMk/>
            <pc:sldMk cId="1557687020" sldId="422"/>
            <ac:spMk id="8" creationId="{DBC13F39-3C5E-1B48-A0E6-D3C92CC77C70}"/>
          </ac:spMkLst>
        </pc:spChg>
        <pc:spChg chg="add mod">
          <ac:chgData name="Mariah Helgeson" userId="51b1bd1c-374c-4333-91a8-ada6f1cc33a2" providerId="ADAL" clId="{397AF138-E43C-8547-AA96-F5D5254651BA}" dt="2021-12-10T00:15:58.523" v="4363"/>
          <ac:spMkLst>
            <pc:docMk/>
            <pc:sldMk cId="1557687020" sldId="422"/>
            <ac:spMk id="9" creationId="{207608A6-88EE-814C-B52F-186C192C9EAE}"/>
          </ac:spMkLst>
        </pc:spChg>
        <pc:spChg chg="add mod">
          <ac:chgData name="Mariah Helgeson" userId="51b1bd1c-374c-4333-91a8-ada6f1cc33a2" providerId="ADAL" clId="{397AF138-E43C-8547-AA96-F5D5254651BA}" dt="2021-12-10T00:15:58.523" v="4363"/>
          <ac:spMkLst>
            <pc:docMk/>
            <pc:sldMk cId="1557687020" sldId="422"/>
            <ac:spMk id="10" creationId="{9474A236-A4E3-9D49-87D3-147032C63B62}"/>
          </ac:spMkLst>
        </pc:spChg>
      </pc:sldChg>
      <pc:sldChg chg="addSp delSp modSp mod">
        <pc:chgData name="Mariah Helgeson" userId="51b1bd1c-374c-4333-91a8-ada6f1cc33a2" providerId="ADAL" clId="{397AF138-E43C-8547-AA96-F5D5254651BA}" dt="2021-12-10T01:29:30.038" v="4810" actId="20577"/>
        <pc:sldMkLst>
          <pc:docMk/>
          <pc:sldMk cId="1599953684" sldId="423"/>
        </pc:sldMkLst>
        <pc:spChg chg="mod">
          <ac:chgData name="Mariah Helgeson" userId="51b1bd1c-374c-4333-91a8-ada6f1cc33a2" providerId="ADAL" clId="{397AF138-E43C-8547-AA96-F5D5254651BA}" dt="2021-12-10T01:29:30.038" v="4810" actId="20577"/>
          <ac:spMkLst>
            <pc:docMk/>
            <pc:sldMk cId="1599953684" sldId="423"/>
            <ac:spMk id="3" creationId="{6CD48474-9175-43DE-8BD2-D6EA8298841A}"/>
          </ac:spMkLst>
        </pc:spChg>
        <pc:spChg chg="mod">
          <ac:chgData name="Mariah Helgeson" userId="51b1bd1c-374c-4333-91a8-ada6f1cc33a2" providerId="ADAL" clId="{397AF138-E43C-8547-AA96-F5D5254651BA}" dt="2021-12-10T00:14:53.758" v="4349" actId="1076"/>
          <ac:spMkLst>
            <pc:docMk/>
            <pc:sldMk cId="1599953684" sldId="423"/>
            <ac:spMk id="4" creationId="{2BAC6FC0-7DCC-4D15-B809-B4C074B69917}"/>
          </ac:spMkLst>
        </pc:spChg>
        <pc:spChg chg="del">
          <ac:chgData name="Mariah Helgeson" userId="51b1bd1c-374c-4333-91a8-ada6f1cc33a2" providerId="ADAL" clId="{397AF138-E43C-8547-AA96-F5D5254651BA}" dt="2021-12-09T23:34:07.033" v="3980" actId="478"/>
          <ac:spMkLst>
            <pc:docMk/>
            <pc:sldMk cId="1599953684" sldId="423"/>
            <ac:spMk id="5" creationId="{C9642570-1D78-431F-87C3-C21FAFE428BD}"/>
          </ac:spMkLst>
        </pc:spChg>
        <pc:spChg chg="add del mod">
          <ac:chgData name="Mariah Helgeson" userId="51b1bd1c-374c-4333-91a8-ada6f1cc33a2" providerId="ADAL" clId="{397AF138-E43C-8547-AA96-F5D5254651BA}" dt="2021-12-09T23:37:18.732" v="4001" actId="478"/>
          <ac:spMkLst>
            <pc:docMk/>
            <pc:sldMk cId="1599953684" sldId="423"/>
            <ac:spMk id="7" creationId="{AC1C1CB2-9BFA-C545-B055-304E7F4B75AD}"/>
          </ac:spMkLst>
        </pc:spChg>
        <pc:spChg chg="add del mod">
          <ac:chgData name="Mariah Helgeson" userId="51b1bd1c-374c-4333-91a8-ada6f1cc33a2" providerId="ADAL" clId="{397AF138-E43C-8547-AA96-F5D5254651BA}" dt="2021-12-09T23:37:18.732" v="4001" actId="478"/>
          <ac:spMkLst>
            <pc:docMk/>
            <pc:sldMk cId="1599953684" sldId="423"/>
            <ac:spMk id="8" creationId="{7A9FC0FC-4F0B-C841-B942-C6E3B13BF47A}"/>
          </ac:spMkLst>
        </pc:spChg>
        <pc:spChg chg="del">
          <ac:chgData name="Mariah Helgeson" userId="51b1bd1c-374c-4333-91a8-ada6f1cc33a2" providerId="ADAL" clId="{397AF138-E43C-8547-AA96-F5D5254651BA}" dt="2021-12-09T19:14:53.813" v="19" actId="478"/>
          <ac:spMkLst>
            <pc:docMk/>
            <pc:sldMk cId="1599953684" sldId="423"/>
            <ac:spMk id="8" creationId="{83DE97FD-6C68-4DC0-94AF-4FCAF0DB282A}"/>
          </ac:spMkLst>
        </pc:spChg>
        <pc:spChg chg="add del mod">
          <ac:chgData name="Mariah Helgeson" userId="51b1bd1c-374c-4333-91a8-ada6f1cc33a2" providerId="ADAL" clId="{397AF138-E43C-8547-AA96-F5D5254651BA}" dt="2021-12-10T00:14:58.692" v="4350" actId="478"/>
          <ac:spMkLst>
            <pc:docMk/>
            <pc:sldMk cId="1599953684" sldId="423"/>
            <ac:spMk id="9" creationId="{BEA0C051-BDF4-844F-A3BB-5EAAC63AFB2C}"/>
          </ac:spMkLst>
        </pc:spChg>
        <pc:spChg chg="add del mod">
          <ac:chgData name="Mariah Helgeson" userId="51b1bd1c-374c-4333-91a8-ada6f1cc33a2" providerId="ADAL" clId="{397AF138-E43C-8547-AA96-F5D5254651BA}" dt="2021-12-10T00:14:58.692" v="4350" actId="478"/>
          <ac:spMkLst>
            <pc:docMk/>
            <pc:sldMk cId="1599953684" sldId="423"/>
            <ac:spMk id="10" creationId="{B645C771-5486-2844-87EA-95740589A0D7}"/>
          </ac:spMkLst>
        </pc:spChg>
        <pc:spChg chg="add del mod">
          <ac:chgData name="Mariah Helgeson" userId="51b1bd1c-374c-4333-91a8-ada6f1cc33a2" providerId="ADAL" clId="{397AF138-E43C-8547-AA96-F5D5254651BA}" dt="2021-12-10T00:14:58.692" v="4350" actId="478"/>
          <ac:spMkLst>
            <pc:docMk/>
            <pc:sldMk cId="1599953684" sldId="423"/>
            <ac:spMk id="11" creationId="{4F68C3D4-88E3-B848-8B13-E0E78FFAE46E}"/>
          </ac:spMkLst>
        </pc:spChg>
        <pc:spChg chg="add del mod">
          <ac:chgData name="Mariah Helgeson" userId="51b1bd1c-374c-4333-91a8-ada6f1cc33a2" providerId="ADAL" clId="{397AF138-E43C-8547-AA96-F5D5254651BA}" dt="2021-12-10T00:21:03.082" v="4471" actId="478"/>
          <ac:spMkLst>
            <pc:docMk/>
            <pc:sldMk cId="1599953684" sldId="423"/>
            <ac:spMk id="12" creationId="{4E394E73-56EB-7541-8FB4-A43D2BF1B043}"/>
          </ac:spMkLst>
        </pc:spChg>
        <pc:spChg chg="add del mod">
          <ac:chgData name="Mariah Helgeson" userId="51b1bd1c-374c-4333-91a8-ada6f1cc33a2" providerId="ADAL" clId="{397AF138-E43C-8547-AA96-F5D5254651BA}" dt="2021-12-10T00:21:03.082" v="4471" actId="478"/>
          <ac:spMkLst>
            <pc:docMk/>
            <pc:sldMk cId="1599953684" sldId="423"/>
            <ac:spMk id="13" creationId="{2892DE64-5A39-4C4D-BA61-DBB9BAF281FA}"/>
          </ac:spMkLst>
        </pc:spChg>
        <pc:spChg chg="add del mod">
          <ac:chgData name="Mariah Helgeson" userId="51b1bd1c-374c-4333-91a8-ada6f1cc33a2" providerId="ADAL" clId="{397AF138-E43C-8547-AA96-F5D5254651BA}" dt="2021-12-10T00:21:03.082" v="4471" actId="478"/>
          <ac:spMkLst>
            <pc:docMk/>
            <pc:sldMk cId="1599953684" sldId="423"/>
            <ac:spMk id="14" creationId="{A2E5A177-C500-9442-BE78-B62DFEDA9F66}"/>
          </ac:spMkLst>
        </pc:spChg>
        <pc:spChg chg="add mod">
          <ac:chgData name="Mariah Helgeson" userId="51b1bd1c-374c-4333-91a8-ada6f1cc33a2" providerId="ADAL" clId="{397AF138-E43C-8547-AA96-F5D5254651BA}" dt="2021-12-10T00:21:03.359" v="4472"/>
          <ac:spMkLst>
            <pc:docMk/>
            <pc:sldMk cId="1599953684" sldId="423"/>
            <ac:spMk id="15" creationId="{C77E85D3-8A45-084E-A29B-11593EC25DD1}"/>
          </ac:spMkLst>
        </pc:spChg>
        <pc:spChg chg="add mod">
          <ac:chgData name="Mariah Helgeson" userId="51b1bd1c-374c-4333-91a8-ada6f1cc33a2" providerId="ADAL" clId="{397AF138-E43C-8547-AA96-F5D5254651BA}" dt="2021-12-10T00:21:03.359" v="4472"/>
          <ac:spMkLst>
            <pc:docMk/>
            <pc:sldMk cId="1599953684" sldId="423"/>
            <ac:spMk id="16" creationId="{D3BC6001-A216-B74A-81FC-D4E5125622AB}"/>
          </ac:spMkLst>
        </pc:spChg>
        <pc:spChg chg="add mod">
          <ac:chgData name="Mariah Helgeson" userId="51b1bd1c-374c-4333-91a8-ada6f1cc33a2" providerId="ADAL" clId="{397AF138-E43C-8547-AA96-F5D5254651BA}" dt="2021-12-10T00:21:03.359" v="4472"/>
          <ac:spMkLst>
            <pc:docMk/>
            <pc:sldMk cId="1599953684" sldId="423"/>
            <ac:spMk id="17" creationId="{2F24C1FE-63A1-EF4F-BA5D-D24E2C4CD0A6}"/>
          </ac:spMkLst>
        </pc:spChg>
      </pc:sldChg>
      <pc:sldChg chg="addSp delSp modSp mod">
        <pc:chgData name="Mariah Helgeson" userId="51b1bd1c-374c-4333-91a8-ada6f1cc33a2" providerId="ADAL" clId="{397AF138-E43C-8547-AA96-F5D5254651BA}" dt="2021-12-10T00:16:28.629" v="4377"/>
        <pc:sldMkLst>
          <pc:docMk/>
          <pc:sldMk cId="1532743224" sldId="424"/>
        </pc:sldMkLst>
        <pc:spChg chg="del">
          <ac:chgData name="Mariah Helgeson" userId="51b1bd1c-374c-4333-91a8-ada6f1cc33a2" providerId="ADAL" clId="{397AF138-E43C-8547-AA96-F5D5254651BA}" dt="2021-12-09T23:38:36.761" v="4013" actId="478"/>
          <ac:spMkLst>
            <pc:docMk/>
            <pc:sldMk cId="1532743224" sldId="424"/>
            <ac:spMk id="4" creationId="{25F48618-E48F-48E9-BB19-896C32FE5031}"/>
          </ac:spMkLst>
        </pc:spChg>
        <pc:spChg chg="add del mod">
          <ac:chgData name="Mariah Helgeson" userId="51b1bd1c-374c-4333-91a8-ada6f1cc33a2" providerId="ADAL" clId="{397AF138-E43C-8547-AA96-F5D5254651BA}" dt="2021-12-10T00:16:28.207" v="4376" actId="478"/>
          <ac:spMkLst>
            <pc:docMk/>
            <pc:sldMk cId="1532743224" sldId="424"/>
            <ac:spMk id="6" creationId="{71215383-ACF3-8E48-99B3-57154A971F5A}"/>
          </ac:spMkLst>
        </pc:spChg>
        <pc:spChg chg="add del mod">
          <ac:chgData name="Mariah Helgeson" userId="51b1bd1c-374c-4333-91a8-ada6f1cc33a2" providerId="ADAL" clId="{397AF138-E43C-8547-AA96-F5D5254651BA}" dt="2021-12-10T00:16:28.207" v="4376" actId="478"/>
          <ac:spMkLst>
            <pc:docMk/>
            <pc:sldMk cId="1532743224" sldId="424"/>
            <ac:spMk id="7" creationId="{A97873BA-4732-874E-90B3-B801B7D8261D}"/>
          </ac:spMkLst>
        </pc:spChg>
        <pc:spChg chg="add mod">
          <ac:chgData name="Mariah Helgeson" userId="51b1bd1c-374c-4333-91a8-ada6f1cc33a2" providerId="ADAL" clId="{397AF138-E43C-8547-AA96-F5D5254651BA}" dt="2021-12-10T00:16:28.629" v="4377"/>
          <ac:spMkLst>
            <pc:docMk/>
            <pc:sldMk cId="1532743224" sldId="424"/>
            <ac:spMk id="8" creationId="{1B3A034E-11F4-4144-97EB-80E6000D3884}"/>
          </ac:spMkLst>
        </pc:spChg>
        <pc:spChg chg="add mod">
          <ac:chgData name="Mariah Helgeson" userId="51b1bd1c-374c-4333-91a8-ada6f1cc33a2" providerId="ADAL" clId="{397AF138-E43C-8547-AA96-F5D5254651BA}" dt="2021-12-10T00:16:28.629" v="4377"/>
          <ac:spMkLst>
            <pc:docMk/>
            <pc:sldMk cId="1532743224" sldId="424"/>
            <ac:spMk id="9" creationId="{AE8EF157-AD6D-BC46-A238-412618EBCB4F}"/>
          </ac:spMkLst>
        </pc:spChg>
      </pc:sldChg>
      <pc:sldChg chg="addSp delSp modSp mod">
        <pc:chgData name="Mariah Helgeson" userId="51b1bd1c-374c-4333-91a8-ada6f1cc33a2" providerId="ADAL" clId="{397AF138-E43C-8547-AA96-F5D5254651BA}" dt="2021-12-10T00:16:24.198" v="4375"/>
        <pc:sldMkLst>
          <pc:docMk/>
          <pc:sldMk cId="3692671898" sldId="425"/>
        </pc:sldMkLst>
        <pc:spChg chg="del">
          <ac:chgData name="Mariah Helgeson" userId="51b1bd1c-374c-4333-91a8-ada6f1cc33a2" providerId="ADAL" clId="{397AF138-E43C-8547-AA96-F5D5254651BA}" dt="2021-12-09T23:38:31.244" v="4011" actId="478"/>
          <ac:spMkLst>
            <pc:docMk/>
            <pc:sldMk cId="3692671898" sldId="425"/>
            <ac:spMk id="2" creationId="{35461496-FF92-47BE-9D31-ED2B954EDAA3}"/>
          </ac:spMkLst>
        </pc:spChg>
        <pc:spChg chg="add del mod">
          <ac:chgData name="Mariah Helgeson" userId="51b1bd1c-374c-4333-91a8-ada6f1cc33a2" providerId="ADAL" clId="{397AF138-E43C-8547-AA96-F5D5254651BA}" dt="2021-12-10T00:16:23.782" v="4374" actId="478"/>
          <ac:spMkLst>
            <pc:docMk/>
            <pc:sldMk cId="3692671898" sldId="425"/>
            <ac:spMk id="7" creationId="{4FAFA5AC-BDF4-9C4D-A2A9-BDCD4292B1AD}"/>
          </ac:spMkLst>
        </pc:spChg>
        <pc:spChg chg="add del mod">
          <ac:chgData name="Mariah Helgeson" userId="51b1bd1c-374c-4333-91a8-ada6f1cc33a2" providerId="ADAL" clId="{397AF138-E43C-8547-AA96-F5D5254651BA}" dt="2021-12-10T00:16:23.782" v="4374" actId="478"/>
          <ac:spMkLst>
            <pc:docMk/>
            <pc:sldMk cId="3692671898" sldId="425"/>
            <ac:spMk id="8" creationId="{15D620AE-B0CA-D14F-8846-926E1F58E348}"/>
          </ac:spMkLst>
        </pc:spChg>
        <pc:spChg chg="add mod">
          <ac:chgData name="Mariah Helgeson" userId="51b1bd1c-374c-4333-91a8-ada6f1cc33a2" providerId="ADAL" clId="{397AF138-E43C-8547-AA96-F5D5254651BA}" dt="2021-12-10T00:16:24.198" v="4375"/>
          <ac:spMkLst>
            <pc:docMk/>
            <pc:sldMk cId="3692671898" sldId="425"/>
            <ac:spMk id="9" creationId="{1D3B30D2-3908-A74F-B595-B8569E0D8500}"/>
          </ac:spMkLst>
        </pc:spChg>
        <pc:spChg chg="add mod">
          <ac:chgData name="Mariah Helgeson" userId="51b1bd1c-374c-4333-91a8-ada6f1cc33a2" providerId="ADAL" clId="{397AF138-E43C-8547-AA96-F5D5254651BA}" dt="2021-12-10T00:16:24.198" v="4375"/>
          <ac:spMkLst>
            <pc:docMk/>
            <pc:sldMk cId="3692671898" sldId="425"/>
            <ac:spMk id="10" creationId="{2319CD0A-CC3A-1141-A93A-DCA0A89FC984}"/>
          </ac:spMkLst>
        </pc:spChg>
      </pc:sldChg>
      <pc:sldChg chg="addSp delSp modSp mod">
        <pc:chgData name="Mariah Helgeson" userId="51b1bd1c-374c-4333-91a8-ada6f1cc33a2" providerId="ADAL" clId="{397AF138-E43C-8547-AA96-F5D5254651BA}" dt="2021-12-10T00:16:20.283" v="4373"/>
        <pc:sldMkLst>
          <pc:docMk/>
          <pc:sldMk cId="2679129705" sldId="426"/>
        </pc:sldMkLst>
        <pc:spChg chg="del">
          <ac:chgData name="Mariah Helgeson" userId="51b1bd1c-374c-4333-91a8-ada6f1cc33a2" providerId="ADAL" clId="{397AF138-E43C-8547-AA96-F5D5254651BA}" dt="2021-12-09T23:38:27.709" v="4009" actId="478"/>
          <ac:spMkLst>
            <pc:docMk/>
            <pc:sldMk cId="2679129705" sldId="426"/>
            <ac:spMk id="3" creationId="{C0F72D40-32F7-479D-AE91-C3317BEEFDDA}"/>
          </ac:spMkLst>
        </pc:spChg>
        <pc:spChg chg="add del mod">
          <ac:chgData name="Mariah Helgeson" userId="51b1bd1c-374c-4333-91a8-ada6f1cc33a2" providerId="ADAL" clId="{397AF138-E43C-8547-AA96-F5D5254651BA}" dt="2021-12-10T00:16:20.014" v="4372" actId="478"/>
          <ac:spMkLst>
            <pc:docMk/>
            <pc:sldMk cId="2679129705" sldId="426"/>
            <ac:spMk id="6" creationId="{65DDF22F-34BD-BE49-B75B-46F2B09B6786}"/>
          </ac:spMkLst>
        </pc:spChg>
        <pc:spChg chg="add del mod">
          <ac:chgData name="Mariah Helgeson" userId="51b1bd1c-374c-4333-91a8-ada6f1cc33a2" providerId="ADAL" clId="{397AF138-E43C-8547-AA96-F5D5254651BA}" dt="2021-12-10T00:16:20.014" v="4372" actId="478"/>
          <ac:spMkLst>
            <pc:docMk/>
            <pc:sldMk cId="2679129705" sldId="426"/>
            <ac:spMk id="7" creationId="{D94640BB-CA4E-2145-9849-E88D4BFC4399}"/>
          </ac:spMkLst>
        </pc:spChg>
        <pc:spChg chg="add mod">
          <ac:chgData name="Mariah Helgeson" userId="51b1bd1c-374c-4333-91a8-ada6f1cc33a2" providerId="ADAL" clId="{397AF138-E43C-8547-AA96-F5D5254651BA}" dt="2021-12-10T00:16:20.283" v="4373"/>
          <ac:spMkLst>
            <pc:docMk/>
            <pc:sldMk cId="2679129705" sldId="426"/>
            <ac:spMk id="8" creationId="{15D3A7D9-2AD1-0341-B7AA-5C0A89383EA5}"/>
          </ac:spMkLst>
        </pc:spChg>
        <pc:spChg chg="add mod">
          <ac:chgData name="Mariah Helgeson" userId="51b1bd1c-374c-4333-91a8-ada6f1cc33a2" providerId="ADAL" clId="{397AF138-E43C-8547-AA96-F5D5254651BA}" dt="2021-12-10T00:16:20.283" v="4373"/>
          <ac:spMkLst>
            <pc:docMk/>
            <pc:sldMk cId="2679129705" sldId="426"/>
            <ac:spMk id="9" creationId="{49D20B2E-040B-554D-8EC6-CC33F23FBD7B}"/>
          </ac:spMkLst>
        </pc:spChg>
      </pc:sldChg>
      <pc:sldChg chg="addSp delSp modSp mod">
        <pc:chgData name="Mariah Helgeson" userId="51b1bd1c-374c-4333-91a8-ada6f1cc33a2" providerId="ADAL" clId="{397AF138-E43C-8547-AA96-F5D5254651BA}" dt="2021-12-10T00:16:16.359" v="4371"/>
        <pc:sldMkLst>
          <pc:docMk/>
          <pc:sldMk cId="670223607" sldId="427"/>
        </pc:sldMkLst>
        <pc:spChg chg="del">
          <ac:chgData name="Mariah Helgeson" userId="51b1bd1c-374c-4333-91a8-ada6f1cc33a2" providerId="ADAL" clId="{397AF138-E43C-8547-AA96-F5D5254651BA}" dt="2021-12-09T23:38:23.588" v="4007" actId="478"/>
          <ac:spMkLst>
            <pc:docMk/>
            <pc:sldMk cId="670223607" sldId="427"/>
            <ac:spMk id="3" creationId="{84F73980-69F4-44C7-956F-5FD3ACE57481}"/>
          </ac:spMkLst>
        </pc:spChg>
        <pc:spChg chg="add del mod">
          <ac:chgData name="Mariah Helgeson" userId="51b1bd1c-374c-4333-91a8-ada6f1cc33a2" providerId="ADAL" clId="{397AF138-E43C-8547-AA96-F5D5254651BA}" dt="2021-12-10T00:16:16.079" v="4370" actId="478"/>
          <ac:spMkLst>
            <pc:docMk/>
            <pc:sldMk cId="670223607" sldId="427"/>
            <ac:spMk id="7" creationId="{5BAE4F42-B453-D649-BA55-E3D64ADBA52A}"/>
          </ac:spMkLst>
        </pc:spChg>
        <pc:spChg chg="add del mod">
          <ac:chgData name="Mariah Helgeson" userId="51b1bd1c-374c-4333-91a8-ada6f1cc33a2" providerId="ADAL" clId="{397AF138-E43C-8547-AA96-F5D5254651BA}" dt="2021-12-10T00:16:16.079" v="4370" actId="478"/>
          <ac:spMkLst>
            <pc:docMk/>
            <pc:sldMk cId="670223607" sldId="427"/>
            <ac:spMk id="8" creationId="{E3B5BD70-FF01-1A48-B661-DC136D9A809F}"/>
          </ac:spMkLst>
        </pc:spChg>
        <pc:spChg chg="add mod">
          <ac:chgData name="Mariah Helgeson" userId="51b1bd1c-374c-4333-91a8-ada6f1cc33a2" providerId="ADAL" clId="{397AF138-E43C-8547-AA96-F5D5254651BA}" dt="2021-12-10T00:16:16.359" v="4371"/>
          <ac:spMkLst>
            <pc:docMk/>
            <pc:sldMk cId="670223607" sldId="427"/>
            <ac:spMk id="9" creationId="{9CE64A6B-BD2E-EB49-9A2B-CB2A7A1F9A5C}"/>
          </ac:spMkLst>
        </pc:spChg>
        <pc:spChg chg="add mod">
          <ac:chgData name="Mariah Helgeson" userId="51b1bd1c-374c-4333-91a8-ada6f1cc33a2" providerId="ADAL" clId="{397AF138-E43C-8547-AA96-F5D5254651BA}" dt="2021-12-10T00:16:16.359" v="4371"/>
          <ac:spMkLst>
            <pc:docMk/>
            <pc:sldMk cId="670223607" sldId="427"/>
            <ac:spMk id="10" creationId="{00B230AA-9549-6D4D-8148-A61D7E036B0B}"/>
          </ac:spMkLst>
        </pc:spChg>
      </pc:sldChg>
      <pc:sldChg chg="addSp delSp modSp mod">
        <pc:chgData name="Mariah Helgeson" userId="51b1bd1c-374c-4333-91a8-ada6f1cc33a2" providerId="ADAL" clId="{397AF138-E43C-8547-AA96-F5D5254651BA}" dt="2021-12-10T00:16:12.991" v="4369"/>
        <pc:sldMkLst>
          <pc:docMk/>
          <pc:sldMk cId="1720494223" sldId="428"/>
        </pc:sldMkLst>
        <pc:spChg chg="del">
          <ac:chgData name="Mariah Helgeson" userId="51b1bd1c-374c-4333-91a8-ada6f1cc33a2" providerId="ADAL" clId="{397AF138-E43C-8547-AA96-F5D5254651BA}" dt="2021-12-09T23:38:18.314" v="4005" actId="478"/>
          <ac:spMkLst>
            <pc:docMk/>
            <pc:sldMk cId="1720494223" sldId="428"/>
            <ac:spMk id="3" creationId="{6AFEDF76-0C60-455A-BDDF-B0F1A0909365}"/>
          </ac:spMkLst>
        </pc:spChg>
        <pc:spChg chg="add del mod">
          <ac:chgData name="Mariah Helgeson" userId="51b1bd1c-374c-4333-91a8-ada6f1cc33a2" providerId="ADAL" clId="{397AF138-E43C-8547-AA96-F5D5254651BA}" dt="2021-12-10T00:16:12.637" v="4368" actId="478"/>
          <ac:spMkLst>
            <pc:docMk/>
            <pc:sldMk cId="1720494223" sldId="428"/>
            <ac:spMk id="7" creationId="{B9583506-0C45-C64E-81B6-F582D4BB688A}"/>
          </ac:spMkLst>
        </pc:spChg>
        <pc:spChg chg="add del mod">
          <ac:chgData name="Mariah Helgeson" userId="51b1bd1c-374c-4333-91a8-ada6f1cc33a2" providerId="ADAL" clId="{397AF138-E43C-8547-AA96-F5D5254651BA}" dt="2021-12-10T00:16:12.637" v="4368" actId="478"/>
          <ac:spMkLst>
            <pc:docMk/>
            <pc:sldMk cId="1720494223" sldId="428"/>
            <ac:spMk id="8" creationId="{B1EF083F-802A-0E41-B4B6-5B76897254D6}"/>
          </ac:spMkLst>
        </pc:spChg>
        <pc:spChg chg="add mod">
          <ac:chgData name="Mariah Helgeson" userId="51b1bd1c-374c-4333-91a8-ada6f1cc33a2" providerId="ADAL" clId="{397AF138-E43C-8547-AA96-F5D5254651BA}" dt="2021-12-10T00:16:12.991" v="4369"/>
          <ac:spMkLst>
            <pc:docMk/>
            <pc:sldMk cId="1720494223" sldId="428"/>
            <ac:spMk id="9" creationId="{EFDA4F9C-23B5-F34A-A96B-7B38F62572FF}"/>
          </ac:spMkLst>
        </pc:spChg>
        <pc:spChg chg="add mod">
          <ac:chgData name="Mariah Helgeson" userId="51b1bd1c-374c-4333-91a8-ada6f1cc33a2" providerId="ADAL" clId="{397AF138-E43C-8547-AA96-F5D5254651BA}" dt="2021-12-10T00:16:12.991" v="4369"/>
          <ac:spMkLst>
            <pc:docMk/>
            <pc:sldMk cId="1720494223" sldId="428"/>
            <ac:spMk id="10" creationId="{6781BB36-B46C-0C4C-85A6-08244D700785}"/>
          </ac:spMkLst>
        </pc:spChg>
      </pc:sldChg>
      <pc:sldChg chg="addSp delSp modSp mod modClrScheme chgLayout">
        <pc:chgData name="Mariah Helgeson" userId="51b1bd1c-374c-4333-91a8-ada6f1cc33a2" providerId="ADAL" clId="{397AF138-E43C-8547-AA96-F5D5254651BA}" dt="2021-12-10T00:52:11.101" v="4622"/>
        <pc:sldMkLst>
          <pc:docMk/>
          <pc:sldMk cId="1437251162" sldId="430"/>
        </pc:sldMkLst>
        <pc:spChg chg="del">
          <ac:chgData name="Mariah Helgeson" userId="51b1bd1c-374c-4333-91a8-ada6f1cc33a2" providerId="ADAL" clId="{397AF138-E43C-8547-AA96-F5D5254651BA}" dt="2021-12-09T23:39:28.599" v="4031" actId="478"/>
          <ac:spMkLst>
            <pc:docMk/>
            <pc:sldMk cId="1437251162" sldId="430"/>
            <ac:spMk id="2" creationId="{3EF4446C-B548-4439-805F-A7A4501D5326}"/>
          </ac:spMkLst>
        </pc:spChg>
        <pc:spChg chg="add mod ord">
          <ac:chgData name="Mariah Helgeson" userId="51b1bd1c-374c-4333-91a8-ada6f1cc33a2" providerId="ADAL" clId="{397AF138-E43C-8547-AA96-F5D5254651BA}" dt="2021-12-09T21:50:41.725" v="153"/>
          <ac:spMkLst>
            <pc:docMk/>
            <pc:sldMk cId="1437251162" sldId="430"/>
            <ac:spMk id="4" creationId="{FFCD4636-8394-7B47-B3FC-981603564399}"/>
          </ac:spMkLst>
        </pc:spChg>
        <pc:spChg chg="add del mod">
          <ac:chgData name="Mariah Helgeson" userId="51b1bd1c-374c-4333-91a8-ada6f1cc33a2" providerId="ADAL" clId="{397AF138-E43C-8547-AA96-F5D5254651BA}" dt="2021-12-10T00:17:00.138" v="4392" actId="478"/>
          <ac:spMkLst>
            <pc:docMk/>
            <pc:sldMk cId="1437251162" sldId="430"/>
            <ac:spMk id="6" creationId="{290C9E39-F114-FD4F-A37A-EF35682A728A}"/>
          </ac:spMkLst>
        </pc:spChg>
        <pc:spChg chg="add del mod ord">
          <ac:chgData name="Mariah Helgeson" userId="51b1bd1c-374c-4333-91a8-ada6f1cc33a2" providerId="ADAL" clId="{397AF138-E43C-8547-AA96-F5D5254651BA}" dt="2021-12-09T21:50:34.903" v="151" actId="478"/>
          <ac:spMkLst>
            <pc:docMk/>
            <pc:sldMk cId="1437251162" sldId="430"/>
            <ac:spMk id="6" creationId="{D44892A7-FCC6-7E4C-9506-ACACA7F2FDFB}"/>
          </ac:spMkLst>
        </pc:spChg>
        <pc:spChg chg="add del mod">
          <ac:chgData name="Mariah Helgeson" userId="51b1bd1c-374c-4333-91a8-ada6f1cc33a2" providerId="ADAL" clId="{397AF138-E43C-8547-AA96-F5D5254651BA}" dt="2021-12-10T00:17:00.138" v="4392" actId="478"/>
          <ac:spMkLst>
            <pc:docMk/>
            <pc:sldMk cId="1437251162" sldId="430"/>
            <ac:spMk id="7" creationId="{95A85290-4DD6-8943-B0E5-DA10848FC882}"/>
          </ac:spMkLst>
        </pc:spChg>
        <pc:spChg chg="add mod">
          <ac:chgData name="Mariah Helgeson" userId="51b1bd1c-374c-4333-91a8-ada6f1cc33a2" providerId="ADAL" clId="{397AF138-E43C-8547-AA96-F5D5254651BA}" dt="2021-12-10T00:17:00.401" v="4393"/>
          <ac:spMkLst>
            <pc:docMk/>
            <pc:sldMk cId="1437251162" sldId="430"/>
            <ac:spMk id="9" creationId="{C61A14FA-985C-C640-BB8D-C5B6F247BA58}"/>
          </ac:spMkLst>
        </pc:spChg>
        <pc:spChg chg="add mod">
          <ac:chgData name="Mariah Helgeson" userId="51b1bd1c-374c-4333-91a8-ada6f1cc33a2" providerId="ADAL" clId="{397AF138-E43C-8547-AA96-F5D5254651BA}" dt="2021-12-10T00:17:00.401" v="4393"/>
          <ac:spMkLst>
            <pc:docMk/>
            <pc:sldMk cId="1437251162" sldId="430"/>
            <ac:spMk id="10" creationId="{634331E0-9A24-5D4A-8178-BD0615D07F46}"/>
          </ac:spMkLst>
        </pc:spChg>
        <pc:spChg chg="add mod">
          <ac:chgData name="Mariah Helgeson" userId="51b1bd1c-374c-4333-91a8-ada6f1cc33a2" providerId="ADAL" clId="{397AF138-E43C-8547-AA96-F5D5254651BA}" dt="2021-12-10T00:52:11.101" v="4622"/>
          <ac:spMkLst>
            <pc:docMk/>
            <pc:sldMk cId="1437251162" sldId="430"/>
            <ac:spMk id="11" creationId="{BAE91DCF-BC21-684F-88CD-6ED71945471C}"/>
          </ac:spMkLst>
        </pc:spChg>
        <pc:picChg chg="del">
          <ac:chgData name="Mariah Helgeson" userId="51b1bd1c-374c-4333-91a8-ada6f1cc33a2" providerId="ADAL" clId="{397AF138-E43C-8547-AA96-F5D5254651BA}" dt="2021-12-09T19:20:53.857" v="87" actId="478"/>
          <ac:picMkLst>
            <pc:docMk/>
            <pc:sldMk cId="1437251162" sldId="430"/>
            <ac:picMk id="5" creationId="{046FA418-91D3-4001-9693-52761BE14EAF}"/>
          </ac:picMkLst>
        </pc:picChg>
        <pc:picChg chg="mod">
          <ac:chgData name="Mariah Helgeson" userId="51b1bd1c-374c-4333-91a8-ada6f1cc33a2" providerId="ADAL" clId="{397AF138-E43C-8547-AA96-F5D5254651BA}" dt="2021-12-09T21:50:36.928" v="152" actId="1076"/>
          <ac:picMkLst>
            <pc:docMk/>
            <pc:sldMk cId="1437251162" sldId="430"/>
            <ac:picMk id="8" creationId="{D15F92E4-8286-45A9-8FE7-E50A00CD6901}"/>
          </ac:picMkLst>
        </pc:picChg>
      </pc:sldChg>
      <pc:sldChg chg="addSp delSp modSp mod modClrScheme chgLayout">
        <pc:chgData name="Mariah Helgeson" userId="51b1bd1c-374c-4333-91a8-ada6f1cc33a2" providerId="ADAL" clId="{397AF138-E43C-8547-AA96-F5D5254651BA}" dt="2021-12-10T00:52:12.559" v="4623"/>
        <pc:sldMkLst>
          <pc:docMk/>
          <pc:sldMk cId="1050280772" sldId="431"/>
        </pc:sldMkLst>
        <pc:spChg chg="del">
          <ac:chgData name="Mariah Helgeson" userId="51b1bd1c-374c-4333-91a8-ada6f1cc33a2" providerId="ADAL" clId="{397AF138-E43C-8547-AA96-F5D5254651BA}" dt="2021-12-09T23:39:32.926" v="4033" actId="478"/>
          <ac:spMkLst>
            <pc:docMk/>
            <pc:sldMk cId="1050280772" sldId="431"/>
            <ac:spMk id="4" creationId="{14A83C05-3BD4-43C0-BF1B-568091E96FED}"/>
          </ac:spMkLst>
        </pc:spChg>
        <pc:spChg chg="add mod ord">
          <ac:chgData name="Mariah Helgeson" userId="51b1bd1c-374c-4333-91a8-ada6f1cc33a2" providerId="ADAL" clId="{397AF138-E43C-8547-AA96-F5D5254651BA}" dt="2021-12-09T21:50:50.797" v="155"/>
          <ac:spMkLst>
            <pc:docMk/>
            <pc:sldMk cId="1050280772" sldId="431"/>
            <ac:spMk id="6" creationId="{152689E7-EF53-CB45-87AE-8CCB5D105720}"/>
          </ac:spMkLst>
        </pc:spChg>
        <pc:spChg chg="add del mod">
          <ac:chgData name="Mariah Helgeson" userId="51b1bd1c-374c-4333-91a8-ada6f1cc33a2" providerId="ADAL" clId="{397AF138-E43C-8547-AA96-F5D5254651BA}" dt="2021-12-10T00:17:04.232" v="4394" actId="478"/>
          <ac:spMkLst>
            <pc:docMk/>
            <pc:sldMk cId="1050280772" sldId="431"/>
            <ac:spMk id="7" creationId="{5DE68E0C-B17E-D24E-A6DB-72354DD34450}"/>
          </ac:spMkLst>
        </pc:spChg>
        <pc:spChg chg="add del mod ord">
          <ac:chgData name="Mariah Helgeson" userId="51b1bd1c-374c-4333-91a8-ada6f1cc33a2" providerId="ADAL" clId="{397AF138-E43C-8547-AA96-F5D5254651BA}" dt="2021-12-09T21:50:53.893" v="156" actId="478"/>
          <ac:spMkLst>
            <pc:docMk/>
            <pc:sldMk cId="1050280772" sldId="431"/>
            <ac:spMk id="7" creationId="{6C188AD4-52A0-684F-AEC8-1AFC320A510F}"/>
          </ac:spMkLst>
        </pc:spChg>
        <pc:spChg chg="add del mod">
          <ac:chgData name="Mariah Helgeson" userId="51b1bd1c-374c-4333-91a8-ada6f1cc33a2" providerId="ADAL" clId="{397AF138-E43C-8547-AA96-F5D5254651BA}" dt="2021-12-10T00:17:04.232" v="4394" actId="478"/>
          <ac:spMkLst>
            <pc:docMk/>
            <pc:sldMk cId="1050280772" sldId="431"/>
            <ac:spMk id="8" creationId="{48C10005-8D9F-BE48-89E4-A17C7491A510}"/>
          </ac:spMkLst>
        </pc:spChg>
        <pc:spChg chg="add mod">
          <ac:chgData name="Mariah Helgeson" userId="51b1bd1c-374c-4333-91a8-ada6f1cc33a2" providerId="ADAL" clId="{397AF138-E43C-8547-AA96-F5D5254651BA}" dt="2021-12-10T00:17:04.517" v="4395"/>
          <ac:spMkLst>
            <pc:docMk/>
            <pc:sldMk cId="1050280772" sldId="431"/>
            <ac:spMk id="9" creationId="{C226E17B-D3F2-F248-90D2-BA2DFC9C147C}"/>
          </ac:spMkLst>
        </pc:spChg>
        <pc:spChg chg="add mod">
          <ac:chgData name="Mariah Helgeson" userId="51b1bd1c-374c-4333-91a8-ada6f1cc33a2" providerId="ADAL" clId="{397AF138-E43C-8547-AA96-F5D5254651BA}" dt="2021-12-10T00:17:04.517" v="4395"/>
          <ac:spMkLst>
            <pc:docMk/>
            <pc:sldMk cId="1050280772" sldId="431"/>
            <ac:spMk id="10" creationId="{45869AAE-8D27-E442-95A6-6F8E054B7710}"/>
          </ac:spMkLst>
        </pc:spChg>
        <pc:spChg chg="add mod">
          <ac:chgData name="Mariah Helgeson" userId="51b1bd1c-374c-4333-91a8-ada6f1cc33a2" providerId="ADAL" clId="{397AF138-E43C-8547-AA96-F5D5254651BA}" dt="2021-12-10T00:52:12.559" v="4623"/>
          <ac:spMkLst>
            <pc:docMk/>
            <pc:sldMk cId="1050280772" sldId="431"/>
            <ac:spMk id="11" creationId="{40FBF472-300C-E14E-AC26-4F4B1E9D29BF}"/>
          </ac:spMkLst>
        </pc:spChg>
        <pc:picChg chg="mod">
          <ac:chgData name="Mariah Helgeson" userId="51b1bd1c-374c-4333-91a8-ada6f1cc33a2" providerId="ADAL" clId="{397AF138-E43C-8547-AA96-F5D5254651BA}" dt="2021-12-09T21:50:57.098" v="157" actId="1076"/>
          <ac:picMkLst>
            <pc:docMk/>
            <pc:sldMk cId="1050280772" sldId="431"/>
            <ac:picMk id="2" creationId="{6DDAC5E3-C8E3-46E9-AF93-14523B6E43B9}"/>
          </ac:picMkLst>
        </pc:picChg>
        <pc:picChg chg="del">
          <ac:chgData name="Mariah Helgeson" userId="51b1bd1c-374c-4333-91a8-ada6f1cc33a2" providerId="ADAL" clId="{397AF138-E43C-8547-AA96-F5D5254651BA}" dt="2021-12-09T19:20:51.323" v="86" actId="478"/>
          <ac:picMkLst>
            <pc:docMk/>
            <pc:sldMk cId="1050280772" sldId="431"/>
            <ac:picMk id="5" creationId="{046FA418-91D3-4001-9693-52761BE14EAF}"/>
          </ac:picMkLst>
        </pc:picChg>
      </pc:sldChg>
      <pc:sldChg chg="addSp delSp modSp mod">
        <pc:chgData name="Mariah Helgeson" userId="51b1bd1c-374c-4333-91a8-ada6f1cc33a2" providerId="ADAL" clId="{397AF138-E43C-8547-AA96-F5D5254651BA}" dt="2021-12-10T00:52:03.310" v="4617"/>
        <pc:sldMkLst>
          <pc:docMk/>
          <pc:sldMk cId="3381470170" sldId="432"/>
        </pc:sldMkLst>
        <pc:spChg chg="del">
          <ac:chgData name="Mariah Helgeson" userId="51b1bd1c-374c-4333-91a8-ada6f1cc33a2" providerId="ADAL" clId="{397AF138-E43C-8547-AA96-F5D5254651BA}" dt="2021-12-09T23:39:03.548" v="4019" actId="478"/>
          <ac:spMkLst>
            <pc:docMk/>
            <pc:sldMk cId="3381470170" sldId="432"/>
            <ac:spMk id="4" creationId="{643F20EF-F3A9-43A3-8CC7-F6F33F9930A0}"/>
          </ac:spMkLst>
        </pc:spChg>
        <pc:spChg chg="mod">
          <ac:chgData name="Mariah Helgeson" userId="51b1bd1c-374c-4333-91a8-ada6f1cc33a2" providerId="ADAL" clId="{397AF138-E43C-8547-AA96-F5D5254651BA}" dt="2021-12-09T21:48:36.729" v="146" actId="113"/>
          <ac:spMkLst>
            <pc:docMk/>
            <pc:sldMk cId="3381470170" sldId="432"/>
            <ac:spMk id="7" creationId="{8BC49AE0-AA36-47AD-AF48-D05AB3816F81}"/>
          </ac:spMkLst>
        </pc:spChg>
        <pc:spChg chg="add del mod">
          <ac:chgData name="Mariah Helgeson" userId="51b1bd1c-374c-4333-91a8-ada6f1cc33a2" providerId="ADAL" clId="{397AF138-E43C-8547-AA96-F5D5254651BA}" dt="2021-12-10T00:16:40.489" v="4382" actId="478"/>
          <ac:spMkLst>
            <pc:docMk/>
            <pc:sldMk cId="3381470170" sldId="432"/>
            <ac:spMk id="9" creationId="{66A7C329-B67E-6041-A3AF-E057AD27C53F}"/>
          </ac:spMkLst>
        </pc:spChg>
        <pc:spChg chg="add del mod">
          <ac:chgData name="Mariah Helgeson" userId="51b1bd1c-374c-4333-91a8-ada6f1cc33a2" providerId="ADAL" clId="{397AF138-E43C-8547-AA96-F5D5254651BA}" dt="2021-12-10T00:16:40.489" v="4382" actId="478"/>
          <ac:spMkLst>
            <pc:docMk/>
            <pc:sldMk cId="3381470170" sldId="432"/>
            <ac:spMk id="10" creationId="{187C6B14-C130-C94B-BF78-73D78FADEF73}"/>
          </ac:spMkLst>
        </pc:spChg>
        <pc:spChg chg="add mod">
          <ac:chgData name="Mariah Helgeson" userId="51b1bd1c-374c-4333-91a8-ada6f1cc33a2" providerId="ADAL" clId="{397AF138-E43C-8547-AA96-F5D5254651BA}" dt="2021-12-10T00:16:40.834" v="4383"/>
          <ac:spMkLst>
            <pc:docMk/>
            <pc:sldMk cId="3381470170" sldId="432"/>
            <ac:spMk id="11" creationId="{39F416E1-9136-7048-9057-BB7C6C38C38D}"/>
          </ac:spMkLst>
        </pc:spChg>
        <pc:spChg chg="add mod">
          <ac:chgData name="Mariah Helgeson" userId="51b1bd1c-374c-4333-91a8-ada6f1cc33a2" providerId="ADAL" clId="{397AF138-E43C-8547-AA96-F5D5254651BA}" dt="2021-12-10T00:16:40.834" v="4383"/>
          <ac:spMkLst>
            <pc:docMk/>
            <pc:sldMk cId="3381470170" sldId="432"/>
            <ac:spMk id="12" creationId="{60A8D5DD-78B2-B445-A2FA-345D6B15FDE5}"/>
          </ac:spMkLst>
        </pc:spChg>
        <pc:spChg chg="add mod">
          <ac:chgData name="Mariah Helgeson" userId="51b1bd1c-374c-4333-91a8-ada6f1cc33a2" providerId="ADAL" clId="{397AF138-E43C-8547-AA96-F5D5254651BA}" dt="2021-12-10T00:52:03.310" v="4617"/>
          <ac:spMkLst>
            <pc:docMk/>
            <pc:sldMk cId="3381470170" sldId="432"/>
            <ac:spMk id="13" creationId="{8E5CEFB5-F2B2-D84F-8DAF-CB0CCA98D841}"/>
          </ac:spMkLst>
        </pc:spChg>
        <pc:picChg chg="del">
          <ac:chgData name="Mariah Helgeson" userId="51b1bd1c-374c-4333-91a8-ada6f1cc33a2" providerId="ADAL" clId="{397AF138-E43C-8547-AA96-F5D5254651BA}" dt="2021-12-09T19:15:46.445" v="24" actId="478"/>
          <ac:picMkLst>
            <pc:docMk/>
            <pc:sldMk cId="3381470170" sldId="432"/>
            <ac:picMk id="5" creationId="{046FA418-91D3-4001-9693-52761BE14EAF}"/>
          </ac:picMkLst>
        </pc:picChg>
      </pc:sldChg>
      <pc:sldChg chg="addSp delSp modSp mod">
        <pc:chgData name="Mariah Helgeson" userId="51b1bd1c-374c-4333-91a8-ada6f1cc33a2" providerId="ADAL" clId="{397AF138-E43C-8547-AA96-F5D5254651BA}" dt="2021-12-10T00:52:05.471" v="4618"/>
        <pc:sldMkLst>
          <pc:docMk/>
          <pc:sldMk cId="106809782" sldId="433"/>
        </pc:sldMkLst>
        <pc:spChg chg="del">
          <ac:chgData name="Mariah Helgeson" userId="51b1bd1c-374c-4333-91a8-ada6f1cc33a2" providerId="ADAL" clId="{397AF138-E43C-8547-AA96-F5D5254651BA}" dt="2021-12-09T23:39:07.473" v="4021" actId="478"/>
          <ac:spMkLst>
            <pc:docMk/>
            <pc:sldMk cId="106809782" sldId="433"/>
            <ac:spMk id="4" creationId="{D2D37352-3A72-45DE-9749-7A33C5428A11}"/>
          </ac:spMkLst>
        </pc:spChg>
        <pc:spChg chg="mod">
          <ac:chgData name="Mariah Helgeson" userId="51b1bd1c-374c-4333-91a8-ada6f1cc33a2" providerId="ADAL" clId="{397AF138-E43C-8547-AA96-F5D5254651BA}" dt="2021-12-09T21:48:32.018" v="145" actId="113"/>
          <ac:spMkLst>
            <pc:docMk/>
            <pc:sldMk cId="106809782" sldId="433"/>
            <ac:spMk id="7" creationId="{BF3AB197-DB13-482C-93CA-CF4B11420343}"/>
          </ac:spMkLst>
        </pc:spChg>
        <pc:spChg chg="add del mod">
          <ac:chgData name="Mariah Helgeson" userId="51b1bd1c-374c-4333-91a8-ada6f1cc33a2" providerId="ADAL" clId="{397AF138-E43C-8547-AA96-F5D5254651BA}" dt="2021-12-10T00:16:45.230" v="4384" actId="478"/>
          <ac:spMkLst>
            <pc:docMk/>
            <pc:sldMk cId="106809782" sldId="433"/>
            <ac:spMk id="9" creationId="{C154ED56-C2F0-B545-A516-D9ECFCC3DB94}"/>
          </ac:spMkLst>
        </pc:spChg>
        <pc:spChg chg="add del mod">
          <ac:chgData name="Mariah Helgeson" userId="51b1bd1c-374c-4333-91a8-ada6f1cc33a2" providerId="ADAL" clId="{397AF138-E43C-8547-AA96-F5D5254651BA}" dt="2021-12-10T00:16:45.230" v="4384" actId="478"/>
          <ac:spMkLst>
            <pc:docMk/>
            <pc:sldMk cId="106809782" sldId="433"/>
            <ac:spMk id="10" creationId="{8C139EBE-A052-FD41-A103-2F8FE8253776}"/>
          </ac:spMkLst>
        </pc:spChg>
        <pc:spChg chg="add mod">
          <ac:chgData name="Mariah Helgeson" userId="51b1bd1c-374c-4333-91a8-ada6f1cc33a2" providerId="ADAL" clId="{397AF138-E43C-8547-AA96-F5D5254651BA}" dt="2021-12-10T00:16:45.520" v="4385"/>
          <ac:spMkLst>
            <pc:docMk/>
            <pc:sldMk cId="106809782" sldId="433"/>
            <ac:spMk id="11" creationId="{9B28C220-3D9C-3448-96F9-9DBC409ECED5}"/>
          </ac:spMkLst>
        </pc:spChg>
        <pc:spChg chg="add mod">
          <ac:chgData name="Mariah Helgeson" userId="51b1bd1c-374c-4333-91a8-ada6f1cc33a2" providerId="ADAL" clId="{397AF138-E43C-8547-AA96-F5D5254651BA}" dt="2021-12-10T00:16:45.520" v="4385"/>
          <ac:spMkLst>
            <pc:docMk/>
            <pc:sldMk cId="106809782" sldId="433"/>
            <ac:spMk id="12" creationId="{389F63B4-EDCD-614B-A5AF-9367CDB8A56E}"/>
          </ac:spMkLst>
        </pc:spChg>
        <pc:spChg chg="add mod">
          <ac:chgData name="Mariah Helgeson" userId="51b1bd1c-374c-4333-91a8-ada6f1cc33a2" providerId="ADAL" clId="{397AF138-E43C-8547-AA96-F5D5254651BA}" dt="2021-12-10T00:52:05.471" v="4618"/>
          <ac:spMkLst>
            <pc:docMk/>
            <pc:sldMk cId="106809782" sldId="433"/>
            <ac:spMk id="13" creationId="{B8128D84-BC37-AA4E-8CD3-66DCC1C9E040}"/>
          </ac:spMkLst>
        </pc:spChg>
        <pc:picChg chg="del">
          <ac:chgData name="Mariah Helgeson" userId="51b1bd1c-374c-4333-91a8-ada6f1cc33a2" providerId="ADAL" clId="{397AF138-E43C-8547-AA96-F5D5254651BA}" dt="2021-12-09T19:15:52.819" v="25" actId="478"/>
          <ac:picMkLst>
            <pc:docMk/>
            <pc:sldMk cId="106809782" sldId="433"/>
            <ac:picMk id="5" creationId="{046FA418-91D3-4001-9693-52761BE14EAF}"/>
          </ac:picMkLst>
        </pc:picChg>
      </pc:sldChg>
      <pc:sldChg chg="modSp del mod">
        <pc:chgData name="Mariah Helgeson" userId="51b1bd1c-374c-4333-91a8-ada6f1cc33a2" providerId="ADAL" clId="{397AF138-E43C-8547-AA96-F5D5254651BA}" dt="2021-12-09T21:48:16.347" v="144" actId="2696"/>
        <pc:sldMkLst>
          <pc:docMk/>
          <pc:sldMk cId="91787197" sldId="434"/>
        </pc:sldMkLst>
        <pc:spChg chg="mod">
          <ac:chgData name="Mariah Helgeson" userId="51b1bd1c-374c-4333-91a8-ada6f1cc33a2" providerId="ADAL" clId="{397AF138-E43C-8547-AA96-F5D5254651BA}" dt="2021-12-09T21:48:05.966" v="141" actId="21"/>
          <ac:spMkLst>
            <pc:docMk/>
            <pc:sldMk cId="91787197" sldId="434"/>
            <ac:spMk id="7" creationId="{770B4BFE-6ADF-48F0-B265-2AF83FBA8969}"/>
          </ac:spMkLst>
        </pc:spChg>
      </pc:sldChg>
      <pc:sldChg chg="addSp delSp modSp del mod modClrScheme chgLayout">
        <pc:chgData name="Mariah Helgeson" userId="51b1bd1c-374c-4333-91a8-ada6f1cc33a2" providerId="ADAL" clId="{397AF138-E43C-8547-AA96-F5D5254651BA}" dt="2021-12-09T19:23:12.710" v="124" actId="2696"/>
        <pc:sldMkLst>
          <pc:docMk/>
          <pc:sldMk cId="586618712" sldId="435"/>
        </pc:sldMkLst>
        <pc:spChg chg="mod ord">
          <ac:chgData name="Mariah Helgeson" userId="51b1bd1c-374c-4333-91a8-ada6f1cc33a2" providerId="ADAL" clId="{397AF138-E43C-8547-AA96-F5D5254651BA}" dt="2021-12-09T19:22:29.894" v="101" actId="21"/>
          <ac:spMkLst>
            <pc:docMk/>
            <pc:sldMk cId="586618712" sldId="435"/>
            <ac:spMk id="7" creationId="{164AA5C4-C22F-4A82-8261-D6DC0DA35AC5}"/>
          </ac:spMkLst>
        </pc:spChg>
        <pc:spChg chg="mod ord">
          <ac:chgData name="Mariah Helgeson" userId="51b1bd1c-374c-4333-91a8-ada6f1cc33a2" providerId="ADAL" clId="{397AF138-E43C-8547-AA96-F5D5254651BA}" dt="2021-12-09T19:22:57.599" v="121" actId="21"/>
          <ac:spMkLst>
            <pc:docMk/>
            <pc:sldMk cId="586618712" sldId="435"/>
            <ac:spMk id="8" creationId="{2B573F11-D2BA-4924-BF22-5A98A4569351}"/>
          </ac:spMkLst>
        </pc:spChg>
        <pc:spChg chg="add del mod ord">
          <ac:chgData name="Mariah Helgeson" userId="51b1bd1c-374c-4333-91a8-ada6f1cc33a2" providerId="ADAL" clId="{397AF138-E43C-8547-AA96-F5D5254651BA}" dt="2021-12-09T19:22:05.195" v="98" actId="700"/>
          <ac:spMkLst>
            <pc:docMk/>
            <pc:sldMk cId="586618712" sldId="435"/>
            <ac:spMk id="9" creationId="{684FB7CB-BEA7-A143-BF52-97E0358621E2}"/>
          </ac:spMkLst>
        </pc:spChg>
      </pc:sldChg>
      <pc:sldChg chg="addSp delSp modSp mod">
        <pc:chgData name="Mariah Helgeson" userId="51b1bd1c-374c-4333-91a8-ada6f1cc33a2" providerId="ADAL" clId="{397AF138-E43C-8547-AA96-F5D5254651BA}" dt="2021-12-10T00:52:09.640" v="4621"/>
        <pc:sldMkLst>
          <pc:docMk/>
          <pc:sldMk cId="4268640113" sldId="436"/>
        </pc:sldMkLst>
        <pc:spChg chg="del mod">
          <ac:chgData name="Mariah Helgeson" userId="51b1bd1c-374c-4333-91a8-ada6f1cc33a2" providerId="ADAL" clId="{397AF138-E43C-8547-AA96-F5D5254651BA}" dt="2021-12-09T19:23:44.975" v="138"/>
          <ac:spMkLst>
            <pc:docMk/>
            <pc:sldMk cId="4268640113" sldId="436"/>
            <ac:spMk id="2" creationId="{E03E7CB7-CC77-4ACC-8864-1E41B0ABB1A5}"/>
          </ac:spMkLst>
        </pc:spChg>
        <pc:spChg chg="del">
          <ac:chgData name="Mariah Helgeson" userId="51b1bd1c-374c-4333-91a8-ada6f1cc33a2" providerId="ADAL" clId="{397AF138-E43C-8547-AA96-F5D5254651BA}" dt="2021-12-09T23:39:24.824" v="4029" actId="478"/>
          <ac:spMkLst>
            <pc:docMk/>
            <pc:sldMk cId="4268640113" sldId="436"/>
            <ac:spMk id="4" creationId="{AF2EC83C-AF5E-44E6-BC25-BC97EBEF2FD9}"/>
          </ac:spMkLst>
        </pc:spChg>
        <pc:spChg chg="mod">
          <ac:chgData name="Mariah Helgeson" userId="51b1bd1c-374c-4333-91a8-ada6f1cc33a2" providerId="ADAL" clId="{397AF138-E43C-8547-AA96-F5D5254651BA}" dt="2021-12-09T21:50:07.742" v="147" actId="113"/>
          <ac:spMkLst>
            <pc:docMk/>
            <pc:sldMk cId="4268640113" sldId="436"/>
            <ac:spMk id="7" creationId="{AE001A34-62B0-4273-846A-6AE168EF04ED}"/>
          </ac:spMkLst>
        </pc:spChg>
        <pc:spChg chg="mod">
          <ac:chgData name="Mariah Helgeson" userId="51b1bd1c-374c-4333-91a8-ada6f1cc33a2" providerId="ADAL" clId="{397AF138-E43C-8547-AA96-F5D5254651BA}" dt="2021-12-09T19:23:41.332" v="136" actId="255"/>
          <ac:spMkLst>
            <pc:docMk/>
            <pc:sldMk cId="4268640113" sldId="436"/>
            <ac:spMk id="8" creationId="{30F6CEFC-2951-4145-B1AD-CABF1518F5BB}"/>
          </ac:spMkLst>
        </pc:spChg>
        <pc:spChg chg="add del mod">
          <ac:chgData name="Mariah Helgeson" userId="51b1bd1c-374c-4333-91a8-ada6f1cc33a2" providerId="ADAL" clId="{397AF138-E43C-8547-AA96-F5D5254651BA}" dt="2021-12-10T00:16:55.724" v="4390" actId="478"/>
          <ac:spMkLst>
            <pc:docMk/>
            <pc:sldMk cId="4268640113" sldId="436"/>
            <ac:spMk id="9" creationId="{30933E06-6399-2C4A-92C2-4E13A3E37129}"/>
          </ac:spMkLst>
        </pc:spChg>
        <pc:spChg chg="add del mod">
          <ac:chgData name="Mariah Helgeson" userId="51b1bd1c-374c-4333-91a8-ada6f1cc33a2" providerId="ADAL" clId="{397AF138-E43C-8547-AA96-F5D5254651BA}" dt="2021-12-10T00:16:55.724" v="4390" actId="478"/>
          <ac:spMkLst>
            <pc:docMk/>
            <pc:sldMk cId="4268640113" sldId="436"/>
            <ac:spMk id="10" creationId="{428AB5AA-4B15-5641-A7EF-9DF1F82C7653}"/>
          </ac:spMkLst>
        </pc:spChg>
        <pc:spChg chg="add mod">
          <ac:chgData name="Mariah Helgeson" userId="51b1bd1c-374c-4333-91a8-ada6f1cc33a2" providerId="ADAL" clId="{397AF138-E43C-8547-AA96-F5D5254651BA}" dt="2021-12-10T00:16:56.053" v="4391"/>
          <ac:spMkLst>
            <pc:docMk/>
            <pc:sldMk cId="4268640113" sldId="436"/>
            <ac:spMk id="11" creationId="{3301CE76-31E4-0A4D-9E0D-7FF175339CF7}"/>
          </ac:spMkLst>
        </pc:spChg>
        <pc:spChg chg="add mod">
          <ac:chgData name="Mariah Helgeson" userId="51b1bd1c-374c-4333-91a8-ada6f1cc33a2" providerId="ADAL" clId="{397AF138-E43C-8547-AA96-F5D5254651BA}" dt="2021-12-10T00:16:56.053" v="4391"/>
          <ac:spMkLst>
            <pc:docMk/>
            <pc:sldMk cId="4268640113" sldId="436"/>
            <ac:spMk id="12" creationId="{BC84352A-0606-4F4E-B7D9-56B18035C554}"/>
          </ac:spMkLst>
        </pc:spChg>
        <pc:spChg chg="add mod">
          <ac:chgData name="Mariah Helgeson" userId="51b1bd1c-374c-4333-91a8-ada6f1cc33a2" providerId="ADAL" clId="{397AF138-E43C-8547-AA96-F5D5254651BA}" dt="2021-12-10T00:52:09.640" v="4621"/>
          <ac:spMkLst>
            <pc:docMk/>
            <pc:sldMk cId="4268640113" sldId="436"/>
            <ac:spMk id="13" creationId="{4025E0D8-C8E7-5643-96F4-17B40B5BEFC4}"/>
          </ac:spMkLst>
        </pc:spChg>
        <pc:picChg chg="del">
          <ac:chgData name="Mariah Helgeson" userId="51b1bd1c-374c-4333-91a8-ada6f1cc33a2" providerId="ADAL" clId="{397AF138-E43C-8547-AA96-F5D5254651BA}" dt="2021-12-09T19:20:57.813" v="88" actId="478"/>
          <ac:picMkLst>
            <pc:docMk/>
            <pc:sldMk cId="4268640113" sldId="436"/>
            <ac:picMk id="5" creationId="{046FA418-91D3-4001-9693-52761BE14EAF}"/>
          </ac:picMkLst>
        </pc:picChg>
      </pc:sldChg>
      <pc:sldChg chg="addSp delSp modSp mod modClrScheme modCm chgLayout">
        <pc:chgData name="Mariah Helgeson" userId="51b1bd1c-374c-4333-91a8-ada6f1cc33a2" providerId="ADAL" clId="{397AF138-E43C-8547-AA96-F5D5254651BA}" dt="2021-12-10T02:39:24.608" v="5323" actId="20577"/>
        <pc:sldMkLst>
          <pc:docMk/>
          <pc:sldMk cId="2060746570" sldId="437"/>
        </pc:sldMkLst>
        <pc:spChg chg="del mod">
          <ac:chgData name="Mariah Helgeson" userId="51b1bd1c-374c-4333-91a8-ada6f1cc33a2" providerId="ADAL" clId="{397AF138-E43C-8547-AA96-F5D5254651BA}" dt="2021-12-09T22:14:15.773" v="1174"/>
          <ac:spMkLst>
            <pc:docMk/>
            <pc:sldMk cId="2060746570" sldId="437"/>
            <ac:spMk id="2" creationId="{6FD4130B-A088-4960-AF4E-50E1D62F30FD}"/>
          </ac:spMkLst>
        </pc:spChg>
        <pc:spChg chg="add mod ord">
          <ac:chgData name="Mariah Helgeson" userId="51b1bd1c-374c-4333-91a8-ada6f1cc33a2" providerId="ADAL" clId="{397AF138-E43C-8547-AA96-F5D5254651BA}" dt="2021-12-09T23:52:45.888" v="4113" actId="20577"/>
          <ac:spMkLst>
            <pc:docMk/>
            <pc:sldMk cId="2060746570" sldId="437"/>
            <ac:spMk id="4" creationId="{5DB54B1C-8A82-094E-9010-DFB2EF0BEC2C}"/>
          </ac:spMkLst>
        </pc:spChg>
        <pc:spChg chg="add mod ord">
          <ac:chgData name="Mariah Helgeson" userId="51b1bd1c-374c-4333-91a8-ada6f1cc33a2" providerId="ADAL" clId="{397AF138-E43C-8547-AA96-F5D5254651BA}" dt="2021-12-10T02:39:24.608" v="5323" actId="20577"/>
          <ac:spMkLst>
            <pc:docMk/>
            <pc:sldMk cId="2060746570" sldId="437"/>
            <ac:spMk id="5" creationId="{DCD61E15-BB2B-C441-81A3-E7D932E275DD}"/>
          </ac:spMkLst>
        </pc:spChg>
        <pc:spChg chg="add mod">
          <ac:chgData name="Mariah Helgeson" userId="51b1bd1c-374c-4333-91a8-ada6f1cc33a2" providerId="ADAL" clId="{397AF138-E43C-8547-AA96-F5D5254651BA}" dt="2021-12-09T23:52:10.047" v="4105"/>
          <ac:spMkLst>
            <pc:docMk/>
            <pc:sldMk cId="2060746570" sldId="437"/>
            <ac:spMk id="6" creationId="{829CCB84-7E65-D444-B4BB-CB88037F9380}"/>
          </ac:spMkLst>
        </pc:spChg>
        <pc:spChg chg="add del mod">
          <ac:chgData name="Mariah Helgeson" userId="51b1bd1c-374c-4333-91a8-ada6f1cc33a2" providerId="ADAL" clId="{397AF138-E43C-8547-AA96-F5D5254651BA}" dt="2021-12-09T23:52:15.469" v="4106" actId="478"/>
          <ac:spMkLst>
            <pc:docMk/>
            <pc:sldMk cId="2060746570" sldId="437"/>
            <ac:spMk id="7" creationId="{39E44867-791E-B64A-8AD7-C9A6029F7FDA}"/>
          </ac:spMkLst>
        </pc:spChg>
        <pc:spChg chg="add mod">
          <ac:chgData name="Mariah Helgeson" userId="51b1bd1c-374c-4333-91a8-ada6f1cc33a2" providerId="ADAL" clId="{397AF138-E43C-8547-AA96-F5D5254651BA}" dt="2021-12-09T23:52:10.047" v="4105"/>
          <ac:spMkLst>
            <pc:docMk/>
            <pc:sldMk cId="2060746570" sldId="437"/>
            <ac:spMk id="8" creationId="{3DA70A20-D6B2-8A41-83BF-DBB0498E39A0}"/>
          </ac:spMkLst>
        </pc:spChg>
        <pc:spChg chg="add del mod">
          <ac:chgData name="Mariah Helgeson" userId="51b1bd1c-374c-4333-91a8-ada6f1cc33a2" providerId="ADAL" clId="{397AF138-E43C-8547-AA96-F5D5254651BA}" dt="2021-12-10T00:19:06.685" v="4440"/>
          <ac:spMkLst>
            <pc:docMk/>
            <pc:sldMk cId="2060746570" sldId="437"/>
            <ac:spMk id="9" creationId="{9942B395-95F7-1244-9592-0A14B8BD012D}"/>
          </ac:spMkLst>
        </pc:spChg>
        <pc:spChg chg="add del mod">
          <ac:chgData name="Mariah Helgeson" userId="51b1bd1c-374c-4333-91a8-ada6f1cc33a2" providerId="ADAL" clId="{397AF138-E43C-8547-AA96-F5D5254651BA}" dt="2021-12-10T00:19:06.685" v="4440"/>
          <ac:spMkLst>
            <pc:docMk/>
            <pc:sldMk cId="2060746570" sldId="437"/>
            <ac:spMk id="10" creationId="{365BFD73-6478-FD4F-8D51-B1E95DB440BA}"/>
          </ac:spMkLst>
        </pc:spChg>
        <pc:spChg chg="add del mod">
          <ac:chgData name="Mariah Helgeson" userId="51b1bd1c-374c-4333-91a8-ada6f1cc33a2" providerId="ADAL" clId="{397AF138-E43C-8547-AA96-F5D5254651BA}" dt="2021-12-10T00:24:25.872" v="4541"/>
          <ac:spMkLst>
            <pc:docMk/>
            <pc:sldMk cId="2060746570" sldId="437"/>
            <ac:spMk id="11" creationId="{7BB4BA40-9B1A-0046-9497-42ACD1762D57}"/>
          </ac:spMkLst>
        </pc:spChg>
        <pc:spChg chg="add del mod">
          <ac:chgData name="Mariah Helgeson" userId="51b1bd1c-374c-4333-91a8-ada6f1cc33a2" providerId="ADAL" clId="{397AF138-E43C-8547-AA96-F5D5254651BA}" dt="2021-12-10T00:24:25.872" v="4541"/>
          <ac:spMkLst>
            <pc:docMk/>
            <pc:sldMk cId="2060746570" sldId="437"/>
            <ac:spMk id="12" creationId="{FC42E0CD-BC56-F343-B5AA-13DCF1852B0F}"/>
          </ac:spMkLst>
        </pc:spChg>
        <pc:spChg chg="add del mod">
          <ac:chgData name="Mariah Helgeson" userId="51b1bd1c-374c-4333-91a8-ada6f1cc33a2" providerId="ADAL" clId="{397AF138-E43C-8547-AA96-F5D5254651BA}" dt="2021-12-10T00:24:25.872" v="4541"/>
          <ac:spMkLst>
            <pc:docMk/>
            <pc:sldMk cId="2060746570" sldId="437"/>
            <ac:spMk id="13" creationId="{CA7C2739-626A-4F44-99ED-BDDE365AF86F}"/>
          </ac:spMkLst>
        </pc:spChg>
        <pc:spChg chg="add del mod">
          <ac:chgData name="Mariah Helgeson" userId="51b1bd1c-374c-4333-91a8-ada6f1cc33a2" providerId="ADAL" clId="{397AF138-E43C-8547-AA96-F5D5254651BA}" dt="2021-12-10T00:24:35.135" v="4543"/>
          <ac:spMkLst>
            <pc:docMk/>
            <pc:sldMk cId="2060746570" sldId="437"/>
            <ac:spMk id="14" creationId="{A2B25DFB-B10C-6244-9EE6-7F00A5CE0AEE}"/>
          </ac:spMkLst>
        </pc:spChg>
        <pc:spChg chg="add del mod">
          <ac:chgData name="Mariah Helgeson" userId="51b1bd1c-374c-4333-91a8-ada6f1cc33a2" providerId="ADAL" clId="{397AF138-E43C-8547-AA96-F5D5254651BA}" dt="2021-12-10T00:24:35.135" v="4543"/>
          <ac:spMkLst>
            <pc:docMk/>
            <pc:sldMk cId="2060746570" sldId="437"/>
            <ac:spMk id="15" creationId="{3645E078-A761-5C4F-AEE8-E4264A12280D}"/>
          </ac:spMkLst>
        </pc:spChg>
        <pc:picChg chg="del">
          <ac:chgData name="Mariah Helgeson" userId="51b1bd1c-374c-4333-91a8-ada6f1cc33a2" providerId="ADAL" clId="{397AF138-E43C-8547-AA96-F5D5254651BA}" dt="2021-12-09T19:19:27.442" v="72" actId="478"/>
          <ac:picMkLst>
            <pc:docMk/>
            <pc:sldMk cId="2060746570" sldId="437"/>
            <ac:picMk id="5" creationId="{046FA418-91D3-4001-9693-52761BE14EAF}"/>
          </ac:picMkLst>
        </pc:picChg>
      </pc:sldChg>
      <pc:sldChg chg="addSp delSp modSp mod modClrScheme chgLayout">
        <pc:chgData name="Mariah Helgeson" userId="51b1bd1c-374c-4333-91a8-ada6f1cc33a2" providerId="ADAL" clId="{397AF138-E43C-8547-AA96-F5D5254651BA}" dt="2021-12-10T00:21:50.954" v="4484"/>
        <pc:sldMkLst>
          <pc:docMk/>
          <pc:sldMk cId="2289972321" sldId="438"/>
        </pc:sldMkLst>
        <pc:spChg chg="del mod ord">
          <ac:chgData name="Mariah Helgeson" userId="51b1bd1c-374c-4333-91a8-ada6f1cc33a2" providerId="ADAL" clId="{397AF138-E43C-8547-AA96-F5D5254651BA}" dt="2021-12-09T22:03:53.038" v="505" actId="700"/>
          <ac:spMkLst>
            <pc:docMk/>
            <pc:sldMk cId="2289972321" sldId="438"/>
            <ac:spMk id="2" creationId="{2A645C0E-2D07-46A2-8A80-3CEA7DD983A9}"/>
          </ac:spMkLst>
        </pc:spChg>
        <pc:spChg chg="del mod ord">
          <ac:chgData name="Mariah Helgeson" userId="51b1bd1c-374c-4333-91a8-ada6f1cc33a2" providerId="ADAL" clId="{397AF138-E43C-8547-AA96-F5D5254651BA}" dt="2021-12-09T22:03:53.038" v="505" actId="700"/>
          <ac:spMkLst>
            <pc:docMk/>
            <pc:sldMk cId="2289972321" sldId="438"/>
            <ac:spMk id="3" creationId="{6A045ACA-BA25-4122-9EE2-E7ECA6D787C6}"/>
          </ac:spMkLst>
        </pc:spChg>
        <pc:spChg chg="add mod ord">
          <ac:chgData name="Mariah Helgeson" userId="51b1bd1c-374c-4333-91a8-ada6f1cc33a2" providerId="ADAL" clId="{397AF138-E43C-8547-AA96-F5D5254651BA}" dt="2021-12-09T22:05:31.330" v="845" actId="113"/>
          <ac:spMkLst>
            <pc:docMk/>
            <pc:sldMk cId="2289972321" sldId="438"/>
            <ac:spMk id="5" creationId="{68F864F1-EAED-E142-A67A-E013D600C6FD}"/>
          </ac:spMkLst>
        </pc:spChg>
        <pc:spChg chg="add mod ord">
          <ac:chgData name="Mariah Helgeson" userId="51b1bd1c-374c-4333-91a8-ada6f1cc33a2" providerId="ADAL" clId="{397AF138-E43C-8547-AA96-F5D5254651BA}" dt="2021-12-09T22:05:11.232" v="824" actId="20577"/>
          <ac:spMkLst>
            <pc:docMk/>
            <pc:sldMk cId="2289972321" sldId="438"/>
            <ac:spMk id="6" creationId="{837485E0-3DF0-3A4F-9464-89F7D92DB44E}"/>
          </ac:spMkLst>
        </pc:spChg>
        <pc:spChg chg="add del mod">
          <ac:chgData name="Mariah Helgeson" userId="51b1bd1c-374c-4333-91a8-ada6f1cc33a2" providerId="ADAL" clId="{397AF138-E43C-8547-AA96-F5D5254651BA}" dt="2021-12-10T00:21:50.601" v="4483" actId="478"/>
          <ac:spMkLst>
            <pc:docMk/>
            <pc:sldMk cId="2289972321" sldId="438"/>
            <ac:spMk id="7" creationId="{A48A29C5-0530-A34D-872C-1023642EA29F}"/>
          </ac:spMkLst>
        </pc:spChg>
        <pc:spChg chg="add del mod">
          <ac:chgData name="Mariah Helgeson" userId="51b1bd1c-374c-4333-91a8-ada6f1cc33a2" providerId="ADAL" clId="{397AF138-E43C-8547-AA96-F5D5254651BA}" dt="2021-12-10T00:21:50.601" v="4483" actId="478"/>
          <ac:spMkLst>
            <pc:docMk/>
            <pc:sldMk cId="2289972321" sldId="438"/>
            <ac:spMk id="8" creationId="{6B6480CC-A2E4-044F-90B7-BC53A0F11839}"/>
          </ac:spMkLst>
        </pc:spChg>
        <pc:spChg chg="add del mod">
          <ac:chgData name="Mariah Helgeson" userId="51b1bd1c-374c-4333-91a8-ada6f1cc33a2" providerId="ADAL" clId="{397AF138-E43C-8547-AA96-F5D5254651BA}" dt="2021-12-10T00:21:50.601" v="4483" actId="478"/>
          <ac:spMkLst>
            <pc:docMk/>
            <pc:sldMk cId="2289972321" sldId="438"/>
            <ac:spMk id="9" creationId="{A42DC219-B0B1-3A45-AFCE-696EC1FCBCEF}"/>
          </ac:spMkLst>
        </pc:spChg>
        <pc:spChg chg="add mod">
          <ac:chgData name="Mariah Helgeson" userId="51b1bd1c-374c-4333-91a8-ada6f1cc33a2" providerId="ADAL" clId="{397AF138-E43C-8547-AA96-F5D5254651BA}" dt="2021-12-10T00:21:50.954" v="4484"/>
          <ac:spMkLst>
            <pc:docMk/>
            <pc:sldMk cId="2289972321" sldId="438"/>
            <ac:spMk id="10" creationId="{EDDDE162-AA42-3343-8B3A-0190685E495C}"/>
          </ac:spMkLst>
        </pc:spChg>
        <pc:spChg chg="add mod">
          <ac:chgData name="Mariah Helgeson" userId="51b1bd1c-374c-4333-91a8-ada6f1cc33a2" providerId="ADAL" clId="{397AF138-E43C-8547-AA96-F5D5254651BA}" dt="2021-12-10T00:21:50.954" v="4484"/>
          <ac:spMkLst>
            <pc:docMk/>
            <pc:sldMk cId="2289972321" sldId="438"/>
            <ac:spMk id="11" creationId="{78A9FC02-D1DC-3E49-9663-98482B37FECE}"/>
          </ac:spMkLst>
        </pc:spChg>
        <pc:spChg chg="add mod">
          <ac:chgData name="Mariah Helgeson" userId="51b1bd1c-374c-4333-91a8-ada6f1cc33a2" providerId="ADAL" clId="{397AF138-E43C-8547-AA96-F5D5254651BA}" dt="2021-12-10T00:21:50.954" v="4484"/>
          <ac:spMkLst>
            <pc:docMk/>
            <pc:sldMk cId="2289972321" sldId="438"/>
            <ac:spMk id="12" creationId="{B52D6F48-B112-9547-98E7-4E01BE12F15B}"/>
          </ac:spMkLst>
        </pc:spChg>
        <pc:picChg chg="del mod">
          <ac:chgData name="Mariah Helgeson" userId="51b1bd1c-374c-4333-91a8-ada6f1cc33a2" providerId="ADAL" clId="{397AF138-E43C-8547-AA96-F5D5254651BA}" dt="2021-12-09T22:05:03.817" v="820" actId="478"/>
          <ac:picMkLst>
            <pc:docMk/>
            <pc:sldMk cId="2289972321" sldId="438"/>
            <ac:picMk id="4" creationId="{A065C794-E5D4-4D38-8B90-D2F8709FFD65}"/>
          </ac:picMkLst>
        </pc:picChg>
      </pc:sldChg>
      <pc:sldChg chg="addSp delSp modSp mod modClrScheme chgLayout">
        <pc:chgData name="Mariah Helgeson" userId="51b1bd1c-374c-4333-91a8-ada6f1cc33a2" providerId="ADAL" clId="{397AF138-E43C-8547-AA96-F5D5254651BA}" dt="2021-12-10T00:21:55.173" v="4486"/>
        <pc:sldMkLst>
          <pc:docMk/>
          <pc:sldMk cId="2435022587" sldId="439"/>
        </pc:sldMkLst>
        <pc:spChg chg="del mod ord">
          <ac:chgData name="Mariah Helgeson" userId="51b1bd1c-374c-4333-91a8-ada6f1cc33a2" providerId="ADAL" clId="{397AF138-E43C-8547-AA96-F5D5254651BA}" dt="2021-12-09T22:05:21.268" v="825" actId="700"/>
          <ac:spMkLst>
            <pc:docMk/>
            <pc:sldMk cId="2435022587" sldId="439"/>
            <ac:spMk id="2" creationId="{01E2EFB1-FEC2-4E5A-9B0F-DB9A1C55396E}"/>
          </ac:spMkLst>
        </pc:spChg>
        <pc:spChg chg="del mod ord">
          <ac:chgData name="Mariah Helgeson" userId="51b1bd1c-374c-4333-91a8-ada6f1cc33a2" providerId="ADAL" clId="{397AF138-E43C-8547-AA96-F5D5254651BA}" dt="2021-12-09T22:05:21.268" v="825" actId="700"/>
          <ac:spMkLst>
            <pc:docMk/>
            <pc:sldMk cId="2435022587" sldId="439"/>
            <ac:spMk id="3" creationId="{93BA5792-AB16-444F-B244-EC2956FDD63C}"/>
          </ac:spMkLst>
        </pc:spChg>
        <pc:spChg chg="add mod ord">
          <ac:chgData name="Mariah Helgeson" userId="51b1bd1c-374c-4333-91a8-ada6f1cc33a2" providerId="ADAL" clId="{397AF138-E43C-8547-AA96-F5D5254651BA}" dt="2021-12-09T22:05:28.545" v="844" actId="113"/>
          <ac:spMkLst>
            <pc:docMk/>
            <pc:sldMk cId="2435022587" sldId="439"/>
            <ac:spMk id="5" creationId="{487E5D51-1BE5-C44A-8545-DB0E524D0811}"/>
          </ac:spMkLst>
        </pc:spChg>
        <pc:spChg chg="add mod ord">
          <ac:chgData name="Mariah Helgeson" userId="51b1bd1c-374c-4333-91a8-ada6f1cc33a2" providerId="ADAL" clId="{397AF138-E43C-8547-AA96-F5D5254651BA}" dt="2021-12-09T22:07:04.017" v="1130" actId="20577"/>
          <ac:spMkLst>
            <pc:docMk/>
            <pc:sldMk cId="2435022587" sldId="439"/>
            <ac:spMk id="6" creationId="{DEE3BF88-A705-E346-A394-055429DC2E75}"/>
          </ac:spMkLst>
        </pc:spChg>
        <pc:spChg chg="add del mod">
          <ac:chgData name="Mariah Helgeson" userId="51b1bd1c-374c-4333-91a8-ada6f1cc33a2" providerId="ADAL" clId="{397AF138-E43C-8547-AA96-F5D5254651BA}" dt="2021-12-10T00:21:54.855" v="4485" actId="478"/>
          <ac:spMkLst>
            <pc:docMk/>
            <pc:sldMk cId="2435022587" sldId="439"/>
            <ac:spMk id="7" creationId="{78DB34A9-063F-1942-8B0E-6636E1F8820F}"/>
          </ac:spMkLst>
        </pc:spChg>
        <pc:spChg chg="add del mod">
          <ac:chgData name="Mariah Helgeson" userId="51b1bd1c-374c-4333-91a8-ada6f1cc33a2" providerId="ADAL" clId="{397AF138-E43C-8547-AA96-F5D5254651BA}" dt="2021-12-10T00:21:54.855" v="4485" actId="478"/>
          <ac:spMkLst>
            <pc:docMk/>
            <pc:sldMk cId="2435022587" sldId="439"/>
            <ac:spMk id="8" creationId="{7D293008-8E21-5248-8E6C-BB2477D88642}"/>
          </ac:spMkLst>
        </pc:spChg>
        <pc:spChg chg="add del mod">
          <ac:chgData name="Mariah Helgeson" userId="51b1bd1c-374c-4333-91a8-ada6f1cc33a2" providerId="ADAL" clId="{397AF138-E43C-8547-AA96-F5D5254651BA}" dt="2021-12-10T00:21:54.855" v="4485" actId="478"/>
          <ac:spMkLst>
            <pc:docMk/>
            <pc:sldMk cId="2435022587" sldId="439"/>
            <ac:spMk id="9" creationId="{6A8FFF78-2664-1346-86E1-0AEDE6D4531D}"/>
          </ac:spMkLst>
        </pc:spChg>
        <pc:spChg chg="add mod">
          <ac:chgData name="Mariah Helgeson" userId="51b1bd1c-374c-4333-91a8-ada6f1cc33a2" providerId="ADAL" clId="{397AF138-E43C-8547-AA96-F5D5254651BA}" dt="2021-12-10T00:21:55.173" v="4486"/>
          <ac:spMkLst>
            <pc:docMk/>
            <pc:sldMk cId="2435022587" sldId="439"/>
            <ac:spMk id="10" creationId="{F356D167-0394-0C4E-9C4C-5DBFF5474AE9}"/>
          </ac:spMkLst>
        </pc:spChg>
        <pc:spChg chg="add mod">
          <ac:chgData name="Mariah Helgeson" userId="51b1bd1c-374c-4333-91a8-ada6f1cc33a2" providerId="ADAL" clId="{397AF138-E43C-8547-AA96-F5D5254651BA}" dt="2021-12-10T00:21:55.173" v="4486"/>
          <ac:spMkLst>
            <pc:docMk/>
            <pc:sldMk cId="2435022587" sldId="439"/>
            <ac:spMk id="11" creationId="{98F448CD-8842-F442-A95F-DDDF60F5534D}"/>
          </ac:spMkLst>
        </pc:spChg>
        <pc:spChg chg="add mod">
          <ac:chgData name="Mariah Helgeson" userId="51b1bd1c-374c-4333-91a8-ada6f1cc33a2" providerId="ADAL" clId="{397AF138-E43C-8547-AA96-F5D5254651BA}" dt="2021-12-10T00:21:55.173" v="4486"/>
          <ac:spMkLst>
            <pc:docMk/>
            <pc:sldMk cId="2435022587" sldId="439"/>
            <ac:spMk id="12" creationId="{0536E3E9-EE27-D84D-B416-81E24CBCE8CB}"/>
          </ac:spMkLst>
        </pc:spChg>
        <pc:picChg chg="del mod">
          <ac:chgData name="Mariah Helgeson" userId="51b1bd1c-374c-4333-91a8-ada6f1cc33a2" providerId="ADAL" clId="{397AF138-E43C-8547-AA96-F5D5254651BA}" dt="2021-12-09T22:07:00.304" v="1129" actId="478"/>
          <ac:picMkLst>
            <pc:docMk/>
            <pc:sldMk cId="2435022587" sldId="439"/>
            <ac:picMk id="4" creationId="{F2111965-E46B-46E2-8332-AEDD91107CFA}"/>
          </ac:picMkLst>
        </pc:picChg>
      </pc:sldChg>
      <pc:sldChg chg="addSp delSp modSp mod modClrScheme chgLayout">
        <pc:chgData name="Mariah Helgeson" userId="51b1bd1c-374c-4333-91a8-ada6f1cc33a2" providerId="ADAL" clId="{397AF138-E43C-8547-AA96-F5D5254651BA}" dt="2021-12-10T00:22:00.746" v="4488"/>
        <pc:sldMkLst>
          <pc:docMk/>
          <pc:sldMk cId="3064147374" sldId="440"/>
        </pc:sldMkLst>
        <pc:spChg chg="del mod ord">
          <ac:chgData name="Mariah Helgeson" userId="51b1bd1c-374c-4333-91a8-ada6f1cc33a2" providerId="ADAL" clId="{397AF138-E43C-8547-AA96-F5D5254651BA}" dt="2021-12-09T22:40:29.079" v="1374" actId="700"/>
          <ac:spMkLst>
            <pc:docMk/>
            <pc:sldMk cId="3064147374" sldId="440"/>
            <ac:spMk id="2" creationId="{E2F344D9-3B8B-4226-846D-D0A1FEB7C261}"/>
          </ac:spMkLst>
        </pc:spChg>
        <pc:spChg chg="del mod ord">
          <ac:chgData name="Mariah Helgeson" userId="51b1bd1c-374c-4333-91a8-ada6f1cc33a2" providerId="ADAL" clId="{397AF138-E43C-8547-AA96-F5D5254651BA}" dt="2021-12-09T22:40:29.079" v="1374" actId="700"/>
          <ac:spMkLst>
            <pc:docMk/>
            <pc:sldMk cId="3064147374" sldId="440"/>
            <ac:spMk id="3" creationId="{59164F48-5A47-453A-8607-764C923CA85B}"/>
          </ac:spMkLst>
        </pc:spChg>
        <pc:spChg chg="add mod ord">
          <ac:chgData name="Mariah Helgeson" userId="51b1bd1c-374c-4333-91a8-ada6f1cc33a2" providerId="ADAL" clId="{397AF138-E43C-8547-AA96-F5D5254651BA}" dt="2021-12-09T22:42:46.112" v="1435" actId="20577"/>
          <ac:spMkLst>
            <pc:docMk/>
            <pc:sldMk cId="3064147374" sldId="440"/>
            <ac:spMk id="5" creationId="{D5ECE155-2FDD-E44F-BE28-3EAA66286D0E}"/>
          </ac:spMkLst>
        </pc:spChg>
        <pc:spChg chg="add mod ord">
          <ac:chgData name="Mariah Helgeson" userId="51b1bd1c-374c-4333-91a8-ada6f1cc33a2" providerId="ADAL" clId="{397AF138-E43C-8547-AA96-F5D5254651BA}" dt="2021-12-09T22:47:11.257" v="1688" actId="113"/>
          <ac:spMkLst>
            <pc:docMk/>
            <pc:sldMk cId="3064147374" sldId="440"/>
            <ac:spMk id="6" creationId="{EDAD6E7E-C37E-D546-AF5A-121E63AF1B75}"/>
          </ac:spMkLst>
        </pc:spChg>
        <pc:spChg chg="add del mod">
          <ac:chgData name="Mariah Helgeson" userId="51b1bd1c-374c-4333-91a8-ada6f1cc33a2" providerId="ADAL" clId="{397AF138-E43C-8547-AA96-F5D5254651BA}" dt="2021-12-10T00:22:00.381" v="4487" actId="478"/>
          <ac:spMkLst>
            <pc:docMk/>
            <pc:sldMk cId="3064147374" sldId="440"/>
            <ac:spMk id="7" creationId="{D9B53DE9-C09F-A14A-B41F-4AEE225F258A}"/>
          </ac:spMkLst>
        </pc:spChg>
        <pc:spChg chg="add del mod">
          <ac:chgData name="Mariah Helgeson" userId="51b1bd1c-374c-4333-91a8-ada6f1cc33a2" providerId="ADAL" clId="{397AF138-E43C-8547-AA96-F5D5254651BA}" dt="2021-12-10T00:22:00.381" v="4487" actId="478"/>
          <ac:spMkLst>
            <pc:docMk/>
            <pc:sldMk cId="3064147374" sldId="440"/>
            <ac:spMk id="8" creationId="{96DC64BD-461C-E244-858E-DFF614792D0A}"/>
          </ac:spMkLst>
        </pc:spChg>
        <pc:spChg chg="add del mod">
          <ac:chgData name="Mariah Helgeson" userId="51b1bd1c-374c-4333-91a8-ada6f1cc33a2" providerId="ADAL" clId="{397AF138-E43C-8547-AA96-F5D5254651BA}" dt="2021-12-10T00:22:00.381" v="4487" actId="478"/>
          <ac:spMkLst>
            <pc:docMk/>
            <pc:sldMk cId="3064147374" sldId="440"/>
            <ac:spMk id="9" creationId="{68E42310-0D58-9D44-BA3D-77CB5ED84D94}"/>
          </ac:spMkLst>
        </pc:spChg>
        <pc:spChg chg="add mod">
          <ac:chgData name="Mariah Helgeson" userId="51b1bd1c-374c-4333-91a8-ada6f1cc33a2" providerId="ADAL" clId="{397AF138-E43C-8547-AA96-F5D5254651BA}" dt="2021-12-10T00:22:00.746" v="4488"/>
          <ac:spMkLst>
            <pc:docMk/>
            <pc:sldMk cId="3064147374" sldId="440"/>
            <ac:spMk id="10" creationId="{0593CA95-4A8F-094D-9C48-E8D00DCE2D84}"/>
          </ac:spMkLst>
        </pc:spChg>
        <pc:spChg chg="add mod">
          <ac:chgData name="Mariah Helgeson" userId="51b1bd1c-374c-4333-91a8-ada6f1cc33a2" providerId="ADAL" clId="{397AF138-E43C-8547-AA96-F5D5254651BA}" dt="2021-12-10T00:22:00.746" v="4488"/>
          <ac:spMkLst>
            <pc:docMk/>
            <pc:sldMk cId="3064147374" sldId="440"/>
            <ac:spMk id="11" creationId="{4F60287B-4937-4549-81E1-1304B2036F33}"/>
          </ac:spMkLst>
        </pc:spChg>
        <pc:spChg chg="add mod">
          <ac:chgData name="Mariah Helgeson" userId="51b1bd1c-374c-4333-91a8-ada6f1cc33a2" providerId="ADAL" clId="{397AF138-E43C-8547-AA96-F5D5254651BA}" dt="2021-12-10T00:22:00.746" v="4488"/>
          <ac:spMkLst>
            <pc:docMk/>
            <pc:sldMk cId="3064147374" sldId="440"/>
            <ac:spMk id="12" creationId="{1CDD67A6-270B-9646-8D95-9ACE56C960BC}"/>
          </ac:spMkLst>
        </pc:spChg>
        <pc:picChg chg="del mod">
          <ac:chgData name="Mariah Helgeson" userId="51b1bd1c-374c-4333-91a8-ada6f1cc33a2" providerId="ADAL" clId="{397AF138-E43C-8547-AA96-F5D5254651BA}" dt="2021-12-09T22:47:06.124" v="1686" actId="478"/>
          <ac:picMkLst>
            <pc:docMk/>
            <pc:sldMk cId="3064147374" sldId="440"/>
            <ac:picMk id="4" creationId="{5C2771D1-5A7C-4EAD-8AFC-6DD62ECF9845}"/>
          </ac:picMkLst>
        </pc:picChg>
      </pc:sldChg>
      <pc:sldChg chg="addSp delSp modSp mod modClrScheme chgLayout">
        <pc:chgData name="Mariah Helgeson" userId="51b1bd1c-374c-4333-91a8-ada6f1cc33a2" providerId="ADAL" clId="{397AF138-E43C-8547-AA96-F5D5254651BA}" dt="2021-12-10T00:22:04.740" v="4490"/>
        <pc:sldMkLst>
          <pc:docMk/>
          <pc:sldMk cId="3763608159" sldId="441"/>
        </pc:sldMkLst>
        <pc:spChg chg="del mod ord">
          <ac:chgData name="Mariah Helgeson" userId="51b1bd1c-374c-4333-91a8-ada6f1cc33a2" providerId="ADAL" clId="{397AF138-E43C-8547-AA96-F5D5254651BA}" dt="2021-12-09T22:40:33.757" v="1375" actId="700"/>
          <ac:spMkLst>
            <pc:docMk/>
            <pc:sldMk cId="3763608159" sldId="441"/>
            <ac:spMk id="2" creationId="{681A224B-854C-49CF-96A4-DEAE352079A7}"/>
          </ac:spMkLst>
        </pc:spChg>
        <pc:spChg chg="del mod ord">
          <ac:chgData name="Mariah Helgeson" userId="51b1bd1c-374c-4333-91a8-ada6f1cc33a2" providerId="ADAL" clId="{397AF138-E43C-8547-AA96-F5D5254651BA}" dt="2021-12-09T22:40:33.757" v="1375" actId="700"/>
          <ac:spMkLst>
            <pc:docMk/>
            <pc:sldMk cId="3763608159" sldId="441"/>
            <ac:spMk id="3" creationId="{604CC139-2F3C-44B5-A92E-762BA84BC00A}"/>
          </ac:spMkLst>
        </pc:spChg>
        <pc:spChg chg="add mod ord">
          <ac:chgData name="Mariah Helgeson" userId="51b1bd1c-374c-4333-91a8-ada6f1cc33a2" providerId="ADAL" clId="{397AF138-E43C-8547-AA96-F5D5254651BA}" dt="2021-12-09T22:42:52.458" v="1436"/>
          <ac:spMkLst>
            <pc:docMk/>
            <pc:sldMk cId="3763608159" sldId="441"/>
            <ac:spMk id="5" creationId="{38EDCFCA-D096-CD4F-A651-47E174390E70}"/>
          </ac:spMkLst>
        </pc:spChg>
        <pc:spChg chg="add mod ord">
          <ac:chgData name="Mariah Helgeson" userId="51b1bd1c-374c-4333-91a8-ada6f1cc33a2" providerId="ADAL" clId="{397AF138-E43C-8547-AA96-F5D5254651BA}" dt="2021-12-09T22:47:51.075" v="1728" actId="1076"/>
          <ac:spMkLst>
            <pc:docMk/>
            <pc:sldMk cId="3763608159" sldId="441"/>
            <ac:spMk id="6" creationId="{712F0B19-EC09-224A-A4E1-2B3E596B1AF9}"/>
          </ac:spMkLst>
        </pc:spChg>
        <pc:spChg chg="add del mod">
          <ac:chgData name="Mariah Helgeson" userId="51b1bd1c-374c-4333-91a8-ada6f1cc33a2" providerId="ADAL" clId="{397AF138-E43C-8547-AA96-F5D5254651BA}" dt="2021-12-10T00:22:04.396" v="4489" actId="478"/>
          <ac:spMkLst>
            <pc:docMk/>
            <pc:sldMk cId="3763608159" sldId="441"/>
            <ac:spMk id="7" creationId="{6540726C-5574-D849-B418-F1CB7E9ADB19}"/>
          </ac:spMkLst>
        </pc:spChg>
        <pc:spChg chg="add del mod">
          <ac:chgData name="Mariah Helgeson" userId="51b1bd1c-374c-4333-91a8-ada6f1cc33a2" providerId="ADAL" clId="{397AF138-E43C-8547-AA96-F5D5254651BA}" dt="2021-12-10T00:22:04.396" v="4489" actId="478"/>
          <ac:spMkLst>
            <pc:docMk/>
            <pc:sldMk cId="3763608159" sldId="441"/>
            <ac:spMk id="8" creationId="{950CBED1-84B7-DC4E-BDBB-756AED9F4CD1}"/>
          </ac:spMkLst>
        </pc:spChg>
        <pc:spChg chg="add del mod">
          <ac:chgData name="Mariah Helgeson" userId="51b1bd1c-374c-4333-91a8-ada6f1cc33a2" providerId="ADAL" clId="{397AF138-E43C-8547-AA96-F5D5254651BA}" dt="2021-12-10T00:22:04.396" v="4489" actId="478"/>
          <ac:spMkLst>
            <pc:docMk/>
            <pc:sldMk cId="3763608159" sldId="441"/>
            <ac:spMk id="9" creationId="{42AFA47B-3909-5B41-A499-B4F3BF0E2B52}"/>
          </ac:spMkLst>
        </pc:spChg>
        <pc:spChg chg="add mod">
          <ac:chgData name="Mariah Helgeson" userId="51b1bd1c-374c-4333-91a8-ada6f1cc33a2" providerId="ADAL" clId="{397AF138-E43C-8547-AA96-F5D5254651BA}" dt="2021-12-10T00:22:04.740" v="4490"/>
          <ac:spMkLst>
            <pc:docMk/>
            <pc:sldMk cId="3763608159" sldId="441"/>
            <ac:spMk id="10" creationId="{3F6B7938-FDEE-F640-8B05-1E8DDF2A697F}"/>
          </ac:spMkLst>
        </pc:spChg>
        <pc:spChg chg="add mod">
          <ac:chgData name="Mariah Helgeson" userId="51b1bd1c-374c-4333-91a8-ada6f1cc33a2" providerId="ADAL" clId="{397AF138-E43C-8547-AA96-F5D5254651BA}" dt="2021-12-10T00:22:04.740" v="4490"/>
          <ac:spMkLst>
            <pc:docMk/>
            <pc:sldMk cId="3763608159" sldId="441"/>
            <ac:spMk id="11" creationId="{8D8A64E1-534D-1D41-94A8-606B70A0D277}"/>
          </ac:spMkLst>
        </pc:spChg>
        <pc:spChg chg="add mod">
          <ac:chgData name="Mariah Helgeson" userId="51b1bd1c-374c-4333-91a8-ada6f1cc33a2" providerId="ADAL" clId="{397AF138-E43C-8547-AA96-F5D5254651BA}" dt="2021-12-10T00:22:04.740" v="4490"/>
          <ac:spMkLst>
            <pc:docMk/>
            <pc:sldMk cId="3763608159" sldId="441"/>
            <ac:spMk id="12" creationId="{C970B23A-FE70-4243-BC80-538F205E0C1F}"/>
          </ac:spMkLst>
        </pc:spChg>
        <pc:picChg chg="del mod">
          <ac:chgData name="Mariah Helgeson" userId="51b1bd1c-374c-4333-91a8-ada6f1cc33a2" providerId="ADAL" clId="{397AF138-E43C-8547-AA96-F5D5254651BA}" dt="2021-12-09T22:47:55.265" v="1729" actId="478"/>
          <ac:picMkLst>
            <pc:docMk/>
            <pc:sldMk cId="3763608159" sldId="441"/>
            <ac:picMk id="4" creationId="{7765EAA2-1D0D-42B2-9A92-991D3F78942F}"/>
          </ac:picMkLst>
        </pc:picChg>
      </pc:sldChg>
      <pc:sldChg chg="addSp delSp modSp mod modClrScheme chgLayout">
        <pc:chgData name="Mariah Helgeson" userId="51b1bd1c-374c-4333-91a8-ada6f1cc33a2" providerId="ADAL" clId="{397AF138-E43C-8547-AA96-F5D5254651BA}" dt="2021-12-10T00:22:08.781" v="4492"/>
        <pc:sldMkLst>
          <pc:docMk/>
          <pc:sldMk cId="1258886126" sldId="442"/>
        </pc:sldMkLst>
        <pc:spChg chg="del mod ord">
          <ac:chgData name="Mariah Helgeson" userId="51b1bd1c-374c-4333-91a8-ada6f1cc33a2" providerId="ADAL" clId="{397AF138-E43C-8547-AA96-F5D5254651BA}" dt="2021-12-09T22:40:37.664" v="1376" actId="700"/>
          <ac:spMkLst>
            <pc:docMk/>
            <pc:sldMk cId="1258886126" sldId="442"/>
            <ac:spMk id="2" creationId="{DDE1E30B-A1C0-4AEA-A016-16CDF31B3DFA}"/>
          </ac:spMkLst>
        </pc:spChg>
        <pc:spChg chg="del mod ord">
          <ac:chgData name="Mariah Helgeson" userId="51b1bd1c-374c-4333-91a8-ada6f1cc33a2" providerId="ADAL" clId="{397AF138-E43C-8547-AA96-F5D5254651BA}" dt="2021-12-09T22:40:37.664" v="1376" actId="700"/>
          <ac:spMkLst>
            <pc:docMk/>
            <pc:sldMk cId="1258886126" sldId="442"/>
            <ac:spMk id="3" creationId="{BF143912-87BD-4BC2-B1A8-C93D7D8D311C}"/>
          </ac:spMkLst>
        </pc:spChg>
        <pc:spChg chg="add mod ord">
          <ac:chgData name="Mariah Helgeson" userId="51b1bd1c-374c-4333-91a8-ada6f1cc33a2" providerId="ADAL" clId="{397AF138-E43C-8547-AA96-F5D5254651BA}" dt="2021-12-09T23:42:42.187" v="4056" actId="113"/>
          <ac:spMkLst>
            <pc:docMk/>
            <pc:sldMk cId="1258886126" sldId="442"/>
            <ac:spMk id="5" creationId="{05DF1269-0F2F-6541-85F2-4BCEB43CFFF4}"/>
          </ac:spMkLst>
        </pc:spChg>
        <pc:spChg chg="add mod ord">
          <ac:chgData name="Mariah Helgeson" userId="51b1bd1c-374c-4333-91a8-ada6f1cc33a2" providerId="ADAL" clId="{397AF138-E43C-8547-AA96-F5D5254651BA}" dt="2021-12-09T22:49:29.327" v="1948" actId="113"/>
          <ac:spMkLst>
            <pc:docMk/>
            <pc:sldMk cId="1258886126" sldId="442"/>
            <ac:spMk id="6" creationId="{BD5C59BF-FC61-6946-8582-8CEB44E0E910}"/>
          </ac:spMkLst>
        </pc:spChg>
        <pc:spChg chg="add del mod">
          <ac:chgData name="Mariah Helgeson" userId="51b1bd1c-374c-4333-91a8-ada6f1cc33a2" providerId="ADAL" clId="{397AF138-E43C-8547-AA96-F5D5254651BA}" dt="2021-12-09T22:49:17.963" v="1945" actId="26606"/>
          <ac:spMkLst>
            <pc:docMk/>
            <pc:sldMk cId="1258886126" sldId="442"/>
            <ac:spMk id="13" creationId="{D8596F33-CBDC-4477-9CAF-481B04C5E62A}"/>
          </ac:spMkLst>
        </pc:spChg>
        <pc:spChg chg="add del mod">
          <ac:chgData name="Mariah Helgeson" userId="51b1bd1c-374c-4333-91a8-ada6f1cc33a2" providerId="ADAL" clId="{397AF138-E43C-8547-AA96-F5D5254651BA}" dt="2021-12-10T00:22:08.459" v="4491" actId="478"/>
          <ac:spMkLst>
            <pc:docMk/>
            <pc:sldMk cId="1258886126" sldId="442"/>
            <ac:spMk id="14" creationId="{5E97461D-556F-9142-9D1B-C99442C683D6}"/>
          </ac:spMkLst>
        </pc:spChg>
        <pc:spChg chg="add del mod">
          <ac:chgData name="Mariah Helgeson" userId="51b1bd1c-374c-4333-91a8-ada6f1cc33a2" providerId="ADAL" clId="{397AF138-E43C-8547-AA96-F5D5254651BA}" dt="2021-12-09T22:49:17.963" v="1945" actId="26606"/>
          <ac:spMkLst>
            <pc:docMk/>
            <pc:sldMk cId="1258886126" sldId="442"/>
            <ac:spMk id="15" creationId="{CFFB32E1-C9E7-45D3-88C4-AB651B33C52C}"/>
          </ac:spMkLst>
        </pc:spChg>
        <pc:spChg chg="add del mod">
          <ac:chgData name="Mariah Helgeson" userId="51b1bd1c-374c-4333-91a8-ada6f1cc33a2" providerId="ADAL" clId="{397AF138-E43C-8547-AA96-F5D5254651BA}" dt="2021-12-10T00:22:08.459" v="4491" actId="478"/>
          <ac:spMkLst>
            <pc:docMk/>
            <pc:sldMk cId="1258886126" sldId="442"/>
            <ac:spMk id="16" creationId="{F9D3C329-0F15-1E4F-9A3A-EBF8444D8D78}"/>
          </ac:spMkLst>
        </pc:spChg>
        <pc:spChg chg="add del mod">
          <ac:chgData name="Mariah Helgeson" userId="51b1bd1c-374c-4333-91a8-ada6f1cc33a2" providerId="ADAL" clId="{397AF138-E43C-8547-AA96-F5D5254651BA}" dt="2021-12-09T22:49:17.963" v="1945" actId="26606"/>
          <ac:spMkLst>
            <pc:docMk/>
            <pc:sldMk cId="1258886126" sldId="442"/>
            <ac:spMk id="17" creationId="{966D82CD-CB29-4991-8257-AAA8E117222D}"/>
          </ac:spMkLst>
        </pc:spChg>
        <pc:spChg chg="add del mod">
          <ac:chgData name="Mariah Helgeson" userId="51b1bd1c-374c-4333-91a8-ada6f1cc33a2" providerId="ADAL" clId="{397AF138-E43C-8547-AA96-F5D5254651BA}" dt="2021-12-10T00:22:08.459" v="4491" actId="478"/>
          <ac:spMkLst>
            <pc:docMk/>
            <pc:sldMk cId="1258886126" sldId="442"/>
            <ac:spMk id="18" creationId="{0BA1D9E4-B098-064A-9110-10863298FF90}"/>
          </ac:spMkLst>
        </pc:spChg>
        <pc:spChg chg="add mod">
          <ac:chgData name="Mariah Helgeson" userId="51b1bd1c-374c-4333-91a8-ada6f1cc33a2" providerId="ADAL" clId="{397AF138-E43C-8547-AA96-F5D5254651BA}" dt="2021-12-09T22:49:17.969" v="1946" actId="26606"/>
          <ac:spMkLst>
            <pc:docMk/>
            <pc:sldMk cId="1258886126" sldId="442"/>
            <ac:spMk id="19" creationId="{51729D94-87C7-404A-9108-9FACED0E2CCC}"/>
          </ac:spMkLst>
        </pc:spChg>
        <pc:spChg chg="add mod">
          <ac:chgData name="Mariah Helgeson" userId="51b1bd1c-374c-4333-91a8-ada6f1cc33a2" providerId="ADAL" clId="{397AF138-E43C-8547-AA96-F5D5254651BA}" dt="2021-12-10T00:22:08.781" v="4492"/>
          <ac:spMkLst>
            <pc:docMk/>
            <pc:sldMk cId="1258886126" sldId="442"/>
            <ac:spMk id="20" creationId="{8740568B-9351-084C-B99D-13A6E1AB07B6}"/>
          </ac:spMkLst>
        </pc:spChg>
        <pc:spChg chg="add mod">
          <ac:chgData name="Mariah Helgeson" userId="51b1bd1c-374c-4333-91a8-ada6f1cc33a2" providerId="ADAL" clId="{397AF138-E43C-8547-AA96-F5D5254651BA}" dt="2021-12-10T00:22:08.781" v="4492"/>
          <ac:spMkLst>
            <pc:docMk/>
            <pc:sldMk cId="1258886126" sldId="442"/>
            <ac:spMk id="21" creationId="{125187C5-5CF5-FF44-A3DE-2710FBFE26B8}"/>
          </ac:spMkLst>
        </pc:spChg>
        <pc:spChg chg="add mod">
          <ac:chgData name="Mariah Helgeson" userId="51b1bd1c-374c-4333-91a8-ada6f1cc33a2" providerId="ADAL" clId="{397AF138-E43C-8547-AA96-F5D5254651BA}" dt="2021-12-10T00:22:08.781" v="4492"/>
          <ac:spMkLst>
            <pc:docMk/>
            <pc:sldMk cId="1258886126" sldId="442"/>
            <ac:spMk id="22" creationId="{8BEFECFE-5ED6-0343-8D1A-BAA558C05D38}"/>
          </ac:spMkLst>
        </pc:spChg>
        <pc:picChg chg="del mod">
          <ac:chgData name="Mariah Helgeson" userId="51b1bd1c-374c-4333-91a8-ada6f1cc33a2" providerId="ADAL" clId="{397AF138-E43C-8547-AA96-F5D5254651BA}" dt="2021-12-09T22:48:54.969" v="1939" actId="478"/>
          <ac:picMkLst>
            <pc:docMk/>
            <pc:sldMk cId="1258886126" sldId="442"/>
            <ac:picMk id="4" creationId="{3085724B-CE80-4CC4-B4D0-9DEA2811E46B}"/>
          </ac:picMkLst>
        </pc:picChg>
        <pc:picChg chg="add mod">
          <ac:chgData name="Mariah Helgeson" userId="51b1bd1c-374c-4333-91a8-ada6f1cc33a2" providerId="ADAL" clId="{397AF138-E43C-8547-AA96-F5D5254651BA}" dt="2021-12-09T22:49:17.969" v="1946" actId="26606"/>
          <ac:picMkLst>
            <pc:docMk/>
            <pc:sldMk cId="1258886126" sldId="442"/>
            <ac:picMk id="8" creationId="{4BCB2448-F921-784B-90B5-F99EC08FE3D5}"/>
          </ac:picMkLst>
        </pc:picChg>
      </pc:sldChg>
      <pc:sldChg chg="addSp delSp modSp mod modClrScheme chgLayout">
        <pc:chgData name="Mariah Helgeson" userId="51b1bd1c-374c-4333-91a8-ada6f1cc33a2" providerId="ADAL" clId="{397AF138-E43C-8547-AA96-F5D5254651BA}" dt="2021-12-10T00:22:13.638" v="4494"/>
        <pc:sldMkLst>
          <pc:docMk/>
          <pc:sldMk cId="1367789321" sldId="443"/>
        </pc:sldMkLst>
        <pc:spChg chg="del mod ord">
          <ac:chgData name="Mariah Helgeson" userId="51b1bd1c-374c-4333-91a8-ada6f1cc33a2" providerId="ADAL" clId="{397AF138-E43C-8547-AA96-F5D5254651BA}" dt="2021-12-09T22:40:41.799" v="1377" actId="700"/>
          <ac:spMkLst>
            <pc:docMk/>
            <pc:sldMk cId="1367789321" sldId="443"/>
            <ac:spMk id="2" creationId="{C45121B9-494E-4764-BC2B-FBCB5950D874}"/>
          </ac:spMkLst>
        </pc:spChg>
        <pc:spChg chg="del mod ord">
          <ac:chgData name="Mariah Helgeson" userId="51b1bd1c-374c-4333-91a8-ada6f1cc33a2" providerId="ADAL" clId="{397AF138-E43C-8547-AA96-F5D5254651BA}" dt="2021-12-09T22:40:41.799" v="1377" actId="700"/>
          <ac:spMkLst>
            <pc:docMk/>
            <pc:sldMk cId="1367789321" sldId="443"/>
            <ac:spMk id="3" creationId="{437EB148-6677-47BC-8B74-7A311B8DD860}"/>
          </ac:spMkLst>
        </pc:spChg>
        <pc:spChg chg="add mod ord">
          <ac:chgData name="Mariah Helgeson" userId="51b1bd1c-374c-4333-91a8-ada6f1cc33a2" providerId="ADAL" clId="{397AF138-E43C-8547-AA96-F5D5254651BA}" dt="2021-12-09T22:43:00.052" v="1438"/>
          <ac:spMkLst>
            <pc:docMk/>
            <pc:sldMk cId="1367789321" sldId="443"/>
            <ac:spMk id="5" creationId="{82E81683-223F-A54D-ADE7-C8525E78BB49}"/>
          </ac:spMkLst>
        </pc:spChg>
        <pc:spChg chg="add mod ord">
          <ac:chgData name="Mariah Helgeson" userId="51b1bd1c-374c-4333-91a8-ada6f1cc33a2" providerId="ADAL" clId="{397AF138-E43C-8547-AA96-F5D5254651BA}" dt="2021-12-09T22:50:51.321" v="2143" actId="1076"/>
          <ac:spMkLst>
            <pc:docMk/>
            <pc:sldMk cId="1367789321" sldId="443"/>
            <ac:spMk id="6" creationId="{C95F1DA8-FA81-3F4E-827F-7A85C8036C6F}"/>
          </ac:spMkLst>
        </pc:spChg>
        <pc:spChg chg="add del mod">
          <ac:chgData name="Mariah Helgeson" userId="51b1bd1c-374c-4333-91a8-ada6f1cc33a2" providerId="ADAL" clId="{397AF138-E43C-8547-AA96-F5D5254651BA}" dt="2021-12-10T00:22:13.363" v="4493" actId="478"/>
          <ac:spMkLst>
            <pc:docMk/>
            <pc:sldMk cId="1367789321" sldId="443"/>
            <ac:spMk id="9" creationId="{62179185-2AEC-944B-8B07-2057CB8C337B}"/>
          </ac:spMkLst>
        </pc:spChg>
        <pc:spChg chg="add del mod">
          <ac:chgData name="Mariah Helgeson" userId="51b1bd1c-374c-4333-91a8-ada6f1cc33a2" providerId="ADAL" clId="{397AF138-E43C-8547-AA96-F5D5254651BA}" dt="2021-12-10T00:22:13.363" v="4493" actId="478"/>
          <ac:spMkLst>
            <pc:docMk/>
            <pc:sldMk cId="1367789321" sldId="443"/>
            <ac:spMk id="10" creationId="{93027F16-FC8F-A249-A523-E51638AB5940}"/>
          </ac:spMkLst>
        </pc:spChg>
        <pc:spChg chg="add del mod">
          <ac:chgData name="Mariah Helgeson" userId="51b1bd1c-374c-4333-91a8-ada6f1cc33a2" providerId="ADAL" clId="{397AF138-E43C-8547-AA96-F5D5254651BA}" dt="2021-12-10T00:22:13.363" v="4493" actId="478"/>
          <ac:spMkLst>
            <pc:docMk/>
            <pc:sldMk cId="1367789321" sldId="443"/>
            <ac:spMk id="11" creationId="{10154386-CAF2-F047-ACAA-22D8D8B0A6C9}"/>
          </ac:spMkLst>
        </pc:spChg>
        <pc:spChg chg="add mod">
          <ac:chgData name="Mariah Helgeson" userId="51b1bd1c-374c-4333-91a8-ada6f1cc33a2" providerId="ADAL" clId="{397AF138-E43C-8547-AA96-F5D5254651BA}" dt="2021-12-10T00:22:13.638" v="4494"/>
          <ac:spMkLst>
            <pc:docMk/>
            <pc:sldMk cId="1367789321" sldId="443"/>
            <ac:spMk id="12" creationId="{3C525D78-FBCE-F549-90A5-BEA0F655A766}"/>
          </ac:spMkLst>
        </pc:spChg>
        <pc:spChg chg="add mod">
          <ac:chgData name="Mariah Helgeson" userId="51b1bd1c-374c-4333-91a8-ada6f1cc33a2" providerId="ADAL" clId="{397AF138-E43C-8547-AA96-F5D5254651BA}" dt="2021-12-10T00:22:13.638" v="4494"/>
          <ac:spMkLst>
            <pc:docMk/>
            <pc:sldMk cId="1367789321" sldId="443"/>
            <ac:spMk id="13" creationId="{15645038-3750-3D4B-BBF5-6D78CC00D274}"/>
          </ac:spMkLst>
        </pc:spChg>
        <pc:spChg chg="add mod">
          <ac:chgData name="Mariah Helgeson" userId="51b1bd1c-374c-4333-91a8-ada6f1cc33a2" providerId="ADAL" clId="{397AF138-E43C-8547-AA96-F5D5254651BA}" dt="2021-12-10T00:22:13.638" v="4494"/>
          <ac:spMkLst>
            <pc:docMk/>
            <pc:sldMk cId="1367789321" sldId="443"/>
            <ac:spMk id="14" creationId="{76FAB940-B4C9-0349-98BA-298530B1630B}"/>
          </ac:spMkLst>
        </pc:spChg>
        <pc:picChg chg="del mod">
          <ac:chgData name="Mariah Helgeson" userId="51b1bd1c-374c-4333-91a8-ada6f1cc33a2" providerId="ADAL" clId="{397AF138-E43C-8547-AA96-F5D5254651BA}" dt="2021-12-09T22:50:29.542" v="2135" actId="478"/>
          <ac:picMkLst>
            <pc:docMk/>
            <pc:sldMk cId="1367789321" sldId="443"/>
            <ac:picMk id="4" creationId="{F6ABB851-049A-4153-B3C9-EA0484DE6537}"/>
          </ac:picMkLst>
        </pc:picChg>
        <pc:picChg chg="add mod">
          <ac:chgData name="Mariah Helgeson" userId="51b1bd1c-374c-4333-91a8-ada6f1cc33a2" providerId="ADAL" clId="{397AF138-E43C-8547-AA96-F5D5254651BA}" dt="2021-12-09T22:50:52.766" v="2144" actId="1076"/>
          <ac:picMkLst>
            <pc:docMk/>
            <pc:sldMk cId="1367789321" sldId="443"/>
            <ac:picMk id="8" creationId="{80CF0CA5-2092-824E-8EB9-F6E062F5E657}"/>
          </ac:picMkLst>
        </pc:picChg>
      </pc:sldChg>
      <pc:sldChg chg="addSp delSp modSp mod modClrScheme chgLayout">
        <pc:chgData name="Mariah Helgeson" userId="51b1bd1c-374c-4333-91a8-ada6f1cc33a2" providerId="ADAL" clId="{397AF138-E43C-8547-AA96-F5D5254651BA}" dt="2021-12-10T00:22:17.550" v="4496"/>
        <pc:sldMkLst>
          <pc:docMk/>
          <pc:sldMk cId="588611361" sldId="444"/>
        </pc:sldMkLst>
        <pc:spChg chg="del mod ord">
          <ac:chgData name="Mariah Helgeson" userId="51b1bd1c-374c-4333-91a8-ada6f1cc33a2" providerId="ADAL" clId="{397AF138-E43C-8547-AA96-F5D5254651BA}" dt="2021-12-09T22:40:46.633" v="1378" actId="700"/>
          <ac:spMkLst>
            <pc:docMk/>
            <pc:sldMk cId="588611361" sldId="444"/>
            <ac:spMk id="2" creationId="{3D187155-1FB0-45F4-AB98-5100294853E0}"/>
          </ac:spMkLst>
        </pc:spChg>
        <pc:spChg chg="del mod ord">
          <ac:chgData name="Mariah Helgeson" userId="51b1bd1c-374c-4333-91a8-ada6f1cc33a2" providerId="ADAL" clId="{397AF138-E43C-8547-AA96-F5D5254651BA}" dt="2021-12-09T22:40:46.633" v="1378" actId="700"/>
          <ac:spMkLst>
            <pc:docMk/>
            <pc:sldMk cId="588611361" sldId="444"/>
            <ac:spMk id="3" creationId="{575797CB-37F0-43E7-BE3E-849233B2D6E3}"/>
          </ac:spMkLst>
        </pc:spChg>
        <pc:spChg chg="add mod ord">
          <ac:chgData name="Mariah Helgeson" userId="51b1bd1c-374c-4333-91a8-ada6f1cc33a2" providerId="ADAL" clId="{397AF138-E43C-8547-AA96-F5D5254651BA}" dt="2021-12-09T22:43:03.316" v="1439"/>
          <ac:spMkLst>
            <pc:docMk/>
            <pc:sldMk cId="588611361" sldId="444"/>
            <ac:spMk id="5" creationId="{C6BFB430-2192-D34D-865C-A6E846470FC9}"/>
          </ac:spMkLst>
        </pc:spChg>
        <pc:spChg chg="add mod ord">
          <ac:chgData name="Mariah Helgeson" userId="51b1bd1c-374c-4333-91a8-ada6f1cc33a2" providerId="ADAL" clId="{397AF138-E43C-8547-AA96-F5D5254651BA}" dt="2021-12-09T22:52:02.065" v="2476" actId="20577"/>
          <ac:spMkLst>
            <pc:docMk/>
            <pc:sldMk cId="588611361" sldId="444"/>
            <ac:spMk id="6" creationId="{209B41B7-E907-CB43-80D3-F247F9D69753}"/>
          </ac:spMkLst>
        </pc:spChg>
        <pc:spChg chg="add del mod">
          <ac:chgData name="Mariah Helgeson" userId="51b1bd1c-374c-4333-91a8-ada6f1cc33a2" providerId="ADAL" clId="{397AF138-E43C-8547-AA96-F5D5254651BA}" dt="2021-12-10T00:22:17.280" v="4495" actId="478"/>
          <ac:spMkLst>
            <pc:docMk/>
            <pc:sldMk cId="588611361" sldId="444"/>
            <ac:spMk id="7" creationId="{377AB9F4-42FE-8944-BF5B-D2FA35BAEBC0}"/>
          </ac:spMkLst>
        </pc:spChg>
        <pc:spChg chg="add del mod">
          <ac:chgData name="Mariah Helgeson" userId="51b1bd1c-374c-4333-91a8-ada6f1cc33a2" providerId="ADAL" clId="{397AF138-E43C-8547-AA96-F5D5254651BA}" dt="2021-12-10T00:22:17.280" v="4495" actId="478"/>
          <ac:spMkLst>
            <pc:docMk/>
            <pc:sldMk cId="588611361" sldId="444"/>
            <ac:spMk id="8" creationId="{FB0E064C-7926-FF42-9D1F-77FE01BD132C}"/>
          </ac:spMkLst>
        </pc:spChg>
        <pc:spChg chg="add del mod">
          <ac:chgData name="Mariah Helgeson" userId="51b1bd1c-374c-4333-91a8-ada6f1cc33a2" providerId="ADAL" clId="{397AF138-E43C-8547-AA96-F5D5254651BA}" dt="2021-12-10T00:22:17.280" v="4495" actId="478"/>
          <ac:spMkLst>
            <pc:docMk/>
            <pc:sldMk cId="588611361" sldId="444"/>
            <ac:spMk id="9" creationId="{B94A04DC-D015-1945-AF6F-45E15BFC72B8}"/>
          </ac:spMkLst>
        </pc:spChg>
        <pc:spChg chg="add mod">
          <ac:chgData name="Mariah Helgeson" userId="51b1bd1c-374c-4333-91a8-ada6f1cc33a2" providerId="ADAL" clId="{397AF138-E43C-8547-AA96-F5D5254651BA}" dt="2021-12-10T00:22:17.550" v="4496"/>
          <ac:spMkLst>
            <pc:docMk/>
            <pc:sldMk cId="588611361" sldId="444"/>
            <ac:spMk id="10" creationId="{6DDB3208-F33A-3041-98D2-28C013E909F6}"/>
          </ac:spMkLst>
        </pc:spChg>
        <pc:spChg chg="add mod">
          <ac:chgData name="Mariah Helgeson" userId="51b1bd1c-374c-4333-91a8-ada6f1cc33a2" providerId="ADAL" clId="{397AF138-E43C-8547-AA96-F5D5254651BA}" dt="2021-12-10T00:22:17.550" v="4496"/>
          <ac:spMkLst>
            <pc:docMk/>
            <pc:sldMk cId="588611361" sldId="444"/>
            <ac:spMk id="11" creationId="{39DDF117-50DD-5B43-AC2B-78F35EA1B5A8}"/>
          </ac:spMkLst>
        </pc:spChg>
        <pc:spChg chg="add mod">
          <ac:chgData name="Mariah Helgeson" userId="51b1bd1c-374c-4333-91a8-ada6f1cc33a2" providerId="ADAL" clId="{397AF138-E43C-8547-AA96-F5D5254651BA}" dt="2021-12-10T00:22:17.550" v="4496"/>
          <ac:spMkLst>
            <pc:docMk/>
            <pc:sldMk cId="588611361" sldId="444"/>
            <ac:spMk id="12" creationId="{10909799-4139-CA40-8B20-AD248C7271DD}"/>
          </ac:spMkLst>
        </pc:spChg>
        <pc:picChg chg="del mod">
          <ac:chgData name="Mariah Helgeson" userId="51b1bd1c-374c-4333-91a8-ada6f1cc33a2" providerId="ADAL" clId="{397AF138-E43C-8547-AA96-F5D5254651BA}" dt="2021-12-09T22:52:00.045" v="2475" actId="478"/>
          <ac:picMkLst>
            <pc:docMk/>
            <pc:sldMk cId="588611361" sldId="444"/>
            <ac:picMk id="4" creationId="{33553B65-26DB-4EEC-B404-B647CAA8F0F2}"/>
          </ac:picMkLst>
        </pc:picChg>
      </pc:sldChg>
      <pc:sldChg chg="addSp delSp modSp mod modClrScheme modAnim chgLayout">
        <pc:chgData name="Mariah Helgeson" userId="51b1bd1c-374c-4333-91a8-ada6f1cc33a2" providerId="ADAL" clId="{397AF138-E43C-8547-AA96-F5D5254651BA}" dt="2021-12-10T00:22:21.759" v="4498"/>
        <pc:sldMkLst>
          <pc:docMk/>
          <pc:sldMk cId="67282427" sldId="445"/>
        </pc:sldMkLst>
        <pc:spChg chg="del mod ord">
          <ac:chgData name="Mariah Helgeson" userId="51b1bd1c-374c-4333-91a8-ada6f1cc33a2" providerId="ADAL" clId="{397AF138-E43C-8547-AA96-F5D5254651BA}" dt="2021-12-09T22:40:50.379" v="1379" actId="700"/>
          <ac:spMkLst>
            <pc:docMk/>
            <pc:sldMk cId="67282427" sldId="445"/>
            <ac:spMk id="2" creationId="{8A638BA4-DBF0-44E3-ADA4-AF8084BAC2F0}"/>
          </ac:spMkLst>
        </pc:spChg>
        <pc:spChg chg="del mod ord">
          <ac:chgData name="Mariah Helgeson" userId="51b1bd1c-374c-4333-91a8-ada6f1cc33a2" providerId="ADAL" clId="{397AF138-E43C-8547-AA96-F5D5254651BA}" dt="2021-12-09T22:40:50.379" v="1379" actId="700"/>
          <ac:spMkLst>
            <pc:docMk/>
            <pc:sldMk cId="67282427" sldId="445"/>
            <ac:spMk id="3" creationId="{917AF551-AC1C-4D8A-B6FC-A11AD9C883CA}"/>
          </ac:spMkLst>
        </pc:spChg>
        <pc:spChg chg="add mod ord">
          <ac:chgData name="Mariah Helgeson" userId="51b1bd1c-374c-4333-91a8-ada6f1cc33a2" providerId="ADAL" clId="{397AF138-E43C-8547-AA96-F5D5254651BA}" dt="2021-12-09T22:43:06.971" v="1440"/>
          <ac:spMkLst>
            <pc:docMk/>
            <pc:sldMk cId="67282427" sldId="445"/>
            <ac:spMk id="5" creationId="{0FE45422-B1FD-D749-8788-7807400D41B1}"/>
          </ac:spMkLst>
        </pc:spChg>
        <pc:spChg chg="add mod ord">
          <ac:chgData name="Mariah Helgeson" userId="51b1bd1c-374c-4333-91a8-ada6f1cc33a2" providerId="ADAL" clId="{397AF138-E43C-8547-AA96-F5D5254651BA}" dt="2021-12-09T23:10:21.262" v="2954" actId="20577"/>
          <ac:spMkLst>
            <pc:docMk/>
            <pc:sldMk cId="67282427" sldId="445"/>
            <ac:spMk id="6" creationId="{725FF771-E4AC-494F-9E10-62D153A13F27}"/>
          </ac:spMkLst>
        </pc:spChg>
        <pc:spChg chg="add del mod">
          <ac:chgData name="Mariah Helgeson" userId="51b1bd1c-374c-4333-91a8-ada6f1cc33a2" providerId="ADAL" clId="{397AF138-E43C-8547-AA96-F5D5254651BA}" dt="2021-12-10T00:22:21.295" v="4497" actId="478"/>
          <ac:spMkLst>
            <pc:docMk/>
            <pc:sldMk cId="67282427" sldId="445"/>
            <ac:spMk id="8" creationId="{C6BF686B-C6BE-C64A-A796-70C6B21AADCD}"/>
          </ac:spMkLst>
        </pc:spChg>
        <pc:spChg chg="add del mod">
          <ac:chgData name="Mariah Helgeson" userId="51b1bd1c-374c-4333-91a8-ada6f1cc33a2" providerId="ADAL" clId="{397AF138-E43C-8547-AA96-F5D5254651BA}" dt="2021-12-10T00:22:21.295" v="4497" actId="478"/>
          <ac:spMkLst>
            <pc:docMk/>
            <pc:sldMk cId="67282427" sldId="445"/>
            <ac:spMk id="9" creationId="{2961AEB4-0999-E34E-B12F-0F37D64AE413}"/>
          </ac:spMkLst>
        </pc:spChg>
        <pc:spChg chg="add del mod">
          <ac:chgData name="Mariah Helgeson" userId="51b1bd1c-374c-4333-91a8-ada6f1cc33a2" providerId="ADAL" clId="{397AF138-E43C-8547-AA96-F5D5254651BA}" dt="2021-12-10T00:22:21.295" v="4497" actId="478"/>
          <ac:spMkLst>
            <pc:docMk/>
            <pc:sldMk cId="67282427" sldId="445"/>
            <ac:spMk id="10" creationId="{70CD76C8-50D5-474D-BC06-1186C7F9F2D5}"/>
          </ac:spMkLst>
        </pc:spChg>
        <pc:spChg chg="add mod">
          <ac:chgData name="Mariah Helgeson" userId="51b1bd1c-374c-4333-91a8-ada6f1cc33a2" providerId="ADAL" clId="{397AF138-E43C-8547-AA96-F5D5254651BA}" dt="2021-12-10T00:22:21.759" v="4498"/>
          <ac:spMkLst>
            <pc:docMk/>
            <pc:sldMk cId="67282427" sldId="445"/>
            <ac:spMk id="11" creationId="{E7DD739B-C25D-2340-9860-E11984C9418C}"/>
          </ac:spMkLst>
        </pc:spChg>
        <pc:spChg chg="add mod">
          <ac:chgData name="Mariah Helgeson" userId="51b1bd1c-374c-4333-91a8-ada6f1cc33a2" providerId="ADAL" clId="{397AF138-E43C-8547-AA96-F5D5254651BA}" dt="2021-12-10T00:22:21.759" v="4498"/>
          <ac:spMkLst>
            <pc:docMk/>
            <pc:sldMk cId="67282427" sldId="445"/>
            <ac:spMk id="12" creationId="{1A079EA4-9E27-8B44-B41D-5A80FEAD2761}"/>
          </ac:spMkLst>
        </pc:spChg>
        <pc:spChg chg="add mod">
          <ac:chgData name="Mariah Helgeson" userId="51b1bd1c-374c-4333-91a8-ada6f1cc33a2" providerId="ADAL" clId="{397AF138-E43C-8547-AA96-F5D5254651BA}" dt="2021-12-10T00:22:21.759" v="4498"/>
          <ac:spMkLst>
            <pc:docMk/>
            <pc:sldMk cId="67282427" sldId="445"/>
            <ac:spMk id="13" creationId="{5FD7EFF1-74E8-174C-AC81-7465735B814C}"/>
          </ac:spMkLst>
        </pc:spChg>
        <pc:picChg chg="del mod">
          <ac:chgData name="Mariah Helgeson" userId="51b1bd1c-374c-4333-91a8-ada6f1cc33a2" providerId="ADAL" clId="{397AF138-E43C-8547-AA96-F5D5254651BA}" dt="2021-12-09T23:10:44.935" v="2955" actId="478"/>
          <ac:picMkLst>
            <pc:docMk/>
            <pc:sldMk cId="67282427" sldId="445"/>
            <ac:picMk id="4" creationId="{F6CF54A8-7964-4292-BA72-F414642D8D0C}"/>
          </ac:picMkLst>
        </pc:picChg>
        <pc:picChg chg="add mod">
          <ac:chgData name="Mariah Helgeson" userId="51b1bd1c-374c-4333-91a8-ada6f1cc33a2" providerId="ADAL" clId="{397AF138-E43C-8547-AA96-F5D5254651BA}" dt="2021-12-09T23:11:22.125" v="2959" actId="1076"/>
          <ac:picMkLst>
            <pc:docMk/>
            <pc:sldMk cId="67282427" sldId="445"/>
            <ac:picMk id="7" creationId="{45501E9C-F201-FF4A-BEB5-E1BCE54013B1}"/>
          </ac:picMkLst>
        </pc:picChg>
      </pc:sldChg>
      <pc:sldChg chg="addSp delSp modSp mod modClrScheme chgLayout">
        <pc:chgData name="Mariah Helgeson" userId="51b1bd1c-374c-4333-91a8-ada6f1cc33a2" providerId="ADAL" clId="{397AF138-E43C-8547-AA96-F5D5254651BA}" dt="2021-12-10T00:22:25.911" v="4500"/>
        <pc:sldMkLst>
          <pc:docMk/>
          <pc:sldMk cId="3246264249" sldId="446"/>
        </pc:sldMkLst>
        <pc:spChg chg="del mod ord">
          <ac:chgData name="Mariah Helgeson" userId="51b1bd1c-374c-4333-91a8-ada6f1cc33a2" providerId="ADAL" clId="{397AF138-E43C-8547-AA96-F5D5254651BA}" dt="2021-12-09T22:40:53.736" v="1380" actId="700"/>
          <ac:spMkLst>
            <pc:docMk/>
            <pc:sldMk cId="3246264249" sldId="446"/>
            <ac:spMk id="2" creationId="{4C21FC9F-9516-48FE-8D1D-069B95A0AAAD}"/>
          </ac:spMkLst>
        </pc:spChg>
        <pc:spChg chg="del mod ord">
          <ac:chgData name="Mariah Helgeson" userId="51b1bd1c-374c-4333-91a8-ada6f1cc33a2" providerId="ADAL" clId="{397AF138-E43C-8547-AA96-F5D5254651BA}" dt="2021-12-09T22:40:53.736" v="1380" actId="700"/>
          <ac:spMkLst>
            <pc:docMk/>
            <pc:sldMk cId="3246264249" sldId="446"/>
            <ac:spMk id="3" creationId="{5C22B20E-938C-4A28-BB0D-2C58DE4C92FD}"/>
          </ac:spMkLst>
        </pc:spChg>
        <pc:spChg chg="add mod ord">
          <ac:chgData name="Mariah Helgeson" userId="51b1bd1c-374c-4333-91a8-ada6f1cc33a2" providerId="ADAL" clId="{397AF138-E43C-8547-AA96-F5D5254651BA}" dt="2021-12-09T22:43:10.374" v="1441"/>
          <ac:spMkLst>
            <pc:docMk/>
            <pc:sldMk cId="3246264249" sldId="446"/>
            <ac:spMk id="5" creationId="{B32AF2B4-AFEE-EC4A-9285-4A89D9FCFDED}"/>
          </ac:spMkLst>
        </pc:spChg>
        <pc:spChg chg="add mod ord">
          <ac:chgData name="Mariah Helgeson" userId="51b1bd1c-374c-4333-91a8-ada6f1cc33a2" providerId="ADAL" clId="{397AF138-E43C-8547-AA96-F5D5254651BA}" dt="2021-12-09T23:10:00.541" v="2909" actId="14100"/>
          <ac:spMkLst>
            <pc:docMk/>
            <pc:sldMk cId="3246264249" sldId="446"/>
            <ac:spMk id="6" creationId="{A178563F-D58F-7340-8819-0B5F93347A32}"/>
          </ac:spMkLst>
        </pc:spChg>
        <pc:spChg chg="add del mod">
          <ac:chgData name="Mariah Helgeson" userId="51b1bd1c-374c-4333-91a8-ada6f1cc33a2" providerId="ADAL" clId="{397AF138-E43C-8547-AA96-F5D5254651BA}" dt="2021-12-10T00:22:25.469" v="4499" actId="478"/>
          <ac:spMkLst>
            <pc:docMk/>
            <pc:sldMk cId="3246264249" sldId="446"/>
            <ac:spMk id="9" creationId="{07516A2B-AD45-FA4F-945D-9E2152F95415}"/>
          </ac:spMkLst>
        </pc:spChg>
        <pc:spChg chg="add del mod">
          <ac:chgData name="Mariah Helgeson" userId="51b1bd1c-374c-4333-91a8-ada6f1cc33a2" providerId="ADAL" clId="{397AF138-E43C-8547-AA96-F5D5254651BA}" dt="2021-12-10T00:22:25.469" v="4499" actId="478"/>
          <ac:spMkLst>
            <pc:docMk/>
            <pc:sldMk cId="3246264249" sldId="446"/>
            <ac:spMk id="10" creationId="{F284E161-F674-1945-BBF9-9D5ED175412E}"/>
          </ac:spMkLst>
        </pc:spChg>
        <pc:spChg chg="add del mod">
          <ac:chgData name="Mariah Helgeson" userId="51b1bd1c-374c-4333-91a8-ada6f1cc33a2" providerId="ADAL" clId="{397AF138-E43C-8547-AA96-F5D5254651BA}" dt="2021-12-10T00:22:25.469" v="4499" actId="478"/>
          <ac:spMkLst>
            <pc:docMk/>
            <pc:sldMk cId="3246264249" sldId="446"/>
            <ac:spMk id="11" creationId="{1594BEB6-8299-F74E-95D8-5A5962D2C658}"/>
          </ac:spMkLst>
        </pc:spChg>
        <pc:spChg chg="add mod">
          <ac:chgData name="Mariah Helgeson" userId="51b1bd1c-374c-4333-91a8-ada6f1cc33a2" providerId="ADAL" clId="{397AF138-E43C-8547-AA96-F5D5254651BA}" dt="2021-12-10T00:22:25.911" v="4500"/>
          <ac:spMkLst>
            <pc:docMk/>
            <pc:sldMk cId="3246264249" sldId="446"/>
            <ac:spMk id="12" creationId="{C994D326-A8C2-D24F-9B7F-5835B2F387B2}"/>
          </ac:spMkLst>
        </pc:spChg>
        <pc:spChg chg="add mod">
          <ac:chgData name="Mariah Helgeson" userId="51b1bd1c-374c-4333-91a8-ada6f1cc33a2" providerId="ADAL" clId="{397AF138-E43C-8547-AA96-F5D5254651BA}" dt="2021-12-10T00:22:25.911" v="4500"/>
          <ac:spMkLst>
            <pc:docMk/>
            <pc:sldMk cId="3246264249" sldId="446"/>
            <ac:spMk id="13" creationId="{63BDB658-D8BE-BF44-905A-CA6AAF3CC45D}"/>
          </ac:spMkLst>
        </pc:spChg>
        <pc:spChg chg="add mod">
          <ac:chgData name="Mariah Helgeson" userId="51b1bd1c-374c-4333-91a8-ada6f1cc33a2" providerId="ADAL" clId="{397AF138-E43C-8547-AA96-F5D5254651BA}" dt="2021-12-10T00:22:25.911" v="4500"/>
          <ac:spMkLst>
            <pc:docMk/>
            <pc:sldMk cId="3246264249" sldId="446"/>
            <ac:spMk id="14" creationId="{4A67615E-1A08-A94E-8058-76E6EC4321CA}"/>
          </ac:spMkLst>
        </pc:spChg>
        <pc:picChg chg="del mod">
          <ac:chgData name="Mariah Helgeson" userId="51b1bd1c-374c-4333-91a8-ada6f1cc33a2" providerId="ADAL" clId="{397AF138-E43C-8547-AA96-F5D5254651BA}" dt="2021-12-09T23:09:51.128" v="2871" actId="478"/>
          <ac:picMkLst>
            <pc:docMk/>
            <pc:sldMk cId="3246264249" sldId="446"/>
            <ac:picMk id="4" creationId="{921CD107-DA37-4CA9-97E8-E1D5287B90FA}"/>
          </ac:picMkLst>
        </pc:picChg>
        <pc:picChg chg="add mod">
          <ac:chgData name="Mariah Helgeson" userId="51b1bd1c-374c-4333-91a8-ada6f1cc33a2" providerId="ADAL" clId="{397AF138-E43C-8547-AA96-F5D5254651BA}" dt="2021-12-09T23:10:07.970" v="2914" actId="1076"/>
          <ac:picMkLst>
            <pc:docMk/>
            <pc:sldMk cId="3246264249" sldId="446"/>
            <ac:picMk id="8" creationId="{1E4CDD0F-E232-5246-ABFC-A0949452B79B}"/>
          </ac:picMkLst>
        </pc:picChg>
      </pc:sldChg>
      <pc:sldChg chg="addSp delSp modSp mod modClrScheme chgLayout">
        <pc:chgData name="Mariah Helgeson" userId="51b1bd1c-374c-4333-91a8-ada6f1cc33a2" providerId="ADAL" clId="{397AF138-E43C-8547-AA96-F5D5254651BA}" dt="2021-12-10T00:22:29.914" v="4502"/>
        <pc:sldMkLst>
          <pc:docMk/>
          <pc:sldMk cId="1259689203" sldId="447"/>
        </pc:sldMkLst>
        <pc:spChg chg="del mod ord">
          <ac:chgData name="Mariah Helgeson" userId="51b1bd1c-374c-4333-91a8-ada6f1cc33a2" providerId="ADAL" clId="{397AF138-E43C-8547-AA96-F5D5254651BA}" dt="2021-12-09T22:40:59.471" v="1381" actId="700"/>
          <ac:spMkLst>
            <pc:docMk/>
            <pc:sldMk cId="1259689203" sldId="447"/>
            <ac:spMk id="2" creationId="{9BDD16DA-C426-4352-9539-9A40DAB6CC74}"/>
          </ac:spMkLst>
        </pc:spChg>
        <pc:spChg chg="del mod ord">
          <ac:chgData name="Mariah Helgeson" userId="51b1bd1c-374c-4333-91a8-ada6f1cc33a2" providerId="ADAL" clId="{397AF138-E43C-8547-AA96-F5D5254651BA}" dt="2021-12-09T22:40:59.471" v="1381" actId="700"/>
          <ac:spMkLst>
            <pc:docMk/>
            <pc:sldMk cId="1259689203" sldId="447"/>
            <ac:spMk id="3" creationId="{DE4712E7-AF94-41A1-AFFE-7BB311748F2B}"/>
          </ac:spMkLst>
        </pc:spChg>
        <pc:spChg chg="add mod ord">
          <ac:chgData name="Mariah Helgeson" userId="51b1bd1c-374c-4333-91a8-ada6f1cc33a2" providerId="ADAL" clId="{397AF138-E43C-8547-AA96-F5D5254651BA}" dt="2021-12-09T23:42:55.130" v="4062" actId="113"/>
          <ac:spMkLst>
            <pc:docMk/>
            <pc:sldMk cId="1259689203" sldId="447"/>
            <ac:spMk id="5" creationId="{F4E5D668-3011-8249-B80C-F858F877E32F}"/>
          </ac:spMkLst>
        </pc:spChg>
        <pc:spChg chg="add mod ord">
          <ac:chgData name="Mariah Helgeson" userId="51b1bd1c-374c-4333-91a8-ada6f1cc33a2" providerId="ADAL" clId="{397AF138-E43C-8547-AA96-F5D5254651BA}" dt="2021-12-09T23:09:34.819" v="2869" actId="20577"/>
          <ac:spMkLst>
            <pc:docMk/>
            <pc:sldMk cId="1259689203" sldId="447"/>
            <ac:spMk id="6" creationId="{B422728D-286B-BF4E-973B-E26EFB9B15EA}"/>
          </ac:spMkLst>
        </pc:spChg>
        <pc:spChg chg="add del mod">
          <ac:chgData name="Mariah Helgeson" userId="51b1bd1c-374c-4333-91a8-ada6f1cc33a2" providerId="ADAL" clId="{397AF138-E43C-8547-AA96-F5D5254651BA}" dt="2021-12-10T00:22:29.599" v="4501" actId="478"/>
          <ac:spMkLst>
            <pc:docMk/>
            <pc:sldMk cId="1259689203" sldId="447"/>
            <ac:spMk id="10" creationId="{C03A0208-ED45-A94B-B482-F149BD40BE1C}"/>
          </ac:spMkLst>
        </pc:spChg>
        <pc:spChg chg="add del mod">
          <ac:chgData name="Mariah Helgeson" userId="51b1bd1c-374c-4333-91a8-ada6f1cc33a2" providerId="ADAL" clId="{397AF138-E43C-8547-AA96-F5D5254651BA}" dt="2021-12-10T00:22:29.599" v="4501" actId="478"/>
          <ac:spMkLst>
            <pc:docMk/>
            <pc:sldMk cId="1259689203" sldId="447"/>
            <ac:spMk id="11" creationId="{C8FBCDC4-AE45-6349-9700-7ACEEB42D38D}"/>
          </ac:spMkLst>
        </pc:spChg>
        <pc:spChg chg="add del mod">
          <ac:chgData name="Mariah Helgeson" userId="51b1bd1c-374c-4333-91a8-ada6f1cc33a2" providerId="ADAL" clId="{397AF138-E43C-8547-AA96-F5D5254651BA}" dt="2021-12-10T00:22:29.599" v="4501" actId="478"/>
          <ac:spMkLst>
            <pc:docMk/>
            <pc:sldMk cId="1259689203" sldId="447"/>
            <ac:spMk id="12" creationId="{2CFC48EE-BF05-D249-B7D8-9D8A69FEAB3F}"/>
          </ac:spMkLst>
        </pc:spChg>
        <pc:spChg chg="add mod">
          <ac:chgData name="Mariah Helgeson" userId="51b1bd1c-374c-4333-91a8-ada6f1cc33a2" providerId="ADAL" clId="{397AF138-E43C-8547-AA96-F5D5254651BA}" dt="2021-12-09T23:09:29.356" v="2867" actId="26606"/>
          <ac:spMkLst>
            <pc:docMk/>
            <pc:sldMk cId="1259689203" sldId="447"/>
            <ac:spMk id="13" creationId="{174275AF-E610-465B-B7F6-AAC970E5BCC2}"/>
          </ac:spMkLst>
        </pc:spChg>
        <pc:spChg chg="add mod">
          <ac:chgData name="Mariah Helgeson" userId="51b1bd1c-374c-4333-91a8-ada6f1cc33a2" providerId="ADAL" clId="{397AF138-E43C-8547-AA96-F5D5254651BA}" dt="2021-12-10T00:22:29.914" v="4502"/>
          <ac:spMkLst>
            <pc:docMk/>
            <pc:sldMk cId="1259689203" sldId="447"/>
            <ac:spMk id="14" creationId="{1A4D65CA-BA18-1B43-B472-1A6B5F1E0D8E}"/>
          </ac:spMkLst>
        </pc:spChg>
        <pc:spChg chg="add mod">
          <ac:chgData name="Mariah Helgeson" userId="51b1bd1c-374c-4333-91a8-ada6f1cc33a2" providerId="ADAL" clId="{397AF138-E43C-8547-AA96-F5D5254651BA}" dt="2021-12-10T00:22:29.914" v="4502"/>
          <ac:spMkLst>
            <pc:docMk/>
            <pc:sldMk cId="1259689203" sldId="447"/>
            <ac:spMk id="15" creationId="{20FD5FB7-E348-3346-BF79-A8E40EB2D6E5}"/>
          </ac:spMkLst>
        </pc:spChg>
        <pc:spChg chg="add mod">
          <ac:chgData name="Mariah Helgeson" userId="51b1bd1c-374c-4333-91a8-ada6f1cc33a2" providerId="ADAL" clId="{397AF138-E43C-8547-AA96-F5D5254651BA}" dt="2021-12-10T00:22:29.914" v="4502"/>
          <ac:spMkLst>
            <pc:docMk/>
            <pc:sldMk cId="1259689203" sldId="447"/>
            <ac:spMk id="16" creationId="{5B78584D-974C-324F-9DA7-E4EE5E9EE998}"/>
          </ac:spMkLst>
        </pc:spChg>
        <pc:picChg chg="del mod">
          <ac:chgData name="Mariah Helgeson" userId="51b1bd1c-374c-4333-91a8-ada6f1cc33a2" providerId="ADAL" clId="{397AF138-E43C-8547-AA96-F5D5254651BA}" dt="2021-12-09T23:09:20.528" v="2866" actId="478"/>
          <ac:picMkLst>
            <pc:docMk/>
            <pc:sldMk cId="1259689203" sldId="447"/>
            <ac:picMk id="4" creationId="{AAD8C1CD-2A59-4B94-946E-7E9BDC273B8D}"/>
          </ac:picMkLst>
        </pc:picChg>
        <pc:picChg chg="add mod">
          <ac:chgData name="Mariah Helgeson" userId="51b1bd1c-374c-4333-91a8-ada6f1cc33a2" providerId="ADAL" clId="{397AF138-E43C-8547-AA96-F5D5254651BA}" dt="2021-12-09T23:09:29.356" v="2867" actId="26606"/>
          <ac:picMkLst>
            <pc:docMk/>
            <pc:sldMk cId="1259689203" sldId="447"/>
            <ac:picMk id="8" creationId="{1B2B42E0-A86A-0444-9079-44E0DA7C860C}"/>
          </ac:picMkLst>
        </pc:picChg>
      </pc:sldChg>
      <pc:sldChg chg="addSp delSp modSp mod modClrScheme chgLayout">
        <pc:chgData name="Mariah Helgeson" userId="51b1bd1c-374c-4333-91a8-ada6f1cc33a2" providerId="ADAL" clId="{397AF138-E43C-8547-AA96-F5D5254651BA}" dt="2021-12-10T00:23:04.092" v="4518"/>
        <pc:sldMkLst>
          <pc:docMk/>
          <pc:sldMk cId="2321862077" sldId="448"/>
        </pc:sldMkLst>
        <pc:spChg chg="del mod ord">
          <ac:chgData name="Mariah Helgeson" userId="51b1bd1c-374c-4333-91a8-ada6f1cc33a2" providerId="ADAL" clId="{397AF138-E43C-8547-AA96-F5D5254651BA}" dt="2021-12-09T22:41:03.607" v="1382" actId="700"/>
          <ac:spMkLst>
            <pc:docMk/>
            <pc:sldMk cId="2321862077" sldId="448"/>
            <ac:spMk id="2" creationId="{54E5633B-3D6C-4E2A-B3E3-F55634F09204}"/>
          </ac:spMkLst>
        </pc:spChg>
        <pc:spChg chg="del mod ord">
          <ac:chgData name="Mariah Helgeson" userId="51b1bd1c-374c-4333-91a8-ada6f1cc33a2" providerId="ADAL" clId="{397AF138-E43C-8547-AA96-F5D5254651BA}" dt="2021-12-09T22:41:03.607" v="1382" actId="700"/>
          <ac:spMkLst>
            <pc:docMk/>
            <pc:sldMk cId="2321862077" sldId="448"/>
            <ac:spMk id="3" creationId="{A3F63E3B-2262-49D4-A5E8-45F2F7512B1B}"/>
          </ac:spMkLst>
        </pc:spChg>
        <pc:spChg chg="add mod ord">
          <ac:chgData name="Mariah Helgeson" userId="51b1bd1c-374c-4333-91a8-ada6f1cc33a2" providerId="ADAL" clId="{397AF138-E43C-8547-AA96-F5D5254651BA}" dt="2021-12-09T22:43:17.787" v="1443"/>
          <ac:spMkLst>
            <pc:docMk/>
            <pc:sldMk cId="2321862077" sldId="448"/>
            <ac:spMk id="5" creationId="{98D1B342-48EF-804F-8443-95B28C60355A}"/>
          </ac:spMkLst>
        </pc:spChg>
        <pc:spChg chg="add mod ord">
          <ac:chgData name="Mariah Helgeson" userId="51b1bd1c-374c-4333-91a8-ada6f1cc33a2" providerId="ADAL" clId="{397AF138-E43C-8547-AA96-F5D5254651BA}" dt="2021-12-09T23:08:18.337" v="2706" actId="20577"/>
          <ac:spMkLst>
            <pc:docMk/>
            <pc:sldMk cId="2321862077" sldId="448"/>
            <ac:spMk id="6" creationId="{3569F46A-75A0-FA4F-BFFC-39EF605B7176}"/>
          </ac:spMkLst>
        </pc:spChg>
        <pc:spChg chg="add del mod">
          <ac:chgData name="Mariah Helgeson" userId="51b1bd1c-374c-4333-91a8-ada6f1cc33a2" providerId="ADAL" clId="{397AF138-E43C-8547-AA96-F5D5254651BA}" dt="2021-12-10T00:23:03.802" v="4517" actId="478"/>
          <ac:spMkLst>
            <pc:docMk/>
            <pc:sldMk cId="2321862077" sldId="448"/>
            <ac:spMk id="7" creationId="{450BC1B1-EED7-F740-AFDE-D6814DBDD77F}"/>
          </ac:spMkLst>
        </pc:spChg>
        <pc:spChg chg="add del mod">
          <ac:chgData name="Mariah Helgeson" userId="51b1bd1c-374c-4333-91a8-ada6f1cc33a2" providerId="ADAL" clId="{397AF138-E43C-8547-AA96-F5D5254651BA}" dt="2021-12-10T00:23:03.802" v="4517" actId="478"/>
          <ac:spMkLst>
            <pc:docMk/>
            <pc:sldMk cId="2321862077" sldId="448"/>
            <ac:spMk id="8" creationId="{DE34591F-F638-B147-973F-02856B42C1F7}"/>
          </ac:spMkLst>
        </pc:spChg>
        <pc:spChg chg="add del mod">
          <ac:chgData name="Mariah Helgeson" userId="51b1bd1c-374c-4333-91a8-ada6f1cc33a2" providerId="ADAL" clId="{397AF138-E43C-8547-AA96-F5D5254651BA}" dt="2021-12-10T00:23:03.802" v="4517" actId="478"/>
          <ac:spMkLst>
            <pc:docMk/>
            <pc:sldMk cId="2321862077" sldId="448"/>
            <ac:spMk id="9" creationId="{B950E4C3-2F7A-1D4A-8507-4273BA1263F6}"/>
          </ac:spMkLst>
        </pc:spChg>
        <pc:spChg chg="add mod">
          <ac:chgData name="Mariah Helgeson" userId="51b1bd1c-374c-4333-91a8-ada6f1cc33a2" providerId="ADAL" clId="{397AF138-E43C-8547-AA96-F5D5254651BA}" dt="2021-12-10T00:23:04.092" v="4518"/>
          <ac:spMkLst>
            <pc:docMk/>
            <pc:sldMk cId="2321862077" sldId="448"/>
            <ac:spMk id="10" creationId="{371F09DC-E311-4C4F-BA1F-D511A366AB97}"/>
          </ac:spMkLst>
        </pc:spChg>
        <pc:spChg chg="add mod">
          <ac:chgData name="Mariah Helgeson" userId="51b1bd1c-374c-4333-91a8-ada6f1cc33a2" providerId="ADAL" clId="{397AF138-E43C-8547-AA96-F5D5254651BA}" dt="2021-12-10T00:23:04.092" v="4518"/>
          <ac:spMkLst>
            <pc:docMk/>
            <pc:sldMk cId="2321862077" sldId="448"/>
            <ac:spMk id="11" creationId="{7B8FC7BE-3B19-BF45-98ED-9B91CD6D2069}"/>
          </ac:spMkLst>
        </pc:spChg>
        <pc:spChg chg="add mod">
          <ac:chgData name="Mariah Helgeson" userId="51b1bd1c-374c-4333-91a8-ada6f1cc33a2" providerId="ADAL" clId="{397AF138-E43C-8547-AA96-F5D5254651BA}" dt="2021-12-10T00:23:04.092" v="4518"/>
          <ac:spMkLst>
            <pc:docMk/>
            <pc:sldMk cId="2321862077" sldId="448"/>
            <ac:spMk id="12" creationId="{9F43E39C-4D52-E940-BA87-625124CF5B89}"/>
          </ac:spMkLst>
        </pc:spChg>
        <pc:picChg chg="del mod">
          <ac:chgData name="Mariah Helgeson" userId="51b1bd1c-374c-4333-91a8-ada6f1cc33a2" providerId="ADAL" clId="{397AF138-E43C-8547-AA96-F5D5254651BA}" dt="2021-12-09T23:08:20.212" v="2707" actId="478"/>
          <ac:picMkLst>
            <pc:docMk/>
            <pc:sldMk cId="2321862077" sldId="448"/>
            <ac:picMk id="4" creationId="{7BD5C1D2-31C8-40BF-8D26-A2BD018FE8D7}"/>
          </ac:picMkLst>
        </pc:picChg>
      </pc:sldChg>
      <pc:sldChg chg="addSp delSp modSp del mod modClrScheme chgLayout">
        <pc:chgData name="Mariah Helgeson" userId="51b1bd1c-374c-4333-91a8-ada6f1cc33a2" providerId="ADAL" clId="{397AF138-E43C-8547-AA96-F5D5254651BA}" dt="2021-12-09T22:43:37.729" v="1460" actId="2696"/>
        <pc:sldMkLst>
          <pc:docMk/>
          <pc:sldMk cId="2370914765" sldId="449"/>
        </pc:sldMkLst>
        <pc:spChg chg="del mod ord">
          <ac:chgData name="Mariah Helgeson" userId="51b1bd1c-374c-4333-91a8-ada6f1cc33a2" providerId="ADAL" clId="{397AF138-E43C-8547-AA96-F5D5254651BA}" dt="2021-12-09T22:41:07.985" v="1383" actId="700"/>
          <ac:spMkLst>
            <pc:docMk/>
            <pc:sldMk cId="2370914765" sldId="449"/>
            <ac:spMk id="2" creationId="{B2C9F984-A909-446D-A48A-0DD4632A3A54}"/>
          </ac:spMkLst>
        </pc:spChg>
        <pc:spChg chg="del mod ord">
          <ac:chgData name="Mariah Helgeson" userId="51b1bd1c-374c-4333-91a8-ada6f1cc33a2" providerId="ADAL" clId="{397AF138-E43C-8547-AA96-F5D5254651BA}" dt="2021-12-09T22:41:07.985" v="1383" actId="700"/>
          <ac:spMkLst>
            <pc:docMk/>
            <pc:sldMk cId="2370914765" sldId="449"/>
            <ac:spMk id="3" creationId="{8B11A9EF-4209-4CF9-A058-2A153EB7574E}"/>
          </ac:spMkLst>
        </pc:spChg>
        <pc:spChg chg="add mod ord">
          <ac:chgData name="Mariah Helgeson" userId="51b1bd1c-374c-4333-91a8-ada6f1cc33a2" providerId="ADAL" clId="{397AF138-E43C-8547-AA96-F5D5254651BA}" dt="2021-12-09T22:43:34.303" v="1459" actId="20577"/>
          <ac:spMkLst>
            <pc:docMk/>
            <pc:sldMk cId="2370914765" sldId="449"/>
            <ac:spMk id="5" creationId="{C5E929D2-22ED-944C-B853-AF13C3B42CF4}"/>
          </ac:spMkLst>
        </pc:spChg>
        <pc:spChg chg="add mod ord">
          <ac:chgData name="Mariah Helgeson" userId="51b1bd1c-374c-4333-91a8-ada6f1cc33a2" providerId="ADAL" clId="{397AF138-E43C-8547-AA96-F5D5254651BA}" dt="2021-12-09T22:41:07.985" v="1383" actId="700"/>
          <ac:spMkLst>
            <pc:docMk/>
            <pc:sldMk cId="2370914765" sldId="449"/>
            <ac:spMk id="6" creationId="{02D64905-E2CD-2948-AF72-B7024ADA1DF1}"/>
          </ac:spMkLst>
        </pc:spChg>
      </pc:sldChg>
      <pc:sldChg chg="addSp delSp modSp mod ord modClrScheme chgLayout">
        <pc:chgData name="Mariah Helgeson" userId="51b1bd1c-374c-4333-91a8-ada6f1cc33a2" providerId="ADAL" clId="{397AF138-E43C-8547-AA96-F5D5254651BA}" dt="2021-12-10T03:47:50.530" v="5701" actId="20578"/>
        <pc:sldMkLst>
          <pc:docMk/>
          <pc:sldMk cId="3070647608" sldId="450"/>
        </pc:sldMkLst>
        <pc:spChg chg="del mod ord">
          <ac:chgData name="Mariah Helgeson" userId="51b1bd1c-374c-4333-91a8-ada6f1cc33a2" providerId="ADAL" clId="{397AF138-E43C-8547-AA96-F5D5254651BA}" dt="2021-12-09T22:41:24.739" v="1387" actId="700"/>
          <ac:spMkLst>
            <pc:docMk/>
            <pc:sldMk cId="3070647608" sldId="450"/>
            <ac:spMk id="2" creationId="{05773AEA-997A-4C1D-AEAF-30D83F877ED2}"/>
          </ac:spMkLst>
        </pc:spChg>
        <pc:spChg chg="del mod ord">
          <ac:chgData name="Mariah Helgeson" userId="51b1bd1c-374c-4333-91a8-ada6f1cc33a2" providerId="ADAL" clId="{397AF138-E43C-8547-AA96-F5D5254651BA}" dt="2021-12-09T22:41:24.739" v="1387" actId="700"/>
          <ac:spMkLst>
            <pc:docMk/>
            <pc:sldMk cId="3070647608" sldId="450"/>
            <ac:spMk id="3" creationId="{99BAC732-FF3F-4BF3-983B-1600BBF89744}"/>
          </ac:spMkLst>
        </pc:spChg>
        <pc:spChg chg="add mod ord">
          <ac:chgData name="Mariah Helgeson" userId="51b1bd1c-374c-4333-91a8-ada6f1cc33a2" providerId="ADAL" clId="{397AF138-E43C-8547-AA96-F5D5254651BA}" dt="2021-12-09T22:43:49.647" v="1475"/>
          <ac:spMkLst>
            <pc:docMk/>
            <pc:sldMk cId="3070647608" sldId="450"/>
            <ac:spMk id="5" creationId="{9888E56F-21A5-5446-8ECF-1EFA2EC9A8B7}"/>
          </ac:spMkLst>
        </pc:spChg>
        <pc:spChg chg="add mod ord">
          <ac:chgData name="Mariah Helgeson" userId="51b1bd1c-374c-4333-91a8-ada6f1cc33a2" providerId="ADAL" clId="{397AF138-E43C-8547-AA96-F5D5254651BA}" dt="2021-12-09T23:12:09.745" v="3175" actId="20577"/>
          <ac:spMkLst>
            <pc:docMk/>
            <pc:sldMk cId="3070647608" sldId="450"/>
            <ac:spMk id="6" creationId="{089744ED-E92D-1745-9D45-5E6460F24D7E}"/>
          </ac:spMkLst>
        </pc:spChg>
        <pc:spChg chg="add del mod">
          <ac:chgData name="Mariah Helgeson" userId="51b1bd1c-374c-4333-91a8-ada6f1cc33a2" providerId="ADAL" clId="{397AF138-E43C-8547-AA96-F5D5254651BA}" dt="2021-12-10T00:23:23.070" v="4523" actId="478"/>
          <ac:spMkLst>
            <pc:docMk/>
            <pc:sldMk cId="3070647608" sldId="450"/>
            <ac:spMk id="7" creationId="{3DADA51E-268E-D041-AA4E-7E88B07C32ED}"/>
          </ac:spMkLst>
        </pc:spChg>
        <pc:spChg chg="add del mod">
          <ac:chgData name="Mariah Helgeson" userId="51b1bd1c-374c-4333-91a8-ada6f1cc33a2" providerId="ADAL" clId="{397AF138-E43C-8547-AA96-F5D5254651BA}" dt="2021-12-10T00:23:23.070" v="4523" actId="478"/>
          <ac:spMkLst>
            <pc:docMk/>
            <pc:sldMk cId="3070647608" sldId="450"/>
            <ac:spMk id="8" creationId="{21AB1C6D-B72D-0B48-B50D-1A4DAFDF0130}"/>
          </ac:spMkLst>
        </pc:spChg>
        <pc:spChg chg="add del mod">
          <ac:chgData name="Mariah Helgeson" userId="51b1bd1c-374c-4333-91a8-ada6f1cc33a2" providerId="ADAL" clId="{397AF138-E43C-8547-AA96-F5D5254651BA}" dt="2021-12-10T00:23:23.070" v="4523" actId="478"/>
          <ac:spMkLst>
            <pc:docMk/>
            <pc:sldMk cId="3070647608" sldId="450"/>
            <ac:spMk id="9" creationId="{C913A3C8-525D-0143-BC08-4EA52F277325}"/>
          </ac:spMkLst>
        </pc:spChg>
        <pc:spChg chg="add mod">
          <ac:chgData name="Mariah Helgeson" userId="51b1bd1c-374c-4333-91a8-ada6f1cc33a2" providerId="ADAL" clId="{397AF138-E43C-8547-AA96-F5D5254651BA}" dt="2021-12-10T00:23:23.363" v="4524"/>
          <ac:spMkLst>
            <pc:docMk/>
            <pc:sldMk cId="3070647608" sldId="450"/>
            <ac:spMk id="10" creationId="{D6C82BEC-318D-614E-9040-900F49746FED}"/>
          </ac:spMkLst>
        </pc:spChg>
        <pc:spChg chg="add mod">
          <ac:chgData name="Mariah Helgeson" userId="51b1bd1c-374c-4333-91a8-ada6f1cc33a2" providerId="ADAL" clId="{397AF138-E43C-8547-AA96-F5D5254651BA}" dt="2021-12-10T00:23:23.363" v="4524"/>
          <ac:spMkLst>
            <pc:docMk/>
            <pc:sldMk cId="3070647608" sldId="450"/>
            <ac:spMk id="11" creationId="{CA73B2EB-8DF1-AA4F-A456-D47ACC816FA9}"/>
          </ac:spMkLst>
        </pc:spChg>
        <pc:spChg chg="add mod">
          <ac:chgData name="Mariah Helgeson" userId="51b1bd1c-374c-4333-91a8-ada6f1cc33a2" providerId="ADAL" clId="{397AF138-E43C-8547-AA96-F5D5254651BA}" dt="2021-12-10T00:23:23.363" v="4524"/>
          <ac:spMkLst>
            <pc:docMk/>
            <pc:sldMk cId="3070647608" sldId="450"/>
            <ac:spMk id="12" creationId="{4943BBF1-1B4A-D242-B282-129181F1704A}"/>
          </ac:spMkLst>
        </pc:spChg>
        <pc:picChg chg="del mod">
          <ac:chgData name="Mariah Helgeson" userId="51b1bd1c-374c-4333-91a8-ada6f1cc33a2" providerId="ADAL" clId="{397AF138-E43C-8547-AA96-F5D5254651BA}" dt="2021-12-09T23:20:16.426" v="3177" actId="478"/>
          <ac:picMkLst>
            <pc:docMk/>
            <pc:sldMk cId="3070647608" sldId="450"/>
            <ac:picMk id="4" creationId="{BAF04931-CF5B-47DC-ACA3-C33881FEBF4B}"/>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3392906615" sldId="451"/>
        </pc:sldMkLst>
        <pc:spChg chg="del">
          <ac:chgData name="Mariah Helgeson" userId="51b1bd1c-374c-4333-91a8-ada6f1cc33a2" providerId="ADAL" clId="{397AF138-E43C-8547-AA96-F5D5254651BA}" dt="2021-12-09T19:20:08.633" v="81" actId="478"/>
          <ac:spMkLst>
            <pc:docMk/>
            <pc:sldMk cId="3392906615" sldId="451"/>
            <ac:spMk id="2" creationId="{63F47077-3A0A-431F-B4CF-90B8EBD37931}"/>
          </ac:spMkLst>
        </pc:spChg>
        <pc:spChg chg="add mod ord">
          <ac:chgData name="Mariah Helgeson" userId="51b1bd1c-374c-4333-91a8-ada6f1cc33a2" providerId="ADAL" clId="{397AF138-E43C-8547-AA96-F5D5254651BA}" dt="2021-12-09T22:43:54.142" v="1476"/>
          <ac:spMkLst>
            <pc:docMk/>
            <pc:sldMk cId="3392906615" sldId="451"/>
            <ac:spMk id="2" creationId="{F3481062-E5A3-4F48-8012-E3FF9C52CAA7}"/>
          </ac:spMkLst>
        </pc:spChg>
        <pc:spChg chg="del">
          <ac:chgData name="Mariah Helgeson" userId="51b1bd1c-374c-4333-91a8-ada6f1cc33a2" providerId="ADAL" clId="{397AF138-E43C-8547-AA96-F5D5254651BA}" dt="2021-12-09T19:20:06.217" v="80" actId="478"/>
          <ac:spMkLst>
            <pc:docMk/>
            <pc:sldMk cId="3392906615" sldId="451"/>
            <ac:spMk id="3" creationId="{9CA6E2C8-23FB-43BB-ADAA-134D37DE7CEC}"/>
          </ac:spMkLst>
        </pc:spChg>
        <pc:spChg chg="add mod ord">
          <ac:chgData name="Mariah Helgeson" userId="51b1bd1c-374c-4333-91a8-ada6f1cc33a2" providerId="ADAL" clId="{397AF138-E43C-8547-AA96-F5D5254651BA}" dt="2021-12-09T23:20:47.429" v="3301" actId="20577"/>
          <ac:spMkLst>
            <pc:docMk/>
            <pc:sldMk cId="3392906615" sldId="451"/>
            <ac:spMk id="3" creationId="{ED4B1602-A09F-7143-A351-C7EAE4BAE0DF}"/>
          </ac:spMkLst>
        </pc:spChg>
        <pc:spChg chg="add del mod">
          <ac:chgData name="Mariah Helgeson" userId="51b1bd1c-374c-4333-91a8-ada6f1cc33a2" providerId="ADAL" clId="{397AF138-E43C-8547-AA96-F5D5254651BA}" dt="2021-12-10T00:23:27.020" v="4525" actId="478"/>
          <ac:spMkLst>
            <pc:docMk/>
            <pc:sldMk cId="3392906615" sldId="451"/>
            <ac:spMk id="5" creationId="{44C15C90-017B-CF44-8C5C-4F1DFB2D5E33}"/>
          </ac:spMkLst>
        </pc:spChg>
        <pc:spChg chg="add del mod">
          <ac:chgData name="Mariah Helgeson" userId="51b1bd1c-374c-4333-91a8-ada6f1cc33a2" providerId="ADAL" clId="{397AF138-E43C-8547-AA96-F5D5254651BA}" dt="2021-12-10T00:23:27.020" v="4525" actId="478"/>
          <ac:spMkLst>
            <pc:docMk/>
            <pc:sldMk cId="3392906615" sldId="451"/>
            <ac:spMk id="6" creationId="{35D8A829-D0E7-8E4E-8ED7-229EC59D0110}"/>
          </ac:spMkLst>
        </pc:spChg>
        <pc:spChg chg="add del mod">
          <ac:chgData name="Mariah Helgeson" userId="51b1bd1c-374c-4333-91a8-ada6f1cc33a2" providerId="ADAL" clId="{397AF138-E43C-8547-AA96-F5D5254651BA}" dt="2021-12-10T00:23:27.020" v="4525" actId="478"/>
          <ac:spMkLst>
            <pc:docMk/>
            <pc:sldMk cId="3392906615" sldId="451"/>
            <ac:spMk id="7" creationId="{B81544DA-FDC5-5045-BDB8-5DA9CAC11666}"/>
          </ac:spMkLst>
        </pc:spChg>
        <pc:spChg chg="add mod">
          <ac:chgData name="Mariah Helgeson" userId="51b1bd1c-374c-4333-91a8-ada6f1cc33a2" providerId="ADAL" clId="{397AF138-E43C-8547-AA96-F5D5254651BA}" dt="2021-12-10T00:23:27.525" v="4526"/>
          <ac:spMkLst>
            <pc:docMk/>
            <pc:sldMk cId="3392906615" sldId="451"/>
            <ac:spMk id="8" creationId="{0CC53F67-0840-6A44-B03E-FF4F9D939B53}"/>
          </ac:spMkLst>
        </pc:spChg>
        <pc:spChg chg="add mod">
          <ac:chgData name="Mariah Helgeson" userId="51b1bd1c-374c-4333-91a8-ada6f1cc33a2" providerId="ADAL" clId="{397AF138-E43C-8547-AA96-F5D5254651BA}" dt="2021-12-10T00:23:27.525" v="4526"/>
          <ac:spMkLst>
            <pc:docMk/>
            <pc:sldMk cId="3392906615" sldId="451"/>
            <ac:spMk id="9" creationId="{10BD3702-3752-BF41-973E-701CFC9BA4F9}"/>
          </ac:spMkLst>
        </pc:spChg>
        <pc:spChg chg="add mod">
          <ac:chgData name="Mariah Helgeson" userId="51b1bd1c-374c-4333-91a8-ada6f1cc33a2" providerId="ADAL" clId="{397AF138-E43C-8547-AA96-F5D5254651BA}" dt="2021-12-10T00:23:27.525" v="4526"/>
          <ac:spMkLst>
            <pc:docMk/>
            <pc:sldMk cId="3392906615" sldId="451"/>
            <ac:spMk id="10" creationId="{D1A3E8FD-186B-6D4B-ABB7-1B6120BF4005}"/>
          </ac:spMkLst>
        </pc:spChg>
        <pc:picChg chg="del">
          <ac:chgData name="Mariah Helgeson" userId="51b1bd1c-374c-4333-91a8-ada6f1cc33a2" providerId="ADAL" clId="{397AF138-E43C-8547-AA96-F5D5254651BA}" dt="2021-12-09T23:20:52.662" v="3302" actId="478"/>
          <ac:picMkLst>
            <pc:docMk/>
            <pc:sldMk cId="3392906615" sldId="451"/>
            <ac:picMk id="4" creationId="{517890B9-C76A-4951-8CF7-84148484EB9A}"/>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1081371043" sldId="452"/>
        </pc:sldMkLst>
        <pc:spChg chg="del mod ord">
          <ac:chgData name="Mariah Helgeson" userId="51b1bd1c-374c-4333-91a8-ada6f1cc33a2" providerId="ADAL" clId="{397AF138-E43C-8547-AA96-F5D5254651BA}" dt="2021-12-09T22:41:36.215" v="1389" actId="700"/>
          <ac:spMkLst>
            <pc:docMk/>
            <pc:sldMk cId="1081371043" sldId="452"/>
            <ac:spMk id="2" creationId="{A0832115-64DB-45CE-BC9C-36225EA6344F}"/>
          </ac:spMkLst>
        </pc:spChg>
        <pc:spChg chg="del mod ord">
          <ac:chgData name="Mariah Helgeson" userId="51b1bd1c-374c-4333-91a8-ada6f1cc33a2" providerId="ADAL" clId="{397AF138-E43C-8547-AA96-F5D5254651BA}" dt="2021-12-09T22:41:36.215" v="1389" actId="700"/>
          <ac:spMkLst>
            <pc:docMk/>
            <pc:sldMk cId="1081371043" sldId="452"/>
            <ac:spMk id="3" creationId="{EE97522D-B66C-4BBD-B65F-59BCC7D5E485}"/>
          </ac:spMkLst>
        </pc:spChg>
        <pc:spChg chg="add mod ord">
          <ac:chgData name="Mariah Helgeson" userId="51b1bd1c-374c-4333-91a8-ada6f1cc33a2" providerId="ADAL" clId="{397AF138-E43C-8547-AA96-F5D5254651BA}" dt="2021-12-09T22:43:58.777" v="1477"/>
          <ac:spMkLst>
            <pc:docMk/>
            <pc:sldMk cId="1081371043" sldId="452"/>
            <ac:spMk id="5" creationId="{B69B7467-C755-8348-86D2-38A2BE7D2E9B}"/>
          </ac:spMkLst>
        </pc:spChg>
        <pc:spChg chg="add mod ord">
          <ac:chgData name="Mariah Helgeson" userId="51b1bd1c-374c-4333-91a8-ada6f1cc33a2" providerId="ADAL" clId="{397AF138-E43C-8547-AA96-F5D5254651BA}" dt="2021-12-09T23:21:56.502" v="3611" actId="20577"/>
          <ac:spMkLst>
            <pc:docMk/>
            <pc:sldMk cId="1081371043" sldId="452"/>
            <ac:spMk id="6" creationId="{3BB5D98C-38C8-4E40-89FF-75DB0DB1C3B2}"/>
          </ac:spMkLst>
        </pc:spChg>
        <pc:spChg chg="add del mod">
          <ac:chgData name="Mariah Helgeson" userId="51b1bd1c-374c-4333-91a8-ada6f1cc33a2" providerId="ADAL" clId="{397AF138-E43C-8547-AA96-F5D5254651BA}" dt="2021-12-10T00:23:32.613" v="4527" actId="478"/>
          <ac:spMkLst>
            <pc:docMk/>
            <pc:sldMk cId="1081371043" sldId="452"/>
            <ac:spMk id="7" creationId="{AC8F8E82-1A3A-F643-9373-36186FC7C0B1}"/>
          </ac:spMkLst>
        </pc:spChg>
        <pc:spChg chg="add del mod">
          <ac:chgData name="Mariah Helgeson" userId="51b1bd1c-374c-4333-91a8-ada6f1cc33a2" providerId="ADAL" clId="{397AF138-E43C-8547-AA96-F5D5254651BA}" dt="2021-12-10T00:23:32.613" v="4527" actId="478"/>
          <ac:spMkLst>
            <pc:docMk/>
            <pc:sldMk cId="1081371043" sldId="452"/>
            <ac:spMk id="8" creationId="{9AEE76DE-8B88-A746-B735-25ABEC3FD977}"/>
          </ac:spMkLst>
        </pc:spChg>
        <pc:spChg chg="add del mod">
          <ac:chgData name="Mariah Helgeson" userId="51b1bd1c-374c-4333-91a8-ada6f1cc33a2" providerId="ADAL" clId="{397AF138-E43C-8547-AA96-F5D5254651BA}" dt="2021-12-10T00:23:32.613" v="4527" actId="478"/>
          <ac:spMkLst>
            <pc:docMk/>
            <pc:sldMk cId="1081371043" sldId="452"/>
            <ac:spMk id="9" creationId="{B8E03725-17E5-C04E-B838-A576F6E3EAB5}"/>
          </ac:spMkLst>
        </pc:spChg>
        <pc:spChg chg="add mod">
          <ac:chgData name="Mariah Helgeson" userId="51b1bd1c-374c-4333-91a8-ada6f1cc33a2" providerId="ADAL" clId="{397AF138-E43C-8547-AA96-F5D5254651BA}" dt="2021-12-10T00:23:32.890" v="4528"/>
          <ac:spMkLst>
            <pc:docMk/>
            <pc:sldMk cId="1081371043" sldId="452"/>
            <ac:spMk id="10" creationId="{EB197505-FF9F-B647-B2E6-C9937DAFB999}"/>
          </ac:spMkLst>
        </pc:spChg>
        <pc:spChg chg="add mod">
          <ac:chgData name="Mariah Helgeson" userId="51b1bd1c-374c-4333-91a8-ada6f1cc33a2" providerId="ADAL" clId="{397AF138-E43C-8547-AA96-F5D5254651BA}" dt="2021-12-10T00:23:32.890" v="4528"/>
          <ac:spMkLst>
            <pc:docMk/>
            <pc:sldMk cId="1081371043" sldId="452"/>
            <ac:spMk id="11" creationId="{2A1B09BA-9257-1B44-9FC8-763CC4546B0E}"/>
          </ac:spMkLst>
        </pc:spChg>
        <pc:spChg chg="add mod">
          <ac:chgData name="Mariah Helgeson" userId="51b1bd1c-374c-4333-91a8-ada6f1cc33a2" providerId="ADAL" clId="{397AF138-E43C-8547-AA96-F5D5254651BA}" dt="2021-12-10T00:23:32.890" v="4528"/>
          <ac:spMkLst>
            <pc:docMk/>
            <pc:sldMk cId="1081371043" sldId="452"/>
            <ac:spMk id="12" creationId="{B4D0611F-D1EA-DC46-BEF0-418D3BA49A23}"/>
          </ac:spMkLst>
        </pc:spChg>
        <pc:picChg chg="del mod">
          <ac:chgData name="Mariah Helgeson" userId="51b1bd1c-374c-4333-91a8-ada6f1cc33a2" providerId="ADAL" clId="{397AF138-E43C-8547-AA96-F5D5254651BA}" dt="2021-12-09T23:21:58.623" v="3612" actId="478"/>
          <ac:picMkLst>
            <pc:docMk/>
            <pc:sldMk cId="1081371043" sldId="452"/>
            <ac:picMk id="4" creationId="{156202A1-36AE-4C6E-BC23-986A637228AB}"/>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2477615940" sldId="453"/>
        </pc:sldMkLst>
        <pc:spChg chg="del mod ord">
          <ac:chgData name="Mariah Helgeson" userId="51b1bd1c-374c-4333-91a8-ada6f1cc33a2" providerId="ADAL" clId="{397AF138-E43C-8547-AA96-F5D5254651BA}" dt="2021-12-09T22:41:41.310" v="1390" actId="700"/>
          <ac:spMkLst>
            <pc:docMk/>
            <pc:sldMk cId="2477615940" sldId="453"/>
            <ac:spMk id="2" creationId="{4355E7A4-C7D5-4FE4-BA82-81AA1E49C06F}"/>
          </ac:spMkLst>
        </pc:spChg>
        <pc:spChg chg="del mod ord">
          <ac:chgData name="Mariah Helgeson" userId="51b1bd1c-374c-4333-91a8-ada6f1cc33a2" providerId="ADAL" clId="{397AF138-E43C-8547-AA96-F5D5254651BA}" dt="2021-12-09T22:41:41.310" v="1390" actId="700"/>
          <ac:spMkLst>
            <pc:docMk/>
            <pc:sldMk cId="2477615940" sldId="453"/>
            <ac:spMk id="3" creationId="{D17A26E5-BBD3-46FB-92C3-2CF1F3DA0685}"/>
          </ac:spMkLst>
        </pc:spChg>
        <pc:spChg chg="add mod ord">
          <ac:chgData name="Mariah Helgeson" userId="51b1bd1c-374c-4333-91a8-ada6f1cc33a2" providerId="ADAL" clId="{397AF138-E43C-8547-AA96-F5D5254651BA}" dt="2021-12-09T22:44:01.609" v="1478"/>
          <ac:spMkLst>
            <pc:docMk/>
            <pc:sldMk cId="2477615940" sldId="453"/>
            <ac:spMk id="5" creationId="{BC5BFFEF-D938-F144-8019-62CAC7299751}"/>
          </ac:spMkLst>
        </pc:spChg>
        <pc:spChg chg="add mod ord">
          <ac:chgData name="Mariah Helgeson" userId="51b1bd1c-374c-4333-91a8-ada6f1cc33a2" providerId="ADAL" clId="{397AF138-E43C-8547-AA96-F5D5254651BA}" dt="2021-12-09T23:22:13.083" v="3656" actId="20577"/>
          <ac:spMkLst>
            <pc:docMk/>
            <pc:sldMk cId="2477615940" sldId="453"/>
            <ac:spMk id="6" creationId="{83782B70-6653-F641-8FD3-4899C0B38382}"/>
          </ac:spMkLst>
        </pc:spChg>
        <pc:spChg chg="add del mod">
          <ac:chgData name="Mariah Helgeson" userId="51b1bd1c-374c-4333-91a8-ada6f1cc33a2" providerId="ADAL" clId="{397AF138-E43C-8547-AA96-F5D5254651BA}" dt="2021-12-10T00:23:36.984" v="4529" actId="478"/>
          <ac:spMkLst>
            <pc:docMk/>
            <pc:sldMk cId="2477615940" sldId="453"/>
            <ac:spMk id="9" creationId="{C1D7FD55-8437-444A-A8C9-556FED192902}"/>
          </ac:spMkLst>
        </pc:spChg>
        <pc:spChg chg="add del mod">
          <ac:chgData name="Mariah Helgeson" userId="51b1bd1c-374c-4333-91a8-ada6f1cc33a2" providerId="ADAL" clId="{397AF138-E43C-8547-AA96-F5D5254651BA}" dt="2021-12-10T00:23:36.984" v="4529" actId="478"/>
          <ac:spMkLst>
            <pc:docMk/>
            <pc:sldMk cId="2477615940" sldId="453"/>
            <ac:spMk id="10" creationId="{D30EFB03-F674-AD41-B211-24EBAC1E49FF}"/>
          </ac:spMkLst>
        </pc:spChg>
        <pc:spChg chg="add del mod">
          <ac:chgData name="Mariah Helgeson" userId="51b1bd1c-374c-4333-91a8-ada6f1cc33a2" providerId="ADAL" clId="{397AF138-E43C-8547-AA96-F5D5254651BA}" dt="2021-12-10T00:23:36.984" v="4529" actId="478"/>
          <ac:spMkLst>
            <pc:docMk/>
            <pc:sldMk cId="2477615940" sldId="453"/>
            <ac:spMk id="11" creationId="{F829ACFD-3D58-6F4B-A9A8-F42D97F2BDB7}"/>
          </ac:spMkLst>
        </pc:spChg>
        <pc:spChg chg="add mod">
          <ac:chgData name="Mariah Helgeson" userId="51b1bd1c-374c-4333-91a8-ada6f1cc33a2" providerId="ADAL" clId="{397AF138-E43C-8547-AA96-F5D5254651BA}" dt="2021-12-10T00:23:37.403" v="4530"/>
          <ac:spMkLst>
            <pc:docMk/>
            <pc:sldMk cId="2477615940" sldId="453"/>
            <ac:spMk id="12" creationId="{2F1F0D66-F0B8-2742-B911-5E405A7F6233}"/>
          </ac:spMkLst>
        </pc:spChg>
        <pc:spChg chg="add mod">
          <ac:chgData name="Mariah Helgeson" userId="51b1bd1c-374c-4333-91a8-ada6f1cc33a2" providerId="ADAL" clId="{397AF138-E43C-8547-AA96-F5D5254651BA}" dt="2021-12-10T00:23:37.403" v="4530"/>
          <ac:spMkLst>
            <pc:docMk/>
            <pc:sldMk cId="2477615940" sldId="453"/>
            <ac:spMk id="13" creationId="{27E17174-2829-0C49-AFE6-56A440CA8A8A}"/>
          </ac:spMkLst>
        </pc:spChg>
        <pc:spChg chg="add mod">
          <ac:chgData name="Mariah Helgeson" userId="51b1bd1c-374c-4333-91a8-ada6f1cc33a2" providerId="ADAL" clId="{397AF138-E43C-8547-AA96-F5D5254651BA}" dt="2021-12-10T00:23:37.403" v="4530"/>
          <ac:spMkLst>
            <pc:docMk/>
            <pc:sldMk cId="2477615940" sldId="453"/>
            <ac:spMk id="14" creationId="{47ADA343-4061-BC46-BF0F-30B49A8ABC78}"/>
          </ac:spMkLst>
        </pc:spChg>
        <pc:picChg chg="del mod">
          <ac:chgData name="Mariah Helgeson" userId="51b1bd1c-374c-4333-91a8-ada6f1cc33a2" providerId="ADAL" clId="{397AF138-E43C-8547-AA96-F5D5254651BA}" dt="2021-12-09T23:22:22.657" v="3657" actId="478"/>
          <ac:picMkLst>
            <pc:docMk/>
            <pc:sldMk cId="2477615940" sldId="453"/>
            <ac:picMk id="4" creationId="{8BAB2D68-45F3-46AA-BD5D-3AAF62273440}"/>
          </ac:picMkLst>
        </pc:picChg>
        <pc:picChg chg="add mod">
          <ac:chgData name="Mariah Helgeson" userId="51b1bd1c-374c-4333-91a8-ada6f1cc33a2" providerId="ADAL" clId="{397AF138-E43C-8547-AA96-F5D5254651BA}" dt="2021-12-09T23:22:33.670" v="3662" actId="1076"/>
          <ac:picMkLst>
            <pc:docMk/>
            <pc:sldMk cId="2477615940" sldId="453"/>
            <ac:picMk id="8" creationId="{F9F2F19E-1550-D942-AB3D-FBDFB13019B9}"/>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982441605" sldId="454"/>
        </pc:sldMkLst>
        <pc:spChg chg="del mod ord">
          <ac:chgData name="Mariah Helgeson" userId="51b1bd1c-374c-4333-91a8-ada6f1cc33a2" providerId="ADAL" clId="{397AF138-E43C-8547-AA96-F5D5254651BA}" dt="2021-12-09T22:41:44.876" v="1391" actId="700"/>
          <ac:spMkLst>
            <pc:docMk/>
            <pc:sldMk cId="982441605" sldId="454"/>
            <ac:spMk id="2" creationId="{4F5F3AA5-D1BF-4B42-B813-2CD3CE19573C}"/>
          </ac:spMkLst>
        </pc:spChg>
        <pc:spChg chg="del mod ord">
          <ac:chgData name="Mariah Helgeson" userId="51b1bd1c-374c-4333-91a8-ada6f1cc33a2" providerId="ADAL" clId="{397AF138-E43C-8547-AA96-F5D5254651BA}" dt="2021-12-09T22:41:44.876" v="1391" actId="700"/>
          <ac:spMkLst>
            <pc:docMk/>
            <pc:sldMk cId="982441605" sldId="454"/>
            <ac:spMk id="3" creationId="{11B8DFE0-BBED-4704-829B-6960DA62D062}"/>
          </ac:spMkLst>
        </pc:spChg>
        <pc:spChg chg="add mod ord">
          <ac:chgData name="Mariah Helgeson" userId="51b1bd1c-374c-4333-91a8-ada6f1cc33a2" providerId="ADAL" clId="{397AF138-E43C-8547-AA96-F5D5254651BA}" dt="2021-12-09T22:44:05.919" v="1479"/>
          <ac:spMkLst>
            <pc:docMk/>
            <pc:sldMk cId="982441605" sldId="454"/>
            <ac:spMk id="5" creationId="{FC8B2F62-C595-D448-9331-F3CEB9182A71}"/>
          </ac:spMkLst>
        </pc:spChg>
        <pc:spChg chg="add mod ord">
          <ac:chgData name="Mariah Helgeson" userId="51b1bd1c-374c-4333-91a8-ada6f1cc33a2" providerId="ADAL" clId="{397AF138-E43C-8547-AA96-F5D5254651BA}" dt="2021-12-09T23:23:37.928" v="3969" actId="5793"/>
          <ac:spMkLst>
            <pc:docMk/>
            <pc:sldMk cId="982441605" sldId="454"/>
            <ac:spMk id="6" creationId="{56B3E056-8793-FA42-92BE-B90B20B5DBEF}"/>
          </ac:spMkLst>
        </pc:spChg>
        <pc:spChg chg="add del mod">
          <ac:chgData name="Mariah Helgeson" userId="51b1bd1c-374c-4333-91a8-ada6f1cc33a2" providerId="ADAL" clId="{397AF138-E43C-8547-AA96-F5D5254651BA}" dt="2021-12-10T00:23:40.780" v="4531" actId="478"/>
          <ac:spMkLst>
            <pc:docMk/>
            <pc:sldMk cId="982441605" sldId="454"/>
            <ac:spMk id="7" creationId="{601586C1-B9D8-344B-9F3B-909C71263703}"/>
          </ac:spMkLst>
        </pc:spChg>
        <pc:spChg chg="add del mod">
          <ac:chgData name="Mariah Helgeson" userId="51b1bd1c-374c-4333-91a8-ada6f1cc33a2" providerId="ADAL" clId="{397AF138-E43C-8547-AA96-F5D5254651BA}" dt="2021-12-10T00:23:40.780" v="4531" actId="478"/>
          <ac:spMkLst>
            <pc:docMk/>
            <pc:sldMk cId="982441605" sldId="454"/>
            <ac:spMk id="8" creationId="{1591D258-84A2-904B-BC6E-844250BADC93}"/>
          </ac:spMkLst>
        </pc:spChg>
        <pc:spChg chg="add del mod">
          <ac:chgData name="Mariah Helgeson" userId="51b1bd1c-374c-4333-91a8-ada6f1cc33a2" providerId="ADAL" clId="{397AF138-E43C-8547-AA96-F5D5254651BA}" dt="2021-12-10T00:23:40.780" v="4531" actId="478"/>
          <ac:spMkLst>
            <pc:docMk/>
            <pc:sldMk cId="982441605" sldId="454"/>
            <ac:spMk id="9" creationId="{98822C16-9909-8B41-9CE3-468E23BACD4B}"/>
          </ac:spMkLst>
        </pc:spChg>
        <pc:spChg chg="add mod">
          <ac:chgData name="Mariah Helgeson" userId="51b1bd1c-374c-4333-91a8-ada6f1cc33a2" providerId="ADAL" clId="{397AF138-E43C-8547-AA96-F5D5254651BA}" dt="2021-12-10T00:23:41.024" v="4532"/>
          <ac:spMkLst>
            <pc:docMk/>
            <pc:sldMk cId="982441605" sldId="454"/>
            <ac:spMk id="10" creationId="{39657263-059D-764F-86F0-11405B303FD9}"/>
          </ac:spMkLst>
        </pc:spChg>
        <pc:spChg chg="add mod">
          <ac:chgData name="Mariah Helgeson" userId="51b1bd1c-374c-4333-91a8-ada6f1cc33a2" providerId="ADAL" clId="{397AF138-E43C-8547-AA96-F5D5254651BA}" dt="2021-12-10T00:23:41.024" v="4532"/>
          <ac:spMkLst>
            <pc:docMk/>
            <pc:sldMk cId="982441605" sldId="454"/>
            <ac:spMk id="11" creationId="{CAEE8995-0264-E74E-A73A-80E10DC174B0}"/>
          </ac:spMkLst>
        </pc:spChg>
        <pc:spChg chg="add mod">
          <ac:chgData name="Mariah Helgeson" userId="51b1bd1c-374c-4333-91a8-ada6f1cc33a2" providerId="ADAL" clId="{397AF138-E43C-8547-AA96-F5D5254651BA}" dt="2021-12-10T00:23:41.024" v="4532"/>
          <ac:spMkLst>
            <pc:docMk/>
            <pc:sldMk cId="982441605" sldId="454"/>
            <ac:spMk id="12" creationId="{63FAED75-A017-E740-BB39-FDD9A4ECFC70}"/>
          </ac:spMkLst>
        </pc:spChg>
        <pc:picChg chg="del mod">
          <ac:chgData name="Mariah Helgeson" userId="51b1bd1c-374c-4333-91a8-ada6f1cc33a2" providerId="ADAL" clId="{397AF138-E43C-8547-AA96-F5D5254651BA}" dt="2021-12-09T23:23:39.977" v="3970" actId="478"/>
          <ac:picMkLst>
            <pc:docMk/>
            <pc:sldMk cId="982441605" sldId="454"/>
            <ac:picMk id="4" creationId="{43859F04-B540-4DB0-BB89-6F7A870F1E0E}"/>
          </ac:picMkLst>
        </pc:picChg>
      </pc:sldChg>
      <pc:sldChg chg="addSp delSp modSp mod ord modClrScheme chgLayout">
        <pc:chgData name="Mariah Helgeson" userId="51b1bd1c-374c-4333-91a8-ada6f1cc33a2" providerId="ADAL" clId="{397AF138-E43C-8547-AA96-F5D5254651BA}" dt="2021-12-10T03:47:50.530" v="5701" actId="20578"/>
        <pc:sldMkLst>
          <pc:docMk/>
          <pc:sldMk cId="3886486352" sldId="455"/>
        </pc:sldMkLst>
        <pc:spChg chg="mod ord">
          <ac:chgData name="Mariah Helgeson" userId="51b1bd1c-374c-4333-91a8-ada6f1cc33a2" providerId="ADAL" clId="{397AF138-E43C-8547-AA96-F5D5254651BA}" dt="2021-12-09T22:43:42.570" v="1474" actId="20577"/>
          <ac:spMkLst>
            <pc:docMk/>
            <pc:sldMk cId="3886486352" sldId="455"/>
            <ac:spMk id="2" creationId="{03028207-9706-4CA8-B85D-FB6BE83409C5}"/>
          </ac:spMkLst>
        </pc:spChg>
        <pc:spChg chg="del mod ord">
          <ac:chgData name="Mariah Helgeson" userId="51b1bd1c-374c-4333-91a8-ada6f1cc33a2" providerId="ADAL" clId="{397AF138-E43C-8547-AA96-F5D5254651BA}" dt="2021-12-09T22:41:12.630" v="1384" actId="700"/>
          <ac:spMkLst>
            <pc:docMk/>
            <pc:sldMk cId="3886486352" sldId="455"/>
            <ac:spMk id="3" creationId="{C457A898-6FDC-4F4C-BC48-C342C19E8DD0}"/>
          </ac:spMkLst>
        </pc:spChg>
        <pc:spChg chg="add mod ord">
          <ac:chgData name="Mariah Helgeson" userId="51b1bd1c-374c-4333-91a8-ada6f1cc33a2" providerId="ADAL" clId="{397AF138-E43C-8547-AA96-F5D5254651BA}" dt="2021-12-09T22:41:19.862" v="1386"/>
          <ac:spMkLst>
            <pc:docMk/>
            <pc:sldMk cId="3886486352" sldId="455"/>
            <ac:spMk id="4" creationId="{8A31B5AD-93B0-244D-A269-6CA55D0EB6FB}"/>
          </ac:spMkLst>
        </pc:spChg>
        <pc:spChg chg="add del mod">
          <ac:chgData name="Mariah Helgeson" userId="51b1bd1c-374c-4333-91a8-ada6f1cc33a2" providerId="ADAL" clId="{397AF138-E43C-8547-AA96-F5D5254651BA}" dt="2021-12-10T00:23:08.961" v="4519" actId="478"/>
          <ac:spMkLst>
            <pc:docMk/>
            <pc:sldMk cId="3886486352" sldId="455"/>
            <ac:spMk id="5" creationId="{863B35F7-BDB8-394B-B6FB-240109FCAE3A}"/>
          </ac:spMkLst>
        </pc:spChg>
        <pc:spChg chg="add del mod">
          <ac:chgData name="Mariah Helgeson" userId="51b1bd1c-374c-4333-91a8-ada6f1cc33a2" providerId="ADAL" clId="{397AF138-E43C-8547-AA96-F5D5254651BA}" dt="2021-12-10T00:23:08.961" v="4519" actId="478"/>
          <ac:spMkLst>
            <pc:docMk/>
            <pc:sldMk cId="3886486352" sldId="455"/>
            <ac:spMk id="6" creationId="{20710D1E-A119-C148-B26B-EADCF3468EBC}"/>
          </ac:spMkLst>
        </pc:spChg>
        <pc:spChg chg="add del mod">
          <ac:chgData name="Mariah Helgeson" userId="51b1bd1c-374c-4333-91a8-ada6f1cc33a2" providerId="ADAL" clId="{397AF138-E43C-8547-AA96-F5D5254651BA}" dt="2021-12-10T00:23:08.961" v="4519" actId="478"/>
          <ac:spMkLst>
            <pc:docMk/>
            <pc:sldMk cId="3886486352" sldId="455"/>
            <ac:spMk id="7" creationId="{564335A0-605C-404C-AFBC-ADF56C98179E}"/>
          </ac:spMkLst>
        </pc:spChg>
        <pc:spChg chg="add mod">
          <ac:chgData name="Mariah Helgeson" userId="51b1bd1c-374c-4333-91a8-ada6f1cc33a2" providerId="ADAL" clId="{397AF138-E43C-8547-AA96-F5D5254651BA}" dt="2021-12-10T00:23:09.277" v="4520"/>
          <ac:spMkLst>
            <pc:docMk/>
            <pc:sldMk cId="3886486352" sldId="455"/>
            <ac:spMk id="8" creationId="{1AA1FA47-79AB-1E4A-8D91-B599CF0515F6}"/>
          </ac:spMkLst>
        </pc:spChg>
        <pc:spChg chg="add mod">
          <ac:chgData name="Mariah Helgeson" userId="51b1bd1c-374c-4333-91a8-ada6f1cc33a2" providerId="ADAL" clId="{397AF138-E43C-8547-AA96-F5D5254651BA}" dt="2021-12-10T00:23:09.277" v="4520"/>
          <ac:spMkLst>
            <pc:docMk/>
            <pc:sldMk cId="3886486352" sldId="455"/>
            <ac:spMk id="9" creationId="{48E83742-8635-7D40-B912-25E94D35E40B}"/>
          </ac:spMkLst>
        </pc:spChg>
        <pc:spChg chg="add mod">
          <ac:chgData name="Mariah Helgeson" userId="51b1bd1c-374c-4333-91a8-ada6f1cc33a2" providerId="ADAL" clId="{397AF138-E43C-8547-AA96-F5D5254651BA}" dt="2021-12-10T00:23:09.277" v="4520"/>
          <ac:spMkLst>
            <pc:docMk/>
            <pc:sldMk cId="3886486352" sldId="455"/>
            <ac:spMk id="10" creationId="{7BCB08E1-1641-5C41-A9FC-52F83B8A9912}"/>
          </ac:spMkLst>
        </pc:spChg>
      </pc:sldChg>
      <pc:sldChg chg="addSp delSp modSp mod ord modClrScheme chgLayout">
        <pc:chgData name="Mariah Helgeson" userId="51b1bd1c-374c-4333-91a8-ada6f1cc33a2" providerId="ADAL" clId="{397AF138-E43C-8547-AA96-F5D5254651BA}" dt="2021-12-10T05:35:14.749" v="6264" actId="1076"/>
        <pc:sldMkLst>
          <pc:docMk/>
          <pc:sldMk cId="714953871" sldId="456"/>
        </pc:sldMkLst>
        <pc:spChg chg="mod ord">
          <ac:chgData name="Mariah Helgeson" userId="51b1bd1c-374c-4333-91a8-ada6f1cc33a2" providerId="ADAL" clId="{397AF138-E43C-8547-AA96-F5D5254651BA}" dt="2021-12-10T05:34:50.018" v="6257" actId="20577"/>
          <ac:spMkLst>
            <pc:docMk/>
            <pc:sldMk cId="714953871" sldId="456"/>
            <ac:spMk id="2" creationId="{6884A5C1-D371-4BDD-A991-5631C473D8AF}"/>
          </ac:spMkLst>
        </pc:spChg>
        <pc:spChg chg="mod ord">
          <ac:chgData name="Mariah Helgeson" userId="51b1bd1c-374c-4333-91a8-ada6f1cc33a2" providerId="ADAL" clId="{397AF138-E43C-8547-AA96-F5D5254651BA}" dt="2021-12-10T05:35:14.749" v="6264" actId="1076"/>
          <ac:spMkLst>
            <pc:docMk/>
            <pc:sldMk cId="714953871" sldId="456"/>
            <ac:spMk id="3" creationId="{452C0D62-182E-4DD2-B7F8-86D6AE62F373}"/>
          </ac:spMkLst>
        </pc:spChg>
        <pc:spChg chg="add del mod">
          <ac:chgData name="Mariah Helgeson" userId="51b1bd1c-374c-4333-91a8-ada6f1cc33a2" providerId="ADAL" clId="{397AF138-E43C-8547-AA96-F5D5254651BA}" dt="2021-12-10T00:18:44.232" v="4431" actId="478"/>
          <ac:spMkLst>
            <pc:docMk/>
            <pc:sldMk cId="714953871" sldId="456"/>
            <ac:spMk id="4" creationId="{828FB7AA-EE8C-E34F-9681-E45A735A93DB}"/>
          </ac:spMkLst>
        </pc:spChg>
        <pc:spChg chg="add del mod">
          <ac:chgData name="Mariah Helgeson" userId="51b1bd1c-374c-4333-91a8-ada6f1cc33a2" providerId="ADAL" clId="{397AF138-E43C-8547-AA96-F5D5254651BA}" dt="2021-12-10T00:18:44.232" v="4431" actId="478"/>
          <ac:spMkLst>
            <pc:docMk/>
            <pc:sldMk cId="714953871" sldId="456"/>
            <ac:spMk id="5" creationId="{BDC0B014-E84B-184D-AF9C-B9C256974332}"/>
          </ac:spMkLst>
        </pc:spChg>
        <pc:spChg chg="add mod">
          <ac:chgData name="Mariah Helgeson" userId="51b1bd1c-374c-4333-91a8-ada6f1cc33a2" providerId="ADAL" clId="{397AF138-E43C-8547-AA96-F5D5254651BA}" dt="2021-12-10T00:18:44.500" v="4432"/>
          <ac:spMkLst>
            <pc:docMk/>
            <pc:sldMk cId="714953871" sldId="456"/>
            <ac:spMk id="6" creationId="{540D3EF6-CE4E-B843-9AA1-74F54D4C7AAA}"/>
          </ac:spMkLst>
        </pc:spChg>
        <pc:spChg chg="add mod">
          <ac:chgData name="Mariah Helgeson" userId="51b1bd1c-374c-4333-91a8-ada6f1cc33a2" providerId="ADAL" clId="{397AF138-E43C-8547-AA96-F5D5254651BA}" dt="2021-12-10T00:18:44.500" v="4432"/>
          <ac:spMkLst>
            <pc:docMk/>
            <pc:sldMk cId="714953871" sldId="456"/>
            <ac:spMk id="7" creationId="{5C9DAC89-8821-EB4B-B330-5A8073189379}"/>
          </ac:spMkLst>
        </pc:spChg>
      </pc:sldChg>
      <pc:sldChg chg="addSp delSp modSp mod modClrScheme chgLayout">
        <pc:chgData name="Mariah Helgeson" userId="51b1bd1c-374c-4333-91a8-ada6f1cc33a2" providerId="ADAL" clId="{397AF138-E43C-8547-AA96-F5D5254651BA}" dt="2021-12-10T00:18:48.449" v="4434"/>
        <pc:sldMkLst>
          <pc:docMk/>
          <pc:sldMk cId="2043840811" sldId="457"/>
        </pc:sldMkLst>
        <pc:spChg chg="mod ord">
          <ac:chgData name="Mariah Helgeson" userId="51b1bd1c-374c-4333-91a8-ada6f1cc33a2" providerId="ADAL" clId="{397AF138-E43C-8547-AA96-F5D5254651BA}" dt="2021-12-09T22:13:02.987" v="1157" actId="700"/>
          <ac:spMkLst>
            <pc:docMk/>
            <pc:sldMk cId="2043840811" sldId="457"/>
            <ac:spMk id="2" creationId="{B4AE77F5-F871-4ABF-BC85-4C008F942B09}"/>
          </ac:spMkLst>
        </pc:spChg>
        <pc:spChg chg="mod ord">
          <ac:chgData name="Mariah Helgeson" userId="51b1bd1c-374c-4333-91a8-ada6f1cc33a2" providerId="ADAL" clId="{397AF138-E43C-8547-AA96-F5D5254651BA}" dt="2021-12-09T22:13:02.987" v="1157" actId="700"/>
          <ac:spMkLst>
            <pc:docMk/>
            <pc:sldMk cId="2043840811" sldId="457"/>
            <ac:spMk id="3" creationId="{EFA695BA-C481-45EF-898D-CDC0F184B416}"/>
          </ac:spMkLst>
        </pc:spChg>
        <pc:spChg chg="add del mod">
          <ac:chgData name="Mariah Helgeson" userId="51b1bd1c-374c-4333-91a8-ada6f1cc33a2" providerId="ADAL" clId="{397AF138-E43C-8547-AA96-F5D5254651BA}" dt="2021-12-10T00:18:48.158" v="4433" actId="478"/>
          <ac:spMkLst>
            <pc:docMk/>
            <pc:sldMk cId="2043840811" sldId="457"/>
            <ac:spMk id="4" creationId="{FF0C6B33-CDDD-764C-9CF5-C7CE2EE87AB2}"/>
          </ac:spMkLst>
        </pc:spChg>
        <pc:spChg chg="add del mod">
          <ac:chgData name="Mariah Helgeson" userId="51b1bd1c-374c-4333-91a8-ada6f1cc33a2" providerId="ADAL" clId="{397AF138-E43C-8547-AA96-F5D5254651BA}" dt="2021-12-10T00:18:48.158" v="4433" actId="478"/>
          <ac:spMkLst>
            <pc:docMk/>
            <pc:sldMk cId="2043840811" sldId="457"/>
            <ac:spMk id="5" creationId="{9AE78305-8067-7048-A1E0-951BEA80FA94}"/>
          </ac:spMkLst>
        </pc:spChg>
        <pc:spChg chg="add mod">
          <ac:chgData name="Mariah Helgeson" userId="51b1bd1c-374c-4333-91a8-ada6f1cc33a2" providerId="ADAL" clId="{397AF138-E43C-8547-AA96-F5D5254651BA}" dt="2021-12-10T00:18:48.449" v="4434"/>
          <ac:spMkLst>
            <pc:docMk/>
            <pc:sldMk cId="2043840811" sldId="457"/>
            <ac:spMk id="6" creationId="{80CDAD57-7AF9-5146-A3A4-FFBF3A4EA858}"/>
          </ac:spMkLst>
        </pc:spChg>
        <pc:spChg chg="add mod">
          <ac:chgData name="Mariah Helgeson" userId="51b1bd1c-374c-4333-91a8-ada6f1cc33a2" providerId="ADAL" clId="{397AF138-E43C-8547-AA96-F5D5254651BA}" dt="2021-12-10T00:18:48.449" v="4434"/>
          <ac:spMkLst>
            <pc:docMk/>
            <pc:sldMk cId="2043840811" sldId="457"/>
            <ac:spMk id="7" creationId="{DE1BA56A-8C83-BF4C-8437-D5F7A3E35A94}"/>
          </ac:spMkLst>
        </pc:spChg>
      </pc:sldChg>
      <pc:sldChg chg="addSp delSp modSp mod modClrScheme chgLayout">
        <pc:chgData name="Mariah Helgeson" userId="51b1bd1c-374c-4333-91a8-ada6f1cc33a2" providerId="ADAL" clId="{397AF138-E43C-8547-AA96-F5D5254651BA}" dt="2021-12-10T00:18:51.687" v="4436"/>
        <pc:sldMkLst>
          <pc:docMk/>
          <pc:sldMk cId="2525293829" sldId="458"/>
        </pc:sldMkLst>
        <pc:spChg chg="mod ord">
          <ac:chgData name="Mariah Helgeson" userId="51b1bd1c-374c-4333-91a8-ada6f1cc33a2" providerId="ADAL" clId="{397AF138-E43C-8547-AA96-F5D5254651BA}" dt="2021-12-09T22:13:08.976" v="1158" actId="700"/>
          <ac:spMkLst>
            <pc:docMk/>
            <pc:sldMk cId="2525293829" sldId="458"/>
            <ac:spMk id="2" creationId="{AD35C555-DDEA-41D1-B7B9-295113DBFB4B}"/>
          </ac:spMkLst>
        </pc:spChg>
        <pc:spChg chg="mod ord">
          <ac:chgData name="Mariah Helgeson" userId="51b1bd1c-374c-4333-91a8-ada6f1cc33a2" providerId="ADAL" clId="{397AF138-E43C-8547-AA96-F5D5254651BA}" dt="2021-12-09T22:13:08.976" v="1158" actId="700"/>
          <ac:spMkLst>
            <pc:docMk/>
            <pc:sldMk cId="2525293829" sldId="458"/>
            <ac:spMk id="3" creationId="{7635B97E-596B-4D0D-9DC6-FFB651EB9160}"/>
          </ac:spMkLst>
        </pc:spChg>
        <pc:spChg chg="add del mod">
          <ac:chgData name="Mariah Helgeson" userId="51b1bd1c-374c-4333-91a8-ada6f1cc33a2" providerId="ADAL" clId="{397AF138-E43C-8547-AA96-F5D5254651BA}" dt="2021-12-10T00:18:51.430" v="4435" actId="478"/>
          <ac:spMkLst>
            <pc:docMk/>
            <pc:sldMk cId="2525293829" sldId="458"/>
            <ac:spMk id="4" creationId="{20F95851-132B-E14A-A615-C2E85816FDD8}"/>
          </ac:spMkLst>
        </pc:spChg>
        <pc:spChg chg="add del mod">
          <ac:chgData name="Mariah Helgeson" userId="51b1bd1c-374c-4333-91a8-ada6f1cc33a2" providerId="ADAL" clId="{397AF138-E43C-8547-AA96-F5D5254651BA}" dt="2021-12-10T00:18:51.430" v="4435" actId="478"/>
          <ac:spMkLst>
            <pc:docMk/>
            <pc:sldMk cId="2525293829" sldId="458"/>
            <ac:spMk id="5" creationId="{8E9E0384-6BC7-A949-A84C-02C2EDD9D951}"/>
          </ac:spMkLst>
        </pc:spChg>
        <pc:spChg chg="add mod">
          <ac:chgData name="Mariah Helgeson" userId="51b1bd1c-374c-4333-91a8-ada6f1cc33a2" providerId="ADAL" clId="{397AF138-E43C-8547-AA96-F5D5254651BA}" dt="2021-12-10T00:18:51.687" v="4436"/>
          <ac:spMkLst>
            <pc:docMk/>
            <pc:sldMk cId="2525293829" sldId="458"/>
            <ac:spMk id="6" creationId="{F34D2D12-964E-FB4E-BAB6-C9648EC5A6B4}"/>
          </ac:spMkLst>
        </pc:spChg>
        <pc:spChg chg="add mod">
          <ac:chgData name="Mariah Helgeson" userId="51b1bd1c-374c-4333-91a8-ada6f1cc33a2" providerId="ADAL" clId="{397AF138-E43C-8547-AA96-F5D5254651BA}" dt="2021-12-10T00:18:51.687" v="4436"/>
          <ac:spMkLst>
            <pc:docMk/>
            <pc:sldMk cId="2525293829" sldId="458"/>
            <ac:spMk id="7" creationId="{F41E1150-C007-C840-9822-335057B673BA}"/>
          </ac:spMkLst>
        </pc:spChg>
      </pc:sldChg>
      <pc:sldChg chg="addSp delSp modSp mod modClrScheme chgLayout">
        <pc:chgData name="Mariah Helgeson" userId="51b1bd1c-374c-4333-91a8-ada6f1cc33a2" providerId="ADAL" clId="{397AF138-E43C-8547-AA96-F5D5254651BA}" dt="2021-12-10T00:18:55.011" v="4438"/>
        <pc:sldMkLst>
          <pc:docMk/>
          <pc:sldMk cId="686384301" sldId="459"/>
        </pc:sldMkLst>
        <pc:spChg chg="mod ord">
          <ac:chgData name="Mariah Helgeson" userId="51b1bd1c-374c-4333-91a8-ada6f1cc33a2" providerId="ADAL" clId="{397AF138-E43C-8547-AA96-F5D5254651BA}" dt="2021-12-09T22:13:19.825" v="1159" actId="700"/>
          <ac:spMkLst>
            <pc:docMk/>
            <pc:sldMk cId="686384301" sldId="459"/>
            <ac:spMk id="2" creationId="{8A93F360-3C45-4471-969B-75648BE4D8E9}"/>
          </ac:spMkLst>
        </pc:spChg>
        <pc:spChg chg="mod ord">
          <ac:chgData name="Mariah Helgeson" userId="51b1bd1c-374c-4333-91a8-ada6f1cc33a2" providerId="ADAL" clId="{397AF138-E43C-8547-AA96-F5D5254651BA}" dt="2021-12-09T22:13:19.825" v="1159" actId="700"/>
          <ac:spMkLst>
            <pc:docMk/>
            <pc:sldMk cId="686384301" sldId="459"/>
            <ac:spMk id="3" creationId="{705CC153-F909-432A-BFE2-8246CD82FD3A}"/>
          </ac:spMkLst>
        </pc:spChg>
        <pc:spChg chg="add del mod">
          <ac:chgData name="Mariah Helgeson" userId="51b1bd1c-374c-4333-91a8-ada6f1cc33a2" providerId="ADAL" clId="{397AF138-E43C-8547-AA96-F5D5254651BA}" dt="2021-12-10T00:18:54.769" v="4437" actId="478"/>
          <ac:spMkLst>
            <pc:docMk/>
            <pc:sldMk cId="686384301" sldId="459"/>
            <ac:spMk id="4" creationId="{7DA08F9E-8B47-684E-BD76-1EBD0EB5CD04}"/>
          </ac:spMkLst>
        </pc:spChg>
        <pc:spChg chg="add del mod">
          <ac:chgData name="Mariah Helgeson" userId="51b1bd1c-374c-4333-91a8-ada6f1cc33a2" providerId="ADAL" clId="{397AF138-E43C-8547-AA96-F5D5254651BA}" dt="2021-12-10T00:18:54.769" v="4437" actId="478"/>
          <ac:spMkLst>
            <pc:docMk/>
            <pc:sldMk cId="686384301" sldId="459"/>
            <ac:spMk id="5" creationId="{D48B5470-B817-124F-998A-8534D732890E}"/>
          </ac:spMkLst>
        </pc:spChg>
        <pc:spChg chg="add mod">
          <ac:chgData name="Mariah Helgeson" userId="51b1bd1c-374c-4333-91a8-ada6f1cc33a2" providerId="ADAL" clId="{397AF138-E43C-8547-AA96-F5D5254651BA}" dt="2021-12-10T00:18:55.011" v="4438"/>
          <ac:spMkLst>
            <pc:docMk/>
            <pc:sldMk cId="686384301" sldId="459"/>
            <ac:spMk id="6" creationId="{38EA62D2-8C7F-384A-B389-E968D288A5F8}"/>
          </ac:spMkLst>
        </pc:spChg>
        <pc:spChg chg="add mod">
          <ac:chgData name="Mariah Helgeson" userId="51b1bd1c-374c-4333-91a8-ada6f1cc33a2" providerId="ADAL" clId="{397AF138-E43C-8547-AA96-F5D5254651BA}" dt="2021-12-10T00:18:55.011" v="4438"/>
          <ac:spMkLst>
            <pc:docMk/>
            <pc:sldMk cId="686384301" sldId="459"/>
            <ac:spMk id="7" creationId="{D95FAB79-BCA0-664C-B751-D731163E1AA3}"/>
          </ac:spMkLst>
        </pc:spChg>
      </pc:sldChg>
      <pc:sldChg chg="addSp delSp modSp mod modClrScheme chgLayout">
        <pc:chgData name="Mariah Helgeson" userId="51b1bd1c-374c-4333-91a8-ada6f1cc33a2" providerId="ADAL" clId="{397AF138-E43C-8547-AA96-F5D5254651BA}" dt="2021-12-10T00:53:16.361" v="4631"/>
        <pc:sldMkLst>
          <pc:docMk/>
          <pc:sldMk cId="1774717233" sldId="460"/>
        </pc:sldMkLst>
        <pc:spChg chg="del mod ord">
          <ac:chgData name="Mariah Helgeson" userId="51b1bd1c-374c-4333-91a8-ada6f1cc33a2" providerId="ADAL" clId="{397AF138-E43C-8547-AA96-F5D5254651BA}" dt="2021-12-09T22:16:44.297" v="1207" actId="700"/>
          <ac:spMkLst>
            <pc:docMk/>
            <pc:sldMk cId="1774717233" sldId="460"/>
            <ac:spMk id="2" creationId="{912D8A93-8D56-4FC3-8705-567F50B77DA6}"/>
          </ac:spMkLst>
        </pc:spChg>
        <pc:spChg chg="mod ord">
          <ac:chgData name="Mariah Helgeson" userId="51b1bd1c-374c-4333-91a8-ada6f1cc33a2" providerId="ADAL" clId="{397AF138-E43C-8547-AA96-F5D5254651BA}" dt="2021-12-09T22:16:44.297" v="1207" actId="700"/>
          <ac:spMkLst>
            <pc:docMk/>
            <pc:sldMk cId="1774717233" sldId="460"/>
            <ac:spMk id="3" creationId="{91699E3F-2CC1-4280-BA01-2BC2CDF51107}"/>
          </ac:spMkLst>
        </pc:spChg>
        <pc:spChg chg="add mod ord">
          <ac:chgData name="Mariah Helgeson" userId="51b1bd1c-374c-4333-91a8-ada6f1cc33a2" providerId="ADAL" clId="{397AF138-E43C-8547-AA96-F5D5254651BA}" dt="2021-12-09T22:16:45.582" v="1208"/>
          <ac:spMkLst>
            <pc:docMk/>
            <pc:sldMk cId="1774717233" sldId="460"/>
            <ac:spMk id="4" creationId="{315E7DBD-B6D4-9748-B87B-758C670BA29A}"/>
          </ac:spMkLst>
        </pc:spChg>
        <pc:spChg chg="add del mod">
          <ac:chgData name="Mariah Helgeson" userId="51b1bd1c-374c-4333-91a8-ada6f1cc33a2" providerId="ADAL" clId="{397AF138-E43C-8547-AA96-F5D5254651BA}" dt="2021-12-10T00:19:39.408" v="4449" actId="478"/>
          <ac:spMkLst>
            <pc:docMk/>
            <pc:sldMk cId="1774717233" sldId="460"/>
            <ac:spMk id="5" creationId="{76153515-9CAD-0F48-A0A2-7A61425C23C8}"/>
          </ac:spMkLst>
        </pc:spChg>
        <pc:spChg chg="add del mod">
          <ac:chgData name="Mariah Helgeson" userId="51b1bd1c-374c-4333-91a8-ada6f1cc33a2" providerId="ADAL" clId="{397AF138-E43C-8547-AA96-F5D5254651BA}" dt="2021-12-10T00:19:39.408" v="4449" actId="478"/>
          <ac:spMkLst>
            <pc:docMk/>
            <pc:sldMk cId="1774717233" sldId="460"/>
            <ac:spMk id="6" creationId="{A1D22DE9-1E90-DA48-AF85-0BE957951835}"/>
          </ac:spMkLst>
        </pc:spChg>
        <pc:spChg chg="add mod">
          <ac:chgData name="Mariah Helgeson" userId="51b1bd1c-374c-4333-91a8-ada6f1cc33a2" providerId="ADAL" clId="{397AF138-E43C-8547-AA96-F5D5254651BA}" dt="2021-12-10T00:19:39.716" v="4450"/>
          <ac:spMkLst>
            <pc:docMk/>
            <pc:sldMk cId="1774717233" sldId="460"/>
            <ac:spMk id="7" creationId="{AC865AB8-2612-164B-A979-569615179FCA}"/>
          </ac:spMkLst>
        </pc:spChg>
        <pc:spChg chg="add mod">
          <ac:chgData name="Mariah Helgeson" userId="51b1bd1c-374c-4333-91a8-ada6f1cc33a2" providerId="ADAL" clId="{397AF138-E43C-8547-AA96-F5D5254651BA}" dt="2021-12-10T00:19:39.716" v="4450"/>
          <ac:spMkLst>
            <pc:docMk/>
            <pc:sldMk cId="1774717233" sldId="460"/>
            <ac:spMk id="8" creationId="{3BD23FAC-D7A9-374F-BDB8-8CCCA65647CF}"/>
          </ac:spMkLst>
        </pc:spChg>
        <pc:spChg chg="add mod">
          <ac:chgData name="Mariah Helgeson" userId="51b1bd1c-374c-4333-91a8-ada6f1cc33a2" providerId="ADAL" clId="{397AF138-E43C-8547-AA96-F5D5254651BA}" dt="2021-12-10T00:53:16.361" v="4631"/>
          <ac:spMkLst>
            <pc:docMk/>
            <pc:sldMk cId="1774717233" sldId="460"/>
            <ac:spMk id="9" creationId="{21E3E23B-AE60-0F45-9A9E-050FA7E52947}"/>
          </ac:spMkLst>
        </pc:spChg>
      </pc:sldChg>
      <pc:sldChg chg="addSp delSp modSp mod ord modClrScheme chgLayout">
        <pc:chgData name="Mariah Helgeson" userId="51b1bd1c-374c-4333-91a8-ada6f1cc33a2" providerId="ADAL" clId="{397AF138-E43C-8547-AA96-F5D5254651BA}" dt="2021-12-10T02:43:53.045" v="5378" actId="255"/>
        <pc:sldMkLst>
          <pc:docMk/>
          <pc:sldMk cId="3991219914" sldId="461"/>
        </pc:sldMkLst>
        <pc:spChg chg="del mod ord">
          <ac:chgData name="Mariah Helgeson" userId="51b1bd1c-374c-4333-91a8-ada6f1cc33a2" providerId="ADAL" clId="{397AF138-E43C-8547-AA96-F5D5254651BA}" dt="2021-12-09T22:16:52.480" v="1209" actId="700"/>
          <ac:spMkLst>
            <pc:docMk/>
            <pc:sldMk cId="3991219914" sldId="461"/>
            <ac:spMk id="2" creationId="{AA1EE31A-9C6A-4F4F-B974-E44A93CF386D}"/>
          </ac:spMkLst>
        </pc:spChg>
        <pc:spChg chg="mod ord">
          <ac:chgData name="Mariah Helgeson" userId="51b1bd1c-374c-4333-91a8-ada6f1cc33a2" providerId="ADAL" clId="{397AF138-E43C-8547-AA96-F5D5254651BA}" dt="2021-12-10T02:43:53.045" v="5378" actId="255"/>
          <ac:spMkLst>
            <pc:docMk/>
            <pc:sldMk cId="3991219914" sldId="461"/>
            <ac:spMk id="3" creationId="{7D111753-51C7-4BFC-A33D-5DEBF9F88C65}"/>
          </ac:spMkLst>
        </pc:spChg>
        <pc:spChg chg="add mod ord">
          <ac:chgData name="Mariah Helgeson" userId="51b1bd1c-374c-4333-91a8-ada6f1cc33a2" providerId="ADAL" clId="{397AF138-E43C-8547-AA96-F5D5254651BA}" dt="2021-12-10T02:43:38.815" v="5375" actId="20577"/>
          <ac:spMkLst>
            <pc:docMk/>
            <pc:sldMk cId="3991219914" sldId="461"/>
            <ac:spMk id="4" creationId="{FEA51558-2DEB-DB4F-B565-0BA89F4F0B01}"/>
          </ac:spMkLst>
        </pc:spChg>
        <pc:spChg chg="add del mod">
          <ac:chgData name="Mariah Helgeson" userId="51b1bd1c-374c-4333-91a8-ada6f1cc33a2" providerId="ADAL" clId="{397AF138-E43C-8547-AA96-F5D5254651BA}" dt="2021-12-10T00:19:43.524" v="4451" actId="478"/>
          <ac:spMkLst>
            <pc:docMk/>
            <pc:sldMk cId="3991219914" sldId="461"/>
            <ac:spMk id="5" creationId="{26FF3947-39B2-DE43-85BC-C1C7047334A9}"/>
          </ac:spMkLst>
        </pc:spChg>
        <pc:spChg chg="add del mod">
          <ac:chgData name="Mariah Helgeson" userId="51b1bd1c-374c-4333-91a8-ada6f1cc33a2" providerId="ADAL" clId="{397AF138-E43C-8547-AA96-F5D5254651BA}" dt="2021-12-10T00:19:43.524" v="4451" actId="478"/>
          <ac:spMkLst>
            <pc:docMk/>
            <pc:sldMk cId="3991219914" sldId="461"/>
            <ac:spMk id="6" creationId="{B5318329-CC57-0842-984F-075E970E34E7}"/>
          </ac:spMkLst>
        </pc:spChg>
        <pc:spChg chg="add mod">
          <ac:chgData name="Mariah Helgeson" userId="51b1bd1c-374c-4333-91a8-ada6f1cc33a2" providerId="ADAL" clId="{397AF138-E43C-8547-AA96-F5D5254651BA}" dt="2021-12-10T00:19:43.769" v="4452"/>
          <ac:spMkLst>
            <pc:docMk/>
            <pc:sldMk cId="3991219914" sldId="461"/>
            <ac:spMk id="7" creationId="{74FC1A06-3D13-8D4E-9417-B2EEA132EED0}"/>
          </ac:spMkLst>
        </pc:spChg>
        <pc:spChg chg="add mod">
          <ac:chgData name="Mariah Helgeson" userId="51b1bd1c-374c-4333-91a8-ada6f1cc33a2" providerId="ADAL" clId="{397AF138-E43C-8547-AA96-F5D5254651BA}" dt="2021-12-10T00:19:43.769" v="4452"/>
          <ac:spMkLst>
            <pc:docMk/>
            <pc:sldMk cId="3991219914" sldId="461"/>
            <ac:spMk id="8" creationId="{45AF02F1-663F-1549-A595-25CA39B6910E}"/>
          </ac:spMkLst>
        </pc:spChg>
        <pc:spChg chg="add mod">
          <ac:chgData name="Mariah Helgeson" userId="51b1bd1c-374c-4333-91a8-ada6f1cc33a2" providerId="ADAL" clId="{397AF138-E43C-8547-AA96-F5D5254651BA}" dt="2021-12-10T00:53:18.189" v="4632"/>
          <ac:spMkLst>
            <pc:docMk/>
            <pc:sldMk cId="3991219914" sldId="461"/>
            <ac:spMk id="9" creationId="{78A3CEC5-202E-5449-AEBF-A451132771B3}"/>
          </ac:spMkLst>
        </pc:spChg>
      </pc:sldChg>
      <pc:sldChg chg="addSp delSp modSp mod modClrScheme chgLayout">
        <pc:chgData name="Mariah Helgeson" userId="51b1bd1c-374c-4333-91a8-ada6f1cc33a2" providerId="ADAL" clId="{397AF138-E43C-8547-AA96-F5D5254651BA}" dt="2021-12-10T00:53:21.739" v="4634"/>
        <pc:sldMkLst>
          <pc:docMk/>
          <pc:sldMk cId="15101759" sldId="462"/>
        </pc:sldMkLst>
        <pc:spChg chg="add mod ord">
          <ac:chgData name="Mariah Helgeson" userId="51b1bd1c-374c-4333-91a8-ada6f1cc33a2" providerId="ADAL" clId="{397AF138-E43C-8547-AA96-F5D5254651BA}" dt="2021-12-09T22:32:28.683" v="1257" actId="1076"/>
          <ac:spMkLst>
            <pc:docMk/>
            <pc:sldMk cId="15101759" sldId="462"/>
            <ac:spMk id="2" creationId="{A6ACE338-294E-3440-9E6A-3B5C0E23CEC9}"/>
          </ac:spMkLst>
        </pc:spChg>
        <pc:spChg chg="add mod ord">
          <ac:chgData name="Mariah Helgeson" userId="51b1bd1c-374c-4333-91a8-ada6f1cc33a2" providerId="ADAL" clId="{397AF138-E43C-8547-AA96-F5D5254651BA}" dt="2021-12-09T22:32:39.024" v="1261" actId="14100"/>
          <ac:spMkLst>
            <pc:docMk/>
            <pc:sldMk cId="15101759" sldId="462"/>
            <ac:spMk id="3" creationId="{1D62913B-7E0F-0143-8801-8920432EAA65}"/>
          </ac:spMkLst>
        </pc:spChg>
        <pc:spChg chg="del mod">
          <ac:chgData name="Mariah Helgeson" userId="51b1bd1c-374c-4333-91a8-ada6f1cc33a2" providerId="ADAL" clId="{397AF138-E43C-8547-AA96-F5D5254651BA}" dt="2021-12-09T22:33:07.220" v="1267"/>
          <ac:spMkLst>
            <pc:docMk/>
            <pc:sldMk cId="15101759" sldId="462"/>
            <ac:spMk id="5" creationId="{730FB3E8-401D-4419-B0EA-420CD2862A72}"/>
          </ac:spMkLst>
        </pc:spChg>
        <pc:spChg chg="del mod">
          <ac:chgData name="Mariah Helgeson" userId="51b1bd1c-374c-4333-91a8-ada6f1cc33a2" providerId="ADAL" clId="{397AF138-E43C-8547-AA96-F5D5254651BA}" dt="2021-12-09T22:33:07.222" v="1269"/>
          <ac:spMkLst>
            <pc:docMk/>
            <pc:sldMk cId="15101759" sldId="462"/>
            <ac:spMk id="7" creationId="{211BF29E-FEAC-44BC-BE06-9B9B811496F5}"/>
          </ac:spMkLst>
        </pc:spChg>
        <pc:spChg chg="add del mod">
          <ac:chgData name="Mariah Helgeson" userId="51b1bd1c-374c-4333-91a8-ada6f1cc33a2" providerId="ADAL" clId="{397AF138-E43C-8547-AA96-F5D5254651BA}" dt="2021-12-10T00:25:53.108" v="4560" actId="478"/>
          <ac:spMkLst>
            <pc:docMk/>
            <pc:sldMk cId="15101759" sldId="462"/>
            <ac:spMk id="8" creationId="{26055B41-705A-134F-B99F-35945E250342}"/>
          </ac:spMkLst>
        </pc:spChg>
        <pc:spChg chg="add del mod">
          <ac:chgData name="Mariah Helgeson" userId="51b1bd1c-374c-4333-91a8-ada6f1cc33a2" providerId="ADAL" clId="{397AF138-E43C-8547-AA96-F5D5254651BA}" dt="2021-12-10T00:25:53.108" v="4560" actId="478"/>
          <ac:spMkLst>
            <pc:docMk/>
            <pc:sldMk cId="15101759" sldId="462"/>
            <ac:spMk id="9" creationId="{BE692E4C-1CE1-064F-B4F2-62FFC87419BC}"/>
          </ac:spMkLst>
        </pc:spChg>
        <pc:spChg chg="add del mod">
          <ac:chgData name="Mariah Helgeson" userId="51b1bd1c-374c-4333-91a8-ada6f1cc33a2" providerId="ADAL" clId="{397AF138-E43C-8547-AA96-F5D5254651BA}" dt="2021-12-10T00:25:53.108" v="4560" actId="478"/>
          <ac:spMkLst>
            <pc:docMk/>
            <pc:sldMk cId="15101759" sldId="462"/>
            <ac:spMk id="10" creationId="{6E0AA160-E0E5-1741-88F9-D8FA865A6905}"/>
          </ac:spMkLst>
        </pc:spChg>
        <pc:spChg chg="add mod">
          <ac:chgData name="Mariah Helgeson" userId="51b1bd1c-374c-4333-91a8-ada6f1cc33a2" providerId="ADAL" clId="{397AF138-E43C-8547-AA96-F5D5254651BA}" dt="2021-12-10T00:25:53.398" v="4561"/>
          <ac:spMkLst>
            <pc:docMk/>
            <pc:sldMk cId="15101759" sldId="462"/>
            <ac:spMk id="11" creationId="{C7FA75F9-B59C-114F-9A61-4198D71E8B71}"/>
          </ac:spMkLst>
        </pc:spChg>
        <pc:spChg chg="add mod">
          <ac:chgData name="Mariah Helgeson" userId="51b1bd1c-374c-4333-91a8-ada6f1cc33a2" providerId="ADAL" clId="{397AF138-E43C-8547-AA96-F5D5254651BA}" dt="2021-12-10T00:25:53.398" v="4561"/>
          <ac:spMkLst>
            <pc:docMk/>
            <pc:sldMk cId="15101759" sldId="462"/>
            <ac:spMk id="12" creationId="{FBA29AF7-3161-F545-8004-4C2ED1966E4A}"/>
          </ac:spMkLst>
        </pc:spChg>
        <pc:spChg chg="add mod">
          <ac:chgData name="Mariah Helgeson" userId="51b1bd1c-374c-4333-91a8-ada6f1cc33a2" providerId="ADAL" clId="{397AF138-E43C-8547-AA96-F5D5254651BA}" dt="2021-12-10T00:25:53.398" v="4561"/>
          <ac:spMkLst>
            <pc:docMk/>
            <pc:sldMk cId="15101759" sldId="462"/>
            <ac:spMk id="13" creationId="{BEF66F2D-7D60-ED4F-8702-053A3C6C60B4}"/>
          </ac:spMkLst>
        </pc:spChg>
        <pc:spChg chg="add mod">
          <ac:chgData name="Mariah Helgeson" userId="51b1bd1c-374c-4333-91a8-ada6f1cc33a2" providerId="ADAL" clId="{397AF138-E43C-8547-AA96-F5D5254651BA}" dt="2021-12-10T00:53:21.739" v="4634"/>
          <ac:spMkLst>
            <pc:docMk/>
            <pc:sldMk cId="15101759" sldId="462"/>
            <ac:spMk id="14" creationId="{69DCBC9A-E200-7D4C-9196-757B09437ECC}"/>
          </ac:spMkLst>
        </pc:spChg>
        <pc:graphicFrameChg chg="mod modGraphic">
          <ac:chgData name="Mariah Helgeson" userId="51b1bd1c-374c-4333-91a8-ada6f1cc33a2" providerId="ADAL" clId="{397AF138-E43C-8547-AA96-F5D5254651BA}" dt="2021-12-09T22:33:01.128" v="1265" actId="2165"/>
          <ac:graphicFrameMkLst>
            <pc:docMk/>
            <pc:sldMk cId="15101759" sldId="462"/>
            <ac:graphicFrameMk id="6" creationId="{DE99ED21-E8E7-4540-9461-6D0B7B40C901}"/>
          </ac:graphicFrameMkLst>
        </pc:graphicFrameChg>
      </pc:sldChg>
      <pc:sldChg chg="addSp delSp modSp mod modClrScheme chgLayout">
        <pc:chgData name="Mariah Helgeson" userId="51b1bd1c-374c-4333-91a8-ada6f1cc33a2" providerId="ADAL" clId="{397AF138-E43C-8547-AA96-F5D5254651BA}" dt="2021-12-10T00:17:13.925" v="4399"/>
        <pc:sldMkLst>
          <pc:docMk/>
          <pc:sldMk cId="2606377892" sldId="463"/>
        </pc:sldMkLst>
        <pc:spChg chg="mod ord">
          <ac:chgData name="Mariah Helgeson" userId="51b1bd1c-374c-4333-91a8-ada6f1cc33a2" providerId="ADAL" clId="{397AF138-E43C-8547-AA96-F5D5254651BA}" dt="2021-12-09T21:54:34.361" v="180" actId="113"/>
          <ac:spMkLst>
            <pc:docMk/>
            <pc:sldMk cId="2606377892" sldId="463"/>
            <ac:spMk id="2" creationId="{77D0E731-2D53-49D9-B3DC-5C59E6491A08}"/>
          </ac:spMkLst>
        </pc:spChg>
        <pc:spChg chg="mod ord">
          <ac:chgData name="Mariah Helgeson" userId="51b1bd1c-374c-4333-91a8-ada6f1cc33a2" providerId="ADAL" clId="{397AF138-E43C-8547-AA96-F5D5254651BA}" dt="2021-12-09T21:54:05.326" v="166" actId="700"/>
          <ac:spMkLst>
            <pc:docMk/>
            <pc:sldMk cId="2606377892" sldId="463"/>
            <ac:spMk id="3" creationId="{9FD65F94-5690-419D-A107-6B5779DCD4B8}"/>
          </ac:spMkLst>
        </pc:spChg>
        <pc:spChg chg="del">
          <ac:chgData name="Mariah Helgeson" userId="51b1bd1c-374c-4333-91a8-ada6f1cc33a2" providerId="ADAL" clId="{397AF138-E43C-8547-AA96-F5D5254651BA}" dt="2021-12-09T23:41:12.796" v="4041" actId="478"/>
          <ac:spMkLst>
            <pc:docMk/>
            <pc:sldMk cId="2606377892" sldId="463"/>
            <ac:spMk id="5" creationId="{6A4F51D0-CE35-4DCB-A742-EA82D40D6529}"/>
          </ac:spMkLst>
        </pc:spChg>
        <pc:spChg chg="add del mod">
          <ac:chgData name="Mariah Helgeson" userId="51b1bd1c-374c-4333-91a8-ada6f1cc33a2" providerId="ADAL" clId="{397AF138-E43C-8547-AA96-F5D5254651BA}" dt="2021-12-10T00:17:13.572" v="4398" actId="478"/>
          <ac:spMkLst>
            <pc:docMk/>
            <pc:sldMk cId="2606377892" sldId="463"/>
            <ac:spMk id="6" creationId="{86DB2AA8-AA94-E643-A120-A01CB6C81655}"/>
          </ac:spMkLst>
        </pc:spChg>
        <pc:spChg chg="add del mod">
          <ac:chgData name="Mariah Helgeson" userId="51b1bd1c-374c-4333-91a8-ada6f1cc33a2" providerId="ADAL" clId="{397AF138-E43C-8547-AA96-F5D5254651BA}" dt="2021-12-10T00:17:13.572" v="4398" actId="478"/>
          <ac:spMkLst>
            <pc:docMk/>
            <pc:sldMk cId="2606377892" sldId="463"/>
            <ac:spMk id="7" creationId="{7939DF2A-D39D-1246-A28A-3F4A6F418311}"/>
          </ac:spMkLst>
        </pc:spChg>
        <pc:spChg chg="add mod">
          <ac:chgData name="Mariah Helgeson" userId="51b1bd1c-374c-4333-91a8-ada6f1cc33a2" providerId="ADAL" clId="{397AF138-E43C-8547-AA96-F5D5254651BA}" dt="2021-12-10T00:17:13.925" v="4399"/>
          <ac:spMkLst>
            <pc:docMk/>
            <pc:sldMk cId="2606377892" sldId="463"/>
            <ac:spMk id="8" creationId="{DA2BBBFF-7BF9-2643-9A93-78F844CF329E}"/>
          </ac:spMkLst>
        </pc:spChg>
        <pc:spChg chg="add mod">
          <ac:chgData name="Mariah Helgeson" userId="51b1bd1c-374c-4333-91a8-ada6f1cc33a2" providerId="ADAL" clId="{397AF138-E43C-8547-AA96-F5D5254651BA}" dt="2021-12-10T00:17:13.925" v="4399"/>
          <ac:spMkLst>
            <pc:docMk/>
            <pc:sldMk cId="2606377892" sldId="463"/>
            <ac:spMk id="9" creationId="{777555FF-2196-254B-950E-563F34B6E5A4}"/>
          </ac:spMkLst>
        </pc:spChg>
      </pc:sldChg>
      <pc:sldChg chg="addSp delSp modSp mod modClrScheme chgLayout">
        <pc:chgData name="Mariah Helgeson" userId="51b1bd1c-374c-4333-91a8-ada6f1cc33a2" providerId="ADAL" clId="{397AF138-E43C-8547-AA96-F5D5254651BA}" dt="2021-12-10T00:17:19.134" v="4402"/>
        <pc:sldMkLst>
          <pc:docMk/>
          <pc:sldMk cId="2756511395" sldId="464"/>
        </pc:sldMkLst>
        <pc:spChg chg="mod ord">
          <ac:chgData name="Mariah Helgeson" userId="51b1bd1c-374c-4333-91a8-ada6f1cc33a2" providerId="ADAL" clId="{397AF138-E43C-8547-AA96-F5D5254651BA}" dt="2021-12-09T21:54:37.122" v="181" actId="113"/>
          <ac:spMkLst>
            <pc:docMk/>
            <pc:sldMk cId="2756511395" sldId="464"/>
            <ac:spMk id="2" creationId="{CA25F876-30CB-4102-874A-5167AB34DB42}"/>
          </ac:spMkLst>
        </pc:spChg>
        <pc:spChg chg="mod ord">
          <ac:chgData name="Mariah Helgeson" userId="51b1bd1c-374c-4333-91a8-ada6f1cc33a2" providerId="ADAL" clId="{397AF138-E43C-8547-AA96-F5D5254651BA}" dt="2021-12-09T21:54:12.008" v="167" actId="700"/>
          <ac:spMkLst>
            <pc:docMk/>
            <pc:sldMk cId="2756511395" sldId="464"/>
            <ac:spMk id="3" creationId="{8A554E6C-572D-4F31-9EDB-7CDF25158A78}"/>
          </ac:spMkLst>
        </pc:spChg>
        <pc:spChg chg="del">
          <ac:chgData name="Mariah Helgeson" userId="51b1bd1c-374c-4333-91a8-ada6f1cc33a2" providerId="ADAL" clId="{397AF138-E43C-8547-AA96-F5D5254651BA}" dt="2021-12-10T00:17:18.933" v="4401" actId="478"/>
          <ac:spMkLst>
            <pc:docMk/>
            <pc:sldMk cId="2756511395" sldId="464"/>
            <ac:spMk id="5" creationId="{880D6C97-955D-4EB8-AF68-5FD8469D3B7A}"/>
          </ac:spMkLst>
        </pc:spChg>
        <pc:spChg chg="add del mod">
          <ac:chgData name="Mariah Helgeson" userId="51b1bd1c-374c-4333-91a8-ada6f1cc33a2" providerId="ADAL" clId="{397AF138-E43C-8547-AA96-F5D5254651BA}" dt="2021-12-10T00:17:17.003" v="4400" actId="478"/>
          <ac:spMkLst>
            <pc:docMk/>
            <pc:sldMk cId="2756511395" sldId="464"/>
            <ac:spMk id="6" creationId="{1259A261-833E-824B-8276-F0142AA9E045}"/>
          </ac:spMkLst>
        </pc:spChg>
        <pc:spChg chg="add del mod">
          <ac:chgData name="Mariah Helgeson" userId="51b1bd1c-374c-4333-91a8-ada6f1cc33a2" providerId="ADAL" clId="{397AF138-E43C-8547-AA96-F5D5254651BA}" dt="2021-12-10T00:17:17.003" v="4400" actId="478"/>
          <ac:spMkLst>
            <pc:docMk/>
            <pc:sldMk cId="2756511395" sldId="464"/>
            <ac:spMk id="7" creationId="{4E06F635-1C55-BE43-ABB8-D4B63048809C}"/>
          </ac:spMkLst>
        </pc:spChg>
        <pc:spChg chg="add mod">
          <ac:chgData name="Mariah Helgeson" userId="51b1bd1c-374c-4333-91a8-ada6f1cc33a2" providerId="ADAL" clId="{397AF138-E43C-8547-AA96-F5D5254651BA}" dt="2021-12-10T00:17:19.134" v="4402"/>
          <ac:spMkLst>
            <pc:docMk/>
            <pc:sldMk cId="2756511395" sldId="464"/>
            <ac:spMk id="8" creationId="{1A906AC5-C3D8-5541-825D-1A1213EAD544}"/>
          </ac:spMkLst>
        </pc:spChg>
        <pc:spChg chg="add mod">
          <ac:chgData name="Mariah Helgeson" userId="51b1bd1c-374c-4333-91a8-ada6f1cc33a2" providerId="ADAL" clId="{397AF138-E43C-8547-AA96-F5D5254651BA}" dt="2021-12-10T00:17:19.134" v="4402"/>
          <ac:spMkLst>
            <pc:docMk/>
            <pc:sldMk cId="2756511395" sldId="464"/>
            <ac:spMk id="9" creationId="{BE70F703-938A-794D-9583-9D3804F2F488}"/>
          </ac:spMkLst>
        </pc:spChg>
      </pc:sldChg>
      <pc:sldChg chg="addSp delSp modSp mod modClrScheme chgLayout">
        <pc:chgData name="Mariah Helgeson" userId="51b1bd1c-374c-4333-91a8-ada6f1cc33a2" providerId="ADAL" clId="{397AF138-E43C-8547-AA96-F5D5254651BA}" dt="2021-12-10T00:17:24.423" v="4405"/>
        <pc:sldMkLst>
          <pc:docMk/>
          <pc:sldMk cId="1785943341" sldId="465"/>
        </pc:sldMkLst>
        <pc:spChg chg="add mod ord">
          <ac:chgData name="Mariah Helgeson" userId="51b1bd1c-374c-4333-91a8-ada6f1cc33a2" providerId="ADAL" clId="{397AF138-E43C-8547-AA96-F5D5254651BA}" dt="2021-12-09T21:54:39.655" v="182" actId="113"/>
          <ac:spMkLst>
            <pc:docMk/>
            <pc:sldMk cId="1785943341" sldId="465"/>
            <ac:spMk id="2" creationId="{14298A17-3732-BC48-8717-9998372A976F}"/>
          </ac:spMkLst>
        </pc:spChg>
        <pc:spChg chg="mod ord">
          <ac:chgData name="Mariah Helgeson" userId="51b1bd1c-374c-4333-91a8-ada6f1cc33a2" providerId="ADAL" clId="{397AF138-E43C-8547-AA96-F5D5254651BA}" dt="2021-12-09T21:54:21.129" v="168" actId="700"/>
          <ac:spMkLst>
            <pc:docMk/>
            <pc:sldMk cId="1785943341" sldId="465"/>
            <ac:spMk id="3" creationId="{7916FBA8-6C61-4440-B4E1-EA4CC0DF8BA1}"/>
          </ac:spMkLst>
        </pc:spChg>
        <pc:spChg chg="del">
          <ac:chgData name="Mariah Helgeson" userId="51b1bd1c-374c-4333-91a8-ada6f1cc33a2" providerId="ADAL" clId="{397AF138-E43C-8547-AA96-F5D5254651BA}" dt="2021-12-10T00:17:24.202" v="4404" actId="478"/>
          <ac:spMkLst>
            <pc:docMk/>
            <pc:sldMk cId="1785943341" sldId="465"/>
            <ac:spMk id="5" creationId="{28648401-76C4-44BF-A44C-5EF3D244D394}"/>
          </ac:spMkLst>
        </pc:spChg>
        <pc:spChg chg="add del mod">
          <ac:chgData name="Mariah Helgeson" userId="51b1bd1c-374c-4333-91a8-ada6f1cc33a2" providerId="ADAL" clId="{397AF138-E43C-8547-AA96-F5D5254651BA}" dt="2021-12-10T00:17:22.727" v="4403" actId="478"/>
          <ac:spMkLst>
            <pc:docMk/>
            <pc:sldMk cId="1785943341" sldId="465"/>
            <ac:spMk id="6" creationId="{AE0F3EB8-DF78-AA4F-A051-AFC82BCEBCFF}"/>
          </ac:spMkLst>
        </pc:spChg>
        <pc:spChg chg="add del mod">
          <ac:chgData name="Mariah Helgeson" userId="51b1bd1c-374c-4333-91a8-ada6f1cc33a2" providerId="ADAL" clId="{397AF138-E43C-8547-AA96-F5D5254651BA}" dt="2021-12-10T00:17:22.727" v="4403" actId="478"/>
          <ac:spMkLst>
            <pc:docMk/>
            <pc:sldMk cId="1785943341" sldId="465"/>
            <ac:spMk id="7" creationId="{E75C2AD6-1059-E743-80CC-3AEBA3E7E2FC}"/>
          </ac:spMkLst>
        </pc:spChg>
        <pc:spChg chg="add mod">
          <ac:chgData name="Mariah Helgeson" userId="51b1bd1c-374c-4333-91a8-ada6f1cc33a2" providerId="ADAL" clId="{397AF138-E43C-8547-AA96-F5D5254651BA}" dt="2021-12-10T00:17:24.423" v="4405"/>
          <ac:spMkLst>
            <pc:docMk/>
            <pc:sldMk cId="1785943341" sldId="465"/>
            <ac:spMk id="8" creationId="{009EB381-E991-3B47-A733-EE7A0774A88F}"/>
          </ac:spMkLst>
        </pc:spChg>
        <pc:spChg chg="add mod">
          <ac:chgData name="Mariah Helgeson" userId="51b1bd1c-374c-4333-91a8-ada6f1cc33a2" providerId="ADAL" clId="{397AF138-E43C-8547-AA96-F5D5254651BA}" dt="2021-12-10T00:17:24.423" v="4405"/>
          <ac:spMkLst>
            <pc:docMk/>
            <pc:sldMk cId="1785943341" sldId="465"/>
            <ac:spMk id="9" creationId="{474D7A95-88A9-B447-BE32-3FDBB4E3E5C6}"/>
          </ac:spMkLst>
        </pc:spChg>
      </pc:sldChg>
      <pc:sldChg chg="addSp delSp modSp mod modClrScheme chgLayout">
        <pc:chgData name="Mariah Helgeson" userId="51b1bd1c-374c-4333-91a8-ada6f1cc33a2" providerId="ADAL" clId="{397AF138-E43C-8547-AA96-F5D5254651BA}" dt="2021-12-10T00:17:29.766" v="4408"/>
        <pc:sldMkLst>
          <pc:docMk/>
          <pc:sldMk cId="2517804016" sldId="466"/>
        </pc:sldMkLst>
        <pc:spChg chg="del mod ord">
          <ac:chgData name="Mariah Helgeson" userId="51b1bd1c-374c-4333-91a8-ada6f1cc33a2" providerId="ADAL" clId="{397AF138-E43C-8547-AA96-F5D5254651BA}" dt="2021-12-09T21:54:46.984" v="183" actId="700"/>
          <ac:spMkLst>
            <pc:docMk/>
            <pc:sldMk cId="2517804016" sldId="466"/>
            <ac:spMk id="2" creationId="{77F35D98-885C-4776-897A-6EF229915A7C}"/>
          </ac:spMkLst>
        </pc:spChg>
        <pc:spChg chg="mod ord">
          <ac:chgData name="Mariah Helgeson" userId="51b1bd1c-374c-4333-91a8-ada6f1cc33a2" providerId="ADAL" clId="{397AF138-E43C-8547-AA96-F5D5254651BA}" dt="2021-12-09T22:39:55.029" v="1371" actId="15"/>
          <ac:spMkLst>
            <pc:docMk/>
            <pc:sldMk cId="2517804016" sldId="466"/>
            <ac:spMk id="3" creationId="{E8820070-1FA9-48FB-AF9D-B74D2DC6250B}"/>
          </ac:spMkLst>
        </pc:spChg>
        <pc:spChg chg="add mod ord">
          <ac:chgData name="Mariah Helgeson" userId="51b1bd1c-374c-4333-91a8-ada6f1cc33a2" providerId="ADAL" clId="{397AF138-E43C-8547-AA96-F5D5254651BA}" dt="2021-12-09T21:55:14.307" v="191" actId="113"/>
          <ac:spMkLst>
            <pc:docMk/>
            <pc:sldMk cId="2517804016" sldId="466"/>
            <ac:spMk id="4" creationId="{A49F4659-0288-184B-AE6B-F70C78CB478C}"/>
          </ac:spMkLst>
        </pc:spChg>
        <pc:spChg chg="del">
          <ac:chgData name="Mariah Helgeson" userId="51b1bd1c-374c-4333-91a8-ada6f1cc33a2" providerId="ADAL" clId="{397AF138-E43C-8547-AA96-F5D5254651BA}" dt="2021-12-10T00:17:28.136" v="4406" actId="478"/>
          <ac:spMkLst>
            <pc:docMk/>
            <pc:sldMk cId="2517804016" sldId="466"/>
            <ac:spMk id="5" creationId="{CDC74CD5-4511-4ED9-97C7-016F3A28F58B}"/>
          </ac:spMkLst>
        </pc:spChg>
        <pc:spChg chg="add del mod">
          <ac:chgData name="Mariah Helgeson" userId="51b1bd1c-374c-4333-91a8-ada6f1cc33a2" providerId="ADAL" clId="{397AF138-E43C-8547-AA96-F5D5254651BA}" dt="2021-12-10T00:17:29.514" v="4407" actId="478"/>
          <ac:spMkLst>
            <pc:docMk/>
            <pc:sldMk cId="2517804016" sldId="466"/>
            <ac:spMk id="6" creationId="{DDAF536D-97B3-BC4E-BBDA-244DC4658E0F}"/>
          </ac:spMkLst>
        </pc:spChg>
        <pc:spChg chg="add del mod">
          <ac:chgData name="Mariah Helgeson" userId="51b1bd1c-374c-4333-91a8-ada6f1cc33a2" providerId="ADAL" clId="{397AF138-E43C-8547-AA96-F5D5254651BA}" dt="2021-12-10T00:17:28.136" v="4406" actId="478"/>
          <ac:spMkLst>
            <pc:docMk/>
            <pc:sldMk cId="2517804016" sldId="466"/>
            <ac:spMk id="7" creationId="{E30BFFB5-56C1-5641-A756-AA8D3F55E53A}"/>
          </ac:spMkLst>
        </pc:spChg>
        <pc:spChg chg="add mod">
          <ac:chgData name="Mariah Helgeson" userId="51b1bd1c-374c-4333-91a8-ada6f1cc33a2" providerId="ADAL" clId="{397AF138-E43C-8547-AA96-F5D5254651BA}" dt="2021-12-10T00:17:29.766" v="4408"/>
          <ac:spMkLst>
            <pc:docMk/>
            <pc:sldMk cId="2517804016" sldId="466"/>
            <ac:spMk id="8" creationId="{B9A163F8-0A16-F84D-B719-BF2D672AE1EF}"/>
          </ac:spMkLst>
        </pc:spChg>
        <pc:spChg chg="add mod">
          <ac:chgData name="Mariah Helgeson" userId="51b1bd1c-374c-4333-91a8-ada6f1cc33a2" providerId="ADAL" clId="{397AF138-E43C-8547-AA96-F5D5254651BA}" dt="2021-12-10T00:17:29.766" v="4408"/>
          <ac:spMkLst>
            <pc:docMk/>
            <pc:sldMk cId="2517804016" sldId="466"/>
            <ac:spMk id="9" creationId="{AAA8ECFE-AFAF-DC4A-8EDE-FC614999461B}"/>
          </ac:spMkLst>
        </pc:spChg>
      </pc:sldChg>
      <pc:sldChg chg="addSp delSp modSp mod modClrScheme chgLayout">
        <pc:chgData name="Mariah Helgeson" userId="51b1bd1c-374c-4333-91a8-ada6f1cc33a2" providerId="ADAL" clId="{397AF138-E43C-8547-AA96-F5D5254651BA}" dt="2021-12-10T00:53:23.394" v="4635"/>
        <pc:sldMkLst>
          <pc:docMk/>
          <pc:sldMk cId="3020375826" sldId="467"/>
        </pc:sldMkLst>
        <pc:spChg chg="add mod ord">
          <ac:chgData name="Mariah Helgeson" userId="51b1bd1c-374c-4333-91a8-ada6f1cc33a2" providerId="ADAL" clId="{397AF138-E43C-8547-AA96-F5D5254651BA}" dt="2021-12-09T22:33:17.621" v="1299" actId="20577"/>
          <ac:spMkLst>
            <pc:docMk/>
            <pc:sldMk cId="3020375826" sldId="467"/>
            <ac:spMk id="2" creationId="{AF68A40C-7F64-6A4B-A349-CF42E1FF11DA}"/>
          </ac:spMkLst>
        </pc:spChg>
        <pc:spChg chg="add del mod ord">
          <ac:chgData name="Mariah Helgeson" userId="51b1bd1c-374c-4333-91a8-ada6f1cc33a2" providerId="ADAL" clId="{397AF138-E43C-8547-AA96-F5D5254651BA}" dt="2021-12-09T22:33:21.107" v="1300" actId="478"/>
          <ac:spMkLst>
            <pc:docMk/>
            <pc:sldMk cId="3020375826" sldId="467"/>
            <ac:spMk id="3" creationId="{1DAF12CB-223D-CA48-92D5-F610C1D01851}"/>
          </ac:spMkLst>
        </pc:spChg>
        <pc:spChg chg="del">
          <ac:chgData name="Mariah Helgeson" userId="51b1bd1c-374c-4333-91a8-ada6f1cc33a2" providerId="ADAL" clId="{397AF138-E43C-8547-AA96-F5D5254651BA}" dt="2021-12-09T22:33:23.780" v="1301" actId="478"/>
          <ac:spMkLst>
            <pc:docMk/>
            <pc:sldMk cId="3020375826" sldId="467"/>
            <ac:spMk id="5" creationId="{730FB3E8-401D-4419-B0EA-420CD2862A72}"/>
          </ac:spMkLst>
        </pc:spChg>
        <pc:spChg chg="add del mod">
          <ac:chgData name="Mariah Helgeson" userId="51b1bd1c-374c-4333-91a8-ada6f1cc33a2" providerId="ADAL" clId="{397AF138-E43C-8547-AA96-F5D5254651BA}" dt="2021-12-10T00:25:58.544" v="4562" actId="478"/>
          <ac:spMkLst>
            <pc:docMk/>
            <pc:sldMk cId="3020375826" sldId="467"/>
            <ac:spMk id="7" creationId="{28713B13-EAAC-3243-8F79-DC8018D5FEE8}"/>
          </ac:spMkLst>
        </pc:spChg>
        <pc:spChg chg="add del mod">
          <ac:chgData name="Mariah Helgeson" userId="51b1bd1c-374c-4333-91a8-ada6f1cc33a2" providerId="ADAL" clId="{397AF138-E43C-8547-AA96-F5D5254651BA}" dt="2021-12-10T00:25:58.544" v="4562" actId="478"/>
          <ac:spMkLst>
            <pc:docMk/>
            <pc:sldMk cId="3020375826" sldId="467"/>
            <ac:spMk id="8" creationId="{160068F7-C52C-B946-B1E3-B0D97EA76D9A}"/>
          </ac:spMkLst>
        </pc:spChg>
        <pc:spChg chg="add del mod">
          <ac:chgData name="Mariah Helgeson" userId="51b1bd1c-374c-4333-91a8-ada6f1cc33a2" providerId="ADAL" clId="{397AF138-E43C-8547-AA96-F5D5254651BA}" dt="2021-12-10T00:25:58.544" v="4562" actId="478"/>
          <ac:spMkLst>
            <pc:docMk/>
            <pc:sldMk cId="3020375826" sldId="467"/>
            <ac:spMk id="9" creationId="{DD009986-E8FC-BD4A-9293-152832733CB7}"/>
          </ac:spMkLst>
        </pc:spChg>
        <pc:spChg chg="add mod">
          <ac:chgData name="Mariah Helgeson" userId="51b1bd1c-374c-4333-91a8-ada6f1cc33a2" providerId="ADAL" clId="{397AF138-E43C-8547-AA96-F5D5254651BA}" dt="2021-12-10T00:25:58.839" v="4563"/>
          <ac:spMkLst>
            <pc:docMk/>
            <pc:sldMk cId="3020375826" sldId="467"/>
            <ac:spMk id="10" creationId="{F6116C15-C62F-E341-B10B-101CB6C77A87}"/>
          </ac:spMkLst>
        </pc:spChg>
        <pc:spChg chg="add mod">
          <ac:chgData name="Mariah Helgeson" userId="51b1bd1c-374c-4333-91a8-ada6f1cc33a2" providerId="ADAL" clId="{397AF138-E43C-8547-AA96-F5D5254651BA}" dt="2021-12-10T00:25:58.839" v="4563"/>
          <ac:spMkLst>
            <pc:docMk/>
            <pc:sldMk cId="3020375826" sldId="467"/>
            <ac:spMk id="11" creationId="{913F9142-8ADC-0040-A415-9CFAA891FC12}"/>
          </ac:spMkLst>
        </pc:spChg>
        <pc:spChg chg="add mod">
          <ac:chgData name="Mariah Helgeson" userId="51b1bd1c-374c-4333-91a8-ada6f1cc33a2" providerId="ADAL" clId="{397AF138-E43C-8547-AA96-F5D5254651BA}" dt="2021-12-10T00:25:58.839" v="4563"/>
          <ac:spMkLst>
            <pc:docMk/>
            <pc:sldMk cId="3020375826" sldId="467"/>
            <ac:spMk id="12" creationId="{8AF56762-8419-6F43-8F45-5FA7D24EE247}"/>
          </ac:spMkLst>
        </pc:spChg>
        <pc:spChg chg="add mod">
          <ac:chgData name="Mariah Helgeson" userId="51b1bd1c-374c-4333-91a8-ada6f1cc33a2" providerId="ADAL" clId="{397AF138-E43C-8547-AA96-F5D5254651BA}" dt="2021-12-10T00:53:23.394" v="4635"/>
          <ac:spMkLst>
            <pc:docMk/>
            <pc:sldMk cId="3020375826" sldId="467"/>
            <ac:spMk id="13" creationId="{8E765088-B6EC-0B4D-9EE9-5C588EB2CF10}"/>
          </ac:spMkLst>
        </pc:spChg>
        <pc:graphicFrameChg chg="mod modGraphic">
          <ac:chgData name="Mariah Helgeson" userId="51b1bd1c-374c-4333-91a8-ada6f1cc33a2" providerId="ADAL" clId="{397AF138-E43C-8547-AA96-F5D5254651BA}" dt="2021-12-09T22:33:35.724" v="1303" actId="14100"/>
          <ac:graphicFrameMkLst>
            <pc:docMk/>
            <pc:sldMk cId="3020375826" sldId="467"/>
            <ac:graphicFrameMk id="6" creationId="{DE99ED21-E8E7-4540-9461-6D0B7B40C901}"/>
          </ac:graphicFrameMkLst>
        </pc:graphicFrameChg>
      </pc:sldChg>
      <pc:sldChg chg="addSp delSp modSp mod">
        <pc:chgData name="Mariah Helgeson" userId="51b1bd1c-374c-4333-91a8-ada6f1cc33a2" providerId="ADAL" clId="{397AF138-E43C-8547-AA96-F5D5254651BA}" dt="2021-12-10T00:26:15.840" v="4571"/>
        <pc:sldMkLst>
          <pc:docMk/>
          <pc:sldMk cId="1634260477" sldId="468"/>
        </pc:sldMkLst>
        <pc:spChg chg="add del mod">
          <ac:chgData name="Mariah Helgeson" userId="51b1bd1c-374c-4333-91a8-ada6f1cc33a2" providerId="ADAL" clId="{397AF138-E43C-8547-AA96-F5D5254651BA}" dt="2021-12-10T00:26:15.549" v="4570" actId="478"/>
          <ac:spMkLst>
            <pc:docMk/>
            <pc:sldMk cId="1634260477" sldId="468"/>
            <ac:spMk id="6" creationId="{89645580-6718-EA48-9D87-DAFFE81AF35A}"/>
          </ac:spMkLst>
        </pc:spChg>
        <pc:spChg chg="add del mod">
          <ac:chgData name="Mariah Helgeson" userId="51b1bd1c-374c-4333-91a8-ada6f1cc33a2" providerId="ADAL" clId="{397AF138-E43C-8547-AA96-F5D5254651BA}" dt="2021-12-10T00:26:15.549" v="4570" actId="478"/>
          <ac:spMkLst>
            <pc:docMk/>
            <pc:sldMk cId="1634260477" sldId="468"/>
            <ac:spMk id="7" creationId="{49E890D9-3BA0-4D43-8DFF-D9325352D68E}"/>
          </ac:spMkLst>
        </pc:spChg>
        <pc:spChg chg="add del mod">
          <ac:chgData name="Mariah Helgeson" userId="51b1bd1c-374c-4333-91a8-ada6f1cc33a2" providerId="ADAL" clId="{397AF138-E43C-8547-AA96-F5D5254651BA}" dt="2021-12-10T00:26:15.549" v="4570" actId="478"/>
          <ac:spMkLst>
            <pc:docMk/>
            <pc:sldMk cId="1634260477" sldId="468"/>
            <ac:spMk id="8" creationId="{82BD7DFC-F0DD-8B4E-8872-D77B8F6F3CFA}"/>
          </ac:spMkLst>
        </pc:spChg>
        <pc:spChg chg="add mod">
          <ac:chgData name="Mariah Helgeson" userId="51b1bd1c-374c-4333-91a8-ada6f1cc33a2" providerId="ADAL" clId="{397AF138-E43C-8547-AA96-F5D5254651BA}" dt="2021-12-10T00:26:15.840" v="4571"/>
          <ac:spMkLst>
            <pc:docMk/>
            <pc:sldMk cId="1634260477" sldId="468"/>
            <ac:spMk id="9" creationId="{E7A7F912-F363-D343-B5EA-90F5AFD67D41}"/>
          </ac:spMkLst>
        </pc:spChg>
        <pc:spChg chg="add mod">
          <ac:chgData name="Mariah Helgeson" userId="51b1bd1c-374c-4333-91a8-ada6f1cc33a2" providerId="ADAL" clId="{397AF138-E43C-8547-AA96-F5D5254651BA}" dt="2021-12-10T00:26:15.840" v="4571"/>
          <ac:spMkLst>
            <pc:docMk/>
            <pc:sldMk cId="1634260477" sldId="468"/>
            <ac:spMk id="10" creationId="{7456CCAB-95DF-7143-8C3D-1824D43E1F2F}"/>
          </ac:spMkLst>
        </pc:spChg>
        <pc:spChg chg="add mod">
          <ac:chgData name="Mariah Helgeson" userId="51b1bd1c-374c-4333-91a8-ada6f1cc33a2" providerId="ADAL" clId="{397AF138-E43C-8547-AA96-F5D5254651BA}" dt="2021-12-10T00:26:15.840" v="4571"/>
          <ac:spMkLst>
            <pc:docMk/>
            <pc:sldMk cId="1634260477" sldId="468"/>
            <ac:spMk id="11" creationId="{834583CC-D35E-1D41-890F-AE2ADD0B4D8C}"/>
          </ac:spMkLst>
        </pc:spChg>
      </pc:sldChg>
      <pc:sldChg chg="addSp delSp modSp mod">
        <pc:chgData name="Mariah Helgeson" userId="51b1bd1c-374c-4333-91a8-ada6f1cc33a2" providerId="ADAL" clId="{397AF138-E43C-8547-AA96-F5D5254651BA}" dt="2021-12-09T19:14:37.247" v="18" actId="1076"/>
        <pc:sldMkLst>
          <pc:docMk/>
          <pc:sldMk cId="3652635756" sldId="470"/>
        </pc:sldMkLst>
        <pc:picChg chg="del">
          <ac:chgData name="Mariah Helgeson" userId="51b1bd1c-374c-4333-91a8-ada6f1cc33a2" providerId="ADAL" clId="{397AF138-E43C-8547-AA96-F5D5254651BA}" dt="2021-12-09T19:10:40.179" v="4" actId="478"/>
          <ac:picMkLst>
            <pc:docMk/>
            <pc:sldMk cId="3652635756" sldId="470"/>
            <ac:picMk id="3" creationId="{6077C68D-6874-4332-AD41-9BBD5C687B0B}"/>
          </ac:picMkLst>
        </pc:picChg>
        <pc:picChg chg="add mod">
          <ac:chgData name="Mariah Helgeson" userId="51b1bd1c-374c-4333-91a8-ada6f1cc33a2" providerId="ADAL" clId="{397AF138-E43C-8547-AA96-F5D5254651BA}" dt="2021-12-09T19:14:37.247" v="18" actId="1076"/>
          <ac:picMkLst>
            <pc:docMk/>
            <pc:sldMk cId="3652635756" sldId="470"/>
            <ac:picMk id="5" creationId="{E38B0BB7-BF28-114D-96E0-656DCF1ED8C5}"/>
          </ac:picMkLst>
        </pc:picChg>
      </pc:sldChg>
      <pc:sldChg chg="delSp modSp mod">
        <pc:chgData name="Mariah Helgeson" userId="51b1bd1c-374c-4333-91a8-ada6f1cc33a2" providerId="ADAL" clId="{397AF138-E43C-8547-AA96-F5D5254651BA}" dt="2021-12-09T21:53:03.633" v="159" actId="113"/>
        <pc:sldMkLst>
          <pc:docMk/>
          <pc:sldMk cId="1335471789" sldId="471"/>
        </pc:sldMkLst>
        <pc:spChg chg="mod">
          <ac:chgData name="Mariah Helgeson" userId="51b1bd1c-374c-4333-91a8-ada6f1cc33a2" providerId="ADAL" clId="{397AF138-E43C-8547-AA96-F5D5254651BA}" dt="2021-12-09T21:53:03.633" v="159" actId="113"/>
          <ac:spMkLst>
            <pc:docMk/>
            <pc:sldMk cId="1335471789" sldId="471"/>
            <ac:spMk id="4" creationId="{7E552CBA-E63D-4BDC-974D-8EEEBC8806B8}"/>
          </ac:spMkLst>
        </pc:spChg>
        <pc:picChg chg="del">
          <ac:chgData name="Mariah Helgeson" userId="51b1bd1c-374c-4333-91a8-ada6f1cc33a2" providerId="ADAL" clId="{397AF138-E43C-8547-AA96-F5D5254651BA}" dt="2021-12-09T19:15:22.680" v="21" actId="478"/>
          <ac:picMkLst>
            <pc:docMk/>
            <pc:sldMk cId="1335471789" sldId="471"/>
            <ac:picMk id="5" creationId="{046FA418-91D3-4001-9693-52761BE14EAF}"/>
          </ac:picMkLst>
        </pc:picChg>
      </pc:sldChg>
      <pc:sldChg chg="addSp delSp modSp mod">
        <pc:chgData name="Mariah Helgeson" userId="51b1bd1c-374c-4333-91a8-ada6f1cc33a2" providerId="ADAL" clId="{397AF138-E43C-8547-AA96-F5D5254651BA}" dt="2021-12-10T00:16:09.555" v="4367"/>
        <pc:sldMkLst>
          <pc:docMk/>
          <pc:sldMk cId="4260233334" sldId="472"/>
        </pc:sldMkLst>
        <pc:spChg chg="del">
          <ac:chgData name="Mariah Helgeson" userId="51b1bd1c-374c-4333-91a8-ada6f1cc33a2" providerId="ADAL" clId="{397AF138-E43C-8547-AA96-F5D5254651BA}" dt="2021-12-09T23:38:11.083" v="4003" actId="478"/>
          <ac:spMkLst>
            <pc:docMk/>
            <pc:sldMk cId="4260233334" sldId="472"/>
            <ac:spMk id="2" creationId="{8D6B25DC-E854-4095-B676-FE3B3AE86E2A}"/>
          </ac:spMkLst>
        </pc:spChg>
        <pc:spChg chg="add del mod">
          <ac:chgData name="Mariah Helgeson" userId="51b1bd1c-374c-4333-91a8-ada6f1cc33a2" providerId="ADAL" clId="{397AF138-E43C-8547-AA96-F5D5254651BA}" dt="2021-12-10T00:16:09.277" v="4366" actId="478"/>
          <ac:spMkLst>
            <pc:docMk/>
            <pc:sldMk cId="4260233334" sldId="472"/>
            <ac:spMk id="5" creationId="{0DAE97B2-5309-264C-8CE4-660EB80722A7}"/>
          </ac:spMkLst>
        </pc:spChg>
        <pc:spChg chg="add del mod">
          <ac:chgData name="Mariah Helgeson" userId="51b1bd1c-374c-4333-91a8-ada6f1cc33a2" providerId="ADAL" clId="{397AF138-E43C-8547-AA96-F5D5254651BA}" dt="2021-12-10T00:16:09.277" v="4366" actId="478"/>
          <ac:spMkLst>
            <pc:docMk/>
            <pc:sldMk cId="4260233334" sldId="472"/>
            <ac:spMk id="6" creationId="{F9DE9407-80C4-8E47-9A74-C8F67D4AB417}"/>
          </ac:spMkLst>
        </pc:spChg>
        <pc:spChg chg="add mod">
          <ac:chgData name="Mariah Helgeson" userId="51b1bd1c-374c-4333-91a8-ada6f1cc33a2" providerId="ADAL" clId="{397AF138-E43C-8547-AA96-F5D5254651BA}" dt="2021-12-10T00:16:09.555" v="4367"/>
          <ac:spMkLst>
            <pc:docMk/>
            <pc:sldMk cId="4260233334" sldId="472"/>
            <ac:spMk id="7" creationId="{AF1CF0ED-6B70-794C-AA95-B20C872089F2}"/>
          </ac:spMkLst>
        </pc:spChg>
        <pc:spChg chg="add mod">
          <ac:chgData name="Mariah Helgeson" userId="51b1bd1c-374c-4333-91a8-ada6f1cc33a2" providerId="ADAL" clId="{397AF138-E43C-8547-AA96-F5D5254651BA}" dt="2021-12-10T00:16:09.555" v="4367"/>
          <ac:spMkLst>
            <pc:docMk/>
            <pc:sldMk cId="4260233334" sldId="472"/>
            <ac:spMk id="8" creationId="{84AC0092-13C0-B141-9838-3EA5D8C079E8}"/>
          </ac:spMkLst>
        </pc:spChg>
        <pc:picChg chg="del">
          <ac:chgData name="Mariah Helgeson" userId="51b1bd1c-374c-4333-91a8-ada6f1cc33a2" providerId="ADAL" clId="{397AF138-E43C-8547-AA96-F5D5254651BA}" dt="2021-12-09T19:15:33.659" v="22" actId="478"/>
          <ac:picMkLst>
            <pc:docMk/>
            <pc:sldMk cId="4260233334" sldId="472"/>
            <ac:picMk id="5" creationId="{046FA418-91D3-4001-9693-52761BE14EAF}"/>
          </ac:picMkLst>
        </pc:picChg>
      </pc:sldChg>
      <pc:sldChg chg="addSp delSp modSp add mod ord">
        <pc:chgData name="Mariah Helgeson" userId="51b1bd1c-374c-4333-91a8-ada6f1cc33a2" providerId="ADAL" clId="{397AF138-E43C-8547-AA96-F5D5254651BA}" dt="2021-12-10T00:52:06.473" v="4619"/>
        <pc:sldMkLst>
          <pc:docMk/>
          <pc:sldMk cId="2837789363" sldId="473"/>
        </pc:sldMkLst>
        <pc:spChg chg="mod">
          <ac:chgData name="Mariah Helgeson" userId="51b1bd1c-374c-4333-91a8-ada6f1cc33a2" providerId="ADAL" clId="{397AF138-E43C-8547-AA96-F5D5254651BA}" dt="2021-12-09T21:48:13.068" v="143" actId="1076"/>
          <ac:spMkLst>
            <pc:docMk/>
            <pc:sldMk cId="2837789363" sldId="473"/>
            <ac:spMk id="3" creationId="{5E474ADC-330F-4C98-A763-92D909023483}"/>
          </ac:spMkLst>
        </pc:spChg>
        <pc:spChg chg="del">
          <ac:chgData name="Mariah Helgeson" userId="51b1bd1c-374c-4333-91a8-ada6f1cc33a2" providerId="ADAL" clId="{397AF138-E43C-8547-AA96-F5D5254651BA}" dt="2021-12-09T23:39:12.106" v="4023" actId="478"/>
          <ac:spMkLst>
            <pc:docMk/>
            <pc:sldMk cId="2837789363" sldId="473"/>
            <ac:spMk id="4" creationId="{25F48618-E48F-48E9-BB19-896C32FE5031}"/>
          </ac:spMkLst>
        </pc:spChg>
        <pc:spChg chg="add del mod">
          <ac:chgData name="Mariah Helgeson" userId="51b1bd1c-374c-4333-91a8-ada6f1cc33a2" providerId="ADAL" clId="{397AF138-E43C-8547-AA96-F5D5254651BA}" dt="2021-12-10T00:16:48.749" v="4386" actId="478"/>
          <ac:spMkLst>
            <pc:docMk/>
            <pc:sldMk cId="2837789363" sldId="473"/>
            <ac:spMk id="6" creationId="{132621DD-91F6-DC4E-AF6D-FBBA5A24B847}"/>
          </ac:spMkLst>
        </pc:spChg>
        <pc:spChg chg="add del mod">
          <ac:chgData name="Mariah Helgeson" userId="51b1bd1c-374c-4333-91a8-ada6f1cc33a2" providerId="ADAL" clId="{397AF138-E43C-8547-AA96-F5D5254651BA}" dt="2021-12-10T00:16:48.749" v="4386" actId="478"/>
          <ac:spMkLst>
            <pc:docMk/>
            <pc:sldMk cId="2837789363" sldId="473"/>
            <ac:spMk id="7" creationId="{8B1635AF-0B75-1442-B60D-0E3164878DF9}"/>
          </ac:spMkLst>
        </pc:spChg>
        <pc:spChg chg="add mod">
          <ac:chgData name="Mariah Helgeson" userId="51b1bd1c-374c-4333-91a8-ada6f1cc33a2" providerId="ADAL" clId="{397AF138-E43C-8547-AA96-F5D5254651BA}" dt="2021-12-10T00:16:49.048" v="4387"/>
          <ac:spMkLst>
            <pc:docMk/>
            <pc:sldMk cId="2837789363" sldId="473"/>
            <ac:spMk id="8" creationId="{838B7470-5C5C-564C-965B-CF410FE04D4E}"/>
          </ac:spMkLst>
        </pc:spChg>
        <pc:spChg chg="add mod">
          <ac:chgData name="Mariah Helgeson" userId="51b1bd1c-374c-4333-91a8-ada6f1cc33a2" providerId="ADAL" clId="{397AF138-E43C-8547-AA96-F5D5254651BA}" dt="2021-12-10T00:16:49.048" v="4387"/>
          <ac:spMkLst>
            <pc:docMk/>
            <pc:sldMk cId="2837789363" sldId="473"/>
            <ac:spMk id="9" creationId="{A4BFDAF4-DA45-0F4C-B5AC-D7440075AC0B}"/>
          </ac:spMkLst>
        </pc:spChg>
        <pc:spChg chg="add mod">
          <ac:chgData name="Mariah Helgeson" userId="51b1bd1c-374c-4333-91a8-ada6f1cc33a2" providerId="ADAL" clId="{397AF138-E43C-8547-AA96-F5D5254651BA}" dt="2021-12-10T00:52:06.473" v="4619"/>
          <ac:spMkLst>
            <pc:docMk/>
            <pc:sldMk cId="2837789363" sldId="473"/>
            <ac:spMk id="10" creationId="{0DDB68D6-4C9D-2144-A045-EDD96EB156C8}"/>
          </ac:spMkLst>
        </pc:spChg>
        <pc:spChg chg="mod">
          <ac:chgData name="Mariah Helgeson" userId="51b1bd1c-374c-4333-91a8-ada6f1cc33a2" providerId="ADAL" clId="{397AF138-E43C-8547-AA96-F5D5254651BA}" dt="2021-12-09T19:22:47.916" v="120" actId="20577"/>
          <ac:spMkLst>
            <pc:docMk/>
            <pc:sldMk cId="2837789363" sldId="473"/>
            <ac:spMk id="79874" creationId="{93BA0119-DFC6-48B6-AA08-4A8F2E63F96A}"/>
          </ac:spMkLst>
        </pc:spChg>
      </pc:sldChg>
      <pc:sldChg chg="addSp delSp modSp add mod">
        <pc:chgData name="Mariah Helgeson" userId="51b1bd1c-374c-4333-91a8-ada6f1cc33a2" providerId="ADAL" clId="{397AF138-E43C-8547-AA96-F5D5254651BA}" dt="2021-12-10T00:52:08.507" v="4620"/>
        <pc:sldMkLst>
          <pc:docMk/>
          <pc:sldMk cId="369982089" sldId="474"/>
        </pc:sldMkLst>
        <pc:spChg chg="mod">
          <ac:chgData name="Mariah Helgeson" userId="51b1bd1c-374c-4333-91a8-ada6f1cc33a2" providerId="ADAL" clId="{397AF138-E43C-8547-AA96-F5D5254651BA}" dt="2021-12-09T23:39:21.391" v="4028" actId="1076"/>
          <ac:spMkLst>
            <pc:docMk/>
            <pc:sldMk cId="369982089" sldId="474"/>
            <ac:spMk id="3" creationId="{5E474ADC-330F-4C98-A763-92D909023483}"/>
          </ac:spMkLst>
        </pc:spChg>
        <pc:spChg chg="del">
          <ac:chgData name="Mariah Helgeson" userId="51b1bd1c-374c-4333-91a8-ada6f1cc33a2" providerId="ADAL" clId="{397AF138-E43C-8547-AA96-F5D5254651BA}" dt="2021-12-09T23:39:16.728" v="4025" actId="478"/>
          <ac:spMkLst>
            <pc:docMk/>
            <pc:sldMk cId="369982089" sldId="474"/>
            <ac:spMk id="4" creationId="{25F48618-E48F-48E9-BB19-896C32FE5031}"/>
          </ac:spMkLst>
        </pc:spChg>
        <pc:spChg chg="add del mod">
          <ac:chgData name="Mariah Helgeson" userId="51b1bd1c-374c-4333-91a8-ada6f1cc33a2" providerId="ADAL" clId="{397AF138-E43C-8547-AA96-F5D5254651BA}" dt="2021-12-10T00:16:52.148" v="4388" actId="478"/>
          <ac:spMkLst>
            <pc:docMk/>
            <pc:sldMk cId="369982089" sldId="474"/>
            <ac:spMk id="6" creationId="{F8058CC3-536F-A14E-BABD-C6D14AA6A79C}"/>
          </ac:spMkLst>
        </pc:spChg>
        <pc:spChg chg="add del mod">
          <ac:chgData name="Mariah Helgeson" userId="51b1bd1c-374c-4333-91a8-ada6f1cc33a2" providerId="ADAL" clId="{397AF138-E43C-8547-AA96-F5D5254651BA}" dt="2021-12-10T00:16:52.148" v="4388" actId="478"/>
          <ac:spMkLst>
            <pc:docMk/>
            <pc:sldMk cId="369982089" sldId="474"/>
            <ac:spMk id="7" creationId="{592E077B-434D-1447-9C62-D22321422BCD}"/>
          </ac:spMkLst>
        </pc:spChg>
        <pc:spChg chg="add mod">
          <ac:chgData name="Mariah Helgeson" userId="51b1bd1c-374c-4333-91a8-ada6f1cc33a2" providerId="ADAL" clId="{397AF138-E43C-8547-AA96-F5D5254651BA}" dt="2021-12-10T00:16:52.479" v="4389"/>
          <ac:spMkLst>
            <pc:docMk/>
            <pc:sldMk cId="369982089" sldId="474"/>
            <ac:spMk id="8" creationId="{755F8355-88CB-AB45-8182-22FB6F1FB0C7}"/>
          </ac:spMkLst>
        </pc:spChg>
        <pc:spChg chg="add mod">
          <ac:chgData name="Mariah Helgeson" userId="51b1bd1c-374c-4333-91a8-ada6f1cc33a2" providerId="ADAL" clId="{397AF138-E43C-8547-AA96-F5D5254651BA}" dt="2021-12-10T00:16:52.479" v="4389"/>
          <ac:spMkLst>
            <pc:docMk/>
            <pc:sldMk cId="369982089" sldId="474"/>
            <ac:spMk id="9" creationId="{01D58ABD-53BE-F642-AEE9-A7B027C168DB}"/>
          </ac:spMkLst>
        </pc:spChg>
        <pc:spChg chg="add mod">
          <ac:chgData name="Mariah Helgeson" userId="51b1bd1c-374c-4333-91a8-ada6f1cc33a2" providerId="ADAL" clId="{397AF138-E43C-8547-AA96-F5D5254651BA}" dt="2021-12-10T00:52:08.507" v="4620"/>
          <ac:spMkLst>
            <pc:docMk/>
            <pc:sldMk cId="369982089" sldId="474"/>
            <ac:spMk id="10" creationId="{3A48CF61-746D-D240-92A7-4B46F428DD89}"/>
          </ac:spMkLst>
        </pc:spChg>
      </pc:sldChg>
      <pc:sldChg chg="addSp delSp modSp new mod modClrScheme modAnim chgLayout">
        <pc:chgData name="Mariah Helgeson" userId="51b1bd1c-374c-4333-91a8-ada6f1cc33a2" providerId="ADAL" clId="{397AF138-E43C-8547-AA96-F5D5254651BA}" dt="2021-12-10T00:18:40.630" v="4430"/>
        <pc:sldMkLst>
          <pc:docMk/>
          <pc:sldMk cId="2641740604" sldId="475"/>
        </pc:sldMkLst>
        <pc:spChg chg="del mod ord">
          <ac:chgData name="Mariah Helgeson" userId="51b1bd1c-374c-4333-91a8-ada6f1cc33a2" providerId="ADAL" clId="{397AF138-E43C-8547-AA96-F5D5254651BA}" dt="2021-12-09T22:07:25.819" v="1132" actId="700"/>
          <ac:spMkLst>
            <pc:docMk/>
            <pc:sldMk cId="2641740604" sldId="475"/>
            <ac:spMk id="2" creationId="{F5931ADC-A71A-E346-894A-30E4BA14A733}"/>
          </ac:spMkLst>
        </pc:spChg>
        <pc:spChg chg="del mod ord">
          <ac:chgData name="Mariah Helgeson" userId="51b1bd1c-374c-4333-91a8-ada6f1cc33a2" providerId="ADAL" clId="{397AF138-E43C-8547-AA96-F5D5254651BA}" dt="2021-12-09T22:07:25.819" v="1132" actId="700"/>
          <ac:spMkLst>
            <pc:docMk/>
            <pc:sldMk cId="2641740604" sldId="475"/>
            <ac:spMk id="3" creationId="{9B59283B-6044-684A-A674-3275DE331AA0}"/>
          </ac:spMkLst>
        </pc:spChg>
        <pc:spChg chg="add mod ord">
          <ac:chgData name="Mariah Helgeson" userId="51b1bd1c-374c-4333-91a8-ada6f1cc33a2" providerId="ADAL" clId="{397AF138-E43C-8547-AA96-F5D5254651BA}" dt="2021-12-09T22:07:34.061" v="1149" actId="20577"/>
          <ac:spMkLst>
            <pc:docMk/>
            <pc:sldMk cId="2641740604" sldId="475"/>
            <ac:spMk id="4" creationId="{18E98B92-68AD-144F-87F6-84CC48077600}"/>
          </ac:spMkLst>
        </pc:spChg>
        <pc:spChg chg="add del mod ord">
          <ac:chgData name="Mariah Helgeson" userId="51b1bd1c-374c-4333-91a8-ada6f1cc33a2" providerId="ADAL" clId="{397AF138-E43C-8547-AA96-F5D5254651BA}" dt="2021-12-09T22:09:17.835" v="1150"/>
          <ac:spMkLst>
            <pc:docMk/>
            <pc:sldMk cId="2641740604" sldId="475"/>
            <ac:spMk id="5" creationId="{0332A315-C685-744E-89D6-B601346AD378}"/>
          </ac:spMkLst>
        </pc:spChg>
        <pc:spChg chg="add del mod">
          <ac:chgData name="Mariah Helgeson" userId="51b1bd1c-374c-4333-91a8-ada6f1cc33a2" providerId="ADAL" clId="{397AF138-E43C-8547-AA96-F5D5254651BA}" dt="2021-12-10T00:18:40.385" v="4429" actId="478"/>
          <ac:spMkLst>
            <pc:docMk/>
            <pc:sldMk cId="2641740604" sldId="475"/>
            <ac:spMk id="7" creationId="{1538A50C-8294-1942-9F12-2A185EBBABB8}"/>
          </ac:spMkLst>
        </pc:spChg>
        <pc:spChg chg="add del mod">
          <ac:chgData name="Mariah Helgeson" userId="51b1bd1c-374c-4333-91a8-ada6f1cc33a2" providerId="ADAL" clId="{397AF138-E43C-8547-AA96-F5D5254651BA}" dt="2021-12-10T00:18:40.385" v="4429" actId="478"/>
          <ac:spMkLst>
            <pc:docMk/>
            <pc:sldMk cId="2641740604" sldId="475"/>
            <ac:spMk id="8" creationId="{321A1C9F-D6CD-C542-AD5A-578C394B68ED}"/>
          </ac:spMkLst>
        </pc:spChg>
        <pc:spChg chg="add mod">
          <ac:chgData name="Mariah Helgeson" userId="51b1bd1c-374c-4333-91a8-ada6f1cc33a2" providerId="ADAL" clId="{397AF138-E43C-8547-AA96-F5D5254651BA}" dt="2021-12-10T00:18:40.630" v="4430"/>
          <ac:spMkLst>
            <pc:docMk/>
            <pc:sldMk cId="2641740604" sldId="475"/>
            <ac:spMk id="9" creationId="{14CDD112-BF9A-BA40-B337-1FFEBF1E2FEB}"/>
          </ac:spMkLst>
        </pc:spChg>
        <pc:spChg chg="add mod">
          <ac:chgData name="Mariah Helgeson" userId="51b1bd1c-374c-4333-91a8-ada6f1cc33a2" providerId="ADAL" clId="{397AF138-E43C-8547-AA96-F5D5254651BA}" dt="2021-12-10T00:18:40.630" v="4430"/>
          <ac:spMkLst>
            <pc:docMk/>
            <pc:sldMk cId="2641740604" sldId="475"/>
            <ac:spMk id="10" creationId="{DE83A1BA-536F-FF46-A56E-915767602A40}"/>
          </ac:spMkLst>
        </pc:spChg>
        <pc:picChg chg="add mod">
          <ac:chgData name="Mariah Helgeson" userId="51b1bd1c-374c-4333-91a8-ada6f1cc33a2" providerId="ADAL" clId="{397AF138-E43C-8547-AA96-F5D5254651BA}" dt="2021-12-09T22:09:27.058" v="1153" actId="1076"/>
          <ac:picMkLst>
            <pc:docMk/>
            <pc:sldMk cId="2641740604" sldId="475"/>
            <ac:picMk id="6" creationId="{52750C66-7AE5-1A48-A9C1-3F6283C224A2}"/>
          </ac:picMkLst>
        </pc:picChg>
      </pc:sldChg>
      <pc:sldChg chg="addSp delSp modSp add mod ord">
        <pc:chgData name="Mariah Helgeson" userId="51b1bd1c-374c-4333-91a8-ada6f1cc33a2" providerId="ADAL" clId="{397AF138-E43C-8547-AA96-F5D5254651BA}" dt="2021-12-10T00:25:05.232" v="4547"/>
        <pc:sldMkLst>
          <pc:docMk/>
          <pc:sldMk cId="2670944040" sldId="476"/>
        </pc:sldMkLst>
        <pc:spChg chg="mod">
          <ac:chgData name="Mariah Helgeson" userId="51b1bd1c-374c-4333-91a8-ada6f1cc33a2" providerId="ADAL" clId="{397AF138-E43C-8547-AA96-F5D5254651BA}" dt="2021-12-10T00:06:00.161" v="4193" actId="1076"/>
          <ac:spMkLst>
            <pc:docMk/>
            <pc:sldMk cId="2670944040" sldId="476"/>
            <ac:spMk id="4" creationId="{3A71FAE3-1D03-7141-A345-0461B6A1150C}"/>
          </ac:spMkLst>
        </pc:spChg>
        <pc:spChg chg="mod">
          <ac:chgData name="Mariah Helgeson" userId="51b1bd1c-374c-4333-91a8-ada6f1cc33a2" providerId="ADAL" clId="{397AF138-E43C-8547-AA96-F5D5254651BA}" dt="2021-12-09T22:16:08.015" v="1202" actId="5793"/>
          <ac:spMkLst>
            <pc:docMk/>
            <pc:sldMk cId="2670944040" sldId="476"/>
            <ac:spMk id="5" creationId="{158FD5AE-5C6C-A048-9EE1-079DF7551558}"/>
          </ac:spMkLst>
        </pc:spChg>
        <pc:spChg chg="add del mod">
          <ac:chgData name="Mariah Helgeson" userId="51b1bd1c-374c-4333-91a8-ada6f1cc33a2" providerId="ADAL" clId="{397AF138-E43C-8547-AA96-F5D5254651BA}" dt="2021-12-10T00:25:04.823" v="4546" actId="478"/>
          <ac:spMkLst>
            <pc:docMk/>
            <pc:sldMk cId="2670944040" sldId="476"/>
            <ac:spMk id="6" creationId="{B524F1D1-D27C-204F-8B7C-448094611FB5}"/>
          </ac:spMkLst>
        </pc:spChg>
        <pc:spChg chg="add del mod">
          <ac:chgData name="Mariah Helgeson" userId="51b1bd1c-374c-4333-91a8-ada6f1cc33a2" providerId="ADAL" clId="{397AF138-E43C-8547-AA96-F5D5254651BA}" dt="2021-12-10T00:25:04.823" v="4546" actId="478"/>
          <ac:spMkLst>
            <pc:docMk/>
            <pc:sldMk cId="2670944040" sldId="476"/>
            <ac:spMk id="7" creationId="{9EB6B228-EC50-9745-AAD5-42CD8CBFA77B}"/>
          </ac:spMkLst>
        </pc:spChg>
        <pc:spChg chg="add del mod">
          <ac:chgData name="Mariah Helgeson" userId="51b1bd1c-374c-4333-91a8-ada6f1cc33a2" providerId="ADAL" clId="{397AF138-E43C-8547-AA96-F5D5254651BA}" dt="2021-12-10T00:25:04.823" v="4546" actId="478"/>
          <ac:spMkLst>
            <pc:docMk/>
            <pc:sldMk cId="2670944040" sldId="476"/>
            <ac:spMk id="8" creationId="{833529E7-901C-9342-AEC1-B9F2DEC25120}"/>
          </ac:spMkLst>
        </pc:spChg>
        <pc:spChg chg="add mod">
          <ac:chgData name="Mariah Helgeson" userId="51b1bd1c-374c-4333-91a8-ada6f1cc33a2" providerId="ADAL" clId="{397AF138-E43C-8547-AA96-F5D5254651BA}" dt="2021-12-10T00:25:05.232" v="4547"/>
          <ac:spMkLst>
            <pc:docMk/>
            <pc:sldMk cId="2670944040" sldId="476"/>
            <ac:spMk id="9" creationId="{AC83080C-EF15-2348-A384-537736A98870}"/>
          </ac:spMkLst>
        </pc:spChg>
        <pc:spChg chg="add mod">
          <ac:chgData name="Mariah Helgeson" userId="51b1bd1c-374c-4333-91a8-ada6f1cc33a2" providerId="ADAL" clId="{397AF138-E43C-8547-AA96-F5D5254651BA}" dt="2021-12-10T00:25:05.232" v="4547"/>
          <ac:spMkLst>
            <pc:docMk/>
            <pc:sldMk cId="2670944040" sldId="476"/>
            <ac:spMk id="10" creationId="{A95B2A4A-9F1B-4A46-944F-F1D4F35A14FD}"/>
          </ac:spMkLst>
        </pc:spChg>
        <pc:spChg chg="add mod">
          <ac:chgData name="Mariah Helgeson" userId="51b1bd1c-374c-4333-91a8-ada6f1cc33a2" providerId="ADAL" clId="{397AF138-E43C-8547-AA96-F5D5254651BA}" dt="2021-12-10T00:25:05.232" v="4547"/>
          <ac:spMkLst>
            <pc:docMk/>
            <pc:sldMk cId="2670944040" sldId="476"/>
            <ac:spMk id="11" creationId="{9B5406A4-9B2F-0B4A-8494-51475FF2466B}"/>
          </ac:spMkLst>
        </pc:spChg>
      </pc:sldChg>
      <pc:sldChg chg="addSp delSp modSp add mod modClrScheme chgLayout">
        <pc:chgData name="Mariah Helgeson" userId="51b1bd1c-374c-4333-91a8-ada6f1cc33a2" providerId="ADAL" clId="{397AF138-E43C-8547-AA96-F5D5254651BA}" dt="2021-12-10T06:47:34.830" v="6318" actId="1076"/>
        <pc:sldMkLst>
          <pc:docMk/>
          <pc:sldMk cId="2811853887" sldId="477"/>
        </pc:sldMkLst>
        <pc:spChg chg="del">
          <ac:chgData name="Mariah Helgeson" userId="51b1bd1c-374c-4333-91a8-ada6f1cc33a2" providerId="ADAL" clId="{397AF138-E43C-8547-AA96-F5D5254651BA}" dt="2021-12-09T23:38:51.873" v="4017" actId="478"/>
          <ac:spMkLst>
            <pc:docMk/>
            <pc:sldMk cId="2811853887" sldId="477"/>
            <ac:spMk id="2" creationId="{7564DF6B-847F-4FE4-B0C3-8D527A2F1F42}"/>
          </ac:spMkLst>
        </pc:spChg>
        <pc:spChg chg="mod ord">
          <ac:chgData name="Mariah Helgeson" userId="51b1bd1c-374c-4333-91a8-ada6f1cc33a2" providerId="ADAL" clId="{397AF138-E43C-8547-AA96-F5D5254651BA}" dt="2021-12-10T06:47:34.830" v="6318" actId="1076"/>
          <ac:spMkLst>
            <pc:docMk/>
            <pc:sldMk cId="2811853887" sldId="477"/>
            <ac:spMk id="4" creationId="{7E552CBA-E63D-4BDC-974D-8EEEBC8806B8}"/>
          </ac:spMkLst>
        </pc:spChg>
        <pc:spChg chg="add del mod ord">
          <ac:chgData name="Mariah Helgeson" userId="51b1bd1c-374c-4333-91a8-ada6f1cc33a2" providerId="ADAL" clId="{397AF138-E43C-8547-AA96-F5D5254651BA}" dt="2021-12-09T22:38:46.278" v="1351" actId="478"/>
          <ac:spMkLst>
            <pc:docMk/>
            <pc:sldMk cId="2811853887" sldId="477"/>
            <ac:spMk id="5" creationId="{ABA592E3-C15D-6A4F-9466-9FA433EBD537}"/>
          </ac:spMkLst>
        </pc:spChg>
        <pc:spChg chg="add del mod">
          <ac:chgData name="Mariah Helgeson" userId="51b1bd1c-374c-4333-91a8-ada6f1cc33a2" providerId="ADAL" clId="{397AF138-E43C-8547-AA96-F5D5254651BA}" dt="2021-12-10T00:16:36.596" v="4380" actId="478"/>
          <ac:spMkLst>
            <pc:docMk/>
            <pc:sldMk cId="2811853887" sldId="477"/>
            <ac:spMk id="7" creationId="{2D997E5D-110C-4549-A131-F6C9DB1AD93B}"/>
          </ac:spMkLst>
        </pc:spChg>
        <pc:spChg chg="add del mod">
          <ac:chgData name="Mariah Helgeson" userId="51b1bd1c-374c-4333-91a8-ada6f1cc33a2" providerId="ADAL" clId="{397AF138-E43C-8547-AA96-F5D5254651BA}" dt="2021-12-10T00:16:36.596" v="4380" actId="478"/>
          <ac:spMkLst>
            <pc:docMk/>
            <pc:sldMk cId="2811853887" sldId="477"/>
            <ac:spMk id="8" creationId="{D6CC2AA7-B36F-264D-ADEB-5E5532DE00D1}"/>
          </ac:spMkLst>
        </pc:spChg>
        <pc:spChg chg="add mod">
          <ac:chgData name="Mariah Helgeson" userId="51b1bd1c-374c-4333-91a8-ada6f1cc33a2" providerId="ADAL" clId="{397AF138-E43C-8547-AA96-F5D5254651BA}" dt="2021-12-10T00:16:37.064" v="4381"/>
          <ac:spMkLst>
            <pc:docMk/>
            <pc:sldMk cId="2811853887" sldId="477"/>
            <ac:spMk id="10" creationId="{58557F14-B1F1-CA45-926B-4BCCB83D852D}"/>
          </ac:spMkLst>
        </pc:spChg>
        <pc:spChg chg="add mod">
          <ac:chgData name="Mariah Helgeson" userId="51b1bd1c-374c-4333-91a8-ada6f1cc33a2" providerId="ADAL" clId="{397AF138-E43C-8547-AA96-F5D5254651BA}" dt="2021-12-10T00:16:37.064" v="4381"/>
          <ac:spMkLst>
            <pc:docMk/>
            <pc:sldMk cId="2811853887" sldId="477"/>
            <ac:spMk id="11" creationId="{3BF45AE7-61E8-284A-A34D-9DDF35C658D6}"/>
          </ac:spMkLst>
        </pc:spChg>
        <pc:spChg chg="add mod">
          <ac:chgData name="Mariah Helgeson" userId="51b1bd1c-374c-4333-91a8-ada6f1cc33a2" providerId="ADAL" clId="{397AF138-E43C-8547-AA96-F5D5254651BA}" dt="2021-12-10T00:52:01.137" v="4616"/>
          <ac:spMkLst>
            <pc:docMk/>
            <pc:sldMk cId="2811853887" sldId="477"/>
            <ac:spMk id="12" creationId="{E46DA059-4BAE-2D49-9774-2B0012D6ADA2}"/>
          </ac:spMkLst>
        </pc:spChg>
        <pc:picChg chg="mod">
          <ac:chgData name="Mariah Helgeson" userId="51b1bd1c-374c-4333-91a8-ada6f1cc33a2" providerId="ADAL" clId="{397AF138-E43C-8547-AA96-F5D5254651BA}" dt="2021-12-09T22:38:50.399" v="1353" actId="14100"/>
          <ac:picMkLst>
            <pc:docMk/>
            <pc:sldMk cId="2811853887" sldId="477"/>
            <ac:picMk id="9" creationId="{428D6D9A-1AEB-455B-87AE-CEEE04F6A431}"/>
          </ac:picMkLst>
        </pc:picChg>
      </pc:sldChg>
      <pc:sldChg chg="addSp delSp modSp add mod">
        <pc:chgData name="Mariah Helgeson" userId="51b1bd1c-374c-4333-91a8-ada6f1cc33a2" providerId="ADAL" clId="{397AF138-E43C-8547-AA96-F5D5254651BA}" dt="2021-12-10T03:45:58.951" v="5700" actId="1076"/>
        <pc:sldMkLst>
          <pc:docMk/>
          <pc:sldMk cId="824040679" sldId="478"/>
        </pc:sldMkLst>
        <pc:spChg chg="mod">
          <ac:chgData name="Mariah Helgeson" userId="51b1bd1c-374c-4333-91a8-ada6f1cc33a2" providerId="ADAL" clId="{397AF138-E43C-8547-AA96-F5D5254651BA}" dt="2021-12-10T03:45:58.951" v="5700" actId="1076"/>
          <ac:spMkLst>
            <pc:docMk/>
            <pc:sldMk cId="824040679" sldId="478"/>
            <ac:spMk id="4" creationId="{7E552CBA-E63D-4BDC-974D-8EEEBC8806B8}"/>
          </ac:spMkLst>
        </pc:spChg>
        <pc:spChg chg="add del mod">
          <ac:chgData name="Mariah Helgeson" userId="51b1bd1c-374c-4333-91a8-ada6f1cc33a2" providerId="ADAL" clId="{397AF138-E43C-8547-AA96-F5D5254651BA}" dt="2021-12-09T23:42:12.320" v="4048"/>
          <ac:spMkLst>
            <pc:docMk/>
            <pc:sldMk cId="824040679" sldId="478"/>
            <ac:spMk id="5" creationId="{E6B8A5AC-AA96-E141-A486-FB6B787F2165}"/>
          </ac:spMkLst>
        </pc:spChg>
        <pc:spChg chg="add del mod">
          <ac:chgData name="Mariah Helgeson" userId="51b1bd1c-374c-4333-91a8-ada6f1cc33a2" providerId="ADAL" clId="{397AF138-E43C-8547-AA96-F5D5254651BA}" dt="2021-12-09T23:42:12.320" v="4048"/>
          <ac:spMkLst>
            <pc:docMk/>
            <pc:sldMk cId="824040679" sldId="478"/>
            <ac:spMk id="6" creationId="{D0896FFC-2BA6-E74B-A9E9-88C65903CE38}"/>
          </ac:spMkLst>
        </pc:spChg>
        <pc:spChg chg="add del mod">
          <ac:chgData name="Mariah Helgeson" userId="51b1bd1c-374c-4333-91a8-ada6f1cc33a2" providerId="ADAL" clId="{397AF138-E43C-8547-AA96-F5D5254651BA}" dt="2021-12-10T00:21:38.711" v="4479" actId="478"/>
          <ac:spMkLst>
            <pc:docMk/>
            <pc:sldMk cId="824040679" sldId="478"/>
            <ac:spMk id="7" creationId="{F861EFE8-359C-3241-BEDE-BADEA95628A0}"/>
          </ac:spMkLst>
        </pc:spChg>
        <pc:spChg chg="add del mod">
          <ac:chgData name="Mariah Helgeson" userId="51b1bd1c-374c-4333-91a8-ada6f1cc33a2" providerId="ADAL" clId="{397AF138-E43C-8547-AA96-F5D5254651BA}" dt="2021-12-10T00:21:38.711" v="4479" actId="478"/>
          <ac:spMkLst>
            <pc:docMk/>
            <pc:sldMk cId="824040679" sldId="478"/>
            <ac:spMk id="8" creationId="{A9FAFDA3-A97E-D24E-890B-835559423785}"/>
          </ac:spMkLst>
        </pc:spChg>
        <pc:spChg chg="add del mod">
          <ac:chgData name="Mariah Helgeson" userId="51b1bd1c-374c-4333-91a8-ada6f1cc33a2" providerId="ADAL" clId="{397AF138-E43C-8547-AA96-F5D5254651BA}" dt="2021-12-10T00:21:38.711" v="4479" actId="478"/>
          <ac:spMkLst>
            <pc:docMk/>
            <pc:sldMk cId="824040679" sldId="478"/>
            <ac:spMk id="9" creationId="{8D373156-FE01-824E-A061-18D6C5D70AD8}"/>
          </ac:spMkLst>
        </pc:spChg>
        <pc:spChg chg="add del mod">
          <ac:chgData name="Mariah Helgeson" userId="51b1bd1c-374c-4333-91a8-ada6f1cc33a2" providerId="ADAL" clId="{397AF138-E43C-8547-AA96-F5D5254651BA}" dt="2021-12-10T00:21:36.617" v="4478"/>
          <ac:spMkLst>
            <pc:docMk/>
            <pc:sldMk cId="824040679" sldId="478"/>
            <ac:spMk id="10" creationId="{E06CB217-D1A6-C948-ADF2-F311DD284BD8}"/>
          </ac:spMkLst>
        </pc:spChg>
        <pc:spChg chg="add del mod">
          <ac:chgData name="Mariah Helgeson" userId="51b1bd1c-374c-4333-91a8-ada6f1cc33a2" providerId="ADAL" clId="{397AF138-E43C-8547-AA96-F5D5254651BA}" dt="2021-12-10T00:21:36.617" v="4478"/>
          <ac:spMkLst>
            <pc:docMk/>
            <pc:sldMk cId="824040679" sldId="478"/>
            <ac:spMk id="11" creationId="{E188F4C0-06C8-6A42-BC9F-6162E701C929}"/>
          </ac:spMkLst>
        </pc:spChg>
        <pc:spChg chg="add del mod">
          <ac:chgData name="Mariah Helgeson" userId="51b1bd1c-374c-4333-91a8-ada6f1cc33a2" providerId="ADAL" clId="{397AF138-E43C-8547-AA96-F5D5254651BA}" dt="2021-12-10T00:21:36.617" v="4478"/>
          <ac:spMkLst>
            <pc:docMk/>
            <pc:sldMk cId="824040679" sldId="478"/>
            <ac:spMk id="12" creationId="{0FD79155-6968-3F4C-9E0A-D10E9ADC11DB}"/>
          </ac:spMkLst>
        </pc:spChg>
        <pc:spChg chg="add mod">
          <ac:chgData name="Mariah Helgeson" userId="51b1bd1c-374c-4333-91a8-ada6f1cc33a2" providerId="ADAL" clId="{397AF138-E43C-8547-AA96-F5D5254651BA}" dt="2021-12-10T00:21:39.083" v="4480"/>
          <ac:spMkLst>
            <pc:docMk/>
            <pc:sldMk cId="824040679" sldId="478"/>
            <ac:spMk id="13" creationId="{742EBA9B-93AE-CD45-A3AE-E013C2A055E8}"/>
          </ac:spMkLst>
        </pc:spChg>
        <pc:spChg chg="add mod">
          <ac:chgData name="Mariah Helgeson" userId="51b1bd1c-374c-4333-91a8-ada6f1cc33a2" providerId="ADAL" clId="{397AF138-E43C-8547-AA96-F5D5254651BA}" dt="2021-12-10T00:21:39.083" v="4480"/>
          <ac:spMkLst>
            <pc:docMk/>
            <pc:sldMk cId="824040679" sldId="478"/>
            <ac:spMk id="14" creationId="{918F2071-A07D-1144-B6C6-362D5C220E8B}"/>
          </ac:spMkLst>
        </pc:spChg>
        <pc:spChg chg="add mod">
          <ac:chgData name="Mariah Helgeson" userId="51b1bd1c-374c-4333-91a8-ada6f1cc33a2" providerId="ADAL" clId="{397AF138-E43C-8547-AA96-F5D5254651BA}" dt="2021-12-10T00:21:39.083" v="4480"/>
          <ac:spMkLst>
            <pc:docMk/>
            <pc:sldMk cId="824040679" sldId="478"/>
            <ac:spMk id="15" creationId="{DB9E6F8E-2D44-F842-8C9F-6BC39A042DB4}"/>
          </ac:spMkLst>
        </pc:spChg>
      </pc:sldChg>
      <pc:sldChg chg="addSp delSp modSp mod ord">
        <pc:chgData name="Mariah Helgeson" userId="51b1bd1c-374c-4333-91a8-ada6f1cc33a2" providerId="ADAL" clId="{397AF138-E43C-8547-AA96-F5D5254651BA}" dt="2021-12-10T03:41:08.570" v="5697" actId="20577"/>
        <pc:sldMkLst>
          <pc:docMk/>
          <pc:sldMk cId="2340520017" sldId="479"/>
        </pc:sldMkLst>
        <pc:spChg chg="mod">
          <ac:chgData name="Mariah Helgeson" userId="51b1bd1c-374c-4333-91a8-ada6f1cc33a2" providerId="ADAL" clId="{397AF138-E43C-8547-AA96-F5D5254651BA}" dt="2021-12-10T03:39:13.380" v="5671" actId="20577"/>
          <ac:spMkLst>
            <pc:docMk/>
            <pc:sldMk cId="2340520017" sldId="479"/>
            <ac:spMk id="2" creationId="{B450C3F8-C601-4C60-9545-2287BECB287C}"/>
          </ac:spMkLst>
        </pc:spChg>
        <pc:spChg chg="mod">
          <ac:chgData name="Mariah Helgeson" userId="51b1bd1c-374c-4333-91a8-ada6f1cc33a2" providerId="ADAL" clId="{397AF138-E43C-8547-AA96-F5D5254651BA}" dt="2021-12-10T03:41:08.570" v="5697" actId="20577"/>
          <ac:spMkLst>
            <pc:docMk/>
            <pc:sldMk cId="2340520017" sldId="479"/>
            <ac:spMk id="4" creationId="{42A430B6-778F-445E-81F3-0FC1033971D1}"/>
          </ac:spMkLst>
        </pc:spChg>
        <pc:spChg chg="add mod">
          <ac:chgData name="Mariah Helgeson" userId="51b1bd1c-374c-4333-91a8-ada6f1cc33a2" providerId="ADAL" clId="{397AF138-E43C-8547-AA96-F5D5254651BA}" dt="2021-12-10T00:13:22.080" v="4340"/>
          <ac:spMkLst>
            <pc:docMk/>
            <pc:sldMk cId="2340520017" sldId="479"/>
            <ac:spMk id="6" creationId="{A9E03FA2-3E1C-FB4D-9236-4CF79EC5635D}"/>
          </ac:spMkLst>
        </pc:spChg>
        <pc:spChg chg="del">
          <ac:chgData name="Mariah Helgeson" userId="51b1bd1c-374c-4333-91a8-ada6f1cc33a2" providerId="ADAL" clId="{397AF138-E43C-8547-AA96-F5D5254651BA}" dt="2021-12-10T00:13:21.693" v="4339" actId="478"/>
          <ac:spMkLst>
            <pc:docMk/>
            <pc:sldMk cId="2340520017" sldId="479"/>
            <ac:spMk id="8" creationId="{554B197E-FB07-44B5-8CDC-117D15308118}"/>
          </ac:spMkLst>
        </pc:spChg>
      </pc:sldChg>
      <pc:sldChg chg="addSp delSp modSp mod">
        <pc:chgData name="Mariah Helgeson" userId="51b1bd1c-374c-4333-91a8-ada6f1cc33a2" providerId="ADAL" clId="{397AF138-E43C-8547-AA96-F5D5254651BA}" dt="2021-12-10T00:13:17.205" v="4338"/>
        <pc:sldMkLst>
          <pc:docMk/>
          <pc:sldMk cId="795472990" sldId="480"/>
        </pc:sldMkLst>
        <pc:spChg chg="add mod">
          <ac:chgData name="Mariah Helgeson" userId="51b1bd1c-374c-4333-91a8-ada6f1cc33a2" providerId="ADAL" clId="{397AF138-E43C-8547-AA96-F5D5254651BA}" dt="2021-12-10T00:13:17.205" v="4338"/>
          <ac:spMkLst>
            <pc:docMk/>
            <pc:sldMk cId="795472990" sldId="480"/>
            <ac:spMk id="6" creationId="{3AFDA055-22E9-DE4B-92BD-4F3EAEE0E156}"/>
          </ac:spMkLst>
        </pc:spChg>
        <pc:spChg chg="del">
          <ac:chgData name="Mariah Helgeson" userId="51b1bd1c-374c-4333-91a8-ada6f1cc33a2" providerId="ADAL" clId="{397AF138-E43C-8547-AA96-F5D5254651BA}" dt="2021-12-10T00:13:16.831" v="4337" actId="478"/>
          <ac:spMkLst>
            <pc:docMk/>
            <pc:sldMk cId="795472990" sldId="480"/>
            <ac:spMk id="8" creationId="{554B197E-FB07-44B5-8CDC-117D15308118}"/>
          </ac:spMkLst>
        </pc:spChg>
      </pc:sldChg>
      <pc:sldChg chg="addSp delSp modSp mod modClrScheme chgLayout">
        <pc:chgData name="Mariah Helgeson" userId="51b1bd1c-374c-4333-91a8-ada6f1cc33a2" providerId="ADAL" clId="{397AF138-E43C-8547-AA96-F5D5254651BA}" dt="2021-12-10T03:37:25.358" v="5654" actId="14100"/>
        <pc:sldMkLst>
          <pc:docMk/>
          <pc:sldMk cId="139261561" sldId="481"/>
        </pc:sldMkLst>
        <pc:spChg chg="del">
          <ac:chgData name="Mariah Helgeson" userId="51b1bd1c-374c-4333-91a8-ada6f1cc33a2" providerId="ADAL" clId="{397AF138-E43C-8547-AA96-F5D5254651BA}" dt="2021-12-10T00:12:32.359" v="4315" actId="478"/>
          <ac:spMkLst>
            <pc:docMk/>
            <pc:sldMk cId="139261561" sldId="481"/>
            <ac:spMk id="2" creationId="{D3497E7B-BA1D-458F-92C0-F0BA65C06483}"/>
          </ac:spMkLst>
        </pc:spChg>
        <pc:spChg chg="add mod ord">
          <ac:chgData name="Mariah Helgeson" userId="51b1bd1c-374c-4333-91a8-ada6f1cc33a2" providerId="ADAL" clId="{397AF138-E43C-8547-AA96-F5D5254651BA}" dt="2021-12-10T03:37:16.662" v="5651" actId="20577"/>
          <ac:spMkLst>
            <pc:docMk/>
            <pc:sldMk cId="139261561" sldId="481"/>
            <ac:spMk id="5" creationId="{6376EA10-5C9F-0B46-8D4F-E66A90B668D1}"/>
          </ac:spMkLst>
        </pc:spChg>
        <pc:spChg chg="add del mod">
          <ac:chgData name="Mariah Helgeson" userId="51b1bd1c-374c-4333-91a8-ada6f1cc33a2" providerId="ADAL" clId="{397AF138-E43C-8547-AA96-F5D5254651BA}" dt="2021-12-10T00:12:50.827" v="4321" actId="478"/>
          <ac:spMkLst>
            <pc:docMk/>
            <pc:sldMk cId="139261561" sldId="481"/>
            <ac:spMk id="8" creationId="{B548A05C-0151-8545-8A08-5A363644DEBB}"/>
          </ac:spMkLst>
        </pc:spChg>
        <pc:spChg chg="add mod">
          <ac:chgData name="Mariah Helgeson" userId="51b1bd1c-374c-4333-91a8-ada6f1cc33a2" providerId="ADAL" clId="{397AF138-E43C-8547-AA96-F5D5254651BA}" dt="2021-12-10T00:12:51.243" v="4322"/>
          <ac:spMkLst>
            <pc:docMk/>
            <pc:sldMk cId="139261561" sldId="481"/>
            <ac:spMk id="9" creationId="{68BB2C9D-62F3-9F41-91F9-029BD7FB953C}"/>
          </ac:spMkLst>
        </pc:spChg>
        <pc:spChg chg="add mod">
          <ac:chgData name="Mariah Helgeson" userId="51b1bd1c-374c-4333-91a8-ada6f1cc33a2" providerId="ADAL" clId="{397AF138-E43C-8547-AA96-F5D5254651BA}" dt="2021-12-10T00:51:25.861" v="4609"/>
          <ac:spMkLst>
            <pc:docMk/>
            <pc:sldMk cId="139261561" sldId="481"/>
            <ac:spMk id="10" creationId="{4C58946F-7253-2F47-825A-EEEDB520DFA2}"/>
          </ac:spMkLst>
        </pc:spChg>
        <pc:spChg chg="add del mod ord">
          <ac:chgData name="Mariah Helgeson" userId="51b1bd1c-374c-4333-91a8-ada6f1cc33a2" providerId="ADAL" clId="{397AF138-E43C-8547-AA96-F5D5254651BA}" dt="2021-12-10T03:37:09.824" v="5627" actId="478"/>
          <ac:spMkLst>
            <pc:docMk/>
            <pc:sldMk cId="139261561" sldId="481"/>
            <ac:spMk id="11" creationId="{0C5F5188-88EC-724B-91FE-59A72133215C}"/>
          </ac:spMkLst>
        </pc:spChg>
        <pc:picChg chg="mod">
          <ac:chgData name="Mariah Helgeson" userId="51b1bd1c-374c-4333-91a8-ada6f1cc33a2" providerId="ADAL" clId="{397AF138-E43C-8547-AA96-F5D5254651BA}" dt="2021-12-10T03:37:25.358" v="5654" actId="14100"/>
          <ac:picMkLst>
            <pc:docMk/>
            <pc:sldMk cId="139261561" sldId="481"/>
            <ac:picMk id="7" creationId="{7769CA58-4CA9-4855-956F-E1E2508B9570}"/>
          </ac:picMkLst>
        </pc:picChg>
      </pc:sldChg>
      <pc:sldChg chg="addSp delSp modSp mod">
        <pc:chgData name="Mariah Helgeson" userId="51b1bd1c-374c-4333-91a8-ada6f1cc33a2" providerId="ADAL" clId="{397AF138-E43C-8547-AA96-F5D5254651BA}" dt="2021-12-10T03:05:44.036" v="5439" actId="113"/>
        <pc:sldMkLst>
          <pc:docMk/>
          <pc:sldMk cId="138296854" sldId="482"/>
        </pc:sldMkLst>
        <pc:spChg chg="mod">
          <ac:chgData name="Mariah Helgeson" userId="51b1bd1c-374c-4333-91a8-ada6f1cc33a2" providerId="ADAL" clId="{397AF138-E43C-8547-AA96-F5D5254651BA}" dt="2021-12-10T03:05:44.036" v="5439" actId="113"/>
          <ac:spMkLst>
            <pc:docMk/>
            <pc:sldMk cId="138296854" sldId="482"/>
            <ac:spMk id="2" creationId="{BE85A0B3-6632-47E6-AE05-D3969B1E966B}"/>
          </ac:spMkLst>
        </pc:spChg>
        <pc:spChg chg="del">
          <ac:chgData name="Mariah Helgeson" userId="51b1bd1c-374c-4333-91a8-ada6f1cc33a2" providerId="ADAL" clId="{397AF138-E43C-8547-AA96-F5D5254651BA}" dt="2021-12-10T00:12:54.972" v="4323" actId="478"/>
          <ac:spMkLst>
            <pc:docMk/>
            <pc:sldMk cId="138296854" sldId="482"/>
            <ac:spMk id="2" creationId="{D3497E7B-BA1D-458F-92C0-F0BA65C06483}"/>
          </ac:spMkLst>
        </pc:spChg>
        <pc:spChg chg="add mod">
          <ac:chgData name="Mariah Helgeson" userId="51b1bd1c-374c-4333-91a8-ada6f1cc33a2" providerId="ADAL" clId="{397AF138-E43C-8547-AA96-F5D5254651BA}" dt="2021-12-10T00:12:55.328" v="4324"/>
          <ac:spMkLst>
            <pc:docMk/>
            <pc:sldMk cId="138296854" sldId="482"/>
            <ac:spMk id="6" creationId="{5B8F45C1-680C-6B45-9C07-9F31ECCA40F9}"/>
          </ac:spMkLst>
        </pc:spChg>
        <pc:spChg chg="add mod">
          <ac:chgData name="Mariah Helgeson" userId="51b1bd1c-374c-4333-91a8-ada6f1cc33a2" providerId="ADAL" clId="{397AF138-E43C-8547-AA96-F5D5254651BA}" dt="2021-12-10T00:51:24.210" v="4608"/>
          <ac:spMkLst>
            <pc:docMk/>
            <pc:sldMk cId="138296854" sldId="482"/>
            <ac:spMk id="7" creationId="{5E93E94E-8388-6746-A606-F5D5D787183A}"/>
          </ac:spMkLst>
        </pc:spChg>
      </pc:sldChg>
      <pc:sldChg chg="addSp modSp">
        <pc:chgData name="Mariah Helgeson" userId="51b1bd1c-374c-4333-91a8-ada6f1cc33a2" providerId="ADAL" clId="{397AF138-E43C-8547-AA96-F5D5254651BA}" dt="2021-12-10T00:51:32.995" v="4611"/>
        <pc:sldMkLst>
          <pc:docMk/>
          <pc:sldMk cId="3835480490" sldId="483"/>
        </pc:sldMkLst>
        <pc:spChg chg="add mod">
          <ac:chgData name="Mariah Helgeson" userId="51b1bd1c-374c-4333-91a8-ada6f1cc33a2" providerId="ADAL" clId="{397AF138-E43C-8547-AA96-F5D5254651BA}" dt="2021-12-10T00:51:32.995" v="4611"/>
          <ac:spMkLst>
            <pc:docMk/>
            <pc:sldMk cId="3835480490" sldId="483"/>
            <ac:spMk id="6" creationId="{B63EAF39-8F94-ED43-B0B5-2E7ED2787A1B}"/>
          </ac:spMkLst>
        </pc:spChg>
      </pc:sldChg>
      <pc:sldChg chg="addSp modSp">
        <pc:chgData name="Mariah Helgeson" userId="51b1bd1c-374c-4333-91a8-ada6f1cc33a2" providerId="ADAL" clId="{397AF138-E43C-8547-AA96-F5D5254651BA}" dt="2021-12-10T00:51:37.039" v="4613"/>
        <pc:sldMkLst>
          <pc:docMk/>
          <pc:sldMk cId="1600221691" sldId="484"/>
        </pc:sldMkLst>
        <pc:spChg chg="add mod">
          <ac:chgData name="Mariah Helgeson" userId="51b1bd1c-374c-4333-91a8-ada6f1cc33a2" providerId="ADAL" clId="{397AF138-E43C-8547-AA96-F5D5254651BA}" dt="2021-12-10T00:51:37.039" v="4613"/>
          <ac:spMkLst>
            <pc:docMk/>
            <pc:sldMk cId="1600221691" sldId="484"/>
            <ac:spMk id="5" creationId="{1CD30EEC-88E2-B247-9F6F-3D63F782E733}"/>
          </ac:spMkLst>
        </pc:spChg>
      </pc:sldChg>
      <pc:sldChg chg="addSp delSp modSp mod">
        <pc:chgData name="Mariah Helgeson" userId="51b1bd1c-374c-4333-91a8-ada6f1cc33a2" providerId="ADAL" clId="{397AF138-E43C-8547-AA96-F5D5254651BA}" dt="2021-12-10T00:53:24.523" v="4636"/>
        <pc:sldMkLst>
          <pc:docMk/>
          <pc:sldMk cId="3145449916" sldId="485"/>
        </pc:sldMkLst>
        <pc:spChg chg="add del mod">
          <ac:chgData name="Mariah Helgeson" userId="51b1bd1c-374c-4333-91a8-ada6f1cc33a2" providerId="ADAL" clId="{397AF138-E43C-8547-AA96-F5D5254651BA}" dt="2021-12-10T00:26:02.667" v="4564" actId="478"/>
          <ac:spMkLst>
            <pc:docMk/>
            <pc:sldMk cId="3145449916" sldId="485"/>
            <ac:spMk id="4" creationId="{2999206F-1C2E-BF4D-A623-1AE981451886}"/>
          </ac:spMkLst>
        </pc:spChg>
        <pc:spChg chg="add del mod">
          <ac:chgData name="Mariah Helgeson" userId="51b1bd1c-374c-4333-91a8-ada6f1cc33a2" providerId="ADAL" clId="{397AF138-E43C-8547-AA96-F5D5254651BA}" dt="2021-12-10T00:26:02.667" v="4564" actId="478"/>
          <ac:spMkLst>
            <pc:docMk/>
            <pc:sldMk cId="3145449916" sldId="485"/>
            <ac:spMk id="5" creationId="{26952933-1018-CF48-B752-1A1121D68012}"/>
          </ac:spMkLst>
        </pc:spChg>
        <pc:spChg chg="add del mod">
          <ac:chgData name="Mariah Helgeson" userId="51b1bd1c-374c-4333-91a8-ada6f1cc33a2" providerId="ADAL" clId="{397AF138-E43C-8547-AA96-F5D5254651BA}" dt="2021-12-10T00:26:02.667" v="4564" actId="478"/>
          <ac:spMkLst>
            <pc:docMk/>
            <pc:sldMk cId="3145449916" sldId="485"/>
            <ac:spMk id="6" creationId="{59D33A99-F338-594A-8EFF-038DFF89BFB5}"/>
          </ac:spMkLst>
        </pc:spChg>
        <pc:spChg chg="add mod">
          <ac:chgData name="Mariah Helgeson" userId="51b1bd1c-374c-4333-91a8-ada6f1cc33a2" providerId="ADAL" clId="{397AF138-E43C-8547-AA96-F5D5254651BA}" dt="2021-12-10T00:26:03.171" v="4565"/>
          <ac:spMkLst>
            <pc:docMk/>
            <pc:sldMk cId="3145449916" sldId="485"/>
            <ac:spMk id="10" creationId="{7A33FE40-4CC7-AC44-AAA1-61299C55F394}"/>
          </ac:spMkLst>
        </pc:spChg>
        <pc:spChg chg="add mod">
          <ac:chgData name="Mariah Helgeson" userId="51b1bd1c-374c-4333-91a8-ada6f1cc33a2" providerId="ADAL" clId="{397AF138-E43C-8547-AA96-F5D5254651BA}" dt="2021-12-10T00:26:03.171" v="4565"/>
          <ac:spMkLst>
            <pc:docMk/>
            <pc:sldMk cId="3145449916" sldId="485"/>
            <ac:spMk id="11" creationId="{9682C25C-FD9F-5246-8D09-6F97859CB81F}"/>
          </ac:spMkLst>
        </pc:spChg>
        <pc:spChg chg="add mod">
          <ac:chgData name="Mariah Helgeson" userId="51b1bd1c-374c-4333-91a8-ada6f1cc33a2" providerId="ADAL" clId="{397AF138-E43C-8547-AA96-F5D5254651BA}" dt="2021-12-10T00:26:03.171" v="4565"/>
          <ac:spMkLst>
            <pc:docMk/>
            <pc:sldMk cId="3145449916" sldId="485"/>
            <ac:spMk id="12" creationId="{84122CAC-58BF-1E48-A352-D3AECC98A694}"/>
          </ac:spMkLst>
        </pc:spChg>
        <pc:spChg chg="add mod">
          <ac:chgData name="Mariah Helgeson" userId="51b1bd1c-374c-4333-91a8-ada6f1cc33a2" providerId="ADAL" clId="{397AF138-E43C-8547-AA96-F5D5254651BA}" dt="2021-12-10T00:53:24.523" v="4636"/>
          <ac:spMkLst>
            <pc:docMk/>
            <pc:sldMk cId="3145449916" sldId="485"/>
            <ac:spMk id="13" creationId="{F70E6776-0135-054E-A1F7-D258516173E4}"/>
          </ac:spMkLst>
        </pc:spChg>
      </pc:sldChg>
      <pc:sldChg chg="addSp modSp">
        <pc:chgData name="Mariah Helgeson" userId="51b1bd1c-374c-4333-91a8-ada6f1cc33a2" providerId="ADAL" clId="{397AF138-E43C-8547-AA96-F5D5254651BA}" dt="2021-12-09T23:58:29.400" v="4141"/>
        <pc:sldMkLst>
          <pc:docMk/>
          <pc:sldMk cId="2907453805" sldId="486"/>
        </pc:sldMkLst>
        <pc:spChg chg="add mod">
          <ac:chgData name="Mariah Helgeson" userId="51b1bd1c-374c-4333-91a8-ada6f1cc33a2" providerId="ADAL" clId="{397AF138-E43C-8547-AA96-F5D5254651BA}" dt="2021-12-09T23:58:29.400" v="4141"/>
          <ac:spMkLst>
            <pc:docMk/>
            <pc:sldMk cId="2907453805" sldId="486"/>
            <ac:spMk id="4" creationId="{E5584FA5-D1E4-DC4B-AA81-A837F782CBD6}"/>
          </ac:spMkLst>
        </pc:spChg>
        <pc:spChg chg="add mod">
          <ac:chgData name="Mariah Helgeson" userId="51b1bd1c-374c-4333-91a8-ada6f1cc33a2" providerId="ADAL" clId="{397AF138-E43C-8547-AA96-F5D5254651BA}" dt="2021-12-09T23:58:29.400" v="4141"/>
          <ac:spMkLst>
            <pc:docMk/>
            <pc:sldMk cId="2907453805" sldId="486"/>
            <ac:spMk id="5" creationId="{7A973A63-405F-1242-BE4D-2DB411B3A2A8}"/>
          </ac:spMkLst>
        </pc:spChg>
        <pc:spChg chg="add mod">
          <ac:chgData name="Mariah Helgeson" userId="51b1bd1c-374c-4333-91a8-ada6f1cc33a2" providerId="ADAL" clId="{397AF138-E43C-8547-AA96-F5D5254651BA}" dt="2021-12-09T23:58:29.400" v="4141"/>
          <ac:spMkLst>
            <pc:docMk/>
            <pc:sldMk cId="2907453805" sldId="486"/>
            <ac:spMk id="6" creationId="{E60C4DF3-B35D-FB4D-B277-FDB0E1FBF74D}"/>
          </ac:spMkLst>
        </pc:spChg>
      </pc:sldChg>
      <pc:sldChg chg="addSp delSp modSp mod">
        <pc:chgData name="Mariah Helgeson" userId="51b1bd1c-374c-4333-91a8-ada6f1cc33a2" providerId="ADAL" clId="{397AF138-E43C-8547-AA96-F5D5254651BA}" dt="2021-12-10T00:53:26.032" v="4637"/>
        <pc:sldMkLst>
          <pc:docMk/>
          <pc:sldMk cId="168229281" sldId="487"/>
        </pc:sldMkLst>
        <pc:spChg chg="add del mod">
          <ac:chgData name="Mariah Helgeson" userId="51b1bd1c-374c-4333-91a8-ada6f1cc33a2" providerId="ADAL" clId="{397AF138-E43C-8547-AA96-F5D5254651BA}" dt="2021-12-10T00:26:07.424" v="4566" actId="478"/>
          <ac:spMkLst>
            <pc:docMk/>
            <pc:sldMk cId="168229281" sldId="487"/>
            <ac:spMk id="4" creationId="{38B0D024-B17F-C545-9A4B-5FCA47757E57}"/>
          </ac:spMkLst>
        </pc:spChg>
        <pc:spChg chg="add del mod">
          <ac:chgData name="Mariah Helgeson" userId="51b1bd1c-374c-4333-91a8-ada6f1cc33a2" providerId="ADAL" clId="{397AF138-E43C-8547-AA96-F5D5254651BA}" dt="2021-12-10T00:26:07.424" v="4566" actId="478"/>
          <ac:spMkLst>
            <pc:docMk/>
            <pc:sldMk cId="168229281" sldId="487"/>
            <ac:spMk id="5" creationId="{D920B58C-4A78-D942-9AED-80C78FAB89B4}"/>
          </ac:spMkLst>
        </pc:spChg>
        <pc:spChg chg="add del mod">
          <ac:chgData name="Mariah Helgeson" userId="51b1bd1c-374c-4333-91a8-ada6f1cc33a2" providerId="ADAL" clId="{397AF138-E43C-8547-AA96-F5D5254651BA}" dt="2021-12-10T00:26:07.424" v="4566" actId="478"/>
          <ac:spMkLst>
            <pc:docMk/>
            <pc:sldMk cId="168229281" sldId="487"/>
            <ac:spMk id="6" creationId="{3A4F6F74-46E5-9140-8AE9-37CD2A8FB99A}"/>
          </ac:spMkLst>
        </pc:spChg>
        <pc:spChg chg="add mod">
          <ac:chgData name="Mariah Helgeson" userId="51b1bd1c-374c-4333-91a8-ada6f1cc33a2" providerId="ADAL" clId="{397AF138-E43C-8547-AA96-F5D5254651BA}" dt="2021-12-10T00:26:07.720" v="4567"/>
          <ac:spMkLst>
            <pc:docMk/>
            <pc:sldMk cId="168229281" sldId="487"/>
            <ac:spMk id="10" creationId="{3B6C5A29-92D7-2145-BE7E-8C790FB2A5D0}"/>
          </ac:spMkLst>
        </pc:spChg>
        <pc:spChg chg="add mod">
          <ac:chgData name="Mariah Helgeson" userId="51b1bd1c-374c-4333-91a8-ada6f1cc33a2" providerId="ADAL" clId="{397AF138-E43C-8547-AA96-F5D5254651BA}" dt="2021-12-10T00:26:07.720" v="4567"/>
          <ac:spMkLst>
            <pc:docMk/>
            <pc:sldMk cId="168229281" sldId="487"/>
            <ac:spMk id="11" creationId="{A4C92ECC-8467-DF4D-A821-05670D433DD0}"/>
          </ac:spMkLst>
        </pc:spChg>
        <pc:spChg chg="add mod">
          <ac:chgData name="Mariah Helgeson" userId="51b1bd1c-374c-4333-91a8-ada6f1cc33a2" providerId="ADAL" clId="{397AF138-E43C-8547-AA96-F5D5254651BA}" dt="2021-12-10T00:26:07.720" v="4567"/>
          <ac:spMkLst>
            <pc:docMk/>
            <pc:sldMk cId="168229281" sldId="487"/>
            <ac:spMk id="12" creationId="{36A633D6-272F-F14F-898B-395E781624C2}"/>
          </ac:spMkLst>
        </pc:spChg>
        <pc:spChg chg="add mod">
          <ac:chgData name="Mariah Helgeson" userId="51b1bd1c-374c-4333-91a8-ada6f1cc33a2" providerId="ADAL" clId="{397AF138-E43C-8547-AA96-F5D5254651BA}" dt="2021-12-10T00:53:26.032" v="4637"/>
          <ac:spMkLst>
            <pc:docMk/>
            <pc:sldMk cId="168229281" sldId="487"/>
            <ac:spMk id="13" creationId="{92D62DAA-FB74-3E48-9701-1E79186631AD}"/>
          </ac:spMkLst>
        </pc:spChg>
      </pc:sldChg>
      <pc:sldChg chg="modSp add mod">
        <pc:chgData name="Mariah Helgeson" userId="51b1bd1c-374c-4333-91a8-ada6f1cc33a2" providerId="ADAL" clId="{397AF138-E43C-8547-AA96-F5D5254651BA}" dt="2021-12-10T02:03:24.853" v="5150" actId="20577"/>
        <pc:sldMkLst>
          <pc:docMk/>
          <pc:sldMk cId="1118128043" sldId="489"/>
        </pc:sldMkLst>
        <pc:spChg chg="mod">
          <ac:chgData name="Mariah Helgeson" userId="51b1bd1c-374c-4333-91a8-ada6f1cc33a2" providerId="ADAL" clId="{397AF138-E43C-8547-AA96-F5D5254651BA}" dt="2021-12-10T02:03:24.853" v="5150" actId="20577"/>
          <ac:spMkLst>
            <pc:docMk/>
            <pc:sldMk cId="1118128043" sldId="489"/>
            <ac:spMk id="4" creationId="{7E552CBA-E63D-4BDC-974D-8EEEBC8806B8}"/>
          </ac:spMkLst>
        </pc:spChg>
      </pc:sldChg>
      <pc:sldChg chg="new del">
        <pc:chgData name="Mariah Helgeson" userId="51b1bd1c-374c-4333-91a8-ada6f1cc33a2" providerId="ADAL" clId="{397AF138-E43C-8547-AA96-F5D5254651BA}" dt="2021-12-10T00:38:28.741" v="4585" actId="680"/>
        <pc:sldMkLst>
          <pc:docMk/>
          <pc:sldMk cId="2612807538" sldId="489"/>
        </pc:sldMkLst>
      </pc:sldChg>
      <pc:sldChg chg="modSp mod">
        <pc:chgData name="Mariah Helgeson" userId="51b1bd1c-374c-4333-91a8-ada6f1cc33a2" providerId="ADAL" clId="{397AF138-E43C-8547-AA96-F5D5254651BA}" dt="2021-12-10T03:36:23.117" v="5616" actId="20577"/>
        <pc:sldMkLst>
          <pc:docMk/>
          <pc:sldMk cId="2611952010" sldId="490"/>
        </pc:sldMkLst>
        <pc:spChg chg="mod">
          <ac:chgData name="Mariah Helgeson" userId="51b1bd1c-374c-4333-91a8-ada6f1cc33a2" providerId="ADAL" clId="{397AF138-E43C-8547-AA96-F5D5254651BA}" dt="2021-12-10T03:36:23.117" v="5616" actId="20577"/>
          <ac:spMkLst>
            <pc:docMk/>
            <pc:sldMk cId="2611952010" sldId="490"/>
            <ac:spMk id="4" creationId="{0924ACA7-53DA-4903-8FC9-AA5D17A4DF0D}"/>
          </ac:spMkLst>
        </pc:spChg>
      </pc:sldChg>
      <pc:sldChg chg="addSp delSp modSp add modAnim">
        <pc:chgData name="Mariah Helgeson" userId="51b1bd1c-374c-4333-91a8-ada6f1cc33a2" providerId="ADAL" clId="{397AF138-E43C-8547-AA96-F5D5254651BA}" dt="2021-12-10T01:18:54.905" v="4647" actId="1076"/>
        <pc:sldMkLst>
          <pc:docMk/>
          <pc:sldMk cId="4109370564" sldId="491"/>
        </pc:sldMkLst>
        <pc:spChg chg="del">
          <ac:chgData name="Mariah Helgeson" userId="51b1bd1c-374c-4333-91a8-ada6f1cc33a2" providerId="ADAL" clId="{397AF138-E43C-8547-AA96-F5D5254651BA}" dt="2021-12-10T01:18:44.576" v="4644" actId="478"/>
          <ac:spMkLst>
            <pc:docMk/>
            <pc:sldMk cId="4109370564" sldId="491"/>
            <ac:spMk id="3" creationId="{8A554E6C-572D-4F31-9EDB-7CDF25158A78}"/>
          </ac:spMkLst>
        </pc:spChg>
        <pc:spChg chg="add del mod">
          <ac:chgData name="Mariah Helgeson" userId="51b1bd1c-374c-4333-91a8-ada6f1cc33a2" providerId="ADAL" clId="{397AF138-E43C-8547-AA96-F5D5254651BA}" dt="2021-12-10T01:18:51.127" v="4645"/>
          <ac:spMkLst>
            <pc:docMk/>
            <pc:sldMk cId="4109370564" sldId="491"/>
            <ac:spMk id="4" creationId="{1AEB9F72-5BAF-A647-89BA-ED971A8C8741}"/>
          </ac:spMkLst>
        </pc:spChg>
        <pc:picChg chg="add mod">
          <ac:chgData name="Mariah Helgeson" userId="51b1bd1c-374c-4333-91a8-ada6f1cc33a2" providerId="ADAL" clId="{397AF138-E43C-8547-AA96-F5D5254651BA}" dt="2021-12-10T01:18:54.905" v="4647" actId="1076"/>
          <ac:picMkLst>
            <pc:docMk/>
            <pc:sldMk cId="4109370564" sldId="491"/>
            <ac:picMk id="5" creationId="{4D545594-7C95-4C4A-B062-9886DD0BC57C}"/>
          </ac:picMkLst>
        </pc:picChg>
      </pc:sldChg>
      <pc:sldChg chg="addSp delSp modSp add mod">
        <pc:chgData name="Mariah Helgeson" userId="51b1bd1c-374c-4333-91a8-ada6f1cc33a2" providerId="ADAL" clId="{397AF138-E43C-8547-AA96-F5D5254651BA}" dt="2021-12-10T01:22:03.699" v="4808" actId="1076"/>
        <pc:sldMkLst>
          <pc:docMk/>
          <pc:sldMk cId="4128129598" sldId="492"/>
        </pc:sldMkLst>
        <pc:spChg chg="mod">
          <ac:chgData name="Mariah Helgeson" userId="51b1bd1c-374c-4333-91a8-ada6f1cc33a2" providerId="ADAL" clId="{397AF138-E43C-8547-AA96-F5D5254651BA}" dt="2021-12-10T01:22:03.699" v="4808" actId="1076"/>
          <ac:spMkLst>
            <pc:docMk/>
            <pc:sldMk cId="4128129598" sldId="492"/>
            <ac:spMk id="3" creationId="{18EB4EAD-D97A-4206-A1D3-E0CDABB964AF}"/>
          </ac:spMkLst>
        </pc:spChg>
        <pc:spChg chg="mod">
          <ac:chgData name="Mariah Helgeson" userId="51b1bd1c-374c-4333-91a8-ada6f1cc33a2" providerId="ADAL" clId="{397AF138-E43C-8547-AA96-F5D5254651BA}" dt="2021-12-10T01:20:41.469" v="4728" actId="1076"/>
          <ac:spMkLst>
            <pc:docMk/>
            <pc:sldMk cId="4128129598" sldId="492"/>
            <ac:spMk id="4" creationId="{7E552CBA-E63D-4BDC-974D-8EEEBC8806B8}"/>
          </ac:spMkLst>
        </pc:spChg>
        <pc:spChg chg="del">
          <ac:chgData name="Mariah Helgeson" userId="51b1bd1c-374c-4333-91a8-ada6f1cc33a2" providerId="ADAL" clId="{397AF138-E43C-8547-AA96-F5D5254651BA}" dt="2021-12-10T01:20:28.755" v="4727" actId="478"/>
          <ac:spMkLst>
            <pc:docMk/>
            <pc:sldMk cId="4128129598" sldId="492"/>
            <ac:spMk id="12" creationId="{27B79416-36F5-4891-8602-F244C7FBF71A}"/>
          </ac:spMkLst>
        </pc:spChg>
        <pc:picChg chg="add mod">
          <ac:chgData name="Mariah Helgeson" userId="51b1bd1c-374c-4333-91a8-ada6f1cc33a2" providerId="ADAL" clId="{397AF138-E43C-8547-AA96-F5D5254651BA}" dt="2021-12-10T01:22:00.314" v="4807" actId="1076"/>
          <ac:picMkLst>
            <pc:docMk/>
            <pc:sldMk cId="4128129598" sldId="492"/>
            <ac:picMk id="5" creationId="{C3374A50-7546-314C-8264-D8C8AFDE0F95}"/>
          </ac:picMkLst>
        </pc:picChg>
      </pc:sldChg>
      <pc:sldChg chg="addSp delSp modSp mod modClrScheme chgLayout">
        <pc:chgData name="Mariah Helgeson" userId="51b1bd1c-374c-4333-91a8-ada6f1cc33a2" providerId="ADAL" clId="{397AF138-E43C-8547-AA96-F5D5254651BA}" dt="2021-12-10T03:59:31.676" v="5993" actId="14100"/>
        <pc:sldMkLst>
          <pc:docMk/>
          <pc:sldMk cId="1381228327" sldId="493"/>
        </pc:sldMkLst>
        <pc:spChg chg="add del mod ord">
          <ac:chgData name="Mariah Helgeson" userId="51b1bd1c-374c-4333-91a8-ada6f1cc33a2" providerId="ADAL" clId="{397AF138-E43C-8547-AA96-F5D5254651BA}" dt="2021-12-10T03:58:04.096" v="5976" actId="700"/>
          <ac:spMkLst>
            <pc:docMk/>
            <pc:sldMk cId="1381228327" sldId="493"/>
            <ac:spMk id="2" creationId="{C1AD17CD-F7E4-7E4F-AD63-7960B1E2F760}"/>
          </ac:spMkLst>
        </pc:spChg>
        <pc:spChg chg="mod ord">
          <ac:chgData name="Mariah Helgeson" userId="51b1bd1c-374c-4333-91a8-ada6f1cc33a2" providerId="ADAL" clId="{397AF138-E43C-8547-AA96-F5D5254651BA}" dt="2021-12-10T03:58:12.722" v="5977" actId="700"/>
          <ac:spMkLst>
            <pc:docMk/>
            <pc:sldMk cId="1381228327" sldId="493"/>
            <ac:spMk id="8" creationId="{FAB3F782-B164-400D-9723-AD2C0B4EC186}"/>
          </ac:spMkLst>
        </pc:spChg>
        <pc:spChg chg="mod ord">
          <ac:chgData name="Mariah Helgeson" userId="51b1bd1c-374c-4333-91a8-ada6f1cc33a2" providerId="ADAL" clId="{397AF138-E43C-8547-AA96-F5D5254651BA}" dt="2021-12-10T03:58:12.722" v="5977" actId="700"/>
          <ac:spMkLst>
            <pc:docMk/>
            <pc:sldMk cId="1381228327" sldId="493"/>
            <ac:spMk id="9" creationId="{E1474EF5-3416-4360-9523-F2D0972CC2A8}"/>
          </ac:spMkLst>
        </pc:spChg>
        <pc:spChg chg="add del mod ord">
          <ac:chgData name="Mariah Helgeson" userId="51b1bd1c-374c-4333-91a8-ada6f1cc33a2" providerId="ADAL" clId="{397AF138-E43C-8547-AA96-F5D5254651BA}" dt="2021-12-10T03:58:46.416" v="5978" actId="931"/>
          <ac:spMkLst>
            <pc:docMk/>
            <pc:sldMk cId="1381228327" sldId="493"/>
            <ac:spMk id="10" creationId="{488B0491-F8C5-2A42-B563-0C9E87B169AB}"/>
          </ac:spMkLst>
        </pc:spChg>
        <pc:spChg chg="add del mod">
          <ac:chgData name="Mariah Helgeson" userId="51b1bd1c-374c-4333-91a8-ada6f1cc33a2" providerId="ADAL" clId="{397AF138-E43C-8547-AA96-F5D5254651BA}" dt="2021-12-10T03:59:31.676" v="5993" actId="14100"/>
          <ac:spMkLst>
            <pc:docMk/>
            <pc:sldMk cId="1381228327" sldId="493"/>
            <ac:spMk id="15" creationId="{FF168949-B534-744C-953E-1459C523E139}"/>
          </ac:spMkLst>
        </pc:spChg>
        <pc:spChg chg="add del mod">
          <ac:chgData name="Mariah Helgeson" userId="51b1bd1c-374c-4333-91a8-ada6f1cc33a2" providerId="ADAL" clId="{397AF138-E43C-8547-AA96-F5D5254651BA}" dt="2021-12-10T03:59:14.088" v="5985" actId="478"/>
          <ac:spMkLst>
            <pc:docMk/>
            <pc:sldMk cId="1381228327" sldId="493"/>
            <ac:spMk id="16" creationId="{8DD5F8F0-1B83-9542-8B7D-7952F405C357}"/>
          </ac:spMkLst>
        </pc:spChg>
        <pc:picChg chg="add del mod">
          <ac:chgData name="Mariah Helgeson" userId="51b1bd1c-374c-4333-91a8-ada6f1cc33a2" providerId="ADAL" clId="{397AF138-E43C-8547-AA96-F5D5254651BA}" dt="2021-12-10T03:59:11.308" v="5983" actId="478"/>
          <ac:picMkLst>
            <pc:docMk/>
            <pc:sldMk cId="1381228327" sldId="493"/>
            <ac:picMk id="12" creationId="{3B7E3091-B2AC-5744-ABB3-54AABF3E9A59}"/>
          </ac:picMkLst>
        </pc:picChg>
        <pc:picChg chg="add mod">
          <ac:chgData name="Mariah Helgeson" userId="51b1bd1c-374c-4333-91a8-ada6f1cc33a2" providerId="ADAL" clId="{397AF138-E43C-8547-AA96-F5D5254651BA}" dt="2021-12-10T03:59:26.653" v="5991" actId="14100"/>
          <ac:picMkLst>
            <pc:docMk/>
            <pc:sldMk cId="1381228327" sldId="493"/>
            <ac:picMk id="14" creationId="{7D6A2B19-8983-6F40-B3F9-655C9D3584B0}"/>
          </ac:picMkLst>
        </pc:picChg>
      </pc:sldChg>
      <pc:sldChg chg="modSp add mod">
        <pc:chgData name="Mariah Helgeson" userId="51b1bd1c-374c-4333-91a8-ada6f1cc33a2" providerId="ADAL" clId="{397AF138-E43C-8547-AA96-F5D5254651BA}" dt="2021-12-10T01:56:43.416" v="5061" actId="1076"/>
        <pc:sldMkLst>
          <pc:docMk/>
          <pc:sldMk cId="2148365653" sldId="494"/>
        </pc:sldMkLst>
        <pc:spChg chg="mod">
          <ac:chgData name="Mariah Helgeson" userId="51b1bd1c-374c-4333-91a8-ada6f1cc33a2" providerId="ADAL" clId="{397AF138-E43C-8547-AA96-F5D5254651BA}" dt="2021-12-10T01:56:43.416" v="5061" actId="1076"/>
          <ac:spMkLst>
            <pc:docMk/>
            <pc:sldMk cId="2148365653" sldId="494"/>
            <ac:spMk id="3" creationId="{6CD48474-9175-43DE-8BD2-D6EA8298841A}"/>
          </ac:spMkLst>
        </pc:spChg>
      </pc:sldChg>
      <pc:sldChg chg="modSp add mod">
        <pc:chgData name="Mariah Helgeson" userId="51b1bd1c-374c-4333-91a8-ada6f1cc33a2" providerId="ADAL" clId="{397AF138-E43C-8547-AA96-F5D5254651BA}" dt="2021-12-10T01:33:35.606" v="4892" actId="20577"/>
        <pc:sldMkLst>
          <pc:docMk/>
          <pc:sldMk cId="3376967361" sldId="495"/>
        </pc:sldMkLst>
        <pc:spChg chg="mod">
          <ac:chgData name="Mariah Helgeson" userId="51b1bd1c-374c-4333-91a8-ada6f1cc33a2" providerId="ADAL" clId="{397AF138-E43C-8547-AA96-F5D5254651BA}" dt="2021-12-10T01:33:35.606" v="4892" actId="20577"/>
          <ac:spMkLst>
            <pc:docMk/>
            <pc:sldMk cId="3376967361" sldId="495"/>
            <ac:spMk id="3" creationId="{6CD48474-9175-43DE-8BD2-D6EA8298841A}"/>
          </ac:spMkLst>
        </pc:spChg>
      </pc:sldChg>
      <pc:sldChg chg="modSp add mod">
        <pc:chgData name="Mariah Helgeson" userId="51b1bd1c-374c-4333-91a8-ada6f1cc33a2" providerId="ADAL" clId="{397AF138-E43C-8547-AA96-F5D5254651BA}" dt="2021-12-10T01:54:07.191" v="5059" actId="20577"/>
        <pc:sldMkLst>
          <pc:docMk/>
          <pc:sldMk cId="2640762512" sldId="496"/>
        </pc:sldMkLst>
        <pc:spChg chg="mod">
          <ac:chgData name="Mariah Helgeson" userId="51b1bd1c-374c-4333-91a8-ada6f1cc33a2" providerId="ADAL" clId="{397AF138-E43C-8547-AA96-F5D5254651BA}" dt="2021-12-10T01:54:07.191" v="5059" actId="20577"/>
          <ac:spMkLst>
            <pc:docMk/>
            <pc:sldMk cId="2640762512" sldId="496"/>
            <ac:spMk id="3" creationId="{6CD48474-9175-43DE-8BD2-D6EA8298841A}"/>
          </ac:spMkLst>
        </pc:spChg>
      </pc:sldChg>
      <pc:sldChg chg="addSp delSp modSp mod ord modAnim">
        <pc:chgData name="Mariah Helgeson" userId="51b1bd1c-374c-4333-91a8-ada6f1cc33a2" providerId="ADAL" clId="{397AF138-E43C-8547-AA96-F5D5254651BA}" dt="2021-12-10T03:36:50.828" v="5623" actId="113"/>
        <pc:sldMkLst>
          <pc:docMk/>
          <pc:sldMk cId="1835854104" sldId="498"/>
        </pc:sldMkLst>
        <pc:spChg chg="mod">
          <ac:chgData name="Mariah Helgeson" userId="51b1bd1c-374c-4333-91a8-ada6f1cc33a2" providerId="ADAL" clId="{397AF138-E43C-8547-AA96-F5D5254651BA}" dt="2021-12-10T03:36:50.828" v="5623" actId="113"/>
          <ac:spMkLst>
            <pc:docMk/>
            <pc:sldMk cId="1835854104" sldId="498"/>
            <ac:spMk id="9" creationId="{45F5A59F-B60D-465D-B12E-4FA358D641A5}"/>
          </ac:spMkLst>
        </pc:spChg>
        <pc:spChg chg="del mod">
          <ac:chgData name="Mariah Helgeson" userId="51b1bd1c-374c-4333-91a8-ada6f1cc33a2" providerId="ADAL" clId="{397AF138-E43C-8547-AA96-F5D5254651BA}" dt="2021-12-10T03:02:39.093" v="5427"/>
          <ac:spMkLst>
            <pc:docMk/>
            <pc:sldMk cId="1835854104" sldId="498"/>
            <ac:spMk id="10" creationId="{02FFDEB5-14E3-4405-A51F-41D76E3DFD1F}"/>
          </ac:spMkLst>
        </pc:spChg>
        <pc:picChg chg="add mod">
          <ac:chgData name="Mariah Helgeson" userId="51b1bd1c-374c-4333-91a8-ada6f1cc33a2" providerId="ADAL" clId="{397AF138-E43C-8547-AA96-F5D5254651BA}" dt="2021-12-10T03:02:41.713" v="5428" actId="1076"/>
          <ac:picMkLst>
            <pc:docMk/>
            <pc:sldMk cId="1835854104" sldId="498"/>
            <ac:picMk id="4" creationId="{EBE507C7-D122-3843-B4F9-B1AB47870A9B}"/>
          </ac:picMkLst>
        </pc:picChg>
      </pc:sldChg>
      <pc:sldChg chg="modSp add mod">
        <pc:chgData name="Mariah Helgeson" userId="51b1bd1c-374c-4333-91a8-ada6f1cc33a2" providerId="ADAL" clId="{397AF138-E43C-8547-AA96-F5D5254651BA}" dt="2021-12-10T01:53:14.567" v="5005" actId="20577"/>
        <pc:sldMkLst>
          <pc:docMk/>
          <pc:sldMk cId="1879205673" sldId="499"/>
        </pc:sldMkLst>
        <pc:spChg chg="mod">
          <ac:chgData name="Mariah Helgeson" userId="51b1bd1c-374c-4333-91a8-ada6f1cc33a2" providerId="ADAL" clId="{397AF138-E43C-8547-AA96-F5D5254651BA}" dt="2021-12-10T01:53:14.567" v="5005" actId="20577"/>
          <ac:spMkLst>
            <pc:docMk/>
            <pc:sldMk cId="1879205673" sldId="499"/>
            <ac:spMk id="3" creationId="{6CD48474-9175-43DE-8BD2-D6EA8298841A}"/>
          </ac:spMkLst>
        </pc:spChg>
      </pc:sldChg>
      <pc:sldChg chg="modSp del mod ord">
        <pc:chgData name="Mariah Helgeson" userId="51b1bd1c-374c-4333-91a8-ada6f1cc33a2" providerId="ADAL" clId="{397AF138-E43C-8547-AA96-F5D5254651BA}" dt="2021-12-10T05:42:31.240" v="6316" actId="2696"/>
        <pc:sldMkLst>
          <pc:docMk/>
          <pc:sldMk cId="950935212" sldId="500"/>
        </pc:sldMkLst>
        <pc:spChg chg="mod">
          <ac:chgData name="Mariah Helgeson" userId="51b1bd1c-374c-4333-91a8-ada6f1cc33a2" providerId="ADAL" clId="{397AF138-E43C-8547-AA96-F5D5254651BA}" dt="2021-12-10T03:36:42.476" v="5620" actId="113"/>
          <ac:spMkLst>
            <pc:docMk/>
            <pc:sldMk cId="950935212" sldId="500"/>
            <ac:spMk id="9" creationId="{45F5A59F-B60D-465D-B12E-4FA358D641A5}"/>
          </ac:spMkLst>
        </pc:spChg>
      </pc:sldChg>
      <pc:sldChg chg="modSp del mod ord">
        <pc:chgData name="Mariah Helgeson" userId="51b1bd1c-374c-4333-91a8-ada6f1cc33a2" providerId="ADAL" clId="{397AF138-E43C-8547-AA96-F5D5254651BA}" dt="2021-12-10T05:42:31.240" v="6316" actId="2696"/>
        <pc:sldMkLst>
          <pc:docMk/>
          <pc:sldMk cId="1365546101" sldId="501"/>
        </pc:sldMkLst>
        <pc:spChg chg="mod">
          <ac:chgData name="Mariah Helgeson" userId="51b1bd1c-374c-4333-91a8-ada6f1cc33a2" providerId="ADAL" clId="{397AF138-E43C-8547-AA96-F5D5254651BA}" dt="2021-12-10T03:36:37.010" v="5618" actId="113"/>
          <ac:spMkLst>
            <pc:docMk/>
            <pc:sldMk cId="1365546101" sldId="501"/>
            <ac:spMk id="9" creationId="{45F5A59F-B60D-465D-B12E-4FA358D641A5}"/>
          </ac:spMkLst>
        </pc:spChg>
      </pc:sldChg>
      <pc:sldChg chg="modSp add mod">
        <pc:chgData name="Mariah Helgeson" userId="51b1bd1c-374c-4333-91a8-ada6f1cc33a2" providerId="ADAL" clId="{397AF138-E43C-8547-AA96-F5D5254651BA}" dt="2021-12-10T02:06:32.472" v="5165" actId="20577"/>
        <pc:sldMkLst>
          <pc:docMk/>
          <pc:sldMk cId="1860059932" sldId="503"/>
        </pc:sldMkLst>
        <pc:spChg chg="mod">
          <ac:chgData name="Mariah Helgeson" userId="51b1bd1c-374c-4333-91a8-ada6f1cc33a2" providerId="ADAL" clId="{397AF138-E43C-8547-AA96-F5D5254651BA}" dt="2021-12-10T02:06:32.472" v="5165" actId="20577"/>
          <ac:spMkLst>
            <pc:docMk/>
            <pc:sldMk cId="1860059932" sldId="503"/>
            <ac:spMk id="3" creationId="{6CD48474-9175-43DE-8BD2-D6EA8298841A}"/>
          </ac:spMkLst>
        </pc:spChg>
      </pc:sldChg>
      <pc:sldChg chg="addSp modSp add mod">
        <pc:chgData name="Mariah Helgeson" userId="51b1bd1c-374c-4333-91a8-ada6f1cc33a2" providerId="ADAL" clId="{397AF138-E43C-8547-AA96-F5D5254651BA}" dt="2021-12-10T02:07:23.163" v="5242" actId="1076"/>
        <pc:sldMkLst>
          <pc:docMk/>
          <pc:sldMk cId="1304598633" sldId="504"/>
        </pc:sldMkLst>
        <pc:spChg chg="mod">
          <ac:chgData name="Mariah Helgeson" userId="51b1bd1c-374c-4333-91a8-ada6f1cc33a2" providerId="ADAL" clId="{397AF138-E43C-8547-AA96-F5D5254651BA}" dt="2021-12-10T02:07:17.906" v="5241" actId="1076"/>
          <ac:spMkLst>
            <pc:docMk/>
            <pc:sldMk cId="1304598633" sldId="504"/>
            <ac:spMk id="3" creationId="{6CD48474-9175-43DE-8BD2-D6EA8298841A}"/>
          </ac:spMkLst>
        </pc:spChg>
        <pc:picChg chg="add mod">
          <ac:chgData name="Mariah Helgeson" userId="51b1bd1c-374c-4333-91a8-ada6f1cc33a2" providerId="ADAL" clId="{397AF138-E43C-8547-AA96-F5D5254651BA}" dt="2021-12-10T02:07:23.163" v="5242" actId="1076"/>
          <ac:picMkLst>
            <pc:docMk/>
            <pc:sldMk cId="1304598633" sldId="504"/>
            <ac:picMk id="7" creationId="{E5A153E8-A469-054C-A816-CFE660146F40}"/>
          </ac:picMkLst>
        </pc:picChg>
      </pc:sldChg>
      <pc:sldChg chg="modSp del mod ord">
        <pc:chgData name="Mariah Helgeson" userId="51b1bd1c-374c-4333-91a8-ada6f1cc33a2" providerId="ADAL" clId="{397AF138-E43C-8547-AA96-F5D5254651BA}" dt="2021-12-10T05:42:31.240" v="6316" actId="2696"/>
        <pc:sldMkLst>
          <pc:docMk/>
          <pc:sldMk cId="371535155" sldId="505"/>
        </pc:sldMkLst>
        <pc:spChg chg="mod">
          <ac:chgData name="Mariah Helgeson" userId="51b1bd1c-374c-4333-91a8-ada6f1cc33a2" providerId="ADAL" clId="{397AF138-E43C-8547-AA96-F5D5254651BA}" dt="2021-12-10T03:36:39.418" v="5619" actId="113"/>
          <ac:spMkLst>
            <pc:docMk/>
            <pc:sldMk cId="371535155" sldId="505"/>
            <ac:spMk id="9" creationId="{45F5A59F-B60D-465D-B12E-4FA358D641A5}"/>
          </ac:spMkLst>
        </pc:spChg>
      </pc:sldChg>
      <pc:sldChg chg="modSp mod">
        <pc:chgData name="Mariah Helgeson" userId="51b1bd1c-374c-4333-91a8-ada6f1cc33a2" providerId="ADAL" clId="{397AF138-E43C-8547-AA96-F5D5254651BA}" dt="2021-12-10T03:36:32.602" v="5617" actId="113"/>
        <pc:sldMkLst>
          <pc:docMk/>
          <pc:sldMk cId="4288973106" sldId="507"/>
        </pc:sldMkLst>
        <pc:spChg chg="mod">
          <ac:chgData name="Mariah Helgeson" userId="51b1bd1c-374c-4333-91a8-ada6f1cc33a2" providerId="ADAL" clId="{397AF138-E43C-8547-AA96-F5D5254651BA}" dt="2021-12-10T03:36:32.602" v="5617" actId="113"/>
          <ac:spMkLst>
            <pc:docMk/>
            <pc:sldMk cId="4288973106" sldId="507"/>
            <ac:spMk id="9" creationId="{45F5A59F-B60D-465D-B12E-4FA358D641A5}"/>
          </ac:spMkLst>
        </pc:spChg>
      </pc:sldChg>
      <pc:sldChg chg="addSp modSp add del mod modAnim">
        <pc:chgData name="Mariah Helgeson" userId="51b1bd1c-374c-4333-91a8-ada6f1cc33a2" providerId="ADAL" clId="{397AF138-E43C-8547-AA96-F5D5254651BA}" dt="2021-12-10T02:39:08.119" v="5318" actId="2696"/>
        <pc:sldMkLst>
          <pc:docMk/>
          <pc:sldMk cId="3426127624" sldId="508"/>
        </pc:sldMkLst>
        <pc:spChg chg="mod">
          <ac:chgData name="Mariah Helgeson" userId="51b1bd1c-374c-4333-91a8-ada6f1cc33a2" providerId="ADAL" clId="{397AF138-E43C-8547-AA96-F5D5254651BA}" dt="2021-12-10T02:33:49.316" v="5259" actId="113"/>
          <ac:spMkLst>
            <pc:docMk/>
            <pc:sldMk cId="3426127624" sldId="508"/>
            <ac:spMk id="5" creationId="{DCD61E15-BB2B-C441-81A3-E7D932E275DD}"/>
          </ac:spMkLst>
        </pc:spChg>
        <pc:picChg chg="add mod">
          <ac:chgData name="Mariah Helgeson" userId="51b1bd1c-374c-4333-91a8-ada6f1cc33a2" providerId="ADAL" clId="{397AF138-E43C-8547-AA96-F5D5254651BA}" dt="2021-12-10T02:33:46.984" v="5258" actId="14100"/>
          <ac:picMkLst>
            <pc:docMk/>
            <pc:sldMk cId="3426127624" sldId="508"/>
            <ac:picMk id="2" creationId="{EB50447E-E260-9042-AB64-5385D6C093B9}"/>
          </ac:picMkLst>
        </pc:picChg>
      </pc:sldChg>
      <pc:sldChg chg="addSp modSp add mod modAnim">
        <pc:chgData name="Mariah Helgeson" userId="51b1bd1c-374c-4333-91a8-ada6f1cc33a2" providerId="ADAL" clId="{397AF138-E43C-8547-AA96-F5D5254651BA}" dt="2021-12-10T02:39:15.811" v="5322" actId="20577"/>
        <pc:sldMkLst>
          <pc:docMk/>
          <pc:sldMk cId="102628245" sldId="509"/>
        </pc:sldMkLst>
        <pc:spChg chg="mod">
          <ac:chgData name="Mariah Helgeson" userId="51b1bd1c-374c-4333-91a8-ada6f1cc33a2" providerId="ADAL" clId="{397AF138-E43C-8547-AA96-F5D5254651BA}" dt="2021-12-10T02:39:15.811" v="5322" actId="20577"/>
          <ac:spMkLst>
            <pc:docMk/>
            <pc:sldMk cId="102628245" sldId="509"/>
            <ac:spMk id="5" creationId="{DCD61E15-BB2B-C441-81A3-E7D932E275DD}"/>
          </ac:spMkLst>
        </pc:spChg>
        <pc:picChg chg="add mod">
          <ac:chgData name="Mariah Helgeson" userId="51b1bd1c-374c-4333-91a8-ada6f1cc33a2" providerId="ADAL" clId="{397AF138-E43C-8547-AA96-F5D5254651BA}" dt="2021-12-10T02:38:41.156" v="5317" actId="14100"/>
          <ac:picMkLst>
            <pc:docMk/>
            <pc:sldMk cId="102628245" sldId="509"/>
            <ac:picMk id="2" creationId="{09357132-F355-FB4E-A000-FC7DB16CC6CF}"/>
          </ac:picMkLst>
        </pc:picChg>
      </pc:sldChg>
      <pc:sldChg chg="addSp modSp add mod modClrScheme chgLayout">
        <pc:chgData name="Mariah Helgeson" userId="51b1bd1c-374c-4333-91a8-ada6f1cc33a2" providerId="ADAL" clId="{397AF138-E43C-8547-AA96-F5D5254651BA}" dt="2021-12-10T02:42:52.860" v="5340" actId="5793"/>
        <pc:sldMkLst>
          <pc:docMk/>
          <pc:sldMk cId="1646711561" sldId="510"/>
        </pc:sldMkLst>
        <pc:spChg chg="add mod ord">
          <ac:chgData name="Mariah Helgeson" userId="51b1bd1c-374c-4333-91a8-ada6f1cc33a2" providerId="ADAL" clId="{397AF138-E43C-8547-AA96-F5D5254651BA}" dt="2021-12-10T02:42:52.860" v="5340" actId="5793"/>
          <ac:spMkLst>
            <pc:docMk/>
            <pc:sldMk cId="1646711561" sldId="510"/>
            <ac:spMk id="2" creationId="{18CE8F7C-81C3-E84D-A8FF-1DD20A1C2F80}"/>
          </ac:spMkLst>
        </pc:spChg>
        <pc:spChg chg="mod ord">
          <ac:chgData name="Mariah Helgeson" userId="51b1bd1c-374c-4333-91a8-ada6f1cc33a2" providerId="ADAL" clId="{397AF138-E43C-8547-AA96-F5D5254651BA}" dt="2021-12-10T02:42:16.373" v="5327" actId="20577"/>
          <ac:spMkLst>
            <pc:docMk/>
            <pc:sldMk cId="1646711561" sldId="510"/>
            <ac:spMk id="4" creationId="{7E552CBA-E63D-4BDC-974D-8EEEBC8806B8}"/>
          </ac:spMkLst>
        </pc:spChg>
      </pc:sldChg>
      <pc:sldChg chg="add">
        <pc:chgData name="Mariah Helgeson" userId="51b1bd1c-374c-4333-91a8-ada6f1cc33a2" providerId="ADAL" clId="{397AF138-E43C-8547-AA96-F5D5254651BA}" dt="2021-12-10T02:43:25.394" v="5341" actId="2890"/>
        <pc:sldMkLst>
          <pc:docMk/>
          <pc:sldMk cId="283318178" sldId="511"/>
        </pc:sldMkLst>
      </pc:sldChg>
      <pc:sldChg chg="addSp delSp modSp add mod">
        <pc:chgData name="Mariah Helgeson" userId="51b1bd1c-374c-4333-91a8-ada6f1cc33a2" providerId="ADAL" clId="{397AF138-E43C-8547-AA96-F5D5254651BA}" dt="2021-12-10T02:44:17.741" v="5387" actId="1076"/>
        <pc:sldMkLst>
          <pc:docMk/>
          <pc:sldMk cId="1601647978" sldId="512"/>
        </pc:sldMkLst>
        <pc:spChg chg="add del mod">
          <ac:chgData name="Mariah Helgeson" userId="51b1bd1c-374c-4333-91a8-ada6f1cc33a2" providerId="ADAL" clId="{397AF138-E43C-8547-AA96-F5D5254651BA}" dt="2021-12-10T02:44:07.210" v="5382" actId="478"/>
          <ac:spMkLst>
            <pc:docMk/>
            <pc:sldMk cId="1601647978" sldId="512"/>
            <ac:spMk id="2" creationId="{B0455B97-0C4E-C349-89C0-17F7EA45903B}"/>
          </ac:spMkLst>
        </pc:spChg>
        <pc:spChg chg="del">
          <ac:chgData name="Mariah Helgeson" userId="51b1bd1c-374c-4333-91a8-ada6f1cc33a2" providerId="ADAL" clId="{397AF138-E43C-8547-AA96-F5D5254651BA}" dt="2021-12-10T02:44:04.144" v="5380" actId="478"/>
          <ac:spMkLst>
            <pc:docMk/>
            <pc:sldMk cId="1601647978" sldId="512"/>
            <ac:spMk id="3" creationId="{7D111753-51C7-4BFC-A33D-5DEBF9F88C65}"/>
          </ac:spMkLst>
        </pc:spChg>
        <pc:picChg chg="add mod">
          <ac:chgData name="Mariah Helgeson" userId="51b1bd1c-374c-4333-91a8-ada6f1cc33a2" providerId="ADAL" clId="{397AF138-E43C-8547-AA96-F5D5254651BA}" dt="2021-12-10T02:44:09.488" v="5383" actId="1076"/>
          <ac:picMkLst>
            <pc:docMk/>
            <pc:sldMk cId="1601647978" sldId="512"/>
            <ac:picMk id="10" creationId="{3AEF556F-69F2-5A46-BB6C-4493C48C309A}"/>
          </ac:picMkLst>
        </pc:picChg>
        <pc:picChg chg="add mod">
          <ac:chgData name="Mariah Helgeson" userId="51b1bd1c-374c-4333-91a8-ada6f1cc33a2" providerId="ADAL" clId="{397AF138-E43C-8547-AA96-F5D5254651BA}" dt="2021-12-10T02:44:17.741" v="5387" actId="1076"/>
          <ac:picMkLst>
            <pc:docMk/>
            <pc:sldMk cId="1601647978" sldId="512"/>
            <ac:picMk id="11" creationId="{64E7AD80-5022-7B47-AFC3-EB7CAD2E01D3}"/>
          </ac:picMkLst>
        </pc:picChg>
      </pc:sldChg>
      <pc:sldChg chg="addSp delSp modSp add mod">
        <pc:chgData name="Mariah Helgeson" userId="51b1bd1c-374c-4333-91a8-ada6f1cc33a2" providerId="ADAL" clId="{397AF138-E43C-8547-AA96-F5D5254651BA}" dt="2021-12-10T02:45:50.939" v="5396" actId="1076"/>
        <pc:sldMkLst>
          <pc:docMk/>
          <pc:sldMk cId="247184599" sldId="513"/>
        </pc:sldMkLst>
        <pc:spChg chg="add del mod">
          <ac:chgData name="Mariah Helgeson" userId="51b1bd1c-374c-4333-91a8-ada6f1cc33a2" providerId="ADAL" clId="{397AF138-E43C-8547-AA96-F5D5254651BA}" dt="2021-12-10T02:45:42.268" v="5392"/>
          <ac:spMkLst>
            <pc:docMk/>
            <pc:sldMk cId="247184599" sldId="513"/>
            <ac:spMk id="5" creationId="{158FD5AE-5C6C-A048-9EE1-079DF7551558}"/>
          </ac:spMkLst>
        </pc:spChg>
        <pc:spChg chg="add del mod">
          <ac:chgData name="Mariah Helgeson" userId="51b1bd1c-374c-4333-91a8-ada6f1cc33a2" providerId="ADAL" clId="{397AF138-E43C-8547-AA96-F5D5254651BA}" dt="2021-12-10T02:45:17.364" v="5391"/>
          <ac:spMkLst>
            <pc:docMk/>
            <pc:sldMk cId="247184599" sldId="513"/>
            <ac:spMk id="6" creationId="{3694658D-41CF-CB43-B0E2-A953C8BF89D4}"/>
          </ac:spMkLst>
        </pc:spChg>
        <pc:spChg chg="add del mod">
          <ac:chgData name="Mariah Helgeson" userId="51b1bd1c-374c-4333-91a8-ada6f1cc33a2" providerId="ADAL" clId="{397AF138-E43C-8547-AA96-F5D5254651BA}" dt="2021-12-10T02:45:17.364" v="5391"/>
          <ac:spMkLst>
            <pc:docMk/>
            <pc:sldMk cId="247184599" sldId="513"/>
            <ac:spMk id="7" creationId="{B95031C2-2420-D74F-9E3A-9FCBC1101D1A}"/>
          </ac:spMkLst>
        </pc:spChg>
        <pc:graphicFrameChg chg="add del mod">
          <ac:chgData name="Mariah Helgeson" userId="51b1bd1c-374c-4333-91a8-ada6f1cc33a2" providerId="ADAL" clId="{397AF138-E43C-8547-AA96-F5D5254651BA}" dt="2021-12-10T02:45:17.364" v="5391"/>
          <ac:graphicFrameMkLst>
            <pc:docMk/>
            <pc:sldMk cId="247184599" sldId="513"/>
            <ac:graphicFrameMk id="2" creationId="{31577A0D-B37E-A84B-A020-3992D8C40B1C}"/>
          </ac:graphicFrameMkLst>
        </pc:graphicFrameChg>
        <pc:picChg chg="add mod">
          <ac:chgData name="Mariah Helgeson" userId="51b1bd1c-374c-4333-91a8-ada6f1cc33a2" providerId="ADAL" clId="{397AF138-E43C-8547-AA96-F5D5254651BA}" dt="2021-12-10T02:45:50.939" v="5396" actId="1076"/>
          <ac:picMkLst>
            <pc:docMk/>
            <pc:sldMk cId="247184599" sldId="513"/>
            <ac:picMk id="12" creationId="{D475F170-4B45-FF4D-8470-E2EE4FD69936}"/>
          </ac:picMkLst>
        </pc:picChg>
      </pc:sldChg>
      <pc:sldChg chg="addSp delSp modSp add">
        <pc:chgData name="Mariah Helgeson" userId="51b1bd1c-374c-4333-91a8-ada6f1cc33a2" providerId="ADAL" clId="{397AF138-E43C-8547-AA96-F5D5254651BA}" dt="2021-12-10T02:47:13.277" v="5405" actId="962"/>
        <pc:sldMkLst>
          <pc:docMk/>
          <pc:sldMk cId="2931793524" sldId="514"/>
        </pc:sldMkLst>
        <pc:spChg chg="add del mod">
          <ac:chgData name="Mariah Helgeson" userId="51b1bd1c-374c-4333-91a8-ada6f1cc33a2" providerId="ADAL" clId="{397AF138-E43C-8547-AA96-F5D5254651BA}" dt="2021-12-10T02:46:33.612" v="5399"/>
          <ac:spMkLst>
            <pc:docMk/>
            <pc:sldMk cId="2931793524" sldId="514"/>
            <ac:spMk id="2" creationId="{F4C90406-F869-FD4B-8E13-726B647237D0}"/>
          </ac:spMkLst>
        </pc:spChg>
        <pc:spChg chg="add del mod">
          <ac:chgData name="Mariah Helgeson" userId="51b1bd1c-374c-4333-91a8-ada6f1cc33a2" providerId="ADAL" clId="{397AF138-E43C-8547-AA96-F5D5254651BA}" dt="2021-12-10T02:47:11.529" v="5403"/>
          <ac:spMkLst>
            <pc:docMk/>
            <pc:sldMk cId="2931793524" sldId="514"/>
            <ac:spMk id="7" creationId="{7554E8EE-0F52-DB47-B3FB-067741DC7F1B}"/>
          </ac:spMkLst>
        </pc:spChg>
        <pc:picChg chg="add del mod">
          <ac:chgData name="Mariah Helgeson" userId="51b1bd1c-374c-4333-91a8-ada6f1cc33a2" providerId="ADAL" clId="{397AF138-E43C-8547-AA96-F5D5254651BA}" dt="2021-12-10T02:46:37.044" v="5402" actId="478"/>
          <ac:picMkLst>
            <pc:docMk/>
            <pc:sldMk cId="2931793524" sldId="514"/>
            <ac:picMk id="6" creationId="{5EDD7901-97F3-A048-B27F-CE1C801E2246}"/>
          </ac:picMkLst>
        </pc:picChg>
        <pc:picChg chg="del">
          <ac:chgData name="Mariah Helgeson" userId="51b1bd1c-374c-4333-91a8-ada6f1cc33a2" providerId="ADAL" clId="{397AF138-E43C-8547-AA96-F5D5254651BA}" dt="2021-12-10T02:46:05.479" v="5398" actId="478"/>
          <ac:picMkLst>
            <pc:docMk/>
            <pc:sldMk cId="2931793524" sldId="514"/>
            <ac:picMk id="12" creationId="{D475F170-4B45-FF4D-8470-E2EE4FD69936}"/>
          </ac:picMkLst>
        </pc:picChg>
        <pc:picChg chg="add mod">
          <ac:chgData name="Mariah Helgeson" userId="51b1bd1c-374c-4333-91a8-ada6f1cc33a2" providerId="ADAL" clId="{397AF138-E43C-8547-AA96-F5D5254651BA}" dt="2021-12-10T02:47:13.277" v="5405" actId="962"/>
          <ac:picMkLst>
            <pc:docMk/>
            <pc:sldMk cId="2931793524" sldId="514"/>
            <ac:picMk id="13" creationId="{0F88FF6D-47B2-C94A-84B2-69A39E28CE7D}"/>
          </ac:picMkLst>
        </pc:picChg>
      </pc:sldChg>
      <pc:sldChg chg="modSp add del mod ord">
        <pc:chgData name="Mariah Helgeson" userId="51b1bd1c-374c-4333-91a8-ada6f1cc33a2" providerId="ADAL" clId="{397AF138-E43C-8547-AA96-F5D5254651BA}" dt="2021-12-10T05:42:31.240" v="6316" actId="2696"/>
        <pc:sldMkLst>
          <pc:docMk/>
          <pc:sldMk cId="4256362844" sldId="515"/>
        </pc:sldMkLst>
        <pc:spChg chg="mod">
          <ac:chgData name="Mariah Helgeson" userId="51b1bd1c-374c-4333-91a8-ada6f1cc33a2" providerId="ADAL" clId="{397AF138-E43C-8547-AA96-F5D5254651BA}" dt="2021-12-10T03:36:44.720" v="5621" actId="113"/>
          <ac:spMkLst>
            <pc:docMk/>
            <pc:sldMk cId="4256362844" sldId="515"/>
            <ac:spMk id="9" creationId="{45F5A59F-B60D-465D-B12E-4FA358D641A5}"/>
          </ac:spMkLst>
        </pc:spChg>
      </pc:sldChg>
      <pc:sldChg chg="addSp delSp modSp add mod delAnim modAnim">
        <pc:chgData name="Mariah Helgeson" userId="51b1bd1c-374c-4333-91a8-ada6f1cc33a2" providerId="ADAL" clId="{397AF138-E43C-8547-AA96-F5D5254651BA}" dt="2021-12-10T03:36:48.558" v="5622" actId="113"/>
        <pc:sldMkLst>
          <pc:docMk/>
          <pc:sldMk cId="2348906605" sldId="516"/>
        </pc:sldMkLst>
        <pc:spChg chg="add del mod">
          <ac:chgData name="Mariah Helgeson" userId="51b1bd1c-374c-4333-91a8-ada6f1cc33a2" providerId="ADAL" clId="{397AF138-E43C-8547-AA96-F5D5254651BA}" dt="2021-12-10T03:03:33.019" v="5431"/>
          <ac:spMkLst>
            <pc:docMk/>
            <pc:sldMk cId="2348906605" sldId="516"/>
            <ac:spMk id="7" creationId="{395E0B6A-5A05-464E-8E90-C4E18C45FEB4}"/>
          </ac:spMkLst>
        </pc:spChg>
        <pc:spChg chg="mod">
          <ac:chgData name="Mariah Helgeson" userId="51b1bd1c-374c-4333-91a8-ada6f1cc33a2" providerId="ADAL" clId="{397AF138-E43C-8547-AA96-F5D5254651BA}" dt="2021-12-10T03:36:48.558" v="5622" actId="113"/>
          <ac:spMkLst>
            <pc:docMk/>
            <pc:sldMk cId="2348906605" sldId="516"/>
            <ac:spMk id="9" creationId="{45F5A59F-B60D-465D-B12E-4FA358D641A5}"/>
          </ac:spMkLst>
        </pc:spChg>
        <pc:picChg chg="del">
          <ac:chgData name="Mariah Helgeson" userId="51b1bd1c-374c-4333-91a8-ada6f1cc33a2" providerId="ADAL" clId="{397AF138-E43C-8547-AA96-F5D5254651BA}" dt="2021-12-10T03:03:22.891" v="5430" actId="478"/>
          <ac:picMkLst>
            <pc:docMk/>
            <pc:sldMk cId="2348906605" sldId="516"/>
            <ac:picMk id="4" creationId="{EBE507C7-D122-3843-B4F9-B1AB47870A9B}"/>
          </ac:picMkLst>
        </pc:picChg>
        <pc:picChg chg="add mod">
          <ac:chgData name="Mariah Helgeson" userId="51b1bd1c-374c-4333-91a8-ada6f1cc33a2" providerId="ADAL" clId="{397AF138-E43C-8547-AA96-F5D5254651BA}" dt="2021-12-10T03:03:33.019" v="5431"/>
          <ac:picMkLst>
            <pc:docMk/>
            <pc:sldMk cId="2348906605" sldId="516"/>
            <ac:picMk id="8" creationId="{C665E339-4363-FA46-8F9C-0708C7622B53}"/>
          </ac:picMkLst>
        </pc:picChg>
      </pc:sldChg>
      <pc:sldChg chg="addSp modSp add mod modAnim">
        <pc:chgData name="Mariah Helgeson" userId="51b1bd1c-374c-4333-91a8-ada6f1cc33a2" providerId="ADAL" clId="{397AF138-E43C-8547-AA96-F5D5254651BA}" dt="2021-12-10T03:05:47.488" v="5440" actId="113"/>
        <pc:sldMkLst>
          <pc:docMk/>
          <pc:sldMk cId="254391711" sldId="517"/>
        </pc:sldMkLst>
        <pc:spChg chg="mod">
          <ac:chgData name="Mariah Helgeson" userId="51b1bd1c-374c-4333-91a8-ada6f1cc33a2" providerId="ADAL" clId="{397AF138-E43C-8547-AA96-F5D5254651BA}" dt="2021-12-10T03:05:47.488" v="5440" actId="113"/>
          <ac:spMkLst>
            <pc:docMk/>
            <pc:sldMk cId="254391711" sldId="517"/>
            <ac:spMk id="2" creationId="{BE85A0B3-6632-47E6-AE05-D3969B1E966B}"/>
          </ac:spMkLst>
        </pc:spChg>
        <pc:spChg chg="mod">
          <ac:chgData name="Mariah Helgeson" userId="51b1bd1c-374c-4333-91a8-ada6f1cc33a2" providerId="ADAL" clId="{397AF138-E43C-8547-AA96-F5D5254651BA}" dt="2021-12-10T03:04:42.344" v="5435" actId="14100"/>
          <ac:spMkLst>
            <pc:docMk/>
            <pc:sldMk cId="254391711" sldId="517"/>
            <ac:spMk id="4" creationId="{213B925D-202E-436D-98AC-C5C670A5B773}"/>
          </ac:spMkLst>
        </pc:spChg>
        <pc:picChg chg="add mod">
          <ac:chgData name="Mariah Helgeson" userId="51b1bd1c-374c-4333-91a8-ada6f1cc33a2" providerId="ADAL" clId="{397AF138-E43C-8547-AA96-F5D5254651BA}" dt="2021-12-10T03:04:57.263" v="5438" actId="14100"/>
          <ac:picMkLst>
            <pc:docMk/>
            <pc:sldMk cId="254391711" sldId="517"/>
            <ac:picMk id="8" creationId="{26D8AF1E-CAB5-2348-85F4-0BA9782BAF6D}"/>
          </ac:picMkLst>
        </pc:picChg>
      </pc:sldChg>
      <pc:sldChg chg="delSp modSp add mod delAnim">
        <pc:chgData name="Mariah Helgeson" userId="51b1bd1c-374c-4333-91a8-ada6f1cc33a2" providerId="ADAL" clId="{397AF138-E43C-8547-AA96-F5D5254651BA}" dt="2021-12-10T03:06:55.636" v="5472" actId="20577"/>
        <pc:sldMkLst>
          <pc:docMk/>
          <pc:sldMk cId="1803171599" sldId="518"/>
        </pc:sldMkLst>
        <pc:spChg chg="mod">
          <ac:chgData name="Mariah Helgeson" userId="51b1bd1c-374c-4333-91a8-ada6f1cc33a2" providerId="ADAL" clId="{397AF138-E43C-8547-AA96-F5D5254651BA}" dt="2021-12-10T03:06:55.636" v="5472" actId="20577"/>
          <ac:spMkLst>
            <pc:docMk/>
            <pc:sldMk cId="1803171599" sldId="518"/>
            <ac:spMk id="4" creationId="{213B925D-202E-436D-98AC-C5C670A5B773}"/>
          </ac:spMkLst>
        </pc:spChg>
        <pc:picChg chg="del">
          <ac:chgData name="Mariah Helgeson" userId="51b1bd1c-374c-4333-91a8-ada6f1cc33a2" providerId="ADAL" clId="{397AF138-E43C-8547-AA96-F5D5254651BA}" dt="2021-12-10T03:06:07.843" v="5442" actId="478"/>
          <ac:picMkLst>
            <pc:docMk/>
            <pc:sldMk cId="1803171599" sldId="518"/>
            <ac:picMk id="8" creationId="{26D8AF1E-CAB5-2348-85F4-0BA9782BAF6D}"/>
          </ac:picMkLst>
        </pc:picChg>
      </pc:sldChg>
      <pc:sldChg chg="addSp delSp modSp add del mod">
        <pc:chgData name="Mariah Helgeson" userId="51b1bd1c-374c-4333-91a8-ada6f1cc33a2" providerId="ADAL" clId="{397AF138-E43C-8547-AA96-F5D5254651BA}" dt="2021-12-10T03:37:46.472" v="5656" actId="2696"/>
        <pc:sldMkLst>
          <pc:docMk/>
          <pc:sldMk cId="3953354283" sldId="519"/>
        </pc:sldMkLst>
        <pc:spChg chg="mod">
          <ac:chgData name="Mariah Helgeson" userId="51b1bd1c-374c-4333-91a8-ada6f1cc33a2" providerId="ADAL" clId="{397AF138-E43C-8547-AA96-F5D5254651BA}" dt="2021-12-10T03:08:36.696" v="5476" actId="20577"/>
          <ac:spMkLst>
            <pc:docMk/>
            <pc:sldMk cId="3953354283" sldId="519"/>
            <ac:spMk id="2" creationId="{B450C3F8-C601-4C60-9545-2287BECB287C}"/>
          </ac:spMkLst>
        </pc:spChg>
        <pc:spChg chg="add del mod">
          <ac:chgData name="Mariah Helgeson" userId="51b1bd1c-374c-4333-91a8-ada6f1cc33a2" providerId="ADAL" clId="{397AF138-E43C-8547-AA96-F5D5254651BA}" dt="2021-12-10T03:09:53.647" v="5478"/>
          <ac:spMkLst>
            <pc:docMk/>
            <pc:sldMk cId="3953354283" sldId="519"/>
            <ac:spMk id="4" creationId="{42A430B6-778F-445E-81F3-0FC1033971D1}"/>
          </ac:spMkLst>
        </pc:spChg>
        <pc:picChg chg="add del mod">
          <ac:chgData name="Mariah Helgeson" userId="51b1bd1c-374c-4333-91a8-ada6f1cc33a2" providerId="ADAL" clId="{397AF138-E43C-8547-AA96-F5D5254651BA}" dt="2021-12-10T03:09:53.647" v="5478"/>
          <ac:picMkLst>
            <pc:docMk/>
            <pc:sldMk cId="3953354283" sldId="519"/>
            <ac:picMk id="3073" creationId="{C287F3F0-DAEF-A14B-9FF1-38FFB8694ED8}"/>
          </ac:picMkLst>
        </pc:picChg>
      </pc:sldChg>
      <pc:sldChg chg="modSp add mod">
        <pc:chgData name="Mariah Helgeson" userId="51b1bd1c-374c-4333-91a8-ada6f1cc33a2" providerId="ADAL" clId="{397AF138-E43C-8547-AA96-F5D5254651BA}" dt="2021-12-10T03:12:47.339" v="5531" actId="255"/>
        <pc:sldMkLst>
          <pc:docMk/>
          <pc:sldMk cId="2869362725" sldId="520"/>
        </pc:sldMkLst>
        <pc:spChg chg="mod">
          <ac:chgData name="Mariah Helgeson" userId="51b1bd1c-374c-4333-91a8-ada6f1cc33a2" providerId="ADAL" clId="{397AF138-E43C-8547-AA96-F5D5254651BA}" dt="2021-12-10T03:12:47.339" v="5531" actId="255"/>
          <ac:spMkLst>
            <pc:docMk/>
            <pc:sldMk cId="2869362725" sldId="520"/>
            <ac:spMk id="4" creationId="{0924ACA7-53DA-4903-8FC9-AA5D17A4DF0D}"/>
          </ac:spMkLst>
        </pc:spChg>
      </pc:sldChg>
      <pc:sldChg chg="modSp add mod">
        <pc:chgData name="Mariah Helgeson" userId="51b1bd1c-374c-4333-91a8-ada6f1cc33a2" providerId="ADAL" clId="{397AF138-E43C-8547-AA96-F5D5254651BA}" dt="2021-12-10T03:14:53.796" v="5534" actId="255"/>
        <pc:sldMkLst>
          <pc:docMk/>
          <pc:sldMk cId="4259754175" sldId="521"/>
        </pc:sldMkLst>
        <pc:spChg chg="mod">
          <ac:chgData name="Mariah Helgeson" userId="51b1bd1c-374c-4333-91a8-ada6f1cc33a2" providerId="ADAL" clId="{397AF138-E43C-8547-AA96-F5D5254651BA}" dt="2021-12-10T03:14:53.796" v="5534" actId="255"/>
          <ac:spMkLst>
            <pc:docMk/>
            <pc:sldMk cId="4259754175" sldId="521"/>
            <ac:spMk id="4" creationId="{0924ACA7-53DA-4903-8FC9-AA5D17A4DF0D}"/>
          </ac:spMkLst>
        </pc:spChg>
      </pc:sldChg>
      <pc:sldChg chg="modSp add mod">
        <pc:chgData name="Mariah Helgeson" userId="51b1bd1c-374c-4333-91a8-ada6f1cc33a2" providerId="ADAL" clId="{397AF138-E43C-8547-AA96-F5D5254651BA}" dt="2021-12-10T03:15:11.061" v="5538" actId="255"/>
        <pc:sldMkLst>
          <pc:docMk/>
          <pc:sldMk cId="3379993189" sldId="522"/>
        </pc:sldMkLst>
        <pc:spChg chg="mod">
          <ac:chgData name="Mariah Helgeson" userId="51b1bd1c-374c-4333-91a8-ada6f1cc33a2" providerId="ADAL" clId="{397AF138-E43C-8547-AA96-F5D5254651BA}" dt="2021-12-10T03:15:11.061" v="5538" actId="255"/>
          <ac:spMkLst>
            <pc:docMk/>
            <pc:sldMk cId="3379993189" sldId="522"/>
            <ac:spMk id="4" creationId="{0924ACA7-53DA-4903-8FC9-AA5D17A4DF0D}"/>
          </ac:spMkLst>
        </pc:spChg>
      </pc:sldChg>
      <pc:sldChg chg="modSp add">
        <pc:chgData name="Mariah Helgeson" userId="51b1bd1c-374c-4333-91a8-ada6f1cc33a2" providerId="ADAL" clId="{397AF138-E43C-8547-AA96-F5D5254651BA}" dt="2021-12-10T03:15:25.146" v="5540"/>
        <pc:sldMkLst>
          <pc:docMk/>
          <pc:sldMk cId="547693401" sldId="523"/>
        </pc:sldMkLst>
        <pc:spChg chg="mod">
          <ac:chgData name="Mariah Helgeson" userId="51b1bd1c-374c-4333-91a8-ada6f1cc33a2" providerId="ADAL" clId="{397AF138-E43C-8547-AA96-F5D5254651BA}" dt="2021-12-10T03:15:25.146" v="5540"/>
          <ac:spMkLst>
            <pc:docMk/>
            <pc:sldMk cId="547693401" sldId="523"/>
            <ac:spMk id="4" creationId="{0924ACA7-53DA-4903-8FC9-AA5D17A4DF0D}"/>
          </ac:spMkLst>
        </pc:spChg>
      </pc:sldChg>
      <pc:sldChg chg="modSp add mod">
        <pc:chgData name="Mariah Helgeson" userId="51b1bd1c-374c-4333-91a8-ada6f1cc33a2" providerId="ADAL" clId="{397AF138-E43C-8547-AA96-F5D5254651BA}" dt="2021-12-10T03:15:38.572" v="5543" actId="255"/>
        <pc:sldMkLst>
          <pc:docMk/>
          <pc:sldMk cId="704949983" sldId="524"/>
        </pc:sldMkLst>
        <pc:spChg chg="mod">
          <ac:chgData name="Mariah Helgeson" userId="51b1bd1c-374c-4333-91a8-ada6f1cc33a2" providerId="ADAL" clId="{397AF138-E43C-8547-AA96-F5D5254651BA}" dt="2021-12-10T03:15:38.572" v="5543" actId="255"/>
          <ac:spMkLst>
            <pc:docMk/>
            <pc:sldMk cId="704949983" sldId="524"/>
            <ac:spMk id="4" creationId="{0924ACA7-53DA-4903-8FC9-AA5D17A4DF0D}"/>
          </ac:spMkLst>
        </pc:spChg>
      </pc:sldChg>
      <pc:sldChg chg="modSp add mod">
        <pc:chgData name="Mariah Helgeson" userId="51b1bd1c-374c-4333-91a8-ada6f1cc33a2" providerId="ADAL" clId="{397AF138-E43C-8547-AA96-F5D5254651BA}" dt="2021-12-10T03:16:01.456" v="5546" actId="5793"/>
        <pc:sldMkLst>
          <pc:docMk/>
          <pc:sldMk cId="366109258" sldId="525"/>
        </pc:sldMkLst>
        <pc:spChg chg="mod">
          <ac:chgData name="Mariah Helgeson" userId="51b1bd1c-374c-4333-91a8-ada6f1cc33a2" providerId="ADAL" clId="{397AF138-E43C-8547-AA96-F5D5254651BA}" dt="2021-12-10T03:16:01.456" v="5546" actId="5793"/>
          <ac:spMkLst>
            <pc:docMk/>
            <pc:sldMk cId="366109258" sldId="525"/>
            <ac:spMk id="4" creationId="{0924ACA7-53DA-4903-8FC9-AA5D17A4DF0D}"/>
          </ac:spMkLst>
        </pc:spChg>
      </pc:sldChg>
      <pc:sldChg chg="modSp add mod">
        <pc:chgData name="Mariah Helgeson" userId="51b1bd1c-374c-4333-91a8-ada6f1cc33a2" providerId="ADAL" clId="{397AF138-E43C-8547-AA96-F5D5254651BA}" dt="2021-12-10T03:16:16.227" v="5549" actId="255"/>
        <pc:sldMkLst>
          <pc:docMk/>
          <pc:sldMk cId="1058073905" sldId="526"/>
        </pc:sldMkLst>
        <pc:spChg chg="mod">
          <ac:chgData name="Mariah Helgeson" userId="51b1bd1c-374c-4333-91a8-ada6f1cc33a2" providerId="ADAL" clId="{397AF138-E43C-8547-AA96-F5D5254651BA}" dt="2021-12-10T03:16:16.227" v="5549" actId="255"/>
          <ac:spMkLst>
            <pc:docMk/>
            <pc:sldMk cId="1058073905" sldId="526"/>
            <ac:spMk id="4" creationId="{0924ACA7-53DA-4903-8FC9-AA5D17A4DF0D}"/>
          </ac:spMkLst>
        </pc:spChg>
      </pc:sldChg>
      <pc:sldChg chg="modSp add mod">
        <pc:chgData name="Mariah Helgeson" userId="51b1bd1c-374c-4333-91a8-ada6f1cc33a2" providerId="ADAL" clId="{397AF138-E43C-8547-AA96-F5D5254651BA}" dt="2021-12-10T03:16:31.987" v="5552" actId="255"/>
        <pc:sldMkLst>
          <pc:docMk/>
          <pc:sldMk cId="1839142745" sldId="527"/>
        </pc:sldMkLst>
        <pc:spChg chg="mod">
          <ac:chgData name="Mariah Helgeson" userId="51b1bd1c-374c-4333-91a8-ada6f1cc33a2" providerId="ADAL" clId="{397AF138-E43C-8547-AA96-F5D5254651BA}" dt="2021-12-10T03:16:31.987" v="5552" actId="255"/>
          <ac:spMkLst>
            <pc:docMk/>
            <pc:sldMk cId="1839142745" sldId="527"/>
            <ac:spMk id="4" creationId="{0924ACA7-53DA-4903-8FC9-AA5D17A4DF0D}"/>
          </ac:spMkLst>
        </pc:spChg>
      </pc:sldChg>
      <pc:sldChg chg="modSp add mod">
        <pc:chgData name="Mariah Helgeson" userId="51b1bd1c-374c-4333-91a8-ada6f1cc33a2" providerId="ADAL" clId="{397AF138-E43C-8547-AA96-F5D5254651BA}" dt="2021-12-10T03:16:51.170" v="5556" actId="255"/>
        <pc:sldMkLst>
          <pc:docMk/>
          <pc:sldMk cId="1046615990" sldId="528"/>
        </pc:sldMkLst>
        <pc:spChg chg="mod">
          <ac:chgData name="Mariah Helgeson" userId="51b1bd1c-374c-4333-91a8-ada6f1cc33a2" providerId="ADAL" clId="{397AF138-E43C-8547-AA96-F5D5254651BA}" dt="2021-12-10T03:16:51.170" v="5556" actId="255"/>
          <ac:spMkLst>
            <pc:docMk/>
            <pc:sldMk cId="1046615990" sldId="528"/>
            <ac:spMk id="4" creationId="{0924ACA7-53DA-4903-8FC9-AA5D17A4DF0D}"/>
          </ac:spMkLst>
        </pc:spChg>
      </pc:sldChg>
      <pc:sldChg chg="modSp add mod">
        <pc:chgData name="Mariah Helgeson" userId="51b1bd1c-374c-4333-91a8-ada6f1cc33a2" providerId="ADAL" clId="{397AF138-E43C-8547-AA96-F5D5254651BA}" dt="2021-12-10T03:17:06.069" v="5559" actId="255"/>
        <pc:sldMkLst>
          <pc:docMk/>
          <pc:sldMk cId="2625246308" sldId="529"/>
        </pc:sldMkLst>
        <pc:spChg chg="mod">
          <ac:chgData name="Mariah Helgeson" userId="51b1bd1c-374c-4333-91a8-ada6f1cc33a2" providerId="ADAL" clId="{397AF138-E43C-8547-AA96-F5D5254651BA}" dt="2021-12-10T03:17:06.069" v="5559" actId="255"/>
          <ac:spMkLst>
            <pc:docMk/>
            <pc:sldMk cId="2625246308" sldId="529"/>
            <ac:spMk id="4" creationId="{0924ACA7-53DA-4903-8FC9-AA5D17A4DF0D}"/>
          </ac:spMkLst>
        </pc:spChg>
      </pc:sldChg>
      <pc:sldChg chg="modSp add mod">
        <pc:chgData name="Mariah Helgeson" userId="51b1bd1c-374c-4333-91a8-ada6f1cc33a2" providerId="ADAL" clId="{397AF138-E43C-8547-AA96-F5D5254651BA}" dt="2021-12-10T03:18:49.063" v="5579" actId="255"/>
        <pc:sldMkLst>
          <pc:docMk/>
          <pc:sldMk cId="3856120221" sldId="530"/>
        </pc:sldMkLst>
        <pc:spChg chg="mod">
          <ac:chgData name="Mariah Helgeson" userId="51b1bd1c-374c-4333-91a8-ada6f1cc33a2" providerId="ADAL" clId="{397AF138-E43C-8547-AA96-F5D5254651BA}" dt="2021-12-10T03:18:49.063" v="5579" actId="255"/>
          <ac:spMkLst>
            <pc:docMk/>
            <pc:sldMk cId="3856120221" sldId="530"/>
            <ac:spMk id="4" creationId="{0924ACA7-53DA-4903-8FC9-AA5D17A4DF0D}"/>
          </ac:spMkLst>
        </pc:spChg>
      </pc:sldChg>
      <pc:sldChg chg="modSp add mod">
        <pc:chgData name="Mariah Helgeson" userId="51b1bd1c-374c-4333-91a8-ada6f1cc33a2" providerId="ADAL" clId="{397AF138-E43C-8547-AA96-F5D5254651BA}" dt="2021-12-10T03:18:44.199" v="5578" actId="255"/>
        <pc:sldMkLst>
          <pc:docMk/>
          <pc:sldMk cId="2819091279" sldId="531"/>
        </pc:sldMkLst>
        <pc:spChg chg="mod">
          <ac:chgData name="Mariah Helgeson" userId="51b1bd1c-374c-4333-91a8-ada6f1cc33a2" providerId="ADAL" clId="{397AF138-E43C-8547-AA96-F5D5254651BA}" dt="2021-12-10T03:18:44.199" v="5578" actId="255"/>
          <ac:spMkLst>
            <pc:docMk/>
            <pc:sldMk cId="2819091279" sldId="531"/>
            <ac:spMk id="4" creationId="{0924ACA7-53DA-4903-8FC9-AA5D17A4DF0D}"/>
          </ac:spMkLst>
        </pc:spChg>
      </pc:sldChg>
      <pc:sldChg chg="modSp add mod">
        <pc:chgData name="Mariah Helgeson" userId="51b1bd1c-374c-4333-91a8-ada6f1cc33a2" providerId="ADAL" clId="{397AF138-E43C-8547-AA96-F5D5254651BA}" dt="2021-12-10T03:19:59.409" v="5612" actId="113"/>
        <pc:sldMkLst>
          <pc:docMk/>
          <pc:sldMk cId="1428084095" sldId="532"/>
        </pc:sldMkLst>
        <pc:spChg chg="mod">
          <ac:chgData name="Mariah Helgeson" userId="51b1bd1c-374c-4333-91a8-ada6f1cc33a2" providerId="ADAL" clId="{397AF138-E43C-8547-AA96-F5D5254651BA}" dt="2021-12-10T03:19:59.409" v="5612" actId="113"/>
          <ac:spMkLst>
            <pc:docMk/>
            <pc:sldMk cId="1428084095" sldId="532"/>
            <ac:spMk id="4" creationId="{0924ACA7-53DA-4903-8FC9-AA5D17A4DF0D}"/>
          </ac:spMkLst>
        </pc:spChg>
      </pc:sldChg>
      <pc:sldChg chg="add">
        <pc:chgData name="Mariah Helgeson" userId="51b1bd1c-374c-4333-91a8-ada6f1cc33a2" providerId="ADAL" clId="{397AF138-E43C-8547-AA96-F5D5254651BA}" dt="2021-12-10T03:39:08.142" v="5663" actId="2890"/>
        <pc:sldMkLst>
          <pc:docMk/>
          <pc:sldMk cId="3439683165" sldId="533"/>
        </pc:sldMkLst>
      </pc:sldChg>
      <pc:sldChg chg="addSp modSp add">
        <pc:chgData name="Mariah Helgeson" userId="51b1bd1c-374c-4333-91a8-ada6f1cc33a2" providerId="ADAL" clId="{397AF138-E43C-8547-AA96-F5D5254651BA}" dt="2021-12-10T03:54:35.119" v="5836"/>
        <pc:sldMkLst>
          <pc:docMk/>
          <pc:sldMk cId="1986161384" sldId="534"/>
        </pc:sldMkLst>
        <pc:spChg chg="add mod">
          <ac:chgData name="Mariah Helgeson" userId="51b1bd1c-374c-4333-91a8-ada6f1cc33a2" providerId="ADAL" clId="{397AF138-E43C-8547-AA96-F5D5254651BA}" dt="2021-12-10T03:54:35.119" v="5836"/>
          <ac:spMkLst>
            <pc:docMk/>
            <pc:sldMk cId="1986161384" sldId="534"/>
            <ac:spMk id="5" creationId="{C48572A0-1169-8643-8044-8BFC72A26466}"/>
          </ac:spMkLst>
        </pc:spChg>
      </pc:sldChg>
      <pc:sldChg chg="addSp modSp add mod">
        <pc:chgData name="Mariah Helgeson" userId="51b1bd1c-374c-4333-91a8-ada6f1cc33a2" providerId="ADAL" clId="{397AF138-E43C-8547-AA96-F5D5254651BA}" dt="2021-12-10T03:54:36.864" v="5837"/>
        <pc:sldMkLst>
          <pc:docMk/>
          <pc:sldMk cId="744596691" sldId="535"/>
        </pc:sldMkLst>
        <pc:spChg chg="mod">
          <ac:chgData name="Mariah Helgeson" userId="51b1bd1c-374c-4333-91a8-ada6f1cc33a2" providerId="ADAL" clId="{397AF138-E43C-8547-AA96-F5D5254651BA}" dt="2021-12-10T03:52:34.720" v="5729" actId="113"/>
          <ac:spMkLst>
            <pc:docMk/>
            <pc:sldMk cId="744596691" sldId="535"/>
            <ac:spMk id="2" creationId="{00000000-0000-0000-0000-000000000000}"/>
          </ac:spMkLst>
        </pc:spChg>
        <pc:spChg chg="add mod">
          <ac:chgData name="Mariah Helgeson" userId="51b1bd1c-374c-4333-91a8-ada6f1cc33a2" providerId="ADAL" clId="{397AF138-E43C-8547-AA96-F5D5254651BA}" dt="2021-12-10T03:54:36.864" v="5837"/>
          <ac:spMkLst>
            <pc:docMk/>
            <pc:sldMk cId="744596691" sldId="535"/>
            <ac:spMk id="6" creationId="{A8F6A572-5A1D-254F-8C86-4D84723B2CC3}"/>
          </ac:spMkLst>
        </pc:spChg>
      </pc:sldChg>
      <pc:sldChg chg="addSp modSp add">
        <pc:chgData name="Mariah Helgeson" userId="51b1bd1c-374c-4333-91a8-ada6f1cc33a2" providerId="ADAL" clId="{397AF138-E43C-8547-AA96-F5D5254651BA}" dt="2021-12-10T03:54:38.389" v="5838"/>
        <pc:sldMkLst>
          <pc:docMk/>
          <pc:sldMk cId="1702655212" sldId="536"/>
        </pc:sldMkLst>
        <pc:spChg chg="add mod">
          <ac:chgData name="Mariah Helgeson" userId="51b1bd1c-374c-4333-91a8-ada6f1cc33a2" providerId="ADAL" clId="{397AF138-E43C-8547-AA96-F5D5254651BA}" dt="2021-12-10T03:54:38.389" v="5838"/>
          <ac:spMkLst>
            <pc:docMk/>
            <pc:sldMk cId="1702655212" sldId="536"/>
            <ac:spMk id="4" creationId="{1A72B249-79DF-AA4B-880E-9584826C7419}"/>
          </ac:spMkLst>
        </pc:spChg>
      </pc:sldChg>
      <pc:sldChg chg="addSp modSp add mod">
        <pc:chgData name="Mariah Helgeson" userId="51b1bd1c-374c-4333-91a8-ada6f1cc33a2" providerId="ADAL" clId="{397AF138-E43C-8547-AA96-F5D5254651BA}" dt="2021-12-10T03:54:39.731" v="5839"/>
        <pc:sldMkLst>
          <pc:docMk/>
          <pc:sldMk cId="1195963288" sldId="537"/>
        </pc:sldMkLst>
        <pc:spChg chg="mod">
          <ac:chgData name="Mariah Helgeson" userId="51b1bd1c-374c-4333-91a8-ada6f1cc33a2" providerId="ADAL" clId="{397AF138-E43C-8547-AA96-F5D5254651BA}" dt="2021-12-10T03:52:45.732" v="5730" actId="113"/>
          <ac:spMkLst>
            <pc:docMk/>
            <pc:sldMk cId="1195963288" sldId="537"/>
            <ac:spMk id="2" creationId="{00000000-0000-0000-0000-000000000000}"/>
          </ac:spMkLst>
        </pc:spChg>
        <pc:spChg chg="add mod">
          <ac:chgData name="Mariah Helgeson" userId="51b1bd1c-374c-4333-91a8-ada6f1cc33a2" providerId="ADAL" clId="{397AF138-E43C-8547-AA96-F5D5254651BA}" dt="2021-12-10T03:54:39.731" v="5839"/>
          <ac:spMkLst>
            <pc:docMk/>
            <pc:sldMk cId="1195963288" sldId="537"/>
            <ac:spMk id="6" creationId="{B6D9D9CD-4ABE-3F41-BC73-DCE021A75016}"/>
          </ac:spMkLst>
        </pc:spChg>
      </pc:sldChg>
      <pc:sldChg chg="addSp modSp add mod">
        <pc:chgData name="Mariah Helgeson" userId="51b1bd1c-374c-4333-91a8-ada6f1cc33a2" providerId="ADAL" clId="{397AF138-E43C-8547-AA96-F5D5254651BA}" dt="2021-12-10T03:54:41.178" v="5840"/>
        <pc:sldMkLst>
          <pc:docMk/>
          <pc:sldMk cId="1296969557" sldId="538"/>
        </pc:sldMkLst>
        <pc:spChg chg="add mod">
          <ac:chgData name="Mariah Helgeson" userId="51b1bd1c-374c-4333-91a8-ada6f1cc33a2" providerId="ADAL" clId="{397AF138-E43C-8547-AA96-F5D5254651BA}" dt="2021-12-10T03:54:41.178" v="5840"/>
          <ac:spMkLst>
            <pc:docMk/>
            <pc:sldMk cId="1296969557" sldId="538"/>
            <ac:spMk id="6" creationId="{935FBDE6-3DBF-EF44-8DA4-2F8517D70398}"/>
          </ac:spMkLst>
        </pc:spChg>
        <pc:spChg chg="mod">
          <ac:chgData name="Mariah Helgeson" userId="51b1bd1c-374c-4333-91a8-ada6f1cc33a2" providerId="ADAL" clId="{397AF138-E43C-8547-AA96-F5D5254651BA}" dt="2021-12-10T03:52:53.493" v="5741" actId="113"/>
          <ac:spMkLst>
            <pc:docMk/>
            <pc:sldMk cId="1296969557" sldId="538"/>
            <ac:spMk id="7" creationId="{5DBE568F-D8DB-48B5-918E-16093313E429}"/>
          </ac:spMkLst>
        </pc:spChg>
      </pc:sldChg>
      <pc:sldChg chg="addSp modSp add mod modClrScheme chgLayout">
        <pc:chgData name="Mariah Helgeson" userId="51b1bd1c-374c-4333-91a8-ada6f1cc33a2" providerId="ADAL" clId="{397AF138-E43C-8547-AA96-F5D5254651BA}" dt="2021-12-10T03:54:42.613" v="5841"/>
        <pc:sldMkLst>
          <pc:docMk/>
          <pc:sldMk cId="1754069311" sldId="539"/>
        </pc:sldMkLst>
        <pc:spChg chg="mod ord">
          <ac:chgData name="Mariah Helgeson" userId="51b1bd1c-374c-4333-91a8-ada6f1cc33a2" providerId="ADAL" clId="{397AF138-E43C-8547-AA96-F5D5254651BA}" dt="2021-12-10T03:53:09.222" v="5754" actId="700"/>
          <ac:spMkLst>
            <pc:docMk/>
            <pc:sldMk cId="1754069311" sldId="539"/>
            <ac:spMk id="3" creationId="{00000000-0000-0000-0000-000000000000}"/>
          </ac:spMkLst>
        </pc:spChg>
        <pc:spChg chg="mod ord">
          <ac:chgData name="Mariah Helgeson" userId="51b1bd1c-374c-4333-91a8-ada6f1cc33a2" providerId="ADAL" clId="{397AF138-E43C-8547-AA96-F5D5254651BA}" dt="2021-12-10T03:53:09.222" v="5754" actId="700"/>
          <ac:spMkLst>
            <pc:docMk/>
            <pc:sldMk cId="1754069311" sldId="539"/>
            <ac:spMk id="4" creationId="{00000000-0000-0000-0000-000000000000}"/>
          </ac:spMkLst>
        </pc:spChg>
        <pc:spChg chg="add mod">
          <ac:chgData name="Mariah Helgeson" userId="51b1bd1c-374c-4333-91a8-ada6f1cc33a2" providerId="ADAL" clId="{397AF138-E43C-8547-AA96-F5D5254651BA}" dt="2021-12-10T03:54:42.613" v="5841"/>
          <ac:spMkLst>
            <pc:docMk/>
            <pc:sldMk cId="1754069311" sldId="539"/>
            <ac:spMk id="5" creationId="{8196EA9E-95E2-424B-B20E-8C465D18D5F7}"/>
          </ac:spMkLst>
        </pc:spChg>
        <pc:spChg chg="mod ord">
          <ac:chgData name="Mariah Helgeson" userId="51b1bd1c-374c-4333-91a8-ada6f1cc33a2" providerId="ADAL" clId="{397AF138-E43C-8547-AA96-F5D5254651BA}" dt="2021-12-10T03:53:09.222" v="5754" actId="700"/>
          <ac:spMkLst>
            <pc:docMk/>
            <pc:sldMk cId="1754069311" sldId="539"/>
            <ac:spMk id="9" creationId="{310817A4-40B5-4DE9-9690-FE291A4714E7}"/>
          </ac:spMkLst>
        </pc:spChg>
      </pc:sldChg>
      <pc:sldChg chg="addSp modSp add mod">
        <pc:chgData name="Mariah Helgeson" userId="51b1bd1c-374c-4333-91a8-ada6f1cc33a2" providerId="ADAL" clId="{397AF138-E43C-8547-AA96-F5D5254651BA}" dt="2021-12-10T03:54:44.262" v="5842"/>
        <pc:sldMkLst>
          <pc:docMk/>
          <pc:sldMk cId="2134887608" sldId="540"/>
        </pc:sldMkLst>
        <pc:spChg chg="mod">
          <ac:chgData name="Mariah Helgeson" userId="51b1bd1c-374c-4333-91a8-ada6f1cc33a2" providerId="ADAL" clId="{397AF138-E43C-8547-AA96-F5D5254651BA}" dt="2021-12-10T03:53:03.031" v="5752" actId="20577"/>
          <ac:spMkLst>
            <pc:docMk/>
            <pc:sldMk cId="2134887608" sldId="540"/>
            <ac:spMk id="2" creationId="{00000000-0000-0000-0000-000000000000}"/>
          </ac:spMkLst>
        </pc:spChg>
        <pc:spChg chg="add mod">
          <ac:chgData name="Mariah Helgeson" userId="51b1bd1c-374c-4333-91a8-ada6f1cc33a2" providerId="ADAL" clId="{397AF138-E43C-8547-AA96-F5D5254651BA}" dt="2021-12-10T03:54:44.262" v="5842"/>
          <ac:spMkLst>
            <pc:docMk/>
            <pc:sldMk cId="2134887608" sldId="540"/>
            <ac:spMk id="6" creationId="{B288B2A6-D4AC-6A48-9FAC-67CB015CDE67}"/>
          </ac:spMkLst>
        </pc:spChg>
      </pc:sldChg>
      <pc:sldChg chg="addSp modSp add">
        <pc:chgData name="Mariah Helgeson" userId="51b1bd1c-374c-4333-91a8-ada6f1cc33a2" providerId="ADAL" clId="{397AF138-E43C-8547-AA96-F5D5254651BA}" dt="2021-12-10T03:54:45.575" v="5843"/>
        <pc:sldMkLst>
          <pc:docMk/>
          <pc:sldMk cId="1912495121" sldId="541"/>
        </pc:sldMkLst>
        <pc:spChg chg="mod">
          <ac:chgData name="Mariah Helgeson" userId="51b1bd1c-374c-4333-91a8-ada6f1cc33a2" providerId="ADAL" clId="{397AF138-E43C-8547-AA96-F5D5254651BA}" dt="2021-12-10T03:53:20.363" v="5755"/>
          <ac:spMkLst>
            <pc:docMk/>
            <pc:sldMk cId="1912495121" sldId="541"/>
            <ac:spMk id="2" creationId="{00000000-0000-0000-0000-000000000000}"/>
          </ac:spMkLst>
        </pc:spChg>
        <pc:spChg chg="add mod">
          <ac:chgData name="Mariah Helgeson" userId="51b1bd1c-374c-4333-91a8-ada6f1cc33a2" providerId="ADAL" clId="{397AF138-E43C-8547-AA96-F5D5254651BA}" dt="2021-12-10T03:54:45.575" v="5843"/>
          <ac:spMkLst>
            <pc:docMk/>
            <pc:sldMk cId="1912495121" sldId="541"/>
            <ac:spMk id="6" creationId="{B179EEDE-D1EB-CF40-8AD4-01DD655E049D}"/>
          </ac:spMkLst>
        </pc:spChg>
      </pc:sldChg>
      <pc:sldChg chg="addSp modSp add">
        <pc:chgData name="Mariah Helgeson" userId="51b1bd1c-374c-4333-91a8-ada6f1cc33a2" providerId="ADAL" clId="{397AF138-E43C-8547-AA96-F5D5254651BA}" dt="2021-12-10T03:54:47.338" v="5844"/>
        <pc:sldMkLst>
          <pc:docMk/>
          <pc:sldMk cId="109386563" sldId="542"/>
        </pc:sldMkLst>
        <pc:spChg chg="mod">
          <ac:chgData name="Mariah Helgeson" userId="51b1bd1c-374c-4333-91a8-ada6f1cc33a2" providerId="ADAL" clId="{397AF138-E43C-8547-AA96-F5D5254651BA}" dt="2021-12-10T03:53:23.589" v="5756"/>
          <ac:spMkLst>
            <pc:docMk/>
            <pc:sldMk cId="109386563" sldId="542"/>
            <ac:spMk id="2" creationId="{00000000-0000-0000-0000-000000000000}"/>
          </ac:spMkLst>
        </pc:spChg>
        <pc:spChg chg="add mod">
          <ac:chgData name="Mariah Helgeson" userId="51b1bd1c-374c-4333-91a8-ada6f1cc33a2" providerId="ADAL" clId="{397AF138-E43C-8547-AA96-F5D5254651BA}" dt="2021-12-10T03:54:47.338" v="5844"/>
          <ac:spMkLst>
            <pc:docMk/>
            <pc:sldMk cId="109386563" sldId="542"/>
            <ac:spMk id="5" creationId="{2ED9994D-10D9-2D41-B727-61205208C4B8}"/>
          </ac:spMkLst>
        </pc:spChg>
      </pc:sldChg>
      <pc:sldChg chg="addSp modSp add mod">
        <pc:chgData name="Mariah Helgeson" userId="51b1bd1c-374c-4333-91a8-ada6f1cc33a2" providerId="ADAL" clId="{397AF138-E43C-8547-AA96-F5D5254651BA}" dt="2021-12-10T03:54:48.513" v="5845"/>
        <pc:sldMkLst>
          <pc:docMk/>
          <pc:sldMk cId="213962509" sldId="543"/>
        </pc:sldMkLst>
        <pc:spChg chg="mod">
          <ac:chgData name="Mariah Helgeson" userId="51b1bd1c-374c-4333-91a8-ada6f1cc33a2" providerId="ADAL" clId="{397AF138-E43C-8547-AA96-F5D5254651BA}" dt="2021-12-10T03:53:26.426" v="5757"/>
          <ac:spMkLst>
            <pc:docMk/>
            <pc:sldMk cId="213962509" sldId="543"/>
            <ac:spMk id="2" creationId="{00000000-0000-0000-0000-000000000000}"/>
          </ac:spMkLst>
        </pc:spChg>
        <pc:spChg chg="mod">
          <ac:chgData name="Mariah Helgeson" userId="51b1bd1c-374c-4333-91a8-ada6f1cc33a2" providerId="ADAL" clId="{397AF138-E43C-8547-AA96-F5D5254651BA}" dt="2021-12-10T03:53:37.570" v="5795" actId="20577"/>
          <ac:spMkLst>
            <pc:docMk/>
            <pc:sldMk cId="213962509" sldId="543"/>
            <ac:spMk id="3" creationId="{00000000-0000-0000-0000-000000000000}"/>
          </ac:spMkLst>
        </pc:spChg>
        <pc:spChg chg="add mod">
          <ac:chgData name="Mariah Helgeson" userId="51b1bd1c-374c-4333-91a8-ada6f1cc33a2" providerId="ADAL" clId="{397AF138-E43C-8547-AA96-F5D5254651BA}" dt="2021-12-10T03:54:48.513" v="5845"/>
          <ac:spMkLst>
            <pc:docMk/>
            <pc:sldMk cId="213962509" sldId="543"/>
            <ac:spMk id="5" creationId="{CCD39B3B-21CC-8547-8CE8-D7727E59A3CF}"/>
          </ac:spMkLst>
        </pc:spChg>
      </pc:sldChg>
      <pc:sldChg chg="addSp modSp add mod">
        <pc:chgData name="Mariah Helgeson" userId="51b1bd1c-374c-4333-91a8-ada6f1cc33a2" providerId="ADAL" clId="{397AF138-E43C-8547-AA96-F5D5254651BA}" dt="2021-12-10T03:54:50.069" v="5846"/>
        <pc:sldMkLst>
          <pc:docMk/>
          <pc:sldMk cId="1180263685" sldId="544"/>
        </pc:sldMkLst>
        <pc:spChg chg="mod">
          <ac:chgData name="Mariah Helgeson" userId="51b1bd1c-374c-4333-91a8-ada6f1cc33a2" providerId="ADAL" clId="{397AF138-E43C-8547-AA96-F5D5254651BA}" dt="2021-12-10T03:53:48.083" v="5812" actId="113"/>
          <ac:spMkLst>
            <pc:docMk/>
            <pc:sldMk cId="1180263685" sldId="544"/>
            <ac:spMk id="2" creationId="{00000000-0000-0000-0000-000000000000}"/>
          </ac:spMkLst>
        </pc:spChg>
        <pc:spChg chg="mod">
          <ac:chgData name="Mariah Helgeson" userId="51b1bd1c-374c-4333-91a8-ada6f1cc33a2" providerId="ADAL" clId="{397AF138-E43C-8547-AA96-F5D5254651BA}" dt="2021-12-10T03:53:55.915" v="5830" actId="113"/>
          <ac:spMkLst>
            <pc:docMk/>
            <pc:sldMk cId="1180263685" sldId="544"/>
            <ac:spMk id="3" creationId="{00000000-0000-0000-0000-000000000000}"/>
          </ac:spMkLst>
        </pc:spChg>
        <pc:spChg chg="add mod">
          <ac:chgData name="Mariah Helgeson" userId="51b1bd1c-374c-4333-91a8-ada6f1cc33a2" providerId="ADAL" clId="{397AF138-E43C-8547-AA96-F5D5254651BA}" dt="2021-12-10T03:54:50.069" v="5846"/>
          <ac:spMkLst>
            <pc:docMk/>
            <pc:sldMk cId="1180263685" sldId="544"/>
            <ac:spMk id="6" creationId="{B0B9FACE-3C88-F847-B8FF-80BBFE02FD37}"/>
          </ac:spMkLst>
        </pc:spChg>
      </pc:sldChg>
      <pc:sldChg chg="addSp modSp add">
        <pc:chgData name="Mariah Helgeson" userId="51b1bd1c-374c-4333-91a8-ada6f1cc33a2" providerId="ADAL" clId="{397AF138-E43C-8547-AA96-F5D5254651BA}" dt="2021-12-10T03:54:51.882" v="5847"/>
        <pc:sldMkLst>
          <pc:docMk/>
          <pc:sldMk cId="1182410287" sldId="545"/>
        </pc:sldMkLst>
        <pc:spChg chg="mod">
          <ac:chgData name="Mariah Helgeson" userId="51b1bd1c-374c-4333-91a8-ada6f1cc33a2" providerId="ADAL" clId="{397AF138-E43C-8547-AA96-F5D5254651BA}" dt="2021-12-10T03:54:02.431" v="5831"/>
          <ac:spMkLst>
            <pc:docMk/>
            <pc:sldMk cId="1182410287" sldId="545"/>
            <ac:spMk id="2" creationId="{00000000-0000-0000-0000-000000000000}"/>
          </ac:spMkLst>
        </pc:spChg>
        <pc:spChg chg="add mod">
          <ac:chgData name="Mariah Helgeson" userId="51b1bd1c-374c-4333-91a8-ada6f1cc33a2" providerId="ADAL" clId="{397AF138-E43C-8547-AA96-F5D5254651BA}" dt="2021-12-10T03:54:51.882" v="5847"/>
          <ac:spMkLst>
            <pc:docMk/>
            <pc:sldMk cId="1182410287" sldId="545"/>
            <ac:spMk id="6" creationId="{D2A57B54-C942-0345-A1ED-431B59159A75}"/>
          </ac:spMkLst>
        </pc:spChg>
      </pc:sldChg>
      <pc:sldChg chg="addSp modSp add">
        <pc:chgData name="Mariah Helgeson" userId="51b1bd1c-374c-4333-91a8-ada6f1cc33a2" providerId="ADAL" clId="{397AF138-E43C-8547-AA96-F5D5254651BA}" dt="2021-12-10T03:54:53.609" v="5848"/>
        <pc:sldMkLst>
          <pc:docMk/>
          <pc:sldMk cId="1781780912" sldId="546"/>
        </pc:sldMkLst>
        <pc:spChg chg="mod">
          <ac:chgData name="Mariah Helgeson" userId="51b1bd1c-374c-4333-91a8-ada6f1cc33a2" providerId="ADAL" clId="{397AF138-E43C-8547-AA96-F5D5254651BA}" dt="2021-12-10T03:54:05.176" v="5832"/>
          <ac:spMkLst>
            <pc:docMk/>
            <pc:sldMk cId="1781780912" sldId="546"/>
            <ac:spMk id="2" creationId="{00000000-0000-0000-0000-000000000000}"/>
          </ac:spMkLst>
        </pc:spChg>
        <pc:spChg chg="add mod">
          <ac:chgData name="Mariah Helgeson" userId="51b1bd1c-374c-4333-91a8-ada6f1cc33a2" providerId="ADAL" clId="{397AF138-E43C-8547-AA96-F5D5254651BA}" dt="2021-12-10T03:54:53.609" v="5848"/>
          <ac:spMkLst>
            <pc:docMk/>
            <pc:sldMk cId="1781780912" sldId="546"/>
            <ac:spMk id="6" creationId="{4048CE10-65E3-B947-A37A-7F8471192176}"/>
          </ac:spMkLst>
        </pc:spChg>
      </pc:sldChg>
      <pc:sldChg chg="addSp modSp add">
        <pc:chgData name="Mariah Helgeson" userId="51b1bd1c-374c-4333-91a8-ada6f1cc33a2" providerId="ADAL" clId="{397AF138-E43C-8547-AA96-F5D5254651BA}" dt="2021-12-10T03:54:54.943" v="5849"/>
        <pc:sldMkLst>
          <pc:docMk/>
          <pc:sldMk cId="258113648" sldId="547"/>
        </pc:sldMkLst>
        <pc:spChg chg="mod">
          <ac:chgData name="Mariah Helgeson" userId="51b1bd1c-374c-4333-91a8-ada6f1cc33a2" providerId="ADAL" clId="{397AF138-E43C-8547-AA96-F5D5254651BA}" dt="2021-12-10T03:54:08.593" v="5833"/>
          <ac:spMkLst>
            <pc:docMk/>
            <pc:sldMk cId="258113648" sldId="547"/>
            <ac:spMk id="2" creationId="{00000000-0000-0000-0000-000000000000}"/>
          </ac:spMkLst>
        </pc:spChg>
        <pc:spChg chg="add mod">
          <ac:chgData name="Mariah Helgeson" userId="51b1bd1c-374c-4333-91a8-ada6f1cc33a2" providerId="ADAL" clId="{397AF138-E43C-8547-AA96-F5D5254651BA}" dt="2021-12-10T03:54:54.943" v="5849"/>
          <ac:spMkLst>
            <pc:docMk/>
            <pc:sldMk cId="258113648" sldId="547"/>
            <ac:spMk id="6" creationId="{FCA90467-51CA-6540-B6E4-4A86D749AE76}"/>
          </ac:spMkLst>
        </pc:spChg>
      </pc:sldChg>
      <pc:sldChg chg="addSp modSp add">
        <pc:chgData name="Mariah Helgeson" userId="51b1bd1c-374c-4333-91a8-ada6f1cc33a2" providerId="ADAL" clId="{397AF138-E43C-8547-AA96-F5D5254651BA}" dt="2021-12-10T03:54:56.746" v="5850"/>
        <pc:sldMkLst>
          <pc:docMk/>
          <pc:sldMk cId="746215746" sldId="548"/>
        </pc:sldMkLst>
        <pc:spChg chg="mod">
          <ac:chgData name="Mariah Helgeson" userId="51b1bd1c-374c-4333-91a8-ada6f1cc33a2" providerId="ADAL" clId="{397AF138-E43C-8547-AA96-F5D5254651BA}" dt="2021-12-10T03:54:11.234" v="5834"/>
          <ac:spMkLst>
            <pc:docMk/>
            <pc:sldMk cId="746215746" sldId="548"/>
            <ac:spMk id="2" creationId="{00000000-0000-0000-0000-000000000000}"/>
          </ac:spMkLst>
        </pc:spChg>
        <pc:spChg chg="add mod">
          <ac:chgData name="Mariah Helgeson" userId="51b1bd1c-374c-4333-91a8-ada6f1cc33a2" providerId="ADAL" clId="{397AF138-E43C-8547-AA96-F5D5254651BA}" dt="2021-12-10T03:54:56.746" v="5850"/>
          <ac:spMkLst>
            <pc:docMk/>
            <pc:sldMk cId="746215746" sldId="548"/>
            <ac:spMk id="6" creationId="{32B93C13-C0AE-5F4C-96A3-E6E8000443E8}"/>
          </ac:spMkLst>
        </pc:spChg>
      </pc:sldChg>
      <pc:sldChg chg="addSp modSp add">
        <pc:chgData name="Mariah Helgeson" userId="51b1bd1c-374c-4333-91a8-ada6f1cc33a2" providerId="ADAL" clId="{397AF138-E43C-8547-AA96-F5D5254651BA}" dt="2021-12-10T03:54:57.879" v="5851"/>
        <pc:sldMkLst>
          <pc:docMk/>
          <pc:sldMk cId="1517074258" sldId="549"/>
        </pc:sldMkLst>
        <pc:spChg chg="mod">
          <ac:chgData name="Mariah Helgeson" userId="51b1bd1c-374c-4333-91a8-ada6f1cc33a2" providerId="ADAL" clId="{397AF138-E43C-8547-AA96-F5D5254651BA}" dt="2021-12-10T03:54:14.107" v="5835"/>
          <ac:spMkLst>
            <pc:docMk/>
            <pc:sldMk cId="1517074258" sldId="549"/>
            <ac:spMk id="2" creationId="{00000000-0000-0000-0000-000000000000}"/>
          </ac:spMkLst>
        </pc:spChg>
        <pc:spChg chg="add mod">
          <ac:chgData name="Mariah Helgeson" userId="51b1bd1c-374c-4333-91a8-ada6f1cc33a2" providerId="ADAL" clId="{397AF138-E43C-8547-AA96-F5D5254651BA}" dt="2021-12-10T03:54:57.879" v="5851"/>
          <ac:spMkLst>
            <pc:docMk/>
            <pc:sldMk cId="1517074258" sldId="549"/>
            <ac:spMk id="6" creationId="{425B64F7-0C87-F944-B9FF-1067E2A01174}"/>
          </ac:spMkLst>
        </pc:spChg>
      </pc:sldChg>
      <pc:sldChg chg="delSp modSp add mod">
        <pc:chgData name="Mariah Helgeson" userId="51b1bd1c-374c-4333-91a8-ada6f1cc33a2" providerId="ADAL" clId="{397AF138-E43C-8547-AA96-F5D5254651BA}" dt="2021-12-10T03:57:38.126" v="5973" actId="20577"/>
        <pc:sldMkLst>
          <pc:docMk/>
          <pc:sldMk cId="1507517715" sldId="550"/>
        </pc:sldMkLst>
        <pc:spChg chg="del">
          <ac:chgData name="Mariah Helgeson" userId="51b1bd1c-374c-4333-91a8-ada6f1cc33a2" providerId="ADAL" clId="{397AF138-E43C-8547-AA96-F5D5254651BA}" dt="2021-12-10T03:56:45.997" v="5941" actId="478"/>
          <ac:spMkLst>
            <pc:docMk/>
            <pc:sldMk cId="1507517715" sldId="550"/>
            <ac:spMk id="3" creationId="{18EB4EAD-D97A-4206-A1D3-E0CDABB964AF}"/>
          </ac:spMkLst>
        </pc:spChg>
        <pc:spChg chg="mod">
          <ac:chgData name="Mariah Helgeson" userId="51b1bd1c-374c-4333-91a8-ada6f1cc33a2" providerId="ADAL" clId="{397AF138-E43C-8547-AA96-F5D5254651BA}" dt="2021-12-10T03:55:52.970" v="5882" actId="20577"/>
          <ac:spMkLst>
            <pc:docMk/>
            <pc:sldMk cId="1507517715" sldId="550"/>
            <ac:spMk id="8" creationId="{FAB3F782-B164-400D-9723-AD2C0B4EC186}"/>
          </ac:spMkLst>
        </pc:spChg>
        <pc:spChg chg="mod">
          <ac:chgData name="Mariah Helgeson" userId="51b1bd1c-374c-4333-91a8-ada6f1cc33a2" providerId="ADAL" clId="{397AF138-E43C-8547-AA96-F5D5254651BA}" dt="2021-12-10T03:57:38.126" v="5973" actId="20577"/>
          <ac:spMkLst>
            <pc:docMk/>
            <pc:sldMk cId="1507517715" sldId="550"/>
            <ac:spMk id="9" creationId="{E1474EF5-3416-4360-9523-F2D0972CC2A8}"/>
          </ac:spMkLst>
        </pc:spChg>
      </pc:sldChg>
      <pc:sldChg chg="addSp modSp add mod">
        <pc:chgData name="Mariah Helgeson" userId="51b1bd1c-374c-4333-91a8-ada6f1cc33a2" providerId="ADAL" clId="{397AF138-E43C-8547-AA96-F5D5254651BA}" dt="2021-12-10T06:47:18.333" v="6317"/>
        <pc:sldMkLst>
          <pc:docMk/>
          <pc:sldMk cId="1615834569" sldId="551"/>
        </pc:sldMkLst>
        <pc:spChg chg="mod">
          <ac:chgData name="Mariah Helgeson" userId="51b1bd1c-374c-4333-91a8-ada6f1cc33a2" providerId="ADAL" clId="{397AF138-E43C-8547-AA96-F5D5254651BA}" dt="2021-12-10T04:21:53.064" v="6001" actId="20577"/>
          <ac:spMkLst>
            <pc:docMk/>
            <pc:sldMk cId="1615834569" sldId="551"/>
            <ac:spMk id="2" creationId="{00000000-0000-0000-0000-000000000000}"/>
          </ac:spMkLst>
        </pc:spChg>
        <pc:spChg chg="add mod">
          <ac:chgData name="Mariah Helgeson" userId="51b1bd1c-374c-4333-91a8-ada6f1cc33a2" providerId="ADAL" clId="{397AF138-E43C-8547-AA96-F5D5254651BA}" dt="2021-12-10T06:47:18.333" v="6317"/>
          <ac:spMkLst>
            <pc:docMk/>
            <pc:sldMk cId="1615834569" sldId="551"/>
            <ac:spMk id="5" creationId="{741659E6-3E5B-AC4A-8509-FC635AA903D5}"/>
          </ac:spMkLst>
        </pc:spChg>
        <pc:spChg chg="add mod">
          <ac:chgData name="Mariah Helgeson" userId="51b1bd1c-374c-4333-91a8-ada6f1cc33a2" providerId="ADAL" clId="{397AF138-E43C-8547-AA96-F5D5254651BA}" dt="2021-12-10T06:47:18.333" v="6317"/>
          <ac:spMkLst>
            <pc:docMk/>
            <pc:sldMk cId="1615834569" sldId="551"/>
            <ac:spMk id="6" creationId="{29AE5D3C-85D5-D040-96E4-8B746E0A2416}"/>
          </ac:spMkLst>
        </pc:spChg>
        <pc:spChg chg="add mod">
          <ac:chgData name="Mariah Helgeson" userId="51b1bd1c-374c-4333-91a8-ada6f1cc33a2" providerId="ADAL" clId="{397AF138-E43C-8547-AA96-F5D5254651BA}" dt="2021-12-10T06:47:18.333" v="6317"/>
          <ac:spMkLst>
            <pc:docMk/>
            <pc:sldMk cId="1615834569" sldId="551"/>
            <ac:spMk id="7" creationId="{B7FC733F-651D-B34E-B4FF-1B18DA00F144}"/>
          </ac:spMkLst>
        </pc:spChg>
      </pc:sldChg>
      <pc:sldChg chg="addSp delSp modSp add mod ord modAnim">
        <pc:chgData name="Mariah Helgeson" userId="51b1bd1c-374c-4333-91a8-ada6f1cc33a2" providerId="ADAL" clId="{397AF138-E43C-8547-AA96-F5D5254651BA}" dt="2021-12-10T04:25:34.122" v="6045" actId="14100"/>
        <pc:sldMkLst>
          <pc:docMk/>
          <pc:sldMk cId="5747722" sldId="552"/>
        </pc:sldMkLst>
        <pc:spChg chg="add del mod">
          <ac:chgData name="Mariah Helgeson" userId="51b1bd1c-374c-4333-91a8-ada6f1cc33a2" providerId="ADAL" clId="{397AF138-E43C-8547-AA96-F5D5254651BA}" dt="2021-12-10T04:25:19.155" v="6042" actId="478"/>
          <ac:spMkLst>
            <pc:docMk/>
            <pc:sldMk cId="5747722" sldId="552"/>
            <ac:spMk id="2" creationId="{74526699-B54E-724D-99B7-79E34B7B272F}"/>
          </ac:spMkLst>
        </pc:spChg>
        <pc:spChg chg="del">
          <ac:chgData name="Mariah Helgeson" userId="51b1bd1c-374c-4333-91a8-ada6f1cc33a2" providerId="ADAL" clId="{397AF138-E43C-8547-AA96-F5D5254651BA}" dt="2021-12-10T04:25:17.350" v="6041" actId="478"/>
          <ac:spMkLst>
            <pc:docMk/>
            <pc:sldMk cId="5747722" sldId="552"/>
            <ac:spMk id="3" creationId="{E8820070-1FA9-48FB-AF9D-B74D2DC6250B}"/>
          </ac:spMkLst>
        </pc:spChg>
        <pc:spChg chg="mod">
          <ac:chgData name="Mariah Helgeson" userId="51b1bd1c-374c-4333-91a8-ada6f1cc33a2" providerId="ADAL" clId="{397AF138-E43C-8547-AA96-F5D5254651BA}" dt="2021-12-10T04:24:19.606" v="6029" actId="20577"/>
          <ac:spMkLst>
            <pc:docMk/>
            <pc:sldMk cId="5747722" sldId="552"/>
            <ac:spMk id="4" creationId="{A49F4659-0288-184B-AE6B-F70C78CB478C}"/>
          </ac:spMkLst>
        </pc:spChg>
        <pc:spChg chg="add mod">
          <ac:chgData name="Mariah Helgeson" userId="51b1bd1c-374c-4333-91a8-ada6f1cc33a2" providerId="ADAL" clId="{397AF138-E43C-8547-AA96-F5D5254651BA}" dt="2021-12-10T04:24:53.030" v="6039"/>
          <ac:spMkLst>
            <pc:docMk/>
            <pc:sldMk cId="5747722" sldId="552"/>
            <ac:spMk id="6" creationId="{B6F17621-C201-5443-9DF3-1F3303EE5877}"/>
          </ac:spMkLst>
        </pc:spChg>
        <pc:spChg chg="del">
          <ac:chgData name="Mariah Helgeson" userId="51b1bd1c-374c-4333-91a8-ada6f1cc33a2" providerId="ADAL" clId="{397AF138-E43C-8547-AA96-F5D5254651BA}" dt="2021-12-10T04:24:29.573" v="6032" actId="478"/>
          <ac:spMkLst>
            <pc:docMk/>
            <pc:sldMk cId="5747722" sldId="552"/>
            <ac:spMk id="8" creationId="{B9A163F8-0A16-F84D-B719-BF2D672AE1EF}"/>
          </ac:spMkLst>
        </pc:spChg>
        <pc:spChg chg="del mod">
          <ac:chgData name="Mariah Helgeson" userId="51b1bd1c-374c-4333-91a8-ada6f1cc33a2" providerId="ADAL" clId="{397AF138-E43C-8547-AA96-F5D5254651BA}" dt="2021-12-10T04:24:52.686" v="6038" actId="478"/>
          <ac:spMkLst>
            <pc:docMk/>
            <pc:sldMk cId="5747722" sldId="552"/>
            <ac:spMk id="9" creationId="{AAA8ECFE-AFAF-DC4A-8EDE-FC614999461B}"/>
          </ac:spMkLst>
        </pc:spChg>
        <pc:picChg chg="add mod">
          <ac:chgData name="Mariah Helgeson" userId="51b1bd1c-374c-4333-91a8-ada6f1cc33a2" providerId="ADAL" clId="{397AF138-E43C-8547-AA96-F5D5254651BA}" dt="2021-12-10T04:25:34.122" v="6045" actId="14100"/>
          <ac:picMkLst>
            <pc:docMk/>
            <pc:sldMk cId="5747722" sldId="552"/>
            <ac:picMk id="5" creationId="{0B3DF874-4339-9243-B216-427324A09521}"/>
          </ac:picMkLst>
        </pc:picChg>
      </pc:sldChg>
      <pc:sldChg chg="addSp delSp modSp add del mod ord modAnim">
        <pc:chgData name="Mariah Helgeson" userId="51b1bd1c-374c-4333-91a8-ada6f1cc33a2" providerId="ADAL" clId="{397AF138-E43C-8547-AA96-F5D5254651BA}" dt="2021-12-10T05:42:31.240" v="6316" actId="2696"/>
        <pc:sldMkLst>
          <pc:docMk/>
          <pc:sldMk cId="2149285017" sldId="553"/>
        </pc:sldMkLst>
        <pc:spChg chg="add del mod">
          <ac:chgData name="Mariah Helgeson" userId="51b1bd1c-374c-4333-91a8-ada6f1cc33a2" providerId="ADAL" clId="{397AF138-E43C-8547-AA96-F5D5254651BA}" dt="2021-12-10T04:26:47.422" v="6048" actId="478"/>
          <ac:spMkLst>
            <pc:docMk/>
            <pc:sldMk cId="2149285017" sldId="553"/>
            <ac:spMk id="5" creationId="{C941D353-2A1C-6442-9BDC-702359F6DF99}"/>
          </ac:spMkLst>
        </pc:spChg>
        <pc:spChg chg="del">
          <ac:chgData name="Mariah Helgeson" userId="51b1bd1c-374c-4333-91a8-ada6f1cc33a2" providerId="ADAL" clId="{397AF138-E43C-8547-AA96-F5D5254651BA}" dt="2021-12-10T04:26:45.019" v="6047" actId="478"/>
          <ac:spMkLst>
            <pc:docMk/>
            <pc:sldMk cId="2149285017" sldId="553"/>
            <ac:spMk id="10" creationId="{02FFDEB5-14E3-4405-A51F-41D76E3DFD1F}"/>
          </ac:spMkLst>
        </pc:spChg>
        <pc:picChg chg="add mod">
          <ac:chgData name="Mariah Helgeson" userId="51b1bd1c-374c-4333-91a8-ada6f1cc33a2" providerId="ADAL" clId="{397AF138-E43C-8547-AA96-F5D5254651BA}" dt="2021-12-10T04:26:58.795" v="6051" actId="14100"/>
          <ac:picMkLst>
            <pc:docMk/>
            <pc:sldMk cId="2149285017" sldId="553"/>
            <ac:picMk id="7" creationId="{FB29CBFC-7896-104B-B059-B31686179756}"/>
          </ac:picMkLst>
        </pc:picChg>
      </pc:sldChg>
      <pc:sldChg chg="addSp modSp add">
        <pc:chgData name="Mariah Helgeson" userId="51b1bd1c-374c-4333-91a8-ada6f1cc33a2" providerId="ADAL" clId="{397AF138-E43C-8547-AA96-F5D5254651BA}" dt="2021-12-10T06:49:32.734" v="6339"/>
        <pc:sldMkLst>
          <pc:docMk/>
          <pc:sldMk cId="1380667349" sldId="554"/>
        </pc:sldMkLst>
        <pc:spChg chg="add mod">
          <ac:chgData name="Mariah Helgeson" userId="51b1bd1c-374c-4333-91a8-ada6f1cc33a2" providerId="ADAL" clId="{397AF138-E43C-8547-AA96-F5D5254651BA}" dt="2021-12-10T06:49:32.734" v="6339"/>
          <ac:spMkLst>
            <pc:docMk/>
            <pc:sldMk cId="1380667349" sldId="554"/>
            <ac:spMk id="5" creationId="{3A2692A6-22DA-224B-9C59-42C172FFC666}"/>
          </ac:spMkLst>
        </pc:spChg>
        <pc:spChg chg="add mod">
          <ac:chgData name="Mariah Helgeson" userId="51b1bd1c-374c-4333-91a8-ada6f1cc33a2" providerId="ADAL" clId="{397AF138-E43C-8547-AA96-F5D5254651BA}" dt="2021-12-10T06:49:32.734" v="6339"/>
          <ac:spMkLst>
            <pc:docMk/>
            <pc:sldMk cId="1380667349" sldId="554"/>
            <ac:spMk id="6" creationId="{C628A804-4F93-2E44-BB98-EC5D42C585EB}"/>
          </ac:spMkLst>
        </pc:spChg>
        <pc:spChg chg="add mod">
          <ac:chgData name="Mariah Helgeson" userId="51b1bd1c-374c-4333-91a8-ada6f1cc33a2" providerId="ADAL" clId="{397AF138-E43C-8547-AA96-F5D5254651BA}" dt="2021-12-10T06:49:32.734" v="6339"/>
          <ac:spMkLst>
            <pc:docMk/>
            <pc:sldMk cId="1380667349" sldId="554"/>
            <ac:spMk id="7" creationId="{1917ECCF-D400-EF40-8C77-A19CA7AABA9C}"/>
          </ac:spMkLst>
        </pc:spChg>
      </pc:sldChg>
      <pc:sldChg chg="addSp modSp add mod">
        <pc:chgData name="Mariah Helgeson" userId="51b1bd1c-374c-4333-91a8-ada6f1cc33a2" providerId="ADAL" clId="{397AF138-E43C-8547-AA96-F5D5254651BA}" dt="2021-12-10T06:49:34.168" v="6340"/>
        <pc:sldMkLst>
          <pc:docMk/>
          <pc:sldMk cId="1315328808" sldId="555"/>
        </pc:sldMkLst>
        <pc:spChg chg="mod">
          <ac:chgData name="Mariah Helgeson" userId="51b1bd1c-374c-4333-91a8-ada6f1cc33a2" providerId="ADAL" clId="{397AF138-E43C-8547-AA96-F5D5254651BA}" dt="2021-12-10T04:32:29.440" v="6074" actId="20577"/>
          <ac:spMkLst>
            <pc:docMk/>
            <pc:sldMk cId="1315328808" sldId="555"/>
            <ac:spMk id="2" creationId="{00000000-0000-0000-0000-000000000000}"/>
          </ac:spMkLst>
        </pc:spChg>
        <pc:spChg chg="add mod">
          <ac:chgData name="Mariah Helgeson" userId="51b1bd1c-374c-4333-91a8-ada6f1cc33a2" providerId="ADAL" clId="{397AF138-E43C-8547-AA96-F5D5254651BA}" dt="2021-12-10T06:49:34.168" v="6340"/>
          <ac:spMkLst>
            <pc:docMk/>
            <pc:sldMk cId="1315328808" sldId="555"/>
            <ac:spMk id="5" creationId="{1825A550-032C-0E4C-A433-A1EBBCE7F05A}"/>
          </ac:spMkLst>
        </pc:spChg>
        <pc:spChg chg="add mod">
          <ac:chgData name="Mariah Helgeson" userId="51b1bd1c-374c-4333-91a8-ada6f1cc33a2" providerId="ADAL" clId="{397AF138-E43C-8547-AA96-F5D5254651BA}" dt="2021-12-10T06:49:34.168" v="6340"/>
          <ac:spMkLst>
            <pc:docMk/>
            <pc:sldMk cId="1315328808" sldId="555"/>
            <ac:spMk id="6" creationId="{50CD2981-33BB-CA47-A7D5-6254E2EFBBC7}"/>
          </ac:spMkLst>
        </pc:spChg>
        <pc:spChg chg="add mod">
          <ac:chgData name="Mariah Helgeson" userId="51b1bd1c-374c-4333-91a8-ada6f1cc33a2" providerId="ADAL" clId="{397AF138-E43C-8547-AA96-F5D5254651BA}" dt="2021-12-10T06:49:34.168" v="6340"/>
          <ac:spMkLst>
            <pc:docMk/>
            <pc:sldMk cId="1315328808" sldId="555"/>
            <ac:spMk id="7" creationId="{FF02A35C-892D-C54A-8C90-CA5A266F27E1}"/>
          </ac:spMkLst>
        </pc:spChg>
      </pc:sldChg>
      <pc:sldChg chg="addSp modSp add mod">
        <pc:chgData name="Mariah Helgeson" userId="51b1bd1c-374c-4333-91a8-ada6f1cc33a2" providerId="ADAL" clId="{397AF138-E43C-8547-AA96-F5D5254651BA}" dt="2021-12-10T06:49:42.219" v="6343" actId="1076"/>
        <pc:sldMkLst>
          <pc:docMk/>
          <pc:sldMk cId="534613838" sldId="556"/>
        </pc:sldMkLst>
        <pc:spChg chg="add mod">
          <ac:chgData name="Mariah Helgeson" userId="51b1bd1c-374c-4333-91a8-ada6f1cc33a2" providerId="ADAL" clId="{397AF138-E43C-8547-AA96-F5D5254651BA}" dt="2021-12-10T06:49:35.800" v="6341"/>
          <ac:spMkLst>
            <pc:docMk/>
            <pc:sldMk cId="534613838" sldId="556"/>
            <ac:spMk id="5" creationId="{852B5F27-1834-C044-9378-3D3CA64B1F5F}"/>
          </ac:spMkLst>
        </pc:spChg>
        <pc:spChg chg="mod">
          <ac:chgData name="Mariah Helgeson" userId="51b1bd1c-374c-4333-91a8-ada6f1cc33a2" providerId="ADAL" clId="{397AF138-E43C-8547-AA96-F5D5254651BA}" dt="2021-12-10T06:49:42.219" v="6343" actId="1076"/>
          <ac:spMkLst>
            <pc:docMk/>
            <pc:sldMk cId="534613838" sldId="556"/>
            <ac:spMk id="6" creationId="{0ED8CB0D-B296-45E7-997F-AE1FC9B73D6A}"/>
          </ac:spMkLst>
        </pc:spChg>
        <pc:spChg chg="add mod">
          <ac:chgData name="Mariah Helgeson" userId="51b1bd1c-374c-4333-91a8-ada6f1cc33a2" providerId="ADAL" clId="{397AF138-E43C-8547-AA96-F5D5254651BA}" dt="2021-12-10T06:49:35.800" v="6341"/>
          <ac:spMkLst>
            <pc:docMk/>
            <pc:sldMk cId="534613838" sldId="556"/>
            <ac:spMk id="7" creationId="{36A169F8-D2E5-EB49-B438-EE242881D5B6}"/>
          </ac:spMkLst>
        </pc:spChg>
        <pc:spChg chg="add mod">
          <ac:chgData name="Mariah Helgeson" userId="51b1bd1c-374c-4333-91a8-ada6f1cc33a2" providerId="ADAL" clId="{397AF138-E43C-8547-AA96-F5D5254651BA}" dt="2021-12-10T06:49:35.800" v="6341"/>
          <ac:spMkLst>
            <pc:docMk/>
            <pc:sldMk cId="534613838" sldId="556"/>
            <ac:spMk id="8" creationId="{078ED3F0-95EA-934B-BC7B-615648FC323E}"/>
          </ac:spMkLst>
        </pc:spChg>
      </pc:sldChg>
      <pc:sldChg chg="addSp modSp add mod">
        <pc:chgData name="Mariah Helgeson" userId="51b1bd1c-374c-4333-91a8-ada6f1cc33a2" providerId="ADAL" clId="{397AF138-E43C-8547-AA96-F5D5254651BA}" dt="2021-12-10T06:49:37.774" v="6342"/>
        <pc:sldMkLst>
          <pc:docMk/>
          <pc:sldMk cId="183196218" sldId="557"/>
        </pc:sldMkLst>
        <pc:spChg chg="add mod">
          <ac:chgData name="Mariah Helgeson" userId="51b1bd1c-374c-4333-91a8-ada6f1cc33a2" providerId="ADAL" clId="{397AF138-E43C-8547-AA96-F5D5254651BA}" dt="2021-12-10T06:49:37.774" v="6342"/>
          <ac:spMkLst>
            <pc:docMk/>
            <pc:sldMk cId="183196218" sldId="557"/>
            <ac:spMk id="5" creationId="{441699ED-4941-874E-B57C-F77BD6BF9FEE}"/>
          </ac:spMkLst>
        </pc:spChg>
        <pc:spChg chg="mod">
          <ac:chgData name="Mariah Helgeson" userId="51b1bd1c-374c-4333-91a8-ada6f1cc33a2" providerId="ADAL" clId="{397AF138-E43C-8547-AA96-F5D5254651BA}" dt="2021-12-10T04:32:44.056" v="6112" actId="20577"/>
          <ac:spMkLst>
            <pc:docMk/>
            <pc:sldMk cId="183196218" sldId="557"/>
            <ac:spMk id="6" creationId="{2DAB5173-7411-4B44-9017-BA094D8B6BBF}"/>
          </ac:spMkLst>
        </pc:spChg>
        <pc:spChg chg="add mod">
          <ac:chgData name="Mariah Helgeson" userId="51b1bd1c-374c-4333-91a8-ada6f1cc33a2" providerId="ADAL" clId="{397AF138-E43C-8547-AA96-F5D5254651BA}" dt="2021-12-10T06:49:37.774" v="6342"/>
          <ac:spMkLst>
            <pc:docMk/>
            <pc:sldMk cId="183196218" sldId="557"/>
            <ac:spMk id="7" creationId="{6893640A-DC85-7041-A353-EB5B27A4622F}"/>
          </ac:spMkLst>
        </pc:spChg>
        <pc:spChg chg="add mod">
          <ac:chgData name="Mariah Helgeson" userId="51b1bd1c-374c-4333-91a8-ada6f1cc33a2" providerId="ADAL" clId="{397AF138-E43C-8547-AA96-F5D5254651BA}" dt="2021-12-10T06:49:37.774" v="6342"/>
          <ac:spMkLst>
            <pc:docMk/>
            <pc:sldMk cId="183196218" sldId="557"/>
            <ac:spMk id="8" creationId="{5577700A-C698-5243-B594-A292CDB08D31}"/>
          </ac:spMkLst>
        </pc:spChg>
      </pc:sldChg>
      <pc:sldChg chg="addSp modSp add">
        <pc:chgData name="Mariah Helgeson" userId="51b1bd1c-374c-4333-91a8-ada6f1cc33a2" providerId="ADAL" clId="{397AF138-E43C-8547-AA96-F5D5254651BA}" dt="2021-12-10T06:49:44.400" v="6344"/>
        <pc:sldMkLst>
          <pc:docMk/>
          <pc:sldMk cId="1634769775" sldId="558"/>
        </pc:sldMkLst>
        <pc:spChg chg="mod">
          <ac:chgData name="Mariah Helgeson" userId="51b1bd1c-374c-4333-91a8-ada6f1cc33a2" providerId="ADAL" clId="{397AF138-E43C-8547-AA96-F5D5254651BA}" dt="2021-12-10T04:32:51.417" v="6113"/>
          <ac:spMkLst>
            <pc:docMk/>
            <pc:sldMk cId="1634769775" sldId="558"/>
            <ac:spMk id="2" creationId="{00000000-0000-0000-0000-000000000000}"/>
          </ac:spMkLst>
        </pc:spChg>
        <pc:spChg chg="add mod">
          <ac:chgData name="Mariah Helgeson" userId="51b1bd1c-374c-4333-91a8-ada6f1cc33a2" providerId="ADAL" clId="{397AF138-E43C-8547-AA96-F5D5254651BA}" dt="2021-12-10T06:49:44.400" v="6344"/>
          <ac:spMkLst>
            <pc:docMk/>
            <pc:sldMk cId="1634769775" sldId="558"/>
            <ac:spMk id="5" creationId="{B2FD6853-1FB8-EC4A-95B1-DB420039A749}"/>
          </ac:spMkLst>
        </pc:spChg>
        <pc:spChg chg="add mod">
          <ac:chgData name="Mariah Helgeson" userId="51b1bd1c-374c-4333-91a8-ada6f1cc33a2" providerId="ADAL" clId="{397AF138-E43C-8547-AA96-F5D5254651BA}" dt="2021-12-10T06:49:44.400" v="6344"/>
          <ac:spMkLst>
            <pc:docMk/>
            <pc:sldMk cId="1634769775" sldId="558"/>
            <ac:spMk id="6" creationId="{5F77DBD7-7E3E-4040-B7F5-B9F853CFF754}"/>
          </ac:spMkLst>
        </pc:spChg>
        <pc:spChg chg="add mod">
          <ac:chgData name="Mariah Helgeson" userId="51b1bd1c-374c-4333-91a8-ada6f1cc33a2" providerId="ADAL" clId="{397AF138-E43C-8547-AA96-F5D5254651BA}" dt="2021-12-10T06:49:44.400" v="6344"/>
          <ac:spMkLst>
            <pc:docMk/>
            <pc:sldMk cId="1634769775" sldId="558"/>
            <ac:spMk id="7" creationId="{9B8BC2AC-FFAC-4F45-8F73-4E837E0CFC40}"/>
          </ac:spMkLst>
        </pc:spChg>
      </pc:sldChg>
      <pc:sldChg chg="addSp modSp add">
        <pc:chgData name="Mariah Helgeson" userId="51b1bd1c-374c-4333-91a8-ada6f1cc33a2" providerId="ADAL" clId="{397AF138-E43C-8547-AA96-F5D5254651BA}" dt="2021-12-10T06:49:46.033" v="6345"/>
        <pc:sldMkLst>
          <pc:docMk/>
          <pc:sldMk cId="669828707" sldId="559"/>
        </pc:sldMkLst>
        <pc:spChg chg="mod">
          <ac:chgData name="Mariah Helgeson" userId="51b1bd1c-374c-4333-91a8-ada6f1cc33a2" providerId="ADAL" clId="{397AF138-E43C-8547-AA96-F5D5254651BA}" dt="2021-12-10T04:32:55.666" v="6114"/>
          <ac:spMkLst>
            <pc:docMk/>
            <pc:sldMk cId="669828707" sldId="559"/>
            <ac:spMk id="2" creationId="{00000000-0000-0000-0000-000000000000}"/>
          </ac:spMkLst>
        </pc:spChg>
        <pc:spChg chg="add mod">
          <ac:chgData name="Mariah Helgeson" userId="51b1bd1c-374c-4333-91a8-ada6f1cc33a2" providerId="ADAL" clId="{397AF138-E43C-8547-AA96-F5D5254651BA}" dt="2021-12-10T06:49:46.033" v="6345"/>
          <ac:spMkLst>
            <pc:docMk/>
            <pc:sldMk cId="669828707" sldId="559"/>
            <ac:spMk id="5" creationId="{0DF22197-6074-A644-879E-350D94F93A7B}"/>
          </ac:spMkLst>
        </pc:spChg>
        <pc:spChg chg="add mod">
          <ac:chgData name="Mariah Helgeson" userId="51b1bd1c-374c-4333-91a8-ada6f1cc33a2" providerId="ADAL" clId="{397AF138-E43C-8547-AA96-F5D5254651BA}" dt="2021-12-10T06:49:46.033" v="6345"/>
          <ac:spMkLst>
            <pc:docMk/>
            <pc:sldMk cId="669828707" sldId="559"/>
            <ac:spMk id="6" creationId="{4049A91E-1F65-E743-B9FF-5288AD97667E}"/>
          </ac:spMkLst>
        </pc:spChg>
        <pc:spChg chg="add mod">
          <ac:chgData name="Mariah Helgeson" userId="51b1bd1c-374c-4333-91a8-ada6f1cc33a2" providerId="ADAL" clId="{397AF138-E43C-8547-AA96-F5D5254651BA}" dt="2021-12-10T06:49:46.033" v="6345"/>
          <ac:spMkLst>
            <pc:docMk/>
            <pc:sldMk cId="669828707" sldId="559"/>
            <ac:spMk id="7" creationId="{740D4AC3-F0AB-D24E-9A52-F62BFA509D4E}"/>
          </ac:spMkLst>
        </pc:spChg>
      </pc:sldChg>
      <pc:sldChg chg="addSp modSp add">
        <pc:chgData name="Mariah Helgeson" userId="51b1bd1c-374c-4333-91a8-ada6f1cc33a2" providerId="ADAL" clId="{397AF138-E43C-8547-AA96-F5D5254651BA}" dt="2021-12-10T06:48:08.937" v="6321"/>
        <pc:sldMkLst>
          <pc:docMk/>
          <pc:sldMk cId="0" sldId="782"/>
        </pc:sldMkLst>
        <pc:spChg chg="add mod">
          <ac:chgData name="Mariah Helgeson" userId="51b1bd1c-374c-4333-91a8-ada6f1cc33a2" providerId="ADAL" clId="{397AF138-E43C-8547-AA96-F5D5254651BA}" dt="2021-12-10T06:48:08.937" v="6321"/>
          <ac:spMkLst>
            <pc:docMk/>
            <pc:sldMk cId="0" sldId="782"/>
            <ac:spMk id="5" creationId="{933F3983-E455-BD40-8387-026E7D0035B6}"/>
          </ac:spMkLst>
        </pc:spChg>
        <pc:spChg chg="add mod">
          <ac:chgData name="Mariah Helgeson" userId="51b1bd1c-374c-4333-91a8-ada6f1cc33a2" providerId="ADAL" clId="{397AF138-E43C-8547-AA96-F5D5254651BA}" dt="2021-12-10T06:48:08.937" v="6321"/>
          <ac:spMkLst>
            <pc:docMk/>
            <pc:sldMk cId="0" sldId="782"/>
            <ac:spMk id="6" creationId="{D7CED7A9-9062-2A49-9CFC-76A4D4E4D43A}"/>
          </ac:spMkLst>
        </pc:spChg>
      </pc:sldChg>
      <pc:sldChg chg="addSp modSp add">
        <pc:chgData name="Mariah Helgeson" userId="51b1bd1c-374c-4333-91a8-ada6f1cc33a2" providerId="ADAL" clId="{397AF138-E43C-8547-AA96-F5D5254651BA}" dt="2021-12-10T06:48:10.599" v="6322"/>
        <pc:sldMkLst>
          <pc:docMk/>
          <pc:sldMk cId="0" sldId="783"/>
        </pc:sldMkLst>
        <pc:spChg chg="add mod">
          <ac:chgData name="Mariah Helgeson" userId="51b1bd1c-374c-4333-91a8-ada6f1cc33a2" providerId="ADAL" clId="{397AF138-E43C-8547-AA96-F5D5254651BA}" dt="2021-12-10T06:48:10.599" v="6322"/>
          <ac:spMkLst>
            <pc:docMk/>
            <pc:sldMk cId="0" sldId="783"/>
            <ac:spMk id="4" creationId="{AED72770-E6F3-4A43-B826-794819E57C53}"/>
          </ac:spMkLst>
        </pc:spChg>
        <pc:spChg chg="add mod">
          <ac:chgData name="Mariah Helgeson" userId="51b1bd1c-374c-4333-91a8-ada6f1cc33a2" providerId="ADAL" clId="{397AF138-E43C-8547-AA96-F5D5254651BA}" dt="2021-12-10T06:48:10.599" v="6322"/>
          <ac:spMkLst>
            <pc:docMk/>
            <pc:sldMk cId="0" sldId="783"/>
            <ac:spMk id="5" creationId="{0CB4A4FC-9D83-AC40-836B-5DB37EAE6F97}"/>
          </ac:spMkLst>
        </pc:spChg>
      </pc:sldChg>
      <pc:sldChg chg="addSp modSp add">
        <pc:chgData name="Mariah Helgeson" userId="51b1bd1c-374c-4333-91a8-ada6f1cc33a2" providerId="ADAL" clId="{397AF138-E43C-8547-AA96-F5D5254651BA}" dt="2021-12-10T06:48:12.255" v="6323"/>
        <pc:sldMkLst>
          <pc:docMk/>
          <pc:sldMk cId="0" sldId="784"/>
        </pc:sldMkLst>
        <pc:spChg chg="add mod">
          <ac:chgData name="Mariah Helgeson" userId="51b1bd1c-374c-4333-91a8-ada6f1cc33a2" providerId="ADAL" clId="{397AF138-E43C-8547-AA96-F5D5254651BA}" dt="2021-12-10T06:48:12.255" v="6323"/>
          <ac:spMkLst>
            <pc:docMk/>
            <pc:sldMk cId="0" sldId="784"/>
            <ac:spMk id="4" creationId="{27DB32B6-D557-7F4F-AE51-8095D7F80BFB}"/>
          </ac:spMkLst>
        </pc:spChg>
        <pc:spChg chg="add mod">
          <ac:chgData name="Mariah Helgeson" userId="51b1bd1c-374c-4333-91a8-ada6f1cc33a2" providerId="ADAL" clId="{397AF138-E43C-8547-AA96-F5D5254651BA}" dt="2021-12-10T06:48:12.255" v="6323"/>
          <ac:spMkLst>
            <pc:docMk/>
            <pc:sldMk cId="0" sldId="784"/>
            <ac:spMk id="5" creationId="{B573D292-BF05-C245-9072-2BF53FC4EC1D}"/>
          </ac:spMkLst>
        </pc:spChg>
      </pc:sldChg>
      <pc:sldChg chg="addSp modSp add">
        <pc:chgData name="Mariah Helgeson" userId="51b1bd1c-374c-4333-91a8-ada6f1cc33a2" providerId="ADAL" clId="{397AF138-E43C-8547-AA96-F5D5254651BA}" dt="2021-12-10T06:48:16.464" v="6325"/>
        <pc:sldMkLst>
          <pc:docMk/>
          <pc:sldMk cId="0" sldId="786"/>
        </pc:sldMkLst>
        <pc:spChg chg="add mod">
          <ac:chgData name="Mariah Helgeson" userId="51b1bd1c-374c-4333-91a8-ada6f1cc33a2" providerId="ADAL" clId="{397AF138-E43C-8547-AA96-F5D5254651BA}" dt="2021-12-10T06:48:16.464" v="6325"/>
          <ac:spMkLst>
            <pc:docMk/>
            <pc:sldMk cId="0" sldId="786"/>
            <ac:spMk id="4" creationId="{127BDC09-427E-5D49-BEAA-D2D2744E316E}"/>
          </ac:spMkLst>
        </pc:spChg>
        <pc:spChg chg="add mod">
          <ac:chgData name="Mariah Helgeson" userId="51b1bd1c-374c-4333-91a8-ada6f1cc33a2" providerId="ADAL" clId="{397AF138-E43C-8547-AA96-F5D5254651BA}" dt="2021-12-10T06:48:16.464" v="6325"/>
          <ac:spMkLst>
            <pc:docMk/>
            <pc:sldMk cId="0" sldId="786"/>
            <ac:spMk id="5" creationId="{4BA5FA70-4C21-3647-BDA6-BD4670EC7999}"/>
          </ac:spMkLst>
        </pc:spChg>
      </pc:sldChg>
      <pc:sldChg chg="addSp modSp add">
        <pc:chgData name="Mariah Helgeson" userId="51b1bd1c-374c-4333-91a8-ada6f1cc33a2" providerId="ADAL" clId="{397AF138-E43C-8547-AA96-F5D5254651BA}" dt="2021-12-10T06:48:40.082" v="6333"/>
        <pc:sldMkLst>
          <pc:docMk/>
          <pc:sldMk cId="0" sldId="787"/>
        </pc:sldMkLst>
        <pc:spChg chg="add mod">
          <ac:chgData name="Mariah Helgeson" userId="51b1bd1c-374c-4333-91a8-ada6f1cc33a2" providerId="ADAL" clId="{397AF138-E43C-8547-AA96-F5D5254651BA}" dt="2021-12-10T06:48:40.082" v="6333"/>
          <ac:spMkLst>
            <pc:docMk/>
            <pc:sldMk cId="0" sldId="787"/>
            <ac:spMk id="4" creationId="{5279546E-BAF9-5B4B-9929-42C174E31418}"/>
          </ac:spMkLst>
        </pc:spChg>
        <pc:spChg chg="add mod">
          <ac:chgData name="Mariah Helgeson" userId="51b1bd1c-374c-4333-91a8-ada6f1cc33a2" providerId="ADAL" clId="{397AF138-E43C-8547-AA96-F5D5254651BA}" dt="2021-12-10T06:48:40.082" v="6333"/>
          <ac:spMkLst>
            <pc:docMk/>
            <pc:sldMk cId="0" sldId="787"/>
            <ac:spMk id="5" creationId="{02CCA8A8-69B4-8A48-AB16-8514C83A3DDE}"/>
          </ac:spMkLst>
        </pc:spChg>
      </pc:sldChg>
      <pc:sldChg chg="addSp modSp add">
        <pc:chgData name="Mariah Helgeson" userId="51b1bd1c-374c-4333-91a8-ada6f1cc33a2" providerId="ADAL" clId="{397AF138-E43C-8547-AA96-F5D5254651BA}" dt="2021-12-10T06:48:48.714" v="6337"/>
        <pc:sldMkLst>
          <pc:docMk/>
          <pc:sldMk cId="0" sldId="789"/>
        </pc:sldMkLst>
        <pc:spChg chg="add mod">
          <ac:chgData name="Mariah Helgeson" userId="51b1bd1c-374c-4333-91a8-ada6f1cc33a2" providerId="ADAL" clId="{397AF138-E43C-8547-AA96-F5D5254651BA}" dt="2021-12-10T06:48:48.714" v="6337"/>
          <ac:spMkLst>
            <pc:docMk/>
            <pc:sldMk cId="0" sldId="789"/>
            <ac:spMk id="4" creationId="{2BB69251-FCC8-C241-B2C8-EFC9CA7697A5}"/>
          </ac:spMkLst>
        </pc:spChg>
        <pc:spChg chg="add mod">
          <ac:chgData name="Mariah Helgeson" userId="51b1bd1c-374c-4333-91a8-ada6f1cc33a2" providerId="ADAL" clId="{397AF138-E43C-8547-AA96-F5D5254651BA}" dt="2021-12-10T06:48:48.714" v="6337"/>
          <ac:spMkLst>
            <pc:docMk/>
            <pc:sldMk cId="0" sldId="789"/>
            <ac:spMk id="5" creationId="{39C0E8D5-E2AC-C548-9529-7A5E7B685F27}"/>
          </ac:spMkLst>
        </pc:spChg>
      </pc:sldChg>
      <pc:sldChg chg="addSp modSp add">
        <pc:chgData name="Mariah Helgeson" userId="51b1bd1c-374c-4333-91a8-ada6f1cc33a2" providerId="ADAL" clId="{397AF138-E43C-8547-AA96-F5D5254651BA}" dt="2021-12-10T06:48:50.024" v="6338"/>
        <pc:sldMkLst>
          <pc:docMk/>
          <pc:sldMk cId="0" sldId="792"/>
        </pc:sldMkLst>
        <pc:spChg chg="add mod">
          <ac:chgData name="Mariah Helgeson" userId="51b1bd1c-374c-4333-91a8-ada6f1cc33a2" providerId="ADAL" clId="{397AF138-E43C-8547-AA96-F5D5254651BA}" dt="2021-12-10T06:48:50.024" v="6338"/>
          <ac:spMkLst>
            <pc:docMk/>
            <pc:sldMk cId="0" sldId="792"/>
            <ac:spMk id="4" creationId="{B67E68CB-627D-0941-98AE-B29ABFA74975}"/>
          </ac:spMkLst>
        </pc:spChg>
        <pc:spChg chg="add mod">
          <ac:chgData name="Mariah Helgeson" userId="51b1bd1c-374c-4333-91a8-ada6f1cc33a2" providerId="ADAL" clId="{397AF138-E43C-8547-AA96-F5D5254651BA}" dt="2021-12-10T06:48:50.024" v="6338"/>
          <ac:spMkLst>
            <pc:docMk/>
            <pc:sldMk cId="0" sldId="792"/>
            <ac:spMk id="5" creationId="{2408985D-877E-6D48-969A-B7318E9C679A}"/>
          </ac:spMkLst>
        </pc:spChg>
      </pc:sldChg>
      <pc:sldChg chg="add del">
        <pc:chgData name="Mariah Helgeson" userId="51b1bd1c-374c-4333-91a8-ada6f1cc33a2" providerId="ADAL" clId="{397AF138-E43C-8547-AA96-F5D5254651BA}" dt="2021-12-10T04:51:32.234" v="6118" actId="2696"/>
        <pc:sldMkLst>
          <pc:docMk/>
          <pc:sldMk cId="0" sldId="802"/>
        </pc:sldMkLst>
      </pc:sldChg>
      <pc:sldChg chg="addSp modSp add">
        <pc:chgData name="Mariah Helgeson" userId="51b1bd1c-374c-4333-91a8-ada6f1cc33a2" providerId="ADAL" clId="{397AF138-E43C-8547-AA96-F5D5254651BA}" dt="2021-12-10T06:48:43.687" v="6335"/>
        <pc:sldMkLst>
          <pc:docMk/>
          <pc:sldMk cId="0" sldId="803"/>
        </pc:sldMkLst>
        <pc:spChg chg="add mod">
          <ac:chgData name="Mariah Helgeson" userId="51b1bd1c-374c-4333-91a8-ada6f1cc33a2" providerId="ADAL" clId="{397AF138-E43C-8547-AA96-F5D5254651BA}" dt="2021-12-10T06:48:43.687" v="6335"/>
          <ac:spMkLst>
            <pc:docMk/>
            <pc:sldMk cId="0" sldId="803"/>
            <ac:spMk id="4" creationId="{44B278EC-0428-194E-ABAC-7ECB47813505}"/>
          </ac:spMkLst>
        </pc:spChg>
        <pc:spChg chg="add mod">
          <ac:chgData name="Mariah Helgeson" userId="51b1bd1c-374c-4333-91a8-ada6f1cc33a2" providerId="ADAL" clId="{397AF138-E43C-8547-AA96-F5D5254651BA}" dt="2021-12-10T06:48:43.687" v="6335"/>
          <ac:spMkLst>
            <pc:docMk/>
            <pc:sldMk cId="0" sldId="803"/>
            <ac:spMk id="5" creationId="{040DD172-CFD2-4E4D-9727-D9D2BCD91E8E}"/>
          </ac:spMkLst>
        </pc:spChg>
      </pc:sldChg>
      <pc:sldChg chg="addSp modSp add">
        <pc:chgData name="Mariah Helgeson" userId="51b1bd1c-374c-4333-91a8-ada6f1cc33a2" providerId="ADAL" clId="{397AF138-E43C-8547-AA96-F5D5254651BA}" dt="2021-12-10T06:48:07.160" v="6320"/>
        <pc:sldMkLst>
          <pc:docMk/>
          <pc:sldMk cId="0" sldId="805"/>
        </pc:sldMkLst>
        <pc:spChg chg="add mod">
          <ac:chgData name="Mariah Helgeson" userId="51b1bd1c-374c-4333-91a8-ada6f1cc33a2" providerId="ADAL" clId="{397AF138-E43C-8547-AA96-F5D5254651BA}" dt="2021-12-10T06:48:07.160" v="6320"/>
          <ac:spMkLst>
            <pc:docMk/>
            <pc:sldMk cId="0" sldId="805"/>
            <ac:spMk id="5" creationId="{4E74FD23-06E4-3E41-9EBF-7ACF6CF89EEF}"/>
          </ac:spMkLst>
        </pc:spChg>
        <pc:spChg chg="add mod">
          <ac:chgData name="Mariah Helgeson" userId="51b1bd1c-374c-4333-91a8-ada6f1cc33a2" providerId="ADAL" clId="{397AF138-E43C-8547-AA96-F5D5254651BA}" dt="2021-12-10T06:48:07.160" v="6320"/>
          <ac:spMkLst>
            <pc:docMk/>
            <pc:sldMk cId="0" sldId="805"/>
            <ac:spMk id="6" creationId="{6EF21251-BC90-814F-BAD9-EC4C56729CAB}"/>
          </ac:spMkLst>
        </pc:spChg>
      </pc:sldChg>
      <pc:sldChg chg="addSp modSp add">
        <pc:chgData name="Mariah Helgeson" userId="51b1bd1c-374c-4333-91a8-ada6f1cc33a2" providerId="ADAL" clId="{397AF138-E43C-8547-AA96-F5D5254651BA}" dt="2021-12-10T06:48:45.266" v="6336"/>
        <pc:sldMkLst>
          <pc:docMk/>
          <pc:sldMk cId="0" sldId="808"/>
        </pc:sldMkLst>
        <pc:spChg chg="add mod">
          <ac:chgData name="Mariah Helgeson" userId="51b1bd1c-374c-4333-91a8-ada6f1cc33a2" providerId="ADAL" clId="{397AF138-E43C-8547-AA96-F5D5254651BA}" dt="2021-12-10T06:48:45.266" v="6336"/>
          <ac:spMkLst>
            <pc:docMk/>
            <pc:sldMk cId="0" sldId="808"/>
            <ac:spMk id="4" creationId="{7635274A-CC8E-7F46-9321-ACAB5944920E}"/>
          </ac:spMkLst>
        </pc:spChg>
        <pc:spChg chg="add mod">
          <ac:chgData name="Mariah Helgeson" userId="51b1bd1c-374c-4333-91a8-ada6f1cc33a2" providerId="ADAL" clId="{397AF138-E43C-8547-AA96-F5D5254651BA}" dt="2021-12-10T06:48:45.266" v="6336"/>
          <ac:spMkLst>
            <pc:docMk/>
            <pc:sldMk cId="0" sldId="808"/>
            <ac:spMk id="5" creationId="{250F349E-BB9F-FD44-892A-0B988B92B3D9}"/>
          </ac:spMkLst>
        </pc:spChg>
      </pc:sldChg>
      <pc:sldChg chg="addSp modSp add">
        <pc:chgData name="Mariah Helgeson" userId="51b1bd1c-374c-4333-91a8-ada6f1cc33a2" providerId="ADAL" clId="{397AF138-E43C-8547-AA96-F5D5254651BA}" dt="2021-12-10T06:48:38.402" v="6332"/>
        <pc:sldMkLst>
          <pc:docMk/>
          <pc:sldMk cId="0" sldId="1037"/>
        </pc:sldMkLst>
        <pc:spChg chg="add mod">
          <ac:chgData name="Mariah Helgeson" userId="51b1bd1c-374c-4333-91a8-ada6f1cc33a2" providerId="ADAL" clId="{397AF138-E43C-8547-AA96-F5D5254651BA}" dt="2021-12-10T06:48:38.402" v="6332"/>
          <ac:spMkLst>
            <pc:docMk/>
            <pc:sldMk cId="0" sldId="1037"/>
            <ac:spMk id="5" creationId="{A1F9F487-919A-BE4E-BD09-77F4F9F13B0F}"/>
          </ac:spMkLst>
        </pc:spChg>
        <pc:spChg chg="add mod">
          <ac:chgData name="Mariah Helgeson" userId="51b1bd1c-374c-4333-91a8-ada6f1cc33a2" providerId="ADAL" clId="{397AF138-E43C-8547-AA96-F5D5254651BA}" dt="2021-12-10T06:48:38.402" v="6332"/>
          <ac:spMkLst>
            <pc:docMk/>
            <pc:sldMk cId="0" sldId="1037"/>
            <ac:spMk id="6" creationId="{6F9BD6B6-6500-674A-9997-68A289BBC532}"/>
          </ac:spMkLst>
        </pc:spChg>
      </pc:sldChg>
      <pc:sldChg chg="addSp modSp add">
        <pc:chgData name="Mariah Helgeson" userId="51b1bd1c-374c-4333-91a8-ada6f1cc33a2" providerId="ADAL" clId="{397AF138-E43C-8547-AA96-F5D5254651BA}" dt="2021-12-10T06:48:36.036" v="6331" actId="14100"/>
        <pc:sldMkLst>
          <pc:docMk/>
          <pc:sldMk cId="0" sldId="1038"/>
        </pc:sldMkLst>
        <pc:spChg chg="add mod">
          <ac:chgData name="Mariah Helgeson" userId="51b1bd1c-374c-4333-91a8-ada6f1cc33a2" providerId="ADAL" clId="{397AF138-E43C-8547-AA96-F5D5254651BA}" dt="2021-12-10T06:48:23.060" v="6326"/>
          <ac:spMkLst>
            <pc:docMk/>
            <pc:sldMk cId="0" sldId="1038"/>
            <ac:spMk id="4" creationId="{7ECBFFF6-8966-0844-A244-B35590D49384}"/>
          </ac:spMkLst>
        </pc:spChg>
        <pc:spChg chg="add mod">
          <ac:chgData name="Mariah Helgeson" userId="51b1bd1c-374c-4333-91a8-ada6f1cc33a2" providerId="ADAL" clId="{397AF138-E43C-8547-AA96-F5D5254651BA}" dt="2021-12-10T06:48:23.060" v="6326"/>
          <ac:spMkLst>
            <pc:docMk/>
            <pc:sldMk cId="0" sldId="1038"/>
            <ac:spMk id="5" creationId="{9BBEB52A-6830-BD4C-B3DB-E664DDB48391}"/>
          </ac:spMkLst>
        </pc:spChg>
        <pc:picChg chg="mod">
          <ac:chgData name="Mariah Helgeson" userId="51b1bd1c-374c-4333-91a8-ada6f1cc33a2" providerId="ADAL" clId="{397AF138-E43C-8547-AA96-F5D5254651BA}" dt="2021-12-10T06:48:29.261" v="6328" actId="1076"/>
          <ac:picMkLst>
            <pc:docMk/>
            <pc:sldMk cId="0" sldId="1038"/>
            <ac:picMk id="165890" creationId="{BF45BAE4-CC1D-476D-932C-F48532A6F420}"/>
          </ac:picMkLst>
        </pc:picChg>
        <pc:picChg chg="mod">
          <ac:chgData name="Mariah Helgeson" userId="51b1bd1c-374c-4333-91a8-ada6f1cc33a2" providerId="ADAL" clId="{397AF138-E43C-8547-AA96-F5D5254651BA}" dt="2021-12-10T06:48:36.036" v="6331" actId="14100"/>
          <ac:picMkLst>
            <pc:docMk/>
            <pc:sldMk cId="0" sldId="1038"/>
            <ac:picMk id="165891" creationId="{396897B4-6BDE-447A-8B6F-22880CB6CEC4}"/>
          </ac:picMkLst>
        </pc:picChg>
      </pc:sldChg>
      <pc:sldChg chg="addSp modSp add">
        <pc:chgData name="Mariah Helgeson" userId="51b1bd1c-374c-4333-91a8-ada6f1cc33a2" providerId="ADAL" clId="{397AF138-E43C-8547-AA96-F5D5254651BA}" dt="2021-12-10T06:48:13.777" v="6324"/>
        <pc:sldMkLst>
          <pc:docMk/>
          <pc:sldMk cId="0" sldId="1039"/>
        </pc:sldMkLst>
        <pc:spChg chg="add mod">
          <ac:chgData name="Mariah Helgeson" userId="51b1bd1c-374c-4333-91a8-ada6f1cc33a2" providerId="ADAL" clId="{397AF138-E43C-8547-AA96-F5D5254651BA}" dt="2021-12-10T06:48:13.777" v="6324"/>
          <ac:spMkLst>
            <pc:docMk/>
            <pc:sldMk cId="0" sldId="1039"/>
            <ac:spMk id="4" creationId="{D1211036-0897-9443-AFA5-E69C14BD30F3}"/>
          </ac:spMkLst>
        </pc:spChg>
        <pc:spChg chg="add mod">
          <ac:chgData name="Mariah Helgeson" userId="51b1bd1c-374c-4333-91a8-ada6f1cc33a2" providerId="ADAL" clId="{397AF138-E43C-8547-AA96-F5D5254651BA}" dt="2021-12-10T06:48:13.777" v="6324"/>
          <ac:spMkLst>
            <pc:docMk/>
            <pc:sldMk cId="0" sldId="1039"/>
            <ac:spMk id="5" creationId="{F53B9547-3E8E-B548-9439-6B48403E1947}"/>
          </ac:spMkLst>
        </pc:spChg>
      </pc:sldChg>
      <pc:sldChg chg="addSp modSp add">
        <pc:chgData name="Mariah Helgeson" userId="51b1bd1c-374c-4333-91a8-ada6f1cc33a2" providerId="ADAL" clId="{397AF138-E43C-8547-AA96-F5D5254651BA}" dt="2021-12-10T06:48:41.679" v="6334"/>
        <pc:sldMkLst>
          <pc:docMk/>
          <pc:sldMk cId="0" sldId="1045"/>
        </pc:sldMkLst>
        <pc:spChg chg="add mod">
          <ac:chgData name="Mariah Helgeson" userId="51b1bd1c-374c-4333-91a8-ada6f1cc33a2" providerId="ADAL" clId="{397AF138-E43C-8547-AA96-F5D5254651BA}" dt="2021-12-10T06:48:41.679" v="6334"/>
          <ac:spMkLst>
            <pc:docMk/>
            <pc:sldMk cId="0" sldId="1045"/>
            <ac:spMk id="6" creationId="{0A52E70E-78DF-AE49-8812-3C163720B0B4}"/>
          </ac:spMkLst>
        </pc:spChg>
        <pc:spChg chg="add mod">
          <ac:chgData name="Mariah Helgeson" userId="51b1bd1c-374c-4333-91a8-ada6f1cc33a2" providerId="ADAL" clId="{397AF138-E43C-8547-AA96-F5D5254651BA}" dt="2021-12-10T06:48:41.679" v="6334"/>
          <ac:spMkLst>
            <pc:docMk/>
            <pc:sldMk cId="0" sldId="1045"/>
            <ac:spMk id="7" creationId="{652A2998-D40F-D94E-BCBA-FB681411FEAC}"/>
          </ac:spMkLst>
        </pc:spChg>
      </pc:sldChg>
      <pc:sldChg chg="modSp add mod ord">
        <pc:chgData name="Mariah Helgeson" userId="51b1bd1c-374c-4333-91a8-ada6f1cc33a2" providerId="ADAL" clId="{397AF138-E43C-8547-AA96-F5D5254651BA}" dt="2021-12-10T05:30:22.817" v="6170" actId="20577"/>
        <pc:sldMkLst>
          <pc:docMk/>
          <pc:sldMk cId="3336073574" sldId="1046"/>
        </pc:sldMkLst>
        <pc:spChg chg="mod">
          <ac:chgData name="Mariah Helgeson" userId="51b1bd1c-374c-4333-91a8-ada6f1cc33a2" providerId="ADAL" clId="{397AF138-E43C-8547-AA96-F5D5254651BA}" dt="2021-12-10T05:28:19.612" v="6152" actId="20577"/>
          <ac:spMkLst>
            <pc:docMk/>
            <pc:sldMk cId="3336073574" sldId="1046"/>
            <ac:spMk id="2" creationId="{1FD643FD-58DC-442C-BCA2-F71CC6E91025}"/>
          </ac:spMkLst>
        </pc:spChg>
        <pc:spChg chg="mod">
          <ac:chgData name="Mariah Helgeson" userId="51b1bd1c-374c-4333-91a8-ada6f1cc33a2" providerId="ADAL" clId="{397AF138-E43C-8547-AA96-F5D5254651BA}" dt="2021-12-10T05:30:22.817" v="6170" actId="20577"/>
          <ac:spMkLst>
            <pc:docMk/>
            <pc:sldMk cId="3336073574" sldId="1046"/>
            <ac:spMk id="3" creationId="{00000000-0000-0000-0000-000000000000}"/>
          </ac:spMkLst>
        </pc:spChg>
      </pc:sldChg>
      <pc:sldChg chg="modSp add mod">
        <pc:chgData name="Mariah Helgeson" userId="51b1bd1c-374c-4333-91a8-ada6f1cc33a2" providerId="ADAL" clId="{397AF138-E43C-8547-AA96-F5D5254651BA}" dt="2021-12-10T05:31:05.873" v="6186" actId="20577"/>
        <pc:sldMkLst>
          <pc:docMk/>
          <pc:sldMk cId="3240308745" sldId="1047"/>
        </pc:sldMkLst>
        <pc:spChg chg="mod">
          <ac:chgData name="Mariah Helgeson" userId="51b1bd1c-374c-4333-91a8-ada6f1cc33a2" providerId="ADAL" clId="{397AF138-E43C-8547-AA96-F5D5254651BA}" dt="2021-12-10T05:31:05.873" v="6186" actId="20577"/>
          <ac:spMkLst>
            <pc:docMk/>
            <pc:sldMk cId="3240308745" sldId="1047"/>
            <ac:spMk id="3" creationId="{00000000-0000-0000-0000-000000000000}"/>
          </ac:spMkLst>
        </pc:spChg>
      </pc:sldChg>
      <pc:sldChg chg="modSp add mod">
        <pc:chgData name="Mariah Helgeson" userId="51b1bd1c-374c-4333-91a8-ada6f1cc33a2" providerId="ADAL" clId="{397AF138-E43C-8547-AA96-F5D5254651BA}" dt="2021-12-10T05:32:28.774" v="6231" actId="5793"/>
        <pc:sldMkLst>
          <pc:docMk/>
          <pc:sldMk cId="3603342930" sldId="1048"/>
        </pc:sldMkLst>
        <pc:spChg chg="mod">
          <ac:chgData name="Mariah Helgeson" userId="51b1bd1c-374c-4333-91a8-ada6f1cc33a2" providerId="ADAL" clId="{397AF138-E43C-8547-AA96-F5D5254651BA}" dt="2021-12-10T05:32:28.774" v="6231" actId="5793"/>
          <ac:spMkLst>
            <pc:docMk/>
            <pc:sldMk cId="3603342930" sldId="1048"/>
            <ac:spMk id="3" creationId="{00000000-0000-0000-0000-000000000000}"/>
          </ac:spMkLst>
        </pc:spChg>
      </pc:sldChg>
      <pc:sldChg chg="modSp add mod">
        <pc:chgData name="Mariah Helgeson" userId="51b1bd1c-374c-4333-91a8-ada6f1cc33a2" providerId="ADAL" clId="{397AF138-E43C-8547-AA96-F5D5254651BA}" dt="2021-12-10T05:33:08.703" v="6240" actId="1076"/>
        <pc:sldMkLst>
          <pc:docMk/>
          <pc:sldMk cId="849225726" sldId="1049"/>
        </pc:sldMkLst>
        <pc:spChg chg="mod">
          <ac:chgData name="Mariah Helgeson" userId="51b1bd1c-374c-4333-91a8-ada6f1cc33a2" providerId="ADAL" clId="{397AF138-E43C-8547-AA96-F5D5254651BA}" dt="2021-12-10T05:33:08.703" v="6240" actId="1076"/>
          <ac:spMkLst>
            <pc:docMk/>
            <pc:sldMk cId="849225726" sldId="1049"/>
            <ac:spMk id="3" creationId="{00000000-0000-0000-0000-000000000000}"/>
          </ac:spMkLst>
        </pc:spChg>
      </pc:sldChg>
      <pc:sldChg chg="add">
        <pc:chgData name="Mariah Helgeson" userId="51b1bd1c-374c-4333-91a8-ada6f1cc33a2" providerId="ADAL" clId="{397AF138-E43C-8547-AA96-F5D5254651BA}" dt="2021-12-10T05:34:41.651" v="6241" actId="2890"/>
        <pc:sldMkLst>
          <pc:docMk/>
          <pc:sldMk cId="819171747" sldId="1050"/>
        </pc:sldMkLst>
      </pc:sldChg>
      <pc:sldChg chg="modSp add">
        <pc:chgData name="Mariah Helgeson" userId="51b1bd1c-374c-4333-91a8-ada6f1cc33a2" providerId="ADAL" clId="{397AF138-E43C-8547-AA96-F5D5254651BA}" dt="2021-12-10T05:35:21.029" v="6266"/>
        <pc:sldMkLst>
          <pc:docMk/>
          <pc:sldMk cId="1285029279" sldId="1051"/>
        </pc:sldMkLst>
        <pc:spChg chg="mod">
          <ac:chgData name="Mariah Helgeson" userId="51b1bd1c-374c-4333-91a8-ada6f1cc33a2" providerId="ADAL" clId="{397AF138-E43C-8547-AA96-F5D5254651BA}" dt="2021-12-10T05:35:21.029" v="6266"/>
          <ac:spMkLst>
            <pc:docMk/>
            <pc:sldMk cId="1285029279" sldId="1051"/>
            <ac:spMk id="3" creationId="{452C0D62-182E-4DD2-B7F8-86D6AE62F373}"/>
          </ac:spMkLst>
        </pc:spChg>
      </pc:sldChg>
      <pc:sldChg chg="modSp add mod">
        <pc:chgData name="Mariah Helgeson" userId="51b1bd1c-374c-4333-91a8-ada6f1cc33a2" providerId="ADAL" clId="{397AF138-E43C-8547-AA96-F5D5254651BA}" dt="2021-12-10T05:36:01.485" v="6273"/>
        <pc:sldMkLst>
          <pc:docMk/>
          <pc:sldMk cId="2211338783" sldId="1052"/>
        </pc:sldMkLst>
        <pc:spChg chg="mod">
          <ac:chgData name="Mariah Helgeson" userId="51b1bd1c-374c-4333-91a8-ada6f1cc33a2" providerId="ADAL" clId="{397AF138-E43C-8547-AA96-F5D5254651BA}" dt="2021-12-10T05:36:01.485" v="6273"/>
          <ac:spMkLst>
            <pc:docMk/>
            <pc:sldMk cId="2211338783" sldId="1052"/>
            <ac:spMk id="3" creationId="{452C0D62-182E-4DD2-B7F8-86D6AE62F373}"/>
          </ac:spMkLst>
        </pc:spChg>
      </pc:sldChg>
      <pc:sldChg chg="modSp add mod">
        <pc:chgData name="Mariah Helgeson" userId="51b1bd1c-374c-4333-91a8-ada6f1cc33a2" providerId="ADAL" clId="{397AF138-E43C-8547-AA96-F5D5254651BA}" dt="2021-12-10T05:36:42.435" v="6305"/>
        <pc:sldMkLst>
          <pc:docMk/>
          <pc:sldMk cId="4139231314" sldId="1053"/>
        </pc:sldMkLst>
        <pc:spChg chg="mod">
          <ac:chgData name="Mariah Helgeson" userId="51b1bd1c-374c-4333-91a8-ada6f1cc33a2" providerId="ADAL" clId="{397AF138-E43C-8547-AA96-F5D5254651BA}" dt="2021-12-10T05:36:13.026" v="6302" actId="20577"/>
          <ac:spMkLst>
            <pc:docMk/>
            <pc:sldMk cId="4139231314" sldId="1053"/>
            <ac:spMk id="2" creationId="{6884A5C1-D371-4BDD-A991-5631C473D8AF}"/>
          </ac:spMkLst>
        </pc:spChg>
        <pc:spChg chg="mod">
          <ac:chgData name="Mariah Helgeson" userId="51b1bd1c-374c-4333-91a8-ada6f1cc33a2" providerId="ADAL" clId="{397AF138-E43C-8547-AA96-F5D5254651BA}" dt="2021-12-10T05:36:42.435" v="6305"/>
          <ac:spMkLst>
            <pc:docMk/>
            <pc:sldMk cId="4139231314" sldId="1053"/>
            <ac:spMk id="3" creationId="{452C0D62-182E-4DD2-B7F8-86D6AE62F373}"/>
          </ac:spMkLst>
        </pc:spChg>
      </pc:sldChg>
      <pc:sldChg chg="modSp add">
        <pc:chgData name="Mariah Helgeson" userId="51b1bd1c-374c-4333-91a8-ada6f1cc33a2" providerId="ADAL" clId="{397AF138-E43C-8547-AA96-F5D5254651BA}" dt="2021-12-10T05:36:58.386" v="6307"/>
        <pc:sldMkLst>
          <pc:docMk/>
          <pc:sldMk cId="227367393" sldId="1054"/>
        </pc:sldMkLst>
        <pc:spChg chg="mod">
          <ac:chgData name="Mariah Helgeson" userId="51b1bd1c-374c-4333-91a8-ada6f1cc33a2" providerId="ADAL" clId="{397AF138-E43C-8547-AA96-F5D5254651BA}" dt="2021-12-10T05:36:58.386" v="6307"/>
          <ac:spMkLst>
            <pc:docMk/>
            <pc:sldMk cId="227367393" sldId="1054"/>
            <ac:spMk id="3" creationId="{452C0D62-182E-4DD2-B7F8-86D6AE62F373}"/>
          </ac:spMkLst>
        </pc:spChg>
      </pc:sldChg>
      <pc:sldChg chg="modSp add">
        <pc:chgData name="Mariah Helgeson" userId="51b1bd1c-374c-4333-91a8-ada6f1cc33a2" providerId="ADAL" clId="{397AF138-E43C-8547-AA96-F5D5254651BA}" dt="2021-12-10T05:37:18.411" v="6309"/>
        <pc:sldMkLst>
          <pc:docMk/>
          <pc:sldMk cId="1912590801" sldId="1055"/>
        </pc:sldMkLst>
        <pc:spChg chg="mod">
          <ac:chgData name="Mariah Helgeson" userId="51b1bd1c-374c-4333-91a8-ada6f1cc33a2" providerId="ADAL" clId="{397AF138-E43C-8547-AA96-F5D5254651BA}" dt="2021-12-10T05:37:18.411" v="6309"/>
          <ac:spMkLst>
            <pc:docMk/>
            <pc:sldMk cId="1912590801" sldId="1055"/>
            <ac:spMk id="3" creationId="{452C0D62-182E-4DD2-B7F8-86D6AE62F373}"/>
          </ac:spMkLst>
        </pc:spChg>
      </pc:sldChg>
      <pc:sldChg chg="add">
        <pc:chgData name="Mariah Helgeson" userId="51b1bd1c-374c-4333-91a8-ada6f1cc33a2" providerId="ADAL" clId="{397AF138-E43C-8547-AA96-F5D5254651BA}" dt="2021-12-10T05:37:24.380" v="6310" actId="2890"/>
        <pc:sldMkLst>
          <pc:docMk/>
          <pc:sldMk cId="4113498166" sldId="1056"/>
        </pc:sldMkLst>
      </pc:sldChg>
      <pc:sldMasterChg chg="modSldLayout">
        <pc:chgData name="Mariah Helgeson" userId="51b1bd1c-374c-4333-91a8-ada6f1cc33a2" providerId="ADAL" clId="{397AF138-E43C-8547-AA96-F5D5254651BA}" dt="2021-12-09T22:05:49.680" v="846" actId="113"/>
        <pc:sldMasterMkLst>
          <pc:docMk/>
          <pc:sldMasterMk cId="0" sldId="2147483773"/>
        </pc:sldMasterMkLst>
        <pc:sldLayoutChg chg="addSp delSp modSp mod">
          <pc:chgData name="Mariah Helgeson" userId="51b1bd1c-374c-4333-91a8-ada6f1cc33a2" providerId="ADAL" clId="{397AF138-E43C-8547-AA96-F5D5254651BA}" dt="2021-12-09T22:05:49.680" v="846" actId="113"/>
          <pc:sldLayoutMkLst>
            <pc:docMk/>
            <pc:sldMasterMk cId="0" sldId="2147483773"/>
            <pc:sldLayoutMk cId="2124032816" sldId="2147483766"/>
          </pc:sldLayoutMkLst>
          <pc:spChg chg="mod">
            <ac:chgData name="Mariah Helgeson" userId="51b1bd1c-374c-4333-91a8-ada6f1cc33a2" providerId="ADAL" clId="{397AF138-E43C-8547-AA96-F5D5254651BA}" dt="2021-12-09T22:05:49.680" v="846" actId="113"/>
            <ac:spMkLst>
              <pc:docMk/>
              <pc:sldMasterMk cId="0" sldId="2147483773"/>
              <pc:sldLayoutMk cId="2124032816" sldId="2147483766"/>
              <ac:spMk id="2" creationId="{47C23450-47F3-428B-B929-EBE8D2D4558E}"/>
            </ac:spMkLst>
          </pc:spChg>
          <pc:spChg chg="add del mod">
            <ac:chgData name="Mariah Helgeson" userId="51b1bd1c-374c-4333-91a8-ada6f1cc33a2" providerId="ADAL" clId="{397AF138-E43C-8547-AA96-F5D5254651BA}" dt="2021-12-09T19:09:57.060" v="3" actId="478"/>
            <ac:spMkLst>
              <pc:docMk/>
              <pc:sldMasterMk cId="0" sldId="2147483773"/>
              <pc:sldLayoutMk cId="2124032816" sldId="2147483766"/>
              <ac:spMk id="6" creationId="{D482FD3D-09FE-F646-96EA-28C04995798E}"/>
            </ac:spMkLst>
          </pc:spChg>
        </pc:sldLayoutChg>
      </pc:sldMasterChg>
    </pc:docChg>
  </pc:docChgLst>
  <pc:docChgLst>
    <pc:chgData name="Mariah Helgeson" userId="S::mariah@drbconsult.onmicrosoft.com::51b1bd1c-374c-4333-91a8-ada6f1cc33a2" providerId="AD" clId="Web-{5D474D25-91BE-1BFF-4A89-EDC6E2701A39}"/>
    <pc:docChg chg="mod addSld delSld modSld sldOrd addMainMaster">
      <pc:chgData name="Mariah Helgeson" userId="S::mariah@drbconsult.onmicrosoft.com::51b1bd1c-374c-4333-91a8-ada6f1cc33a2" providerId="AD" clId="Web-{5D474D25-91BE-1BFF-4A89-EDC6E2701A39}" dt="2021-11-19T15:50:17.913" v="1036" actId="20577"/>
      <pc:docMkLst>
        <pc:docMk/>
      </pc:docMkLst>
      <pc:sldChg chg="delSp modSp">
        <pc:chgData name="Mariah Helgeson" userId="S::mariah@drbconsult.onmicrosoft.com::51b1bd1c-374c-4333-91a8-ada6f1cc33a2" providerId="AD" clId="Web-{5D474D25-91BE-1BFF-4A89-EDC6E2701A39}" dt="2021-11-19T07:48:24.053" v="426" actId="20577"/>
        <pc:sldMkLst>
          <pc:docMk/>
          <pc:sldMk cId="0" sldId="256"/>
        </pc:sldMkLst>
        <pc:spChg chg="del">
          <ac:chgData name="Mariah Helgeson" userId="S::mariah@drbconsult.onmicrosoft.com::51b1bd1c-374c-4333-91a8-ada6f1cc33a2" providerId="AD" clId="Web-{5D474D25-91BE-1BFF-4A89-EDC6E2701A39}" dt="2021-11-19T05:25:04.433" v="0"/>
          <ac:spMkLst>
            <pc:docMk/>
            <pc:sldMk cId="0" sldId="256"/>
            <ac:spMk id="4" creationId="{F7A2B84E-A9C8-47BA-8EF0-0C3A90397BA1}"/>
          </ac:spMkLst>
        </pc:spChg>
        <pc:spChg chg="mod">
          <ac:chgData name="Mariah Helgeson" userId="S::mariah@drbconsult.onmicrosoft.com::51b1bd1c-374c-4333-91a8-ada6f1cc33a2" providerId="AD" clId="Web-{5D474D25-91BE-1BFF-4A89-EDC6E2701A39}" dt="2021-11-19T07:48:24.053" v="426" actId="20577"/>
          <ac:spMkLst>
            <pc:docMk/>
            <pc:sldMk cId="0" sldId="256"/>
            <ac:spMk id="15363" creationId="{2F226AC5-A274-4CF4-9793-B9DFDE94D28A}"/>
          </ac:spMkLst>
        </pc:spChg>
      </pc:sldChg>
      <pc:sldChg chg="modSp">
        <pc:chgData name="Mariah Helgeson" userId="S::mariah@drbconsult.onmicrosoft.com::51b1bd1c-374c-4333-91a8-ada6f1cc33a2" providerId="AD" clId="Web-{5D474D25-91BE-1BFF-4A89-EDC6E2701A39}" dt="2021-11-19T05:25:14.027" v="3" actId="20577"/>
        <pc:sldMkLst>
          <pc:docMk/>
          <pc:sldMk cId="2700657758" sldId="297"/>
        </pc:sldMkLst>
        <pc:spChg chg="mod">
          <ac:chgData name="Mariah Helgeson" userId="S::mariah@drbconsult.onmicrosoft.com::51b1bd1c-374c-4333-91a8-ada6f1cc33a2" providerId="AD" clId="Web-{5D474D25-91BE-1BFF-4A89-EDC6E2701A39}" dt="2021-11-19T05:25:14.027" v="3" actId="20577"/>
          <ac:spMkLst>
            <pc:docMk/>
            <pc:sldMk cId="2700657758" sldId="297"/>
            <ac:spMk id="4" creationId="{7E552CBA-E63D-4BDC-974D-8EEEBC8806B8}"/>
          </ac:spMkLst>
        </pc:spChg>
      </pc:sldChg>
      <pc:sldChg chg="del">
        <pc:chgData name="Mariah Helgeson" userId="S::mariah@drbconsult.onmicrosoft.com::51b1bd1c-374c-4333-91a8-ada6f1cc33a2" providerId="AD" clId="Web-{5D474D25-91BE-1BFF-4A89-EDC6E2701A39}" dt="2021-11-19T05:25:09.714" v="1"/>
        <pc:sldMkLst>
          <pc:docMk/>
          <pc:sldMk cId="2181316790" sldId="302"/>
        </pc:sldMkLst>
      </pc:sldChg>
      <pc:sldChg chg="del">
        <pc:chgData name="Mariah Helgeson" userId="S::mariah@drbconsult.onmicrosoft.com::51b1bd1c-374c-4333-91a8-ada6f1cc33a2" providerId="AD" clId="Web-{5D474D25-91BE-1BFF-4A89-EDC6E2701A39}" dt="2021-11-19T05:25:11.558" v="2"/>
        <pc:sldMkLst>
          <pc:docMk/>
          <pc:sldMk cId="3445348342" sldId="309"/>
        </pc:sldMkLst>
      </pc:sldChg>
      <pc:sldChg chg="modSp">
        <pc:chgData name="Mariah Helgeson" userId="S::mariah@drbconsult.onmicrosoft.com::51b1bd1c-374c-4333-91a8-ada6f1cc33a2" providerId="AD" clId="Web-{5D474D25-91BE-1BFF-4A89-EDC6E2701A39}" dt="2021-11-19T05:25:17.026" v="4" actId="20577"/>
        <pc:sldMkLst>
          <pc:docMk/>
          <pc:sldMk cId="835705428" sldId="310"/>
        </pc:sldMkLst>
        <pc:spChg chg="mod">
          <ac:chgData name="Mariah Helgeson" userId="S::mariah@drbconsult.onmicrosoft.com::51b1bd1c-374c-4333-91a8-ada6f1cc33a2" providerId="AD" clId="Web-{5D474D25-91BE-1BFF-4A89-EDC6E2701A39}" dt="2021-11-19T05:25:17.026" v="4" actId="20577"/>
          <ac:spMkLst>
            <pc:docMk/>
            <pc:sldMk cId="835705428" sldId="310"/>
            <ac:spMk id="4" creationId="{7E552CBA-E63D-4BDC-974D-8EEEBC8806B8}"/>
          </ac:spMkLst>
        </pc:spChg>
      </pc:sldChg>
      <pc:sldChg chg="modSp">
        <pc:chgData name="Mariah Helgeson" userId="S::mariah@drbconsult.onmicrosoft.com::51b1bd1c-374c-4333-91a8-ada6f1cc33a2" providerId="AD" clId="Web-{5D474D25-91BE-1BFF-4A89-EDC6E2701A39}" dt="2021-11-19T05:25:23.839" v="5" actId="20577"/>
        <pc:sldMkLst>
          <pc:docMk/>
          <pc:sldMk cId="110489765" sldId="311"/>
        </pc:sldMkLst>
        <pc:spChg chg="mod">
          <ac:chgData name="Mariah Helgeson" userId="S::mariah@drbconsult.onmicrosoft.com::51b1bd1c-374c-4333-91a8-ada6f1cc33a2" providerId="AD" clId="Web-{5D474D25-91BE-1BFF-4A89-EDC6E2701A39}" dt="2021-11-19T05:25:23.839" v="5" actId="20577"/>
          <ac:spMkLst>
            <pc:docMk/>
            <pc:sldMk cId="110489765" sldId="311"/>
            <ac:spMk id="4" creationId="{7E552CBA-E63D-4BDC-974D-8EEEBC8806B8}"/>
          </ac:spMkLst>
        </pc:spChg>
      </pc:sldChg>
      <pc:sldChg chg="modSp del">
        <pc:chgData name="Mariah Helgeson" userId="S::mariah@drbconsult.onmicrosoft.com::51b1bd1c-374c-4333-91a8-ada6f1cc33a2" providerId="AD" clId="Web-{5D474D25-91BE-1BFF-4A89-EDC6E2701A39}" dt="2021-11-19T06:39:18.277" v="181"/>
        <pc:sldMkLst>
          <pc:docMk/>
          <pc:sldMk cId="452892190" sldId="313"/>
        </pc:sldMkLst>
        <pc:spChg chg="mod">
          <ac:chgData name="Mariah Helgeson" userId="S::mariah@drbconsult.onmicrosoft.com::51b1bd1c-374c-4333-91a8-ada6f1cc33a2" providerId="AD" clId="Web-{5D474D25-91BE-1BFF-4A89-EDC6E2701A39}" dt="2021-11-19T05:39:46.858" v="100" actId="20577"/>
          <ac:spMkLst>
            <pc:docMk/>
            <pc:sldMk cId="452892190" sldId="313"/>
            <ac:spMk id="4" creationId="{7E552CBA-E63D-4BDC-974D-8EEEBC8806B8}"/>
          </ac:spMkLst>
        </pc:spChg>
      </pc:sldChg>
      <pc:sldChg chg="addSp delSp modSp add del">
        <pc:chgData name="Mariah Helgeson" userId="S::mariah@drbconsult.onmicrosoft.com::51b1bd1c-374c-4333-91a8-ada6f1cc33a2" providerId="AD" clId="Web-{5D474D25-91BE-1BFF-4A89-EDC6E2701A39}" dt="2021-11-19T07:46:36.881" v="371" actId="1076"/>
        <pc:sldMkLst>
          <pc:docMk/>
          <pc:sldMk cId="3311372130" sldId="314"/>
        </pc:sldMkLst>
        <pc:spChg chg="del mod">
          <ac:chgData name="Mariah Helgeson" userId="S::mariah@drbconsult.onmicrosoft.com::51b1bd1c-374c-4333-91a8-ada6f1cc33a2" providerId="AD" clId="Web-{5D474D25-91BE-1BFF-4A89-EDC6E2701A39}" dt="2021-11-19T07:45:22.349" v="359"/>
          <ac:spMkLst>
            <pc:docMk/>
            <pc:sldMk cId="3311372130" sldId="314"/>
            <ac:spMk id="2" creationId="{E03E7CB7-CC77-4ACC-8864-1E41B0ABB1A5}"/>
          </ac:spMkLst>
        </pc:spChg>
        <pc:spChg chg="mod">
          <ac:chgData name="Mariah Helgeson" userId="S::mariah@drbconsult.onmicrosoft.com::51b1bd1c-374c-4333-91a8-ada6f1cc33a2" providerId="AD" clId="Web-{5D474D25-91BE-1BFF-4A89-EDC6E2701A39}" dt="2021-11-19T07:46:29.303" v="369" actId="1076"/>
          <ac:spMkLst>
            <pc:docMk/>
            <pc:sldMk cId="3311372130" sldId="314"/>
            <ac:spMk id="4" creationId="{7E552CBA-E63D-4BDC-974D-8EEEBC8806B8}"/>
          </ac:spMkLst>
        </pc:spChg>
        <pc:spChg chg="del mod">
          <ac:chgData name="Mariah Helgeson" userId="S::mariah@drbconsult.onmicrosoft.com::51b1bd1c-374c-4333-91a8-ada6f1cc33a2" providerId="AD" clId="Web-{5D474D25-91BE-1BFF-4A89-EDC6E2701A39}" dt="2021-11-19T07:46:33.412" v="370"/>
          <ac:spMkLst>
            <pc:docMk/>
            <pc:sldMk cId="3311372130" sldId="314"/>
            <ac:spMk id="6" creationId="{550C8A4B-AD55-4E3E-A936-DBEB0AE6CED5}"/>
          </ac:spMkLst>
        </pc:spChg>
        <pc:picChg chg="del">
          <ac:chgData name="Mariah Helgeson" userId="S::mariah@drbconsult.onmicrosoft.com::51b1bd1c-374c-4333-91a8-ada6f1cc33a2" providerId="AD" clId="Web-{5D474D25-91BE-1BFF-4A89-EDC6E2701A39}" dt="2021-11-19T07:01:05.154" v="218"/>
          <ac:picMkLst>
            <pc:docMk/>
            <pc:sldMk cId="3311372130" sldId="314"/>
            <ac:picMk id="7" creationId="{005243BE-211A-4802-9869-20802448DDF6}"/>
          </ac:picMkLst>
        </pc:picChg>
        <pc:picChg chg="del">
          <ac:chgData name="Mariah Helgeson" userId="S::mariah@drbconsult.onmicrosoft.com::51b1bd1c-374c-4333-91a8-ada6f1cc33a2" providerId="AD" clId="Web-{5D474D25-91BE-1BFF-4A89-EDC6E2701A39}" dt="2021-11-19T07:00:11.763" v="198"/>
          <ac:picMkLst>
            <pc:docMk/>
            <pc:sldMk cId="3311372130" sldId="314"/>
            <ac:picMk id="8" creationId="{D15F92E4-8286-45A9-8FE7-E50A00CD6901}"/>
          </ac:picMkLst>
        </pc:picChg>
        <pc:picChg chg="add mod">
          <ac:chgData name="Mariah Helgeson" userId="S::mariah@drbconsult.onmicrosoft.com::51b1bd1c-374c-4333-91a8-ada6f1cc33a2" providerId="AD" clId="Web-{5D474D25-91BE-1BFF-4A89-EDC6E2701A39}" dt="2021-11-19T07:46:36.881" v="371" actId="1076"/>
          <ac:picMkLst>
            <pc:docMk/>
            <pc:sldMk cId="3311372130" sldId="314"/>
            <ac:picMk id="9" creationId="{428D6D9A-1AEB-455B-87AE-CEEE04F6A431}"/>
          </ac:picMkLst>
        </pc:picChg>
      </pc:sldChg>
      <pc:sldChg chg="modSp">
        <pc:chgData name="Mariah Helgeson" userId="S::mariah@drbconsult.onmicrosoft.com::51b1bd1c-374c-4333-91a8-ada6f1cc33a2" providerId="AD" clId="Web-{5D474D25-91BE-1BFF-4A89-EDC6E2701A39}" dt="2021-11-19T05:25:41.073" v="7" actId="20577"/>
        <pc:sldMkLst>
          <pc:docMk/>
          <pc:sldMk cId="3944510066" sldId="315"/>
        </pc:sldMkLst>
        <pc:spChg chg="mod">
          <ac:chgData name="Mariah Helgeson" userId="S::mariah@drbconsult.onmicrosoft.com::51b1bd1c-374c-4333-91a8-ada6f1cc33a2" providerId="AD" clId="Web-{5D474D25-91BE-1BFF-4A89-EDC6E2701A39}" dt="2021-11-19T05:25:41.073" v="7" actId="20577"/>
          <ac:spMkLst>
            <pc:docMk/>
            <pc:sldMk cId="3944510066" sldId="315"/>
            <ac:spMk id="4" creationId="{7E552CBA-E63D-4BDC-974D-8EEEBC8806B8}"/>
          </ac:spMkLst>
        </pc:spChg>
      </pc:sldChg>
      <pc:sldChg chg="modSp">
        <pc:chgData name="Mariah Helgeson" userId="S::mariah@drbconsult.onmicrosoft.com::51b1bd1c-374c-4333-91a8-ada6f1cc33a2" providerId="AD" clId="Web-{5D474D25-91BE-1BFF-4A89-EDC6E2701A39}" dt="2021-11-19T05:39:35.030" v="99" actId="20577"/>
        <pc:sldMkLst>
          <pc:docMk/>
          <pc:sldMk cId="3551159213" sldId="316"/>
        </pc:sldMkLst>
        <pc:spChg chg="mod">
          <ac:chgData name="Mariah Helgeson" userId="S::mariah@drbconsult.onmicrosoft.com::51b1bd1c-374c-4333-91a8-ada6f1cc33a2" providerId="AD" clId="Web-{5D474D25-91BE-1BFF-4A89-EDC6E2701A39}" dt="2021-11-19T05:39:35.030" v="99" actId="20577"/>
          <ac:spMkLst>
            <pc:docMk/>
            <pc:sldMk cId="3551159213" sldId="316"/>
            <ac:spMk id="4" creationId="{7E552CBA-E63D-4BDC-974D-8EEEBC8806B8}"/>
          </ac:spMkLst>
        </pc:spChg>
      </pc:sldChg>
      <pc:sldChg chg="modSp">
        <pc:chgData name="Mariah Helgeson" userId="S::mariah@drbconsult.onmicrosoft.com::51b1bd1c-374c-4333-91a8-ada6f1cc33a2" providerId="AD" clId="Web-{5D474D25-91BE-1BFF-4A89-EDC6E2701A39}" dt="2021-11-19T05:39:24.483" v="97" actId="20577"/>
        <pc:sldMkLst>
          <pc:docMk/>
          <pc:sldMk cId="1869324356" sldId="317"/>
        </pc:sldMkLst>
        <pc:spChg chg="mod">
          <ac:chgData name="Mariah Helgeson" userId="S::mariah@drbconsult.onmicrosoft.com::51b1bd1c-374c-4333-91a8-ada6f1cc33a2" providerId="AD" clId="Web-{5D474D25-91BE-1BFF-4A89-EDC6E2701A39}" dt="2021-11-19T05:39:24.483" v="97" actId="20577"/>
          <ac:spMkLst>
            <pc:docMk/>
            <pc:sldMk cId="1869324356" sldId="317"/>
            <ac:spMk id="4" creationId="{7E552CBA-E63D-4BDC-974D-8EEEBC8806B8}"/>
          </ac:spMkLst>
        </pc:spChg>
      </pc:sldChg>
      <pc:sldChg chg="modSp">
        <pc:chgData name="Mariah Helgeson" userId="S::mariah@drbconsult.onmicrosoft.com::51b1bd1c-374c-4333-91a8-ada6f1cc33a2" providerId="AD" clId="Web-{5D474D25-91BE-1BFF-4A89-EDC6E2701A39}" dt="2021-11-19T05:39:20.639" v="96" actId="20577"/>
        <pc:sldMkLst>
          <pc:docMk/>
          <pc:sldMk cId="666211599" sldId="318"/>
        </pc:sldMkLst>
        <pc:spChg chg="mod">
          <ac:chgData name="Mariah Helgeson" userId="S::mariah@drbconsult.onmicrosoft.com::51b1bd1c-374c-4333-91a8-ada6f1cc33a2" providerId="AD" clId="Web-{5D474D25-91BE-1BFF-4A89-EDC6E2701A39}" dt="2021-11-19T05:39:20.639" v="96" actId="20577"/>
          <ac:spMkLst>
            <pc:docMk/>
            <pc:sldMk cId="666211599" sldId="318"/>
            <ac:spMk id="4" creationId="{7E552CBA-E63D-4BDC-974D-8EEEBC8806B8}"/>
          </ac:spMkLst>
        </pc:spChg>
      </pc:sldChg>
      <pc:sldChg chg="modSp">
        <pc:chgData name="Mariah Helgeson" userId="S::mariah@drbconsult.onmicrosoft.com::51b1bd1c-374c-4333-91a8-ada6f1cc33a2" providerId="AD" clId="Web-{5D474D25-91BE-1BFF-4A89-EDC6E2701A39}" dt="2021-11-19T05:39:17.014" v="95" actId="20577"/>
        <pc:sldMkLst>
          <pc:docMk/>
          <pc:sldMk cId="2478910164" sldId="319"/>
        </pc:sldMkLst>
        <pc:spChg chg="mod">
          <ac:chgData name="Mariah Helgeson" userId="S::mariah@drbconsult.onmicrosoft.com::51b1bd1c-374c-4333-91a8-ada6f1cc33a2" providerId="AD" clId="Web-{5D474D25-91BE-1BFF-4A89-EDC6E2701A39}" dt="2021-11-19T05:39:17.014" v="95" actId="20577"/>
          <ac:spMkLst>
            <pc:docMk/>
            <pc:sldMk cId="2478910164" sldId="319"/>
            <ac:spMk id="4" creationId="{7E552CBA-E63D-4BDC-974D-8EEEBC8806B8}"/>
          </ac:spMkLst>
        </pc:spChg>
      </pc:sldChg>
      <pc:sldChg chg="modSp">
        <pc:chgData name="Mariah Helgeson" userId="S::mariah@drbconsult.onmicrosoft.com::51b1bd1c-374c-4333-91a8-ada6f1cc33a2" providerId="AD" clId="Web-{5D474D25-91BE-1BFF-4A89-EDC6E2701A39}" dt="2021-11-19T05:39:10.874" v="93" actId="20577"/>
        <pc:sldMkLst>
          <pc:docMk/>
          <pc:sldMk cId="1241596028" sldId="320"/>
        </pc:sldMkLst>
        <pc:spChg chg="mod">
          <ac:chgData name="Mariah Helgeson" userId="S::mariah@drbconsult.onmicrosoft.com::51b1bd1c-374c-4333-91a8-ada6f1cc33a2" providerId="AD" clId="Web-{5D474D25-91BE-1BFF-4A89-EDC6E2701A39}" dt="2021-11-19T05:39:10.874" v="93" actId="20577"/>
          <ac:spMkLst>
            <pc:docMk/>
            <pc:sldMk cId="1241596028" sldId="320"/>
            <ac:spMk id="4" creationId="{7E552CBA-E63D-4BDC-974D-8EEEBC8806B8}"/>
          </ac:spMkLst>
        </pc:spChg>
      </pc:sldChg>
      <pc:sldChg chg="modSp">
        <pc:chgData name="Mariah Helgeson" userId="S::mariah@drbconsult.onmicrosoft.com::51b1bd1c-374c-4333-91a8-ada6f1cc33a2" providerId="AD" clId="Web-{5D474D25-91BE-1BFF-4A89-EDC6E2701A39}" dt="2021-11-19T05:39:02.858" v="92" actId="20577"/>
        <pc:sldMkLst>
          <pc:docMk/>
          <pc:sldMk cId="1012060755" sldId="321"/>
        </pc:sldMkLst>
        <pc:spChg chg="mod">
          <ac:chgData name="Mariah Helgeson" userId="S::mariah@drbconsult.onmicrosoft.com::51b1bd1c-374c-4333-91a8-ada6f1cc33a2" providerId="AD" clId="Web-{5D474D25-91BE-1BFF-4A89-EDC6E2701A39}" dt="2021-11-19T05:39:02.858" v="92" actId="20577"/>
          <ac:spMkLst>
            <pc:docMk/>
            <pc:sldMk cId="1012060755" sldId="321"/>
            <ac:spMk id="4" creationId="{7E552CBA-E63D-4BDC-974D-8EEEBC8806B8}"/>
          </ac:spMkLst>
        </pc:spChg>
      </pc:sldChg>
      <pc:sldChg chg="modSp">
        <pc:chgData name="Mariah Helgeson" userId="S::mariah@drbconsult.onmicrosoft.com::51b1bd1c-374c-4333-91a8-ada6f1cc33a2" providerId="AD" clId="Web-{5D474D25-91BE-1BFF-4A89-EDC6E2701A39}" dt="2021-11-19T05:38:59.343" v="91" actId="20577"/>
        <pc:sldMkLst>
          <pc:docMk/>
          <pc:sldMk cId="2088831964" sldId="322"/>
        </pc:sldMkLst>
        <pc:spChg chg="mod">
          <ac:chgData name="Mariah Helgeson" userId="S::mariah@drbconsult.onmicrosoft.com::51b1bd1c-374c-4333-91a8-ada6f1cc33a2" providerId="AD" clId="Web-{5D474D25-91BE-1BFF-4A89-EDC6E2701A39}" dt="2021-11-19T05:38:59.343" v="91" actId="20577"/>
          <ac:spMkLst>
            <pc:docMk/>
            <pc:sldMk cId="2088831964" sldId="322"/>
            <ac:spMk id="4" creationId="{7E552CBA-E63D-4BDC-974D-8EEEBC8806B8}"/>
          </ac:spMkLst>
        </pc:spChg>
      </pc:sldChg>
      <pc:sldChg chg="modSp">
        <pc:chgData name="Mariah Helgeson" userId="S::mariah@drbconsult.onmicrosoft.com::51b1bd1c-374c-4333-91a8-ada6f1cc33a2" providerId="AD" clId="Web-{5D474D25-91BE-1BFF-4A89-EDC6E2701A39}" dt="2021-11-19T05:38:55.859" v="90" actId="20577"/>
        <pc:sldMkLst>
          <pc:docMk/>
          <pc:sldMk cId="1398282756" sldId="323"/>
        </pc:sldMkLst>
        <pc:spChg chg="mod">
          <ac:chgData name="Mariah Helgeson" userId="S::mariah@drbconsult.onmicrosoft.com::51b1bd1c-374c-4333-91a8-ada6f1cc33a2" providerId="AD" clId="Web-{5D474D25-91BE-1BFF-4A89-EDC6E2701A39}" dt="2021-11-19T05:38:55.859" v="90" actId="20577"/>
          <ac:spMkLst>
            <pc:docMk/>
            <pc:sldMk cId="1398282756" sldId="323"/>
            <ac:spMk id="4" creationId="{7E552CBA-E63D-4BDC-974D-8EEEBC8806B8}"/>
          </ac:spMkLst>
        </pc:spChg>
      </pc:sldChg>
      <pc:sldChg chg="modSp">
        <pc:chgData name="Mariah Helgeson" userId="S::mariah@drbconsult.onmicrosoft.com::51b1bd1c-374c-4333-91a8-ada6f1cc33a2" providerId="AD" clId="Web-{5D474D25-91BE-1BFF-4A89-EDC6E2701A39}" dt="2021-11-19T05:38:52.234" v="89" actId="20577"/>
        <pc:sldMkLst>
          <pc:docMk/>
          <pc:sldMk cId="1395302419" sldId="324"/>
        </pc:sldMkLst>
        <pc:spChg chg="mod">
          <ac:chgData name="Mariah Helgeson" userId="S::mariah@drbconsult.onmicrosoft.com::51b1bd1c-374c-4333-91a8-ada6f1cc33a2" providerId="AD" clId="Web-{5D474D25-91BE-1BFF-4A89-EDC6E2701A39}" dt="2021-11-19T05:38:52.234" v="89" actId="20577"/>
          <ac:spMkLst>
            <pc:docMk/>
            <pc:sldMk cId="1395302419" sldId="324"/>
            <ac:spMk id="4" creationId="{7E552CBA-E63D-4BDC-974D-8EEEBC8806B8}"/>
          </ac:spMkLst>
        </pc:spChg>
      </pc:sldChg>
      <pc:sldChg chg="modSp">
        <pc:chgData name="Mariah Helgeson" userId="S::mariah@drbconsult.onmicrosoft.com::51b1bd1c-374c-4333-91a8-ada6f1cc33a2" providerId="AD" clId="Web-{5D474D25-91BE-1BFF-4A89-EDC6E2701A39}" dt="2021-11-19T05:38:45.093" v="87" actId="20577"/>
        <pc:sldMkLst>
          <pc:docMk/>
          <pc:sldMk cId="950004932" sldId="325"/>
        </pc:sldMkLst>
        <pc:spChg chg="mod">
          <ac:chgData name="Mariah Helgeson" userId="S::mariah@drbconsult.onmicrosoft.com::51b1bd1c-374c-4333-91a8-ada6f1cc33a2" providerId="AD" clId="Web-{5D474D25-91BE-1BFF-4A89-EDC6E2701A39}" dt="2021-11-19T05:38:45.093" v="87" actId="20577"/>
          <ac:spMkLst>
            <pc:docMk/>
            <pc:sldMk cId="950004932" sldId="325"/>
            <ac:spMk id="4" creationId="{7E552CBA-E63D-4BDC-974D-8EEEBC8806B8}"/>
          </ac:spMkLst>
        </pc:spChg>
      </pc:sldChg>
      <pc:sldChg chg="modSp">
        <pc:chgData name="Mariah Helgeson" userId="S::mariah@drbconsult.onmicrosoft.com::51b1bd1c-374c-4333-91a8-ada6f1cc33a2" providerId="AD" clId="Web-{5D474D25-91BE-1BFF-4A89-EDC6E2701A39}" dt="2021-11-19T05:38:33.796" v="85" actId="20577"/>
        <pc:sldMkLst>
          <pc:docMk/>
          <pc:sldMk cId="2797458871" sldId="326"/>
        </pc:sldMkLst>
        <pc:spChg chg="mod">
          <ac:chgData name="Mariah Helgeson" userId="S::mariah@drbconsult.onmicrosoft.com::51b1bd1c-374c-4333-91a8-ada6f1cc33a2" providerId="AD" clId="Web-{5D474D25-91BE-1BFF-4A89-EDC6E2701A39}" dt="2021-11-19T05:38:33.796" v="85" actId="20577"/>
          <ac:spMkLst>
            <pc:docMk/>
            <pc:sldMk cId="2797458871" sldId="326"/>
            <ac:spMk id="4" creationId="{7E552CBA-E63D-4BDC-974D-8EEEBC8806B8}"/>
          </ac:spMkLst>
        </pc:spChg>
      </pc:sldChg>
      <pc:sldChg chg="modSp">
        <pc:chgData name="Mariah Helgeson" userId="S::mariah@drbconsult.onmicrosoft.com::51b1bd1c-374c-4333-91a8-ada6f1cc33a2" providerId="AD" clId="Web-{5D474D25-91BE-1BFF-4A89-EDC6E2701A39}" dt="2021-11-19T07:18:14.710" v="317" actId="20577"/>
        <pc:sldMkLst>
          <pc:docMk/>
          <pc:sldMk cId="1287018122" sldId="327"/>
        </pc:sldMkLst>
        <pc:spChg chg="mod">
          <ac:chgData name="Mariah Helgeson" userId="S::mariah@drbconsult.onmicrosoft.com::51b1bd1c-374c-4333-91a8-ada6f1cc33a2" providerId="AD" clId="Web-{5D474D25-91BE-1BFF-4A89-EDC6E2701A39}" dt="2021-11-19T07:18:14.710" v="317" actId="20577"/>
          <ac:spMkLst>
            <pc:docMk/>
            <pc:sldMk cId="1287018122" sldId="327"/>
            <ac:spMk id="4" creationId="{7E552CBA-E63D-4BDC-974D-8EEEBC8806B8}"/>
          </ac:spMkLst>
        </pc:spChg>
        <pc:spChg chg="mod">
          <ac:chgData name="Mariah Helgeson" userId="S::mariah@drbconsult.onmicrosoft.com::51b1bd1c-374c-4333-91a8-ada6f1cc33a2" providerId="AD" clId="Web-{5D474D25-91BE-1BFF-4A89-EDC6E2701A39}" dt="2021-11-19T07:18:02.397" v="306" actId="20577"/>
          <ac:spMkLst>
            <pc:docMk/>
            <pc:sldMk cId="1287018122" sldId="327"/>
            <ac:spMk id="7" creationId="{6CBF3C41-7CE9-4701-835B-9D346C4AE978}"/>
          </ac:spMkLst>
        </pc:spChg>
      </pc:sldChg>
      <pc:sldChg chg="modSp">
        <pc:chgData name="Mariah Helgeson" userId="S::mariah@drbconsult.onmicrosoft.com::51b1bd1c-374c-4333-91a8-ada6f1cc33a2" providerId="AD" clId="Web-{5D474D25-91BE-1BFF-4A89-EDC6E2701A39}" dt="2021-11-19T07:41:48.458" v="355" actId="20577"/>
        <pc:sldMkLst>
          <pc:docMk/>
          <pc:sldMk cId="1383084383" sldId="328"/>
        </pc:sldMkLst>
        <pc:spChg chg="mod">
          <ac:chgData name="Mariah Helgeson" userId="S::mariah@drbconsult.onmicrosoft.com::51b1bd1c-374c-4333-91a8-ada6f1cc33a2" providerId="AD" clId="Web-{5D474D25-91BE-1BFF-4A89-EDC6E2701A39}" dt="2021-11-19T07:41:48.458" v="355" actId="20577"/>
          <ac:spMkLst>
            <pc:docMk/>
            <pc:sldMk cId="1383084383" sldId="328"/>
            <ac:spMk id="2" creationId="{49A78474-4086-424A-ACA1-2D90FCE72C24}"/>
          </ac:spMkLst>
        </pc:spChg>
        <pc:spChg chg="mod">
          <ac:chgData name="Mariah Helgeson" userId="S::mariah@drbconsult.onmicrosoft.com::51b1bd1c-374c-4333-91a8-ada6f1cc33a2" providerId="AD" clId="Web-{5D474D25-91BE-1BFF-4A89-EDC6E2701A39}" dt="2021-11-19T05:37:44.172" v="74" actId="20577"/>
          <ac:spMkLst>
            <pc:docMk/>
            <pc:sldMk cId="1383084383" sldId="328"/>
            <ac:spMk id="4" creationId="{7E552CBA-E63D-4BDC-974D-8EEEBC8806B8}"/>
          </ac:spMkLst>
        </pc:spChg>
      </pc:sldChg>
      <pc:sldChg chg="modSp">
        <pc:chgData name="Mariah Helgeson" userId="S::mariah@drbconsult.onmicrosoft.com::51b1bd1c-374c-4333-91a8-ada6f1cc33a2" providerId="AD" clId="Web-{5D474D25-91BE-1BFF-4A89-EDC6E2701A39}" dt="2021-11-19T05:37:38.750" v="73" actId="20577"/>
        <pc:sldMkLst>
          <pc:docMk/>
          <pc:sldMk cId="4165753129" sldId="329"/>
        </pc:sldMkLst>
        <pc:spChg chg="mod">
          <ac:chgData name="Mariah Helgeson" userId="S::mariah@drbconsult.onmicrosoft.com::51b1bd1c-374c-4333-91a8-ada6f1cc33a2" providerId="AD" clId="Web-{5D474D25-91BE-1BFF-4A89-EDC6E2701A39}" dt="2021-11-19T05:37:38.750" v="73" actId="20577"/>
          <ac:spMkLst>
            <pc:docMk/>
            <pc:sldMk cId="4165753129" sldId="329"/>
            <ac:spMk id="4" creationId="{7E552CBA-E63D-4BDC-974D-8EEEBC8806B8}"/>
          </ac:spMkLst>
        </pc:spChg>
      </pc:sldChg>
      <pc:sldChg chg="modSp">
        <pc:chgData name="Mariah Helgeson" userId="S::mariah@drbconsult.onmicrosoft.com::51b1bd1c-374c-4333-91a8-ada6f1cc33a2" providerId="AD" clId="Web-{5D474D25-91BE-1BFF-4A89-EDC6E2701A39}" dt="2021-11-19T05:37:34.032" v="72" actId="20577"/>
        <pc:sldMkLst>
          <pc:docMk/>
          <pc:sldMk cId="2868695662" sldId="330"/>
        </pc:sldMkLst>
        <pc:spChg chg="mod">
          <ac:chgData name="Mariah Helgeson" userId="S::mariah@drbconsult.onmicrosoft.com::51b1bd1c-374c-4333-91a8-ada6f1cc33a2" providerId="AD" clId="Web-{5D474D25-91BE-1BFF-4A89-EDC6E2701A39}" dt="2021-11-19T05:37:34.032" v="72" actId="20577"/>
          <ac:spMkLst>
            <pc:docMk/>
            <pc:sldMk cId="2868695662" sldId="330"/>
            <ac:spMk id="4" creationId="{7E552CBA-E63D-4BDC-974D-8EEEBC8806B8}"/>
          </ac:spMkLst>
        </pc:spChg>
      </pc:sldChg>
      <pc:sldChg chg="delSp modSp">
        <pc:chgData name="Mariah Helgeson" userId="S::mariah@drbconsult.onmicrosoft.com::51b1bd1c-374c-4333-91a8-ada6f1cc33a2" providerId="AD" clId="Web-{5D474D25-91BE-1BFF-4A89-EDC6E2701A39}" dt="2021-11-19T05:37:28.391" v="71" actId="20577"/>
        <pc:sldMkLst>
          <pc:docMk/>
          <pc:sldMk cId="751573517" sldId="331"/>
        </pc:sldMkLst>
        <pc:spChg chg="mod">
          <ac:chgData name="Mariah Helgeson" userId="S::mariah@drbconsult.onmicrosoft.com::51b1bd1c-374c-4333-91a8-ada6f1cc33a2" providerId="AD" clId="Web-{5D474D25-91BE-1BFF-4A89-EDC6E2701A39}" dt="2021-11-19T05:37:28.391" v="71" actId="20577"/>
          <ac:spMkLst>
            <pc:docMk/>
            <pc:sldMk cId="751573517" sldId="331"/>
            <ac:spMk id="4" creationId="{7E552CBA-E63D-4BDC-974D-8EEEBC8806B8}"/>
          </ac:spMkLst>
        </pc:spChg>
        <pc:spChg chg="del">
          <ac:chgData name="Mariah Helgeson" userId="S::mariah@drbconsult.onmicrosoft.com::51b1bd1c-374c-4333-91a8-ada6f1cc33a2" providerId="AD" clId="Web-{5D474D25-91BE-1BFF-4A89-EDC6E2701A39}" dt="2021-11-19T05:37:25.688" v="70"/>
          <ac:spMkLst>
            <pc:docMk/>
            <pc:sldMk cId="751573517" sldId="331"/>
            <ac:spMk id="6" creationId="{72DBB6FA-0734-4B0C-97AC-8067C1088726}"/>
          </ac:spMkLst>
        </pc:spChg>
      </pc:sldChg>
      <pc:sldChg chg="modSp">
        <pc:chgData name="Mariah Helgeson" userId="S::mariah@drbconsult.onmicrosoft.com::51b1bd1c-374c-4333-91a8-ada6f1cc33a2" providerId="AD" clId="Web-{5D474D25-91BE-1BFF-4A89-EDC6E2701A39}" dt="2021-11-19T05:37:18.313" v="69" actId="20577"/>
        <pc:sldMkLst>
          <pc:docMk/>
          <pc:sldMk cId="3365236957" sldId="332"/>
        </pc:sldMkLst>
        <pc:spChg chg="mod">
          <ac:chgData name="Mariah Helgeson" userId="S::mariah@drbconsult.onmicrosoft.com::51b1bd1c-374c-4333-91a8-ada6f1cc33a2" providerId="AD" clId="Web-{5D474D25-91BE-1BFF-4A89-EDC6E2701A39}" dt="2021-11-19T05:37:18.313" v="69" actId="20577"/>
          <ac:spMkLst>
            <pc:docMk/>
            <pc:sldMk cId="3365236957" sldId="332"/>
            <ac:spMk id="4" creationId="{7E552CBA-E63D-4BDC-974D-8EEEBC8806B8}"/>
          </ac:spMkLst>
        </pc:spChg>
      </pc:sldChg>
      <pc:sldChg chg="modSp">
        <pc:chgData name="Mariah Helgeson" userId="S::mariah@drbconsult.onmicrosoft.com::51b1bd1c-374c-4333-91a8-ada6f1cc33a2" providerId="AD" clId="Web-{5D474D25-91BE-1BFF-4A89-EDC6E2701A39}" dt="2021-11-19T05:37:09.860" v="67" actId="20577"/>
        <pc:sldMkLst>
          <pc:docMk/>
          <pc:sldMk cId="2053896516" sldId="333"/>
        </pc:sldMkLst>
        <pc:spChg chg="mod">
          <ac:chgData name="Mariah Helgeson" userId="S::mariah@drbconsult.onmicrosoft.com::51b1bd1c-374c-4333-91a8-ada6f1cc33a2" providerId="AD" clId="Web-{5D474D25-91BE-1BFF-4A89-EDC6E2701A39}" dt="2021-11-19T05:37:09.860" v="67" actId="20577"/>
          <ac:spMkLst>
            <pc:docMk/>
            <pc:sldMk cId="2053896516" sldId="333"/>
            <ac:spMk id="4" creationId="{7E552CBA-E63D-4BDC-974D-8EEEBC8806B8}"/>
          </ac:spMkLst>
        </pc:spChg>
      </pc:sldChg>
      <pc:sldChg chg="modSp">
        <pc:chgData name="Mariah Helgeson" userId="S::mariah@drbconsult.onmicrosoft.com::51b1bd1c-374c-4333-91a8-ada6f1cc33a2" providerId="AD" clId="Web-{5D474D25-91BE-1BFF-4A89-EDC6E2701A39}" dt="2021-11-19T05:37:02.938" v="66" actId="20577"/>
        <pc:sldMkLst>
          <pc:docMk/>
          <pc:sldMk cId="188838379" sldId="334"/>
        </pc:sldMkLst>
        <pc:spChg chg="mod">
          <ac:chgData name="Mariah Helgeson" userId="S::mariah@drbconsult.onmicrosoft.com::51b1bd1c-374c-4333-91a8-ada6f1cc33a2" providerId="AD" clId="Web-{5D474D25-91BE-1BFF-4A89-EDC6E2701A39}" dt="2021-11-19T05:37:02.938" v="66" actId="20577"/>
          <ac:spMkLst>
            <pc:docMk/>
            <pc:sldMk cId="188838379" sldId="334"/>
            <ac:spMk id="4" creationId="{7E552CBA-E63D-4BDC-974D-8EEEBC8806B8}"/>
          </ac:spMkLst>
        </pc:spChg>
      </pc:sldChg>
      <pc:sldChg chg="modSp mod modShow">
        <pc:chgData name="Mariah Helgeson" userId="S::mariah@drbconsult.onmicrosoft.com::51b1bd1c-374c-4333-91a8-ada6f1cc33a2" providerId="AD" clId="Web-{5D474D25-91BE-1BFF-4A89-EDC6E2701A39}" dt="2021-11-19T15:23:38.938" v="479" actId="20577"/>
        <pc:sldMkLst>
          <pc:docMk/>
          <pc:sldMk cId="2103337789" sldId="335"/>
        </pc:sldMkLst>
        <pc:spChg chg="mod">
          <ac:chgData name="Mariah Helgeson" userId="S::mariah@drbconsult.onmicrosoft.com::51b1bd1c-374c-4333-91a8-ada6f1cc33a2" providerId="AD" clId="Web-{5D474D25-91BE-1BFF-4A89-EDC6E2701A39}" dt="2021-11-19T15:23:38.938" v="479" actId="20577"/>
          <ac:spMkLst>
            <pc:docMk/>
            <pc:sldMk cId="2103337789" sldId="335"/>
            <ac:spMk id="4" creationId="{7E552CBA-E63D-4BDC-974D-8EEEBC8806B8}"/>
          </ac:spMkLst>
        </pc:spChg>
      </pc:sldChg>
      <pc:sldChg chg="modSp">
        <pc:chgData name="Mariah Helgeson" userId="S::mariah@drbconsult.onmicrosoft.com::51b1bd1c-374c-4333-91a8-ada6f1cc33a2" providerId="AD" clId="Web-{5D474D25-91BE-1BFF-4A89-EDC6E2701A39}" dt="2021-11-19T15:27:29.064" v="507" actId="20577"/>
        <pc:sldMkLst>
          <pc:docMk/>
          <pc:sldMk cId="667067281" sldId="336"/>
        </pc:sldMkLst>
        <pc:spChg chg="mod">
          <ac:chgData name="Mariah Helgeson" userId="S::mariah@drbconsult.onmicrosoft.com::51b1bd1c-374c-4333-91a8-ada6f1cc33a2" providerId="AD" clId="Web-{5D474D25-91BE-1BFF-4A89-EDC6E2701A39}" dt="2021-11-19T15:27:29.064" v="507" actId="20577"/>
          <ac:spMkLst>
            <pc:docMk/>
            <pc:sldMk cId="667067281" sldId="336"/>
            <ac:spMk id="2" creationId="{17F3D49A-A7A5-43C2-84BC-33497AB0C404}"/>
          </ac:spMkLst>
        </pc:spChg>
        <pc:spChg chg="mod">
          <ac:chgData name="Mariah Helgeson" userId="S::mariah@drbconsult.onmicrosoft.com::51b1bd1c-374c-4333-91a8-ada6f1cc33a2" providerId="AD" clId="Web-{5D474D25-91BE-1BFF-4A89-EDC6E2701A39}" dt="2021-11-19T05:36:50.688" v="63" actId="20577"/>
          <ac:spMkLst>
            <pc:docMk/>
            <pc:sldMk cId="667067281" sldId="336"/>
            <ac:spMk id="4" creationId="{7E552CBA-E63D-4BDC-974D-8EEEBC8806B8}"/>
          </ac:spMkLst>
        </pc:spChg>
      </pc:sldChg>
      <pc:sldChg chg="modSp">
        <pc:chgData name="Mariah Helgeson" userId="S::mariah@drbconsult.onmicrosoft.com::51b1bd1c-374c-4333-91a8-ada6f1cc33a2" providerId="AD" clId="Web-{5D474D25-91BE-1BFF-4A89-EDC6E2701A39}" dt="2021-11-19T15:29:27.487" v="584" actId="20577"/>
        <pc:sldMkLst>
          <pc:docMk/>
          <pc:sldMk cId="176867656" sldId="337"/>
        </pc:sldMkLst>
        <pc:spChg chg="mod">
          <ac:chgData name="Mariah Helgeson" userId="S::mariah@drbconsult.onmicrosoft.com::51b1bd1c-374c-4333-91a8-ada6f1cc33a2" providerId="AD" clId="Web-{5D474D25-91BE-1BFF-4A89-EDC6E2701A39}" dt="2021-11-19T15:29:27.487" v="584" actId="20577"/>
          <ac:spMkLst>
            <pc:docMk/>
            <pc:sldMk cId="176867656" sldId="337"/>
            <ac:spMk id="4" creationId="{7E552CBA-E63D-4BDC-974D-8EEEBC8806B8}"/>
          </ac:spMkLst>
        </pc:spChg>
      </pc:sldChg>
      <pc:sldChg chg="modSp">
        <pc:chgData name="Mariah Helgeson" userId="S::mariah@drbconsult.onmicrosoft.com::51b1bd1c-374c-4333-91a8-ada6f1cc33a2" providerId="AD" clId="Web-{5D474D25-91BE-1BFF-4A89-EDC6E2701A39}" dt="2021-11-19T15:30:23.612" v="593" actId="20577"/>
        <pc:sldMkLst>
          <pc:docMk/>
          <pc:sldMk cId="431440845" sldId="338"/>
        </pc:sldMkLst>
        <pc:spChg chg="mod">
          <ac:chgData name="Mariah Helgeson" userId="S::mariah@drbconsult.onmicrosoft.com::51b1bd1c-374c-4333-91a8-ada6f1cc33a2" providerId="AD" clId="Web-{5D474D25-91BE-1BFF-4A89-EDC6E2701A39}" dt="2021-11-19T15:30:23.612" v="593" actId="20577"/>
          <ac:spMkLst>
            <pc:docMk/>
            <pc:sldMk cId="431440845" sldId="338"/>
            <ac:spMk id="4" creationId="{7E552CBA-E63D-4BDC-974D-8EEEBC8806B8}"/>
          </ac:spMkLst>
        </pc:spChg>
      </pc:sldChg>
      <pc:sldChg chg="modSp">
        <pc:chgData name="Mariah Helgeson" userId="S::mariah@drbconsult.onmicrosoft.com::51b1bd1c-374c-4333-91a8-ada6f1cc33a2" providerId="AD" clId="Web-{5D474D25-91BE-1BFF-4A89-EDC6E2701A39}" dt="2021-11-19T15:33:24.597" v="672" actId="20577"/>
        <pc:sldMkLst>
          <pc:docMk/>
          <pc:sldMk cId="279714895" sldId="339"/>
        </pc:sldMkLst>
        <pc:spChg chg="mod">
          <ac:chgData name="Mariah Helgeson" userId="S::mariah@drbconsult.onmicrosoft.com::51b1bd1c-374c-4333-91a8-ada6f1cc33a2" providerId="AD" clId="Web-{5D474D25-91BE-1BFF-4A89-EDC6E2701A39}" dt="2021-11-19T15:33:24.597" v="672" actId="20577"/>
          <ac:spMkLst>
            <pc:docMk/>
            <pc:sldMk cId="279714895" sldId="339"/>
            <ac:spMk id="4" creationId="{7E552CBA-E63D-4BDC-974D-8EEEBC8806B8}"/>
          </ac:spMkLst>
        </pc:spChg>
      </pc:sldChg>
      <pc:sldChg chg="modSp">
        <pc:chgData name="Mariah Helgeson" userId="S::mariah@drbconsult.onmicrosoft.com::51b1bd1c-374c-4333-91a8-ada6f1cc33a2" providerId="AD" clId="Web-{5D474D25-91BE-1BFF-4A89-EDC6E2701A39}" dt="2021-11-19T15:36:38.160" v="778" actId="20577"/>
        <pc:sldMkLst>
          <pc:docMk/>
          <pc:sldMk cId="2704550424" sldId="340"/>
        </pc:sldMkLst>
        <pc:spChg chg="mod">
          <ac:chgData name="Mariah Helgeson" userId="S::mariah@drbconsult.onmicrosoft.com::51b1bd1c-374c-4333-91a8-ada6f1cc33a2" providerId="AD" clId="Web-{5D474D25-91BE-1BFF-4A89-EDC6E2701A39}" dt="2021-11-19T15:36:38.160" v="778" actId="20577"/>
          <ac:spMkLst>
            <pc:docMk/>
            <pc:sldMk cId="2704550424" sldId="340"/>
            <ac:spMk id="4" creationId="{7E552CBA-E63D-4BDC-974D-8EEEBC8806B8}"/>
          </ac:spMkLst>
        </pc:spChg>
      </pc:sldChg>
      <pc:sldChg chg="addSp delSp modSp">
        <pc:chgData name="Mariah Helgeson" userId="S::mariah@drbconsult.onmicrosoft.com::51b1bd1c-374c-4333-91a8-ada6f1cc33a2" providerId="AD" clId="Web-{5D474D25-91BE-1BFF-4A89-EDC6E2701A39}" dt="2021-11-19T15:39:55.067" v="824" actId="20577"/>
        <pc:sldMkLst>
          <pc:docMk/>
          <pc:sldMk cId="2177656682" sldId="341"/>
        </pc:sldMkLst>
        <pc:spChg chg="add del mod">
          <ac:chgData name="Mariah Helgeson" userId="S::mariah@drbconsult.onmicrosoft.com::51b1bd1c-374c-4333-91a8-ada6f1cc33a2" providerId="AD" clId="Web-{5D474D25-91BE-1BFF-4A89-EDC6E2701A39}" dt="2021-11-19T15:39:55.067" v="824" actId="20577"/>
          <ac:spMkLst>
            <pc:docMk/>
            <pc:sldMk cId="2177656682" sldId="341"/>
            <ac:spMk id="4" creationId="{7E552CBA-E63D-4BDC-974D-8EEEBC8806B8}"/>
          </ac:spMkLst>
        </pc:spChg>
        <pc:spChg chg="add del mod">
          <ac:chgData name="Mariah Helgeson" userId="S::mariah@drbconsult.onmicrosoft.com::51b1bd1c-374c-4333-91a8-ada6f1cc33a2" providerId="AD" clId="Web-{5D474D25-91BE-1BFF-4A89-EDC6E2701A39}" dt="2021-11-19T05:31:22.271" v="56"/>
          <ac:spMkLst>
            <pc:docMk/>
            <pc:sldMk cId="2177656682" sldId="341"/>
            <ac:spMk id="6" creationId="{24864936-D0C0-44BE-9ECD-96CBA334BE79}"/>
          </ac:spMkLst>
        </pc:spChg>
      </pc:sldChg>
      <pc:sldChg chg="modSp">
        <pc:chgData name="Mariah Helgeson" userId="S::mariah@drbconsult.onmicrosoft.com::51b1bd1c-374c-4333-91a8-ada6f1cc33a2" providerId="AD" clId="Web-{5D474D25-91BE-1BFF-4A89-EDC6E2701A39}" dt="2021-11-19T15:43:59.303" v="899" actId="20577"/>
        <pc:sldMkLst>
          <pc:docMk/>
          <pc:sldMk cId="1356684889" sldId="342"/>
        </pc:sldMkLst>
        <pc:spChg chg="mod">
          <ac:chgData name="Mariah Helgeson" userId="S::mariah@drbconsult.onmicrosoft.com::51b1bd1c-374c-4333-91a8-ada6f1cc33a2" providerId="AD" clId="Web-{5D474D25-91BE-1BFF-4A89-EDC6E2701A39}" dt="2021-11-19T15:43:59.303" v="899" actId="20577"/>
          <ac:spMkLst>
            <pc:docMk/>
            <pc:sldMk cId="1356684889" sldId="342"/>
            <ac:spMk id="4" creationId="{7E552CBA-E63D-4BDC-974D-8EEEBC8806B8}"/>
          </ac:spMkLst>
        </pc:spChg>
      </pc:sldChg>
      <pc:sldChg chg="modSp">
        <pc:chgData name="Mariah Helgeson" userId="S::mariah@drbconsult.onmicrosoft.com::51b1bd1c-374c-4333-91a8-ada6f1cc33a2" providerId="AD" clId="Web-{5D474D25-91BE-1BFF-4A89-EDC6E2701A39}" dt="2021-11-19T15:46:07.241" v="923" actId="20577"/>
        <pc:sldMkLst>
          <pc:docMk/>
          <pc:sldMk cId="21679745" sldId="343"/>
        </pc:sldMkLst>
        <pc:spChg chg="mod">
          <ac:chgData name="Mariah Helgeson" userId="S::mariah@drbconsult.onmicrosoft.com::51b1bd1c-374c-4333-91a8-ada6f1cc33a2" providerId="AD" clId="Web-{5D474D25-91BE-1BFF-4A89-EDC6E2701A39}" dt="2021-11-19T15:46:07.241" v="923" actId="20577"/>
          <ac:spMkLst>
            <pc:docMk/>
            <pc:sldMk cId="21679745" sldId="343"/>
            <ac:spMk id="4" creationId="{7E552CBA-E63D-4BDC-974D-8EEEBC8806B8}"/>
          </ac:spMkLst>
        </pc:spChg>
      </pc:sldChg>
      <pc:sldChg chg="modSp">
        <pc:chgData name="Mariah Helgeson" userId="S::mariah@drbconsult.onmicrosoft.com::51b1bd1c-374c-4333-91a8-ada6f1cc33a2" providerId="AD" clId="Web-{5D474D25-91BE-1BFF-4A89-EDC6E2701A39}" dt="2021-11-19T15:47:58.647" v="960" actId="1076"/>
        <pc:sldMkLst>
          <pc:docMk/>
          <pc:sldMk cId="1423272725" sldId="344"/>
        </pc:sldMkLst>
        <pc:spChg chg="mod">
          <ac:chgData name="Mariah Helgeson" userId="S::mariah@drbconsult.onmicrosoft.com::51b1bd1c-374c-4333-91a8-ada6f1cc33a2" providerId="AD" clId="Web-{5D474D25-91BE-1BFF-4A89-EDC6E2701A39}" dt="2021-11-19T15:47:58.647" v="960" actId="1076"/>
          <ac:spMkLst>
            <pc:docMk/>
            <pc:sldMk cId="1423272725" sldId="344"/>
            <ac:spMk id="4" creationId="{7E552CBA-E63D-4BDC-974D-8EEEBC8806B8}"/>
          </ac:spMkLst>
        </pc:spChg>
      </pc:sldChg>
      <pc:sldChg chg="modSp">
        <pc:chgData name="Mariah Helgeson" userId="S::mariah@drbconsult.onmicrosoft.com::51b1bd1c-374c-4333-91a8-ada6f1cc33a2" providerId="AD" clId="Web-{5D474D25-91BE-1BFF-4A89-EDC6E2701A39}" dt="2021-11-19T15:48:48.991" v="965" actId="20577"/>
        <pc:sldMkLst>
          <pc:docMk/>
          <pc:sldMk cId="4224899960" sldId="345"/>
        </pc:sldMkLst>
        <pc:spChg chg="mod">
          <ac:chgData name="Mariah Helgeson" userId="S::mariah@drbconsult.onmicrosoft.com::51b1bd1c-374c-4333-91a8-ada6f1cc33a2" providerId="AD" clId="Web-{5D474D25-91BE-1BFF-4A89-EDC6E2701A39}" dt="2021-11-19T15:48:48.991" v="965" actId="20577"/>
          <ac:spMkLst>
            <pc:docMk/>
            <pc:sldMk cId="4224899960" sldId="345"/>
            <ac:spMk id="4" creationId="{7E552CBA-E63D-4BDC-974D-8EEEBC8806B8}"/>
          </ac:spMkLst>
        </pc:spChg>
      </pc:sldChg>
      <pc:sldChg chg="del">
        <pc:chgData name="Mariah Helgeson" userId="S::mariah@drbconsult.onmicrosoft.com::51b1bd1c-374c-4333-91a8-ada6f1cc33a2" providerId="AD" clId="Web-{5D474D25-91BE-1BFF-4A89-EDC6E2701A39}" dt="2021-11-19T05:31:01.053" v="50"/>
        <pc:sldMkLst>
          <pc:docMk/>
          <pc:sldMk cId="1465176021" sldId="346"/>
        </pc:sldMkLst>
      </pc:sldChg>
      <pc:sldChg chg="modSp">
        <pc:chgData name="Mariah Helgeson" userId="S::mariah@drbconsult.onmicrosoft.com::51b1bd1c-374c-4333-91a8-ada6f1cc33a2" providerId="AD" clId="Web-{5D474D25-91BE-1BFF-4A89-EDC6E2701A39}" dt="2021-11-19T15:49:16.132" v="991" actId="20577"/>
        <pc:sldMkLst>
          <pc:docMk/>
          <pc:sldMk cId="1096044968" sldId="347"/>
        </pc:sldMkLst>
        <pc:spChg chg="mod">
          <ac:chgData name="Mariah Helgeson" userId="S::mariah@drbconsult.onmicrosoft.com::51b1bd1c-374c-4333-91a8-ada6f1cc33a2" providerId="AD" clId="Web-{5D474D25-91BE-1BFF-4A89-EDC6E2701A39}" dt="2021-11-19T15:49:16.132" v="991" actId="20577"/>
          <ac:spMkLst>
            <pc:docMk/>
            <pc:sldMk cId="1096044968" sldId="347"/>
            <ac:spMk id="4" creationId="{7E552CBA-E63D-4BDC-974D-8EEEBC8806B8}"/>
          </ac:spMkLst>
        </pc:spChg>
      </pc:sldChg>
      <pc:sldChg chg="modSp">
        <pc:chgData name="Mariah Helgeson" userId="S::mariah@drbconsult.onmicrosoft.com::51b1bd1c-374c-4333-91a8-ada6f1cc33a2" providerId="AD" clId="Web-{5D474D25-91BE-1BFF-4A89-EDC6E2701A39}" dt="2021-11-19T15:49:39.726" v="1022" actId="1076"/>
        <pc:sldMkLst>
          <pc:docMk/>
          <pc:sldMk cId="55430547" sldId="348"/>
        </pc:sldMkLst>
        <pc:spChg chg="mod">
          <ac:chgData name="Mariah Helgeson" userId="S::mariah@drbconsult.onmicrosoft.com::51b1bd1c-374c-4333-91a8-ada6f1cc33a2" providerId="AD" clId="Web-{5D474D25-91BE-1BFF-4A89-EDC6E2701A39}" dt="2021-11-19T15:49:39.726" v="1022" actId="1076"/>
          <ac:spMkLst>
            <pc:docMk/>
            <pc:sldMk cId="55430547" sldId="348"/>
            <ac:spMk id="4" creationId="{7E552CBA-E63D-4BDC-974D-8EEEBC8806B8}"/>
          </ac:spMkLst>
        </pc:spChg>
      </pc:sldChg>
      <pc:sldChg chg="modSp">
        <pc:chgData name="Mariah Helgeson" userId="S::mariah@drbconsult.onmicrosoft.com::51b1bd1c-374c-4333-91a8-ada6f1cc33a2" providerId="AD" clId="Web-{5D474D25-91BE-1BFF-4A89-EDC6E2701A39}" dt="2021-11-19T15:50:17.913" v="1036" actId="20577"/>
        <pc:sldMkLst>
          <pc:docMk/>
          <pc:sldMk cId="1342688492" sldId="349"/>
        </pc:sldMkLst>
        <pc:spChg chg="mod">
          <ac:chgData name="Mariah Helgeson" userId="S::mariah@drbconsult.onmicrosoft.com::51b1bd1c-374c-4333-91a8-ada6f1cc33a2" providerId="AD" clId="Web-{5D474D25-91BE-1BFF-4A89-EDC6E2701A39}" dt="2021-11-19T15:50:17.913" v="1036" actId="20577"/>
          <ac:spMkLst>
            <pc:docMk/>
            <pc:sldMk cId="1342688492" sldId="349"/>
            <ac:spMk id="4" creationId="{7E552CBA-E63D-4BDC-974D-8EEEBC8806B8}"/>
          </ac:spMkLst>
        </pc:spChg>
      </pc:sldChg>
      <pc:sldChg chg="modSp">
        <pc:chgData name="Mariah Helgeson" userId="S::mariah@drbconsult.onmicrosoft.com::51b1bd1c-374c-4333-91a8-ada6f1cc33a2" providerId="AD" clId="Web-{5D474D25-91BE-1BFF-4A89-EDC6E2701A39}" dt="2021-11-19T05:30:46.428" v="46" actId="20577"/>
        <pc:sldMkLst>
          <pc:docMk/>
          <pc:sldMk cId="3777414442" sldId="350"/>
        </pc:sldMkLst>
        <pc:spChg chg="mod">
          <ac:chgData name="Mariah Helgeson" userId="S::mariah@drbconsult.onmicrosoft.com::51b1bd1c-374c-4333-91a8-ada6f1cc33a2" providerId="AD" clId="Web-{5D474D25-91BE-1BFF-4A89-EDC6E2701A39}" dt="2021-11-19T05:30:46.428" v="46" actId="20577"/>
          <ac:spMkLst>
            <pc:docMk/>
            <pc:sldMk cId="3777414442" sldId="350"/>
            <ac:spMk id="4" creationId="{7E552CBA-E63D-4BDC-974D-8EEEBC8806B8}"/>
          </ac:spMkLst>
        </pc:spChg>
      </pc:sldChg>
      <pc:sldChg chg="modSp">
        <pc:chgData name="Mariah Helgeson" userId="S::mariah@drbconsult.onmicrosoft.com::51b1bd1c-374c-4333-91a8-ada6f1cc33a2" providerId="AD" clId="Web-{5D474D25-91BE-1BFF-4A89-EDC6E2701A39}" dt="2021-11-19T05:30:43.022" v="45" actId="20577"/>
        <pc:sldMkLst>
          <pc:docMk/>
          <pc:sldMk cId="921341635" sldId="351"/>
        </pc:sldMkLst>
        <pc:spChg chg="mod">
          <ac:chgData name="Mariah Helgeson" userId="S::mariah@drbconsult.onmicrosoft.com::51b1bd1c-374c-4333-91a8-ada6f1cc33a2" providerId="AD" clId="Web-{5D474D25-91BE-1BFF-4A89-EDC6E2701A39}" dt="2021-11-19T05:30:43.022" v="45" actId="20577"/>
          <ac:spMkLst>
            <pc:docMk/>
            <pc:sldMk cId="921341635" sldId="351"/>
            <ac:spMk id="4" creationId="{7E552CBA-E63D-4BDC-974D-8EEEBC8806B8}"/>
          </ac:spMkLst>
        </pc:spChg>
      </pc:sldChg>
      <pc:sldChg chg="addSp delSp modSp">
        <pc:chgData name="Mariah Helgeson" userId="S::mariah@drbconsult.onmicrosoft.com::51b1bd1c-374c-4333-91a8-ada6f1cc33a2" providerId="AD" clId="Web-{5D474D25-91BE-1BFF-4A89-EDC6E2701A39}" dt="2021-11-19T05:30:39.209" v="44" actId="20577"/>
        <pc:sldMkLst>
          <pc:docMk/>
          <pc:sldMk cId="3208024575" sldId="352"/>
        </pc:sldMkLst>
        <pc:spChg chg="add del mod">
          <ac:chgData name="Mariah Helgeson" userId="S::mariah@drbconsult.onmicrosoft.com::51b1bd1c-374c-4333-91a8-ada6f1cc33a2" providerId="AD" clId="Web-{5D474D25-91BE-1BFF-4A89-EDC6E2701A39}" dt="2021-11-19T05:30:39.209" v="44" actId="20577"/>
          <ac:spMkLst>
            <pc:docMk/>
            <pc:sldMk cId="3208024575" sldId="352"/>
            <ac:spMk id="4" creationId="{7E552CBA-E63D-4BDC-974D-8EEEBC8806B8}"/>
          </ac:spMkLst>
        </pc:spChg>
        <pc:spChg chg="add del mod">
          <ac:chgData name="Mariah Helgeson" userId="S::mariah@drbconsult.onmicrosoft.com::51b1bd1c-374c-4333-91a8-ada6f1cc33a2" providerId="AD" clId="Web-{5D474D25-91BE-1BFF-4A89-EDC6E2701A39}" dt="2021-11-19T05:30:36.631" v="43"/>
          <ac:spMkLst>
            <pc:docMk/>
            <pc:sldMk cId="3208024575" sldId="352"/>
            <ac:spMk id="6" creationId="{36DCEE62-5B05-4829-ACE8-C2CB2DCD5C0C}"/>
          </ac:spMkLst>
        </pc:spChg>
      </pc:sldChg>
      <pc:sldChg chg="modSp">
        <pc:chgData name="Mariah Helgeson" userId="S::mariah@drbconsult.onmicrosoft.com::51b1bd1c-374c-4333-91a8-ada6f1cc33a2" providerId="AD" clId="Web-{5D474D25-91BE-1BFF-4A89-EDC6E2701A39}" dt="2021-11-19T05:30:31.194" v="41" actId="20577"/>
        <pc:sldMkLst>
          <pc:docMk/>
          <pc:sldMk cId="322704847" sldId="353"/>
        </pc:sldMkLst>
        <pc:spChg chg="mod">
          <ac:chgData name="Mariah Helgeson" userId="S::mariah@drbconsult.onmicrosoft.com::51b1bd1c-374c-4333-91a8-ada6f1cc33a2" providerId="AD" clId="Web-{5D474D25-91BE-1BFF-4A89-EDC6E2701A39}" dt="2021-11-19T05:30:31.194" v="41" actId="20577"/>
          <ac:spMkLst>
            <pc:docMk/>
            <pc:sldMk cId="322704847" sldId="353"/>
            <ac:spMk id="4" creationId="{7E552CBA-E63D-4BDC-974D-8EEEBC8806B8}"/>
          </ac:spMkLst>
        </pc:spChg>
      </pc:sldChg>
      <pc:sldChg chg="modSp">
        <pc:chgData name="Mariah Helgeson" userId="S::mariah@drbconsult.onmicrosoft.com::51b1bd1c-374c-4333-91a8-ada6f1cc33a2" providerId="AD" clId="Web-{5D474D25-91BE-1BFF-4A89-EDC6E2701A39}" dt="2021-11-19T05:30:27.397" v="40" actId="20577"/>
        <pc:sldMkLst>
          <pc:docMk/>
          <pc:sldMk cId="1334458646" sldId="354"/>
        </pc:sldMkLst>
        <pc:spChg chg="mod">
          <ac:chgData name="Mariah Helgeson" userId="S::mariah@drbconsult.onmicrosoft.com::51b1bd1c-374c-4333-91a8-ada6f1cc33a2" providerId="AD" clId="Web-{5D474D25-91BE-1BFF-4A89-EDC6E2701A39}" dt="2021-11-19T05:30:27.397" v="40" actId="20577"/>
          <ac:spMkLst>
            <pc:docMk/>
            <pc:sldMk cId="1334458646" sldId="354"/>
            <ac:spMk id="4" creationId="{7E552CBA-E63D-4BDC-974D-8EEEBC8806B8}"/>
          </ac:spMkLst>
        </pc:spChg>
      </pc:sldChg>
      <pc:sldChg chg="modSp">
        <pc:chgData name="Mariah Helgeson" userId="S::mariah@drbconsult.onmicrosoft.com::51b1bd1c-374c-4333-91a8-ada6f1cc33a2" providerId="AD" clId="Web-{5D474D25-91BE-1BFF-4A89-EDC6E2701A39}" dt="2021-11-19T05:30:23.569" v="39" actId="20577"/>
        <pc:sldMkLst>
          <pc:docMk/>
          <pc:sldMk cId="4278045741" sldId="355"/>
        </pc:sldMkLst>
        <pc:spChg chg="mod">
          <ac:chgData name="Mariah Helgeson" userId="S::mariah@drbconsult.onmicrosoft.com::51b1bd1c-374c-4333-91a8-ada6f1cc33a2" providerId="AD" clId="Web-{5D474D25-91BE-1BFF-4A89-EDC6E2701A39}" dt="2021-11-19T05:30:23.569" v="39" actId="20577"/>
          <ac:spMkLst>
            <pc:docMk/>
            <pc:sldMk cId="4278045741" sldId="355"/>
            <ac:spMk id="4" creationId="{7E552CBA-E63D-4BDC-974D-8EEEBC8806B8}"/>
          </ac:spMkLst>
        </pc:spChg>
      </pc:sldChg>
      <pc:sldChg chg="modSp del">
        <pc:chgData name="Mariah Helgeson" userId="S::mariah@drbconsult.onmicrosoft.com::51b1bd1c-374c-4333-91a8-ada6f1cc33a2" providerId="AD" clId="Web-{5D474D25-91BE-1BFF-4A89-EDC6E2701A39}" dt="2021-11-19T05:30:12.850" v="38"/>
        <pc:sldMkLst>
          <pc:docMk/>
          <pc:sldMk cId="3088672346" sldId="356"/>
        </pc:sldMkLst>
        <pc:spChg chg="mod">
          <ac:chgData name="Mariah Helgeson" userId="S::mariah@drbconsult.onmicrosoft.com::51b1bd1c-374c-4333-91a8-ada6f1cc33a2" providerId="AD" clId="Web-{5D474D25-91BE-1BFF-4A89-EDC6E2701A39}" dt="2021-11-19T05:30:05.413" v="37" actId="20577"/>
          <ac:spMkLst>
            <pc:docMk/>
            <pc:sldMk cId="3088672346" sldId="356"/>
            <ac:spMk id="4" creationId="{7E552CBA-E63D-4BDC-974D-8EEEBC8806B8}"/>
          </ac:spMkLst>
        </pc:spChg>
      </pc:sldChg>
      <pc:sldChg chg="modSp">
        <pc:chgData name="Mariah Helgeson" userId="S::mariah@drbconsult.onmicrosoft.com::51b1bd1c-374c-4333-91a8-ada6f1cc33a2" providerId="AD" clId="Web-{5D474D25-91BE-1BFF-4A89-EDC6E2701A39}" dt="2021-11-19T05:30:02.335" v="36" actId="20577"/>
        <pc:sldMkLst>
          <pc:docMk/>
          <pc:sldMk cId="4082809536" sldId="357"/>
        </pc:sldMkLst>
        <pc:spChg chg="mod">
          <ac:chgData name="Mariah Helgeson" userId="S::mariah@drbconsult.onmicrosoft.com::51b1bd1c-374c-4333-91a8-ada6f1cc33a2" providerId="AD" clId="Web-{5D474D25-91BE-1BFF-4A89-EDC6E2701A39}" dt="2021-11-19T05:30:02.335" v="36" actId="20577"/>
          <ac:spMkLst>
            <pc:docMk/>
            <pc:sldMk cId="4082809536" sldId="357"/>
            <ac:spMk id="4" creationId="{7E552CBA-E63D-4BDC-974D-8EEEBC8806B8}"/>
          </ac:spMkLst>
        </pc:spChg>
      </pc:sldChg>
      <pc:sldChg chg="modSp">
        <pc:chgData name="Mariah Helgeson" userId="S::mariah@drbconsult.onmicrosoft.com::51b1bd1c-374c-4333-91a8-ada6f1cc33a2" providerId="AD" clId="Web-{5D474D25-91BE-1BFF-4A89-EDC6E2701A39}" dt="2021-11-19T05:29:58.226" v="35" actId="20577"/>
        <pc:sldMkLst>
          <pc:docMk/>
          <pc:sldMk cId="3510961733" sldId="358"/>
        </pc:sldMkLst>
        <pc:spChg chg="mod">
          <ac:chgData name="Mariah Helgeson" userId="S::mariah@drbconsult.onmicrosoft.com::51b1bd1c-374c-4333-91a8-ada6f1cc33a2" providerId="AD" clId="Web-{5D474D25-91BE-1BFF-4A89-EDC6E2701A39}" dt="2021-11-19T05:29:58.226" v="35" actId="20577"/>
          <ac:spMkLst>
            <pc:docMk/>
            <pc:sldMk cId="3510961733" sldId="358"/>
            <ac:spMk id="4" creationId="{7E552CBA-E63D-4BDC-974D-8EEEBC8806B8}"/>
          </ac:spMkLst>
        </pc:spChg>
      </pc:sldChg>
      <pc:sldChg chg="modSp">
        <pc:chgData name="Mariah Helgeson" userId="S::mariah@drbconsult.onmicrosoft.com::51b1bd1c-374c-4333-91a8-ada6f1cc33a2" providerId="AD" clId="Web-{5D474D25-91BE-1BFF-4A89-EDC6E2701A39}" dt="2021-11-19T05:29:54.507" v="34" actId="20577"/>
        <pc:sldMkLst>
          <pc:docMk/>
          <pc:sldMk cId="3983931572" sldId="359"/>
        </pc:sldMkLst>
        <pc:spChg chg="mod">
          <ac:chgData name="Mariah Helgeson" userId="S::mariah@drbconsult.onmicrosoft.com::51b1bd1c-374c-4333-91a8-ada6f1cc33a2" providerId="AD" clId="Web-{5D474D25-91BE-1BFF-4A89-EDC6E2701A39}" dt="2021-11-19T05:29:54.507" v="34" actId="20577"/>
          <ac:spMkLst>
            <pc:docMk/>
            <pc:sldMk cId="3983931572" sldId="359"/>
            <ac:spMk id="4" creationId="{7E552CBA-E63D-4BDC-974D-8EEEBC8806B8}"/>
          </ac:spMkLst>
        </pc:spChg>
      </pc:sldChg>
      <pc:sldChg chg="modSp">
        <pc:chgData name="Mariah Helgeson" userId="S::mariah@drbconsult.onmicrosoft.com::51b1bd1c-374c-4333-91a8-ada6f1cc33a2" providerId="AD" clId="Web-{5D474D25-91BE-1BFF-4A89-EDC6E2701A39}" dt="2021-11-19T05:29:50.991" v="33" actId="20577"/>
        <pc:sldMkLst>
          <pc:docMk/>
          <pc:sldMk cId="2110740417" sldId="360"/>
        </pc:sldMkLst>
        <pc:spChg chg="mod">
          <ac:chgData name="Mariah Helgeson" userId="S::mariah@drbconsult.onmicrosoft.com::51b1bd1c-374c-4333-91a8-ada6f1cc33a2" providerId="AD" clId="Web-{5D474D25-91BE-1BFF-4A89-EDC6E2701A39}" dt="2021-11-19T05:29:50.991" v="33" actId="20577"/>
          <ac:spMkLst>
            <pc:docMk/>
            <pc:sldMk cId="2110740417" sldId="360"/>
            <ac:spMk id="4" creationId="{7E552CBA-E63D-4BDC-974D-8EEEBC8806B8}"/>
          </ac:spMkLst>
        </pc:spChg>
      </pc:sldChg>
      <pc:sldChg chg="del">
        <pc:chgData name="Mariah Helgeson" userId="S::mariah@drbconsult.onmicrosoft.com::51b1bd1c-374c-4333-91a8-ada6f1cc33a2" providerId="AD" clId="Web-{5D474D25-91BE-1BFF-4A89-EDC6E2701A39}" dt="2021-11-19T05:29:34.929" v="20"/>
        <pc:sldMkLst>
          <pc:docMk/>
          <pc:sldMk cId="3982674373" sldId="361"/>
        </pc:sldMkLst>
      </pc:sldChg>
      <pc:sldChg chg="del">
        <pc:chgData name="Mariah Helgeson" userId="S::mariah@drbconsult.onmicrosoft.com::51b1bd1c-374c-4333-91a8-ada6f1cc33a2" providerId="AD" clId="Web-{5D474D25-91BE-1BFF-4A89-EDC6E2701A39}" dt="2021-11-19T05:29:34.929" v="19"/>
        <pc:sldMkLst>
          <pc:docMk/>
          <pc:sldMk cId="1003329178" sldId="362"/>
        </pc:sldMkLst>
      </pc:sldChg>
      <pc:sldChg chg="del">
        <pc:chgData name="Mariah Helgeson" userId="S::mariah@drbconsult.onmicrosoft.com::51b1bd1c-374c-4333-91a8-ada6f1cc33a2" providerId="AD" clId="Web-{5D474D25-91BE-1BFF-4A89-EDC6E2701A39}" dt="2021-11-19T05:29:34.929" v="18"/>
        <pc:sldMkLst>
          <pc:docMk/>
          <pc:sldMk cId="1785865587" sldId="363"/>
        </pc:sldMkLst>
      </pc:sldChg>
      <pc:sldChg chg="del">
        <pc:chgData name="Mariah Helgeson" userId="S::mariah@drbconsult.onmicrosoft.com::51b1bd1c-374c-4333-91a8-ada6f1cc33a2" providerId="AD" clId="Web-{5D474D25-91BE-1BFF-4A89-EDC6E2701A39}" dt="2021-11-19T05:29:34.929" v="17"/>
        <pc:sldMkLst>
          <pc:docMk/>
          <pc:sldMk cId="949736988" sldId="364"/>
        </pc:sldMkLst>
      </pc:sldChg>
      <pc:sldChg chg="del">
        <pc:chgData name="Mariah Helgeson" userId="S::mariah@drbconsult.onmicrosoft.com::51b1bd1c-374c-4333-91a8-ada6f1cc33a2" providerId="AD" clId="Web-{5D474D25-91BE-1BFF-4A89-EDC6E2701A39}" dt="2021-11-19T05:29:34.929" v="16"/>
        <pc:sldMkLst>
          <pc:docMk/>
          <pc:sldMk cId="172653964" sldId="365"/>
        </pc:sldMkLst>
      </pc:sldChg>
      <pc:sldChg chg="del">
        <pc:chgData name="Mariah Helgeson" userId="S::mariah@drbconsult.onmicrosoft.com::51b1bd1c-374c-4333-91a8-ada6f1cc33a2" providerId="AD" clId="Web-{5D474D25-91BE-1BFF-4A89-EDC6E2701A39}" dt="2021-11-19T05:29:34.929" v="15"/>
        <pc:sldMkLst>
          <pc:docMk/>
          <pc:sldMk cId="740195467" sldId="366"/>
        </pc:sldMkLst>
      </pc:sldChg>
      <pc:sldChg chg="del">
        <pc:chgData name="Mariah Helgeson" userId="S::mariah@drbconsult.onmicrosoft.com::51b1bd1c-374c-4333-91a8-ada6f1cc33a2" providerId="AD" clId="Web-{5D474D25-91BE-1BFF-4A89-EDC6E2701A39}" dt="2021-11-19T05:29:34.929" v="14"/>
        <pc:sldMkLst>
          <pc:docMk/>
          <pc:sldMk cId="2743430573" sldId="367"/>
        </pc:sldMkLst>
      </pc:sldChg>
      <pc:sldChg chg="del">
        <pc:chgData name="Mariah Helgeson" userId="S::mariah@drbconsult.onmicrosoft.com::51b1bd1c-374c-4333-91a8-ada6f1cc33a2" providerId="AD" clId="Web-{5D474D25-91BE-1BFF-4A89-EDC6E2701A39}" dt="2021-11-19T05:29:34.913" v="13"/>
        <pc:sldMkLst>
          <pc:docMk/>
          <pc:sldMk cId="252160480" sldId="368"/>
        </pc:sldMkLst>
      </pc:sldChg>
      <pc:sldChg chg="del">
        <pc:chgData name="Mariah Helgeson" userId="S::mariah@drbconsult.onmicrosoft.com::51b1bd1c-374c-4333-91a8-ada6f1cc33a2" providerId="AD" clId="Web-{5D474D25-91BE-1BFF-4A89-EDC6E2701A39}" dt="2021-11-19T05:29:34.913" v="12"/>
        <pc:sldMkLst>
          <pc:docMk/>
          <pc:sldMk cId="3422946772" sldId="369"/>
        </pc:sldMkLst>
      </pc:sldChg>
      <pc:sldChg chg="del">
        <pc:chgData name="Mariah Helgeson" userId="S::mariah@drbconsult.onmicrosoft.com::51b1bd1c-374c-4333-91a8-ada6f1cc33a2" providerId="AD" clId="Web-{5D474D25-91BE-1BFF-4A89-EDC6E2701A39}" dt="2021-11-19T05:29:34.913" v="11"/>
        <pc:sldMkLst>
          <pc:docMk/>
          <pc:sldMk cId="1020234515" sldId="370"/>
        </pc:sldMkLst>
      </pc:sldChg>
      <pc:sldChg chg="del ord">
        <pc:chgData name="Mariah Helgeson" userId="S::mariah@drbconsult.onmicrosoft.com::51b1bd1c-374c-4333-91a8-ada6f1cc33a2" providerId="AD" clId="Web-{5D474D25-91BE-1BFF-4A89-EDC6E2701A39}" dt="2021-11-19T05:29:34.913" v="9"/>
        <pc:sldMkLst>
          <pc:docMk/>
          <pc:sldMk cId="427103511" sldId="371"/>
        </pc:sldMkLst>
      </pc:sldChg>
      <pc:sldChg chg="del">
        <pc:chgData name="Mariah Helgeson" userId="S::mariah@drbconsult.onmicrosoft.com::51b1bd1c-374c-4333-91a8-ada6f1cc33a2" providerId="AD" clId="Web-{5D474D25-91BE-1BFF-4A89-EDC6E2701A39}" dt="2021-11-19T05:29:34.913" v="10"/>
        <pc:sldMkLst>
          <pc:docMk/>
          <pc:sldMk cId="1716899656" sldId="372"/>
        </pc:sldMkLst>
      </pc:sldChg>
      <pc:sldChg chg="del">
        <pc:chgData name="Mariah Helgeson" userId="S::mariah@drbconsult.onmicrosoft.com::51b1bd1c-374c-4333-91a8-ada6f1cc33a2" providerId="AD" clId="Web-{5D474D25-91BE-1BFF-4A89-EDC6E2701A39}" dt="2021-11-19T05:29:46.195" v="32"/>
        <pc:sldMkLst>
          <pc:docMk/>
          <pc:sldMk cId="878804389" sldId="373"/>
        </pc:sldMkLst>
      </pc:sldChg>
      <pc:sldChg chg="del">
        <pc:chgData name="Mariah Helgeson" userId="S::mariah@drbconsult.onmicrosoft.com::51b1bd1c-374c-4333-91a8-ada6f1cc33a2" providerId="AD" clId="Web-{5D474D25-91BE-1BFF-4A89-EDC6E2701A39}" dt="2021-11-19T05:29:46.195" v="31"/>
        <pc:sldMkLst>
          <pc:docMk/>
          <pc:sldMk cId="2201557498" sldId="374"/>
        </pc:sldMkLst>
      </pc:sldChg>
      <pc:sldChg chg="del">
        <pc:chgData name="Mariah Helgeson" userId="S::mariah@drbconsult.onmicrosoft.com::51b1bd1c-374c-4333-91a8-ada6f1cc33a2" providerId="AD" clId="Web-{5D474D25-91BE-1BFF-4A89-EDC6E2701A39}" dt="2021-11-19T05:29:46.195" v="30"/>
        <pc:sldMkLst>
          <pc:docMk/>
          <pc:sldMk cId="3433796910" sldId="375"/>
        </pc:sldMkLst>
      </pc:sldChg>
      <pc:sldChg chg="del">
        <pc:chgData name="Mariah Helgeson" userId="S::mariah@drbconsult.onmicrosoft.com::51b1bd1c-374c-4333-91a8-ada6f1cc33a2" providerId="AD" clId="Web-{5D474D25-91BE-1BFF-4A89-EDC6E2701A39}" dt="2021-11-19T05:29:46.195" v="29"/>
        <pc:sldMkLst>
          <pc:docMk/>
          <pc:sldMk cId="3056415887" sldId="376"/>
        </pc:sldMkLst>
      </pc:sldChg>
      <pc:sldChg chg="del">
        <pc:chgData name="Mariah Helgeson" userId="S::mariah@drbconsult.onmicrosoft.com::51b1bd1c-374c-4333-91a8-ada6f1cc33a2" providerId="AD" clId="Web-{5D474D25-91BE-1BFF-4A89-EDC6E2701A39}" dt="2021-11-19T05:29:46.195" v="28"/>
        <pc:sldMkLst>
          <pc:docMk/>
          <pc:sldMk cId="1202530588" sldId="377"/>
        </pc:sldMkLst>
      </pc:sldChg>
      <pc:sldChg chg="del">
        <pc:chgData name="Mariah Helgeson" userId="S::mariah@drbconsult.onmicrosoft.com::51b1bd1c-374c-4333-91a8-ada6f1cc33a2" providerId="AD" clId="Web-{5D474D25-91BE-1BFF-4A89-EDC6E2701A39}" dt="2021-11-19T05:29:46.195" v="27"/>
        <pc:sldMkLst>
          <pc:docMk/>
          <pc:sldMk cId="375986504" sldId="378"/>
        </pc:sldMkLst>
      </pc:sldChg>
      <pc:sldChg chg="del">
        <pc:chgData name="Mariah Helgeson" userId="S::mariah@drbconsult.onmicrosoft.com::51b1bd1c-374c-4333-91a8-ada6f1cc33a2" providerId="AD" clId="Web-{5D474D25-91BE-1BFF-4A89-EDC6E2701A39}" dt="2021-11-19T05:29:46.195" v="26"/>
        <pc:sldMkLst>
          <pc:docMk/>
          <pc:sldMk cId="3903312159" sldId="379"/>
        </pc:sldMkLst>
      </pc:sldChg>
      <pc:sldChg chg="del">
        <pc:chgData name="Mariah Helgeson" userId="S::mariah@drbconsult.onmicrosoft.com::51b1bd1c-374c-4333-91a8-ada6f1cc33a2" providerId="AD" clId="Web-{5D474D25-91BE-1BFF-4A89-EDC6E2701A39}" dt="2021-11-19T05:29:46.195" v="25"/>
        <pc:sldMkLst>
          <pc:docMk/>
          <pc:sldMk cId="3847028870" sldId="380"/>
        </pc:sldMkLst>
      </pc:sldChg>
      <pc:sldChg chg="del">
        <pc:chgData name="Mariah Helgeson" userId="S::mariah@drbconsult.onmicrosoft.com::51b1bd1c-374c-4333-91a8-ada6f1cc33a2" providerId="AD" clId="Web-{5D474D25-91BE-1BFF-4A89-EDC6E2701A39}" dt="2021-11-19T05:29:46.195" v="24"/>
        <pc:sldMkLst>
          <pc:docMk/>
          <pc:sldMk cId="114765534" sldId="381"/>
        </pc:sldMkLst>
      </pc:sldChg>
      <pc:sldChg chg="del">
        <pc:chgData name="Mariah Helgeson" userId="S::mariah@drbconsult.onmicrosoft.com::51b1bd1c-374c-4333-91a8-ada6f1cc33a2" providerId="AD" clId="Web-{5D474D25-91BE-1BFF-4A89-EDC6E2701A39}" dt="2021-11-19T05:29:46.195" v="23"/>
        <pc:sldMkLst>
          <pc:docMk/>
          <pc:sldMk cId="3465069898" sldId="382"/>
        </pc:sldMkLst>
      </pc:sldChg>
      <pc:sldChg chg="del">
        <pc:chgData name="Mariah Helgeson" userId="S::mariah@drbconsult.onmicrosoft.com::51b1bd1c-374c-4333-91a8-ada6f1cc33a2" providerId="AD" clId="Web-{5D474D25-91BE-1BFF-4A89-EDC6E2701A39}" dt="2021-11-19T05:29:46.179" v="22"/>
        <pc:sldMkLst>
          <pc:docMk/>
          <pc:sldMk cId="3579464349" sldId="383"/>
        </pc:sldMkLst>
      </pc:sldChg>
      <pc:sldChg chg="del">
        <pc:chgData name="Mariah Helgeson" userId="S::mariah@drbconsult.onmicrosoft.com::51b1bd1c-374c-4333-91a8-ada6f1cc33a2" providerId="AD" clId="Web-{5D474D25-91BE-1BFF-4A89-EDC6E2701A39}" dt="2021-11-19T05:29:46.179" v="21"/>
        <pc:sldMkLst>
          <pc:docMk/>
          <pc:sldMk cId="3093562272" sldId="384"/>
        </pc:sldMkLst>
      </pc:sldChg>
      <pc:sldChg chg="modSp">
        <pc:chgData name="Mariah Helgeson" userId="S::mariah@drbconsult.onmicrosoft.com::51b1bd1c-374c-4333-91a8-ada6f1cc33a2" providerId="AD" clId="Web-{5D474D25-91BE-1BFF-4A89-EDC6E2701A39}" dt="2021-11-19T05:39:52.389" v="101" actId="20577"/>
        <pc:sldMkLst>
          <pc:docMk/>
          <pc:sldMk cId="1226073186" sldId="385"/>
        </pc:sldMkLst>
        <pc:spChg chg="mod">
          <ac:chgData name="Mariah Helgeson" userId="S::mariah@drbconsult.onmicrosoft.com::51b1bd1c-374c-4333-91a8-ada6f1cc33a2" providerId="AD" clId="Web-{5D474D25-91BE-1BFF-4A89-EDC6E2701A39}" dt="2021-11-19T05:39:52.389" v="101" actId="20577"/>
          <ac:spMkLst>
            <pc:docMk/>
            <pc:sldMk cId="1226073186" sldId="385"/>
            <ac:spMk id="4" creationId="{7E552CBA-E63D-4BDC-974D-8EEEBC8806B8}"/>
          </ac:spMkLst>
        </pc:spChg>
      </pc:sldChg>
      <pc:sldChg chg="modSp ord">
        <pc:chgData name="Mariah Helgeson" userId="S::mariah@drbconsult.onmicrosoft.com::51b1bd1c-374c-4333-91a8-ada6f1cc33a2" providerId="AD" clId="Web-{5D474D25-91BE-1BFF-4A89-EDC6E2701A39}" dt="2021-11-19T07:41:32.848" v="354" actId="20577"/>
        <pc:sldMkLst>
          <pc:docMk/>
          <pc:sldMk cId="254331027" sldId="417"/>
        </pc:sldMkLst>
        <pc:spChg chg="mod">
          <ac:chgData name="Mariah Helgeson" userId="S::mariah@drbconsult.onmicrosoft.com::51b1bd1c-374c-4333-91a8-ada6f1cc33a2" providerId="AD" clId="Web-{5D474D25-91BE-1BFF-4A89-EDC6E2701A39}" dt="2021-11-19T07:41:32.848" v="354" actId="20577"/>
          <ac:spMkLst>
            <pc:docMk/>
            <pc:sldMk cId="254331027" sldId="417"/>
            <ac:spMk id="2" creationId="{6FD4130B-A088-4960-AF4E-50E1D62F30FD}"/>
          </ac:spMkLst>
        </pc:spChg>
      </pc:sldChg>
      <pc:sldChg chg="modSp">
        <pc:chgData name="Mariah Helgeson" userId="S::mariah@drbconsult.onmicrosoft.com::51b1bd1c-374c-4333-91a8-ada6f1cc33a2" providerId="AD" clId="Web-{5D474D25-91BE-1BFF-4A89-EDC6E2701A39}" dt="2021-11-19T07:47:48.053" v="382" actId="1076"/>
        <pc:sldMkLst>
          <pc:docMk/>
          <pc:sldMk cId="2183571099" sldId="418"/>
        </pc:sldMkLst>
        <pc:spChg chg="mod">
          <ac:chgData name="Mariah Helgeson" userId="S::mariah@drbconsult.onmicrosoft.com::51b1bd1c-374c-4333-91a8-ada6f1cc33a2" providerId="AD" clId="Web-{5D474D25-91BE-1BFF-4A89-EDC6E2701A39}" dt="2021-11-19T07:47:48.053" v="382" actId="1076"/>
          <ac:spMkLst>
            <pc:docMk/>
            <pc:sldMk cId="2183571099" sldId="418"/>
            <ac:spMk id="6" creationId="{72DBB6FA-0734-4B0C-97AC-8067C1088726}"/>
          </ac:spMkLst>
        </pc:spChg>
      </pc:sldChg>
      <pc:sldChg chg="modSp">
        <pc:chgData name="Mariah Helgeson" userId="S::mariah@drbconsult.onmicrosoft.com::51b1bd1c-374c-4333-91a8-ada6f1cc33a2" providerId="AD" clId="Web-{5D474D25-91BE-1BFF-4A89-EDC6E2701A39}" dt="2021-11-19T07:44:58.334" v="357" actId="14100"/>
        <pc:sldMkLst>
          <pc:docMk/>
          <pc:sldMk cId="754204059" sldId="420"/>
        </pc:sldMkLst>
        <pc:spChg chg="mod">
          <ac:chgData name="Mariah Helgeson" userId="S::mariah@drbconsult.onmicrosoft.com::51b1bd1c-374c-4333-91a8-ada6f1cc33a2" providerId="AD" clId="Web-{5D474D25-91BE-1BFF-4A89-EDC6E2701A39}" dt="2021-11-19T07:44:58.334" v="357" actId="14100"/>
          <ac:spMkLst>
            <pc:docMk/>
            <pc:sldMk cId="754204059" sldId="420"/>
            <ac:spMk id="3" creationId="{6CD48474-9175-43DE-8BD2-D6EA8298841A}"/>
          </ac:spMkLst>
        </pc:spChg>
      </pc:sldChg>
      <pc:sldChg chg="delSp modSp">
        <pc:chgData name="Mariah Helgeson" userId="S::mariah@drbconsult.onmicrosoft.com::51b1bd1c-374c-4333-91a8-ada6f1cc33a2" providerId="AD" clId="Web-{5D474D25-91BE-1BFF-4A89-EDC6E2701A39}" dt="2021-11-19T07:45:08.709" v="358" actId="20577"/>
        <pc:sldMkLst>
          <pc:docMk/>
          <pc:sldMk cId="3727561546" sldId="421"/>
        </pc:sldMkLst>
        <pc:spChg chg="mod">
          <ac:chgData name="Mariah Helgeson" userId="S::mariah@drbconsult.onmicrosoft.com::51b1bd1c-374c-4333-91a8-ada6f1cc33a2" providerId="AD" clId="Web-{5D474D25-91BE-1BFF-4A89-EDC6E2701A39}" dt="2021-11-19T07:45:08.709" v="358" actId="20577"/>
          <ac:spMkLst>
            <pc:docMk/>
            <pc:sldMk cId="3727561546" sldId="421"/>
            <ac:spMk id="2" creationId="{4B9C9E45-F314-4673-8928-CB2FAAA0020D}"/>
          </ac:spMkLst>
        </pc:spChg>
        <pc:spChg chg="del">
          <ac:chgData name="Mariah Helgeson" userId="S::mariah@drbconsult.onmicrosoft.com::51b1bd1c-374c-4333-91a8-ada6f1cc33a2" providerId="AD" clId="Web-{5D474D25-91BE-1BFF-4A89-EDC6E2701A39}" dt="2021-11-19T06:35:48.309" v="137"/>
          <ac:spMkLst>
            <pc:docMk/>
            <pc:sldMk cId="3727561546" sldId="421"/>
            <ac:spMk id="3" creationId="{79784CD6-6E63-46A4-A0BB-E130CA62AD01}"/>
          </ac:spMkLst>
        </pc:spChg>
      </pc:sldChg>
      <pc:sldChg chg="addSp delSp modSp">
        <pc:chgData name="Mariah Helgeson" userId="S::mariah@drbconsult.onmicrosoft.com::51b1bd1c-374c-4333-91a8-ada6f1cc33a2" providerId="AD" clId="Web-{5D474D25-91BE-1BFF-4A89-EDC6E2701A39}" dt="2021-11-19T06:35:43.012" v="136" actId="20577"/>
        <pc:sldMkLst>
          <pc:docMk/>
          <pc:sldMk cId="1557687020" sldId="422"/>
        </pc:sldMkLst>
        <pc:spChg chg="del">
          <ac:chgData name="Mariah Helgeson" userId="S::mariah@drbconsult.onmicrosoft.com::51b1bd1c-374c-4333-91a8-ada6f1cc33a2" providerId="AD" clId="Web-{5D474D25-91BE-1BFF-4A89-EDC6E2701A39}" dt="2021-11-19T06:35:10.856" v="115"/>
          <ac:spMkLst>
            <pc:docMk/>
            <pc:sldMk cId="1557687020" sldId="422"/>
            <ac:spMk id="2" creationId="{DAA2DC9C-5CF5-4B7D-AE49-AFF223C0DB3C}"/>
          </ac:spMkLst>
        </pc:spChg>
        <pc:spChg chg="del mod">
          <ac:chgData name="Mariah Helgeson" userId="S::mariah@drbconsult.onmicrosoft.com::51b1bd1c-374c-4333-91a8-ada6f1cc33a2" providerId="AD" clId="Web-{5D474D25-91BE-1BFF-4A89-EDC6E2701A39}" dt="2021-11-19T06:35:02.262" v="111"/>
          <ac:spMkLst>
            <pc:docMk/>
            <pc:sldMk cId="1557687020" sldId="422"/>
            <ac:spMk id="3" creationId="{FC2506C3-5795-4E3E-B422-BB2CF6B3973C}"/>
          </ac:spMkLst>
        </pc:spChg>
        <pc:spChg chg="add del mod">
          <ac:chgData name="Mariah Helgeson" userId="S::mariah@drbconsult.onmicrosoft.com::51b1bd1c-374c-4333-91a8-ada6f1cc33a2" providerId="AD" clId="Web-{5D474D25-91BE-1BFF-4A89-EDC6E2701A39}" dt="2021-11-19T06:35:09.340" v="114"/>
          <ac:spMkLst>
            <pc:docMk/>
            <pc:sldMk cId="1557687020" sldId="422"/>
            <ac:spMk id="5" creationId="{BE5E23E1-4E30-42E0-87F4-6186124FB736}"/>
          </ac:spMkLst>
        </pc:spChg>
        <pc:spChg chg="add mod">
          <ac:chgData name="Mariah Helgeson" userId="S::mariah@drbconsult.onmicrosoft.com::51b1bd1c-374c-4333-91a8-ada6f1cc33a2" providerId="AD" clId="Web-{5D474D25-91BE-1BFF-4A89-EDC6E2701A39}" dt="2021-11-19T06:35:43.012" v="136" actId="20577"/>
          <ac:spMkLst>
            <pc:docMk/>
            <pc:sldMk cId="1557687020" sldId="422"/>
            <ac:spMk id="6" creationId="{9DB6179D-CB18-4F69-8874-5BF9DAD2924E}"/>
          </ac:spMkLst>
        </pc:spChg>
      </pc:sldChg>
      <pc:sldChg chg="modSp add replId">
        <pc:chgData name="Mariah Helgeson" userId="S::mariah@drbconsult.onmicrosoft.com::51b1bd1c-374c-4333-91a8-ada6f1cc33a2" providerId="AD" clId="Web-{5D474D25-91BE-1BFF-4A89-EDC6E2701A39}" dt="2021-11-19T06:34:29.402" v="106" actId="20577"/>
        <pc:sldMkLst>
          <pc:docMk/>
          <pc:sldMk cId="1599953684" sldId="423"/>
        </pc:sldMkLst>
        <pc:spChg chg="mod">
          <ac:chgData name="Mariah Helgeson" userId="S::mariah@drbconsult.onmicrosoft.com::51b1bd1c-374c-4333-91a8-ada6f1cc33a2" providerId="AD" clId="Web-{5D474D25-91BE-1BFF-4A89-EDC6E2701A39}" dt="2021-11-19T06:34:29.402" v="106" actId="20577"/>
          <ac:spMkLst>
            <pc:docMk/>
            <pc:sldMk cId="1599953684" sldId="423"/>
            <ac:spMk id="3" creationId="{6CD48474-9175-43DE-8BD2-D6EA8298841A}"/>
          </ac:spMkLst>
        </pc:spChg>
      </pc:sldChg>
      <pc:sldChg chg="modSp add">
        <pc:chgData name="Mariah Helgeson" userId="S::mariah@drbconsult.onmicrosoft.com::51b1bd1c-374c-4333-91a8-ada6f1cc33a2" providerId="AD" clId="Web-{5D474D25-91BE-1BFF-4A89-EDC6E2701A39}" dt="2021-11-19T06:40:01.059" v="194" actId="20577"/>
        <pc:sldMkLst>
          <pc:docMk/>
          <pc:sldMk cId="1532743224" sldId="424"/>
        </pc:sldMkLst>
        <pc:spChg chg="mod">
          <ac:chgData name="Mariah Helgeson" userId="S::mariah@drbconsult.onmicrosoft.com::51b1bd1c-374c-4333-91a8-ada6f1cc33a2" providerId="AD" clId="Web-{5D474D25-91BE-1BFF-4A89-EDC6E2701A39}" dt="2021-11-19T06:40:01.059" v="194" actId="20577"/>
          <ac:spMkLst>
            <pc:docMk/>
            <pc:sldMk cId="1532743224" sldId="424"/>
            <ac:spMk id="79874" creationId="{93BA0119-DFC6-48B6-AA08-4A8F2E63F96A}"/>
          </ac:spMkLst>
        </pc:spChg>
      </pc:sldChg>
      <pc:sldChg chg="modSp add">
        <pc:chgData name="Mariah Helgeson" userId="S::mariah@drbconsult.onmicrosoft.com::51b1bd1c-374c-4333-91a8-ada6f1cc33a2" providerId="AD" clId="Web-{5D474D25-91BE-1BFF-4A89-EDC6E2701A39}" dt="2021-11-19T06:39:57.574" v="193" actId="20577"/>
        <pc:sldMkLst>
          <pc:docMk/>
          <pc:sldMk cId="3692671898" sldId="425"/>
        </pc:sldMkLst>
        <pc:spChg chg="mod">
          <ac:chgData name="Mariah Helgeson" userId="S::mariah@drbconsult.onmicrosoft.com::51b1bd1c-374c-4333-91a8-ada6f1cc33a2" providerId="AD" clId="Web-{5D474D25-91BE-1BFF-4A89-EDC6E2701A39}" dt="2021-11-19T06:39:57.574" v="193" actId="20577"/>
          <ac:spMkLst>
            <pc:docMk/>
            <pc:sldMk cId="3692671898" sldId="425"/>
            <ac:spMk id="78850" creationId="{260B05FD-3901-4DC0-A84F-69B98B37A6AC}"/>
          </ac:spMkLst>
        </pc:spChg>
      </pc:sldChg>
      <pc:sldChg chg="modSp add">
        <pc:chgData name="Mariah Helgeson" userId="S::mariah@drbconsult.onmicrosoft.com::51b1bd1c-374c-4333-91a8-ada6f1cc33a2" providerId="AD" clId="Web-{5D474D25-91BE-1BFF-4A89-EDC6E2701A39}" dt="2021-11-19T06:39:52.402" v="192" actId="20577"/>
        <pc:sldMkLst>
          <pc:docMk/>
          <pc:sldMk cId="2679129705" sldId="426"/>
        </pc:sldMkLst>
        <pc:spChg chg="mod">
          <ac:chgData name="Mariah Helgeson" userId="S::mariah@drbconsult.onmicrosoft.com::51b1bd1c-374c-4333-91a8-ada6f1cc33a2" providerId="AD" clId="Web-{5D474D25-91BE-1BFF-4A89-EDC6E2701A39}" dt="2021-11-19T06:39:38.559" v="186" actId="20577"/>
          <ac:spMkLst>
            <pc:docMk/>
            <pc:sldMk cId="2679129705" sldId="426"/>
            <ac:spMk id="77826" creationId="{095CE7DE-CFD5-4971-A346-265572181B6D}"/>
          </ac:spMkLst>
        </pc:spChg>
        <pc:spChg chg="mod">
          <ac:chgData name="Mariah Helgeson" userId="S::mariah@drbconsult.onmicrosoft.com::51b1bd1c-374c-4333-91a8-ada6f1cc33a2" providerId="AD" clId="Web-{5D474D25-91BE-1BFF-4A89-EDC6E2701A39}" dt="2021-11-19T06:39:52.402" v="192" actId="20577"/>
          <ac:spMkLst>
            <pc:docMk/>
            <pc:sldMk cId="2679129705" sldId="426"/>
            <ac:spMk id="77827" creationId="{59AB14C6-5F81-4875-A373-AAED2D470C65}"/>
          </ac:spMkLst>
        </pc:spChg>
      </pc:sldChg>
      <pc:sldChg chg="modSp add">
        <pc:chgData name="Mariah Helgeson" userId="S::mariah@drbconsult.onmicrosoft.com::51b1bd1c-374c-4333-91a8-ada6f1cc33a2" providerId="AD" clId="Web-{5D474D25-91BE-1BFF-4A89-EDC6E2701A39}" dt="2021-11-19T06:39:41.449" v="187" actId="20577"/>
        <pc:sldMkLst>
          <pc:docMk/>
          <pc:sldMk cId="670223607" sldId="427"/>
        </pc:sldMkLst>
        <pc:spChg chg="mod">
          <ac:chgData name="Mariah Helgeson" userId="S::mariah@drbconsult.onmicrosoft.com::51b1bd1c-374c-4333-91a8-ada6f1cc33a2" providerId="AD" clId="Web-{5D474D25-91BE-1BFF-4A89-EDC6E2701A39}" dt="2021-11-19T06:39:35.355" v="185" actId="20577"/>
          <ac:spMkLst>
            <pc:docMk/>
            <pc:sldMk cId="670223607" sldId="427"/>
            <ac:spMk id="76802" creationId="{680E8B67-20AF-43A7-8A23-2E7EC32B3BD9}"/>
          </ac:spMkLst>
        </pc:spChg>
        <pc:spChg chg="mod">
          <ac:chgData name="Mariah Helgeson" userId="S::mariah@drbconsult.onmicrosoft.com::51b1bd1c-374c-4333-91a8-ada6f1cc33a2" providerId="AD" clId="Web-{5D474D25-91BE-1BFF-4A89-EDC6E2701A39}" dt="2021-11-19T06:39:41.449" v="187" actId="20577"/>
          <ac:spMkLst>
            <pc:docMk/>
            <pc:sldMk cId="670223607" sldId="427"/>
            <ac:spMk id="76804" creationId="{89A15682-6977-4539-92DE-E0DC2094E30B}"/>
          </ac:spMkLst>
        </pc:spChg>
      </pc:sldChg>
      <pc:sldChg chg="modSp add">
        <pc:chgData name="Mariah Helgeson" userId="S::mariah@drbconsult.onmicrosoft.com::51b1bd1c-374c-4333-91a8-ada6f1cc33a2" providerId="AD" clId="Web-{5D474D25-91BE-1BFF-4A89-EDC6E2701A39}" dt="2021-11-19T06:39:31.793" v="183" actId="20577"/>
        <pc:sldMkLst>
          <pc:docMk/>
          <pc:sldMk cId="1720494223" sldId="428"/>
        </pc:sldMkLst>
        <pc:spChg chg="mod">
          <ac:chgData name="Mariah Helgeson" userId="S::mariah@drbconsult.onmicrosoft.com::51b1bd1c-374c-4333-91a8-ada6f1cc33a2" providerId="AD" clId="Web-{5D474D25-91BE-1BFF-4A89-EDC6E2701A39}" dt="2021-11-19T06:39:31.793" v="183" actId="20577"/>
          <ac:spMkLst>
            <pc:docMk/>
            <pc:sldMk cId="1720494223" sldId="428"/>
            <ac:spMk id="75778" creationId="{C223E023-A606-477E-A852-16DA0740DE0E}"/>
          </ac:spMkLst>
        </pc:spChg>
        <pc:spChg chg="mod">
          <ac:chgData name="Mariah Helgeson" userId="S::mariah@drbconsult.onmicrosoft.com::51b1bd1c-374c-4333-91a8-ada6f1cc33a2" providerId="AD" clId="Web-{5D474D25-91BE-1BFF-4A89-EDC6E2701A39}" dt="2021-11-19T06:39:23.699" v="182" actId="20577"/>
          <ac:spMkLst>
            <pc:docMk/>
            <pc:sldMk cId="1720494223" sldId="428"/>
            <ac:spMk id="75780" creationId="{C0E1592F-F906-47B5-ACC0-7705DEDC51F6}"/>
          </ac:spMkLst>
        </pc:spChg>
      </pc:sldChg>
      <pc:sldChg chg="modSp add">
        <pc:chgData name="Mariah Helgeson" userId="S::mariah@drbconsult.onmicrosoft.com::51b1bd1c-374c-4333-91a8-ada6f1cc33a2" providerId="AD" clId="Web-{5D474D25-91BE-1BFF-4A89-EDC6E2701A39}" dt="2021-11-19T06:39:10.715" v="180" actId="20577"/>
        <pc:sldMkLst>
          <pc:docMk/>
          <pc:sldMk cId="2229272132" sldId="429"/>
        </pc:sldMkLst>
        <pc:spChg chg="mod">
          <ac:chgData name="Mariah Helgeson" userId="S::mariah@drbconsult.onmicrosoft.com::51b1bd1c-374c-4333-91a8-ada6f1cc33a2" providerId="AD" clId="Web-{5D474D25-91BE-1BFF-4A89-EDC6E2701A39}" dt="2021-11-19T06:39:10.715" v="180" actId="20577"/>
          <ac:spMkLst>
            <pc:docMk/>
            <pc:sldMk cId="2229272132" sldId="429"/>
            <ac:spMk id="74754" creationId="{EAB13741-9AC6-4E45-AF64-1B1965BAF80A}"/>
          </ac:spMkLst>
        </pc:spChg>
      </pc:sldChg>
      <pc:sldChg chg="addSp delSp modSp add replId">
        <pc:chgData name="Mariah Helgeson" userId="S::mariah@drbconsult.onmicrosoft.com::51b1bd1c-374c-4333-91a8-ada6f1cc33a2" providerId="AD" clId="Web-{5D474D25-91BE-1BFF-4A89-EDC6E2701A39}" dt="2021-11-19T07:00:35.935" v="206" actId="1076"/>
        <pc:sldMkLst>
          <pc:docMk/>
          <pc:sldMk cId="1437251162" sldId="430"/>
        </pc:sldMkLst>
        <pc:spChg chg="del">
          <ac:chgData name="Mariah Helgeson" userId="S::mariah@drbconsult.onmicrosoft.com::51b1bd1c-374c-4333-91a8-ada6f1cc33a2" providerId="AD" clId="Web-{5D474D25-91BE-1BFF-4A89-EDC6E2701A39}" dt="2021-11-19T07:00:21.857" v="200"/>
          <ac:spMkLst>
            <pc:docMk/>
            <pc:sldMk cId="1437251162" sldId="430"/>
            <ac:spMk id="2" creationId="{E03E7CB7-CC77-4ACC-8864-1E41B0ABB1A5}"/>
          </ac:spMkLst>
        </pc:spChg>
        <pc:spChg chg="del">
          <ac:chgData name="Mariah Helgeson" userId="S::mariah@drbconsult.onmicrosoft.com::51b1bd1c-374c-4333-91a8-ada6f1cc33a2" providerId="AD" clId="Web-{5D474D25-91BE-1BFF-4A89-EDC6E2701A39}" dt="2021-11-19T07:00:19.185" v="199"/>
          <ac:spMkLst>
            <pc:docMk/>
            <pc:sldMk cId="1437251162" sldId="430"/>
            <ac:spMk id="4" creationId="{7E552CBA-E63D-4BDC-974D-8EEEBC8806B8}"/>
          </ac:spMkLst>
        </pc:spChg>
        <pc:spChg chg="del">
          <ac:chgData name="Mariah Helgeson" userId="S::mariah@drbconsult.onmicrosoft.com::51b1bd1c-374c-4333-91a8-ada6f1cc33a2" providerId="AD" clId="Web-{5D474D25-91BE-1BFF-4A89-EDC6E2701A39}" dt="2021-11-19T07:00:24.482" v="201"/>
          <ac:spMkLst>
            <pc:docMk/>
            <pc:sldMk cId="1437251162" sldId="430"/>
            <ac:spMk id="6" creationId="{550C8A4B-AD55-4E3E-A936-DBEB0AE6CED5}"/>
          </ac:spMkLst>
        </pc:spChg>
        <pc:spChg chg="add del mod">
          <ac:chgData name="Mariah Helgeson" userId="S::mariah@drbconsult.onmicrosoft.com::51b1bd1c-374c-4333-91a8-ada6f1cc33a2" providerId="AD" clId="Web-{5D474D25-91BE-1BFF-4A89-EDC6E2701A39}" dt="2021-11-19T07:00:29.732" v="203"/>
          <ac:spMkLst>
            <pc:docMk/>
            <pc:sldMk cId="1437251162" sldId="430"/>
            <ac:spMk id="10" creationId="{090AB15F-0B29-40A5-90A1-7AE8C5A83635}"/>
          </ac:spMkLst>
        </pc:spChg>
        <pc:picChg chg="del">
          <ac:chgData name="Mariah Helgeson" userId="S::mariah@drbconsult.onmicrosoft.com::51b1bd1c-374c-4333-91a8-ada6f1cc33a2" providerId="AD" clId="Web-{5D474D25-91BE-1BFF-4A89-EDC6E2701A39}" dt="2021-11-19T07:00:28.092" v="202"/>
          <ac:picMkLst>
            <pc:docMk/>
            <pc:sldMk cId="1437251162" sldId="430"/>
            <ac:picMk id="7" creationId="{005243BE-211A-4802-9869-20802448DDF6}"/>
          </ac:picMkLst>
        </pc:picChg>
        <pc:picChg chg="mod">
          <ac:chgData name="Mariah Helgeson" userId="S::mariah@drbconsult.onmicrosoft.com::51b1bd1c-374c-4333-91a8-ada6f1cc33a2" providerId="AD" clId="Web-{5D474D25-91BE-1BFF-4A89-EDC6E2701A39}" dt="2021-11-19T07:00:35.935" v="206" actId="1076"/>
          <ac:picMkLst>
            <pc:docMk/>
            <pc:sldMk cId="1437251162" sldId="430"/>
            <ac:picMk id="8" creationId="{D15F92E4-8286-45A9-8FE7-E50A00CD6901}"/>
          </ac:picMkLst>
        </pc:picChg>
      </pc:sldChg>
      <pc:sldChg chg="addSp delSp modSp add replId">
        <pc:chgData name="Mariah Helgeson" userId="S::mariah@drbconsult.onmicrosoft.com::51b1bd1c-374c-4333-91a8-ada6f1cc33a2" providerId="AD" clId="Web-{5D474D25-91BE-1BFF-4A89-EDC6E2701A39}" dt="2021-11-19T07:01:00.357" v="217" actId="1076"/>
        <pc:sldMkLst>
          <pc:docMk/>
          <pc:sldMk cId="1050280772" sldId="431"/>
        </pc:sldMkLst>
        <pc:picChg chg="add mod">
          <ac:chgData name="Mariah Helgeson" userId="S::mariah@drbconsult.onmicrosoft.com::51b1bd1c-374c-4333-91a8-ada6f1cc33a2" providerId="AD" clId="Web-{5D474D25-91BE-1BFF-4A89-EDC6E2701A39}" dt="2021-11-19T07:01:00.357" v="217" actId="1076"/>
          <ac:picMkLst>
            <pc:docMk/>
            <pc:sldMk cId="1050280772" sldId="431"/>
            <ac:picMk id="2" creationId="{6DDAC5E3-C8E3-46E9-AF93-14523B6E43B9}"/>
          </ac:picMkLst>
        </pc:picChg>
        <pc:picChg chg="del">
          <ac:chgData name="Mariah Helgeson" userId="S::mariah@drbconsult.onmicrosoft.com::51b1bd1c-374c-4333-91a8-ada6f1cc33a2" providerId="AD" clId="Web-{5D474D25-91BE-1BFF-4A89-EDC6E2701A39}" dt="2021-11-19T07:00:45.154" v="208"/>
          <ac:picMkLst>
            <pc:docMk/>
            <pc:sldMk cId="1050280772" sldId="431"/>
            <ac:picMk id="8" creationId="{D15F92E4-8286-45A9-8FE7-E50A00CD6901}"/>
          </ac:picMkLst>
        </pc:picChg>
      </pc:sldChg>
      <pc:sldChg chg="addSp delSp modSp add replId">
        <pc:chgData name="Mariah Helgeson" userId="S::mariah@drbconsult.onmicrosoft.com::51b1bd1c-374c-4333-91a8-ada6f1cc33a2" providerId="AD" clId="Web-{5D474D25-91BE-1BFF-4A89-EDC6E2701A39}" dt="2021-11-19T07:04:20.280" v="294" actId="20577"/>
        <pc:sldMkLst>
          <pc:docMk/>
          <pc:sldMk cId="3381470170" sldId="432"/>
        </pc:sldMkLst>
        <pc:spChg chg="mod">
          <ac:chgData name="Mariah Helgeson" userId="S::mariah@drbconsult.onmicrosoft.com::51b1bd1c-374c-4333-91a8-ada6f1cc33a2" providerId="AD" clId="Web-{5D474D25-91BE-1BFF-4A89-EDC6E2701A39}" dt="2021-11-19T07:04:20.280" v="294" actId="20577"/>
          <ac:spMkLst>
            <pc:docMk/>
            <pc:sldMk cId="3381470170" sldId="432"/>
            <ac:spMk id="2" creationId="{E03E7CB7-CC77-4ACC-8864-1E41B0ABB1A5}"/>
          </ac:spMkLst>
        </pc:spChg>
        <pc:spChg chg="del mod">
          <ac:chgData name="Mariah Helgeson" userId="S::mariah@drbconsult.onmicrosoft.com::51b1bd1c-374c-4333-91a8-ada6f1cc33a2" providerId="AD" clId="Web-{5D474D25-91BE-1BFF-4A89-EDC6E2701A39}" dt="2021-11-19T07:01:40.092" v="229"/>
          <ac:spMkLst>
            <pc:docMk/>
            <pc:sldMk cId="3381470170" sldId="432"/>
            <ac:spMk id="4" creationId="{7E552CBA-E63D-4BDC-974D-8EEEBC8806B8}"/>
          </ac:spMkLst>
        </pc:spChg>
        <pc:spChg chg="add del mod">
          <ac:chgData name="Mariah Helgeson" userId="S::mariah@drbconsult.onmicrosoft.com::51b1bd1c-374c-4333-91a8-ada6f1cc33a2" providerId="AD" clId="Web-{5D474D25-91BE-1BFF-4A89-EDC6E2701A39}" dt="2021-11-19T07:01:43.951" v="230"/>
          <ac:spMkLst>
            <pc:docMk/>
            <pc:sldMk cId="3381470170" sldId="432"/>
            <ac:spMk id="8" creationId="{47A05D4D-95B4-474D-8847-E07E3BCDB4C6}"/>
          </ac:spMkLst>
        </pc:spChg>
      </pc:sldChg>
      <pc:sldChg chg="modSp add replId">
        <pc:chgData name="Mariah Helgeson" userId="S::mariah@drbconsult.onmicrosoft.com::51b1bd1c-374c-4333-91a8-ada6f1cc33a2" providerId="AD" clId="Web-{5D474D25-91BE-1BFF-4A89-EDC6E2701A39}" dt="2021-11-19T07:46:55.756" v="376" actId="20577"/>
        <pc:sldMkLst>
          <pc:docMk/>
          <pc:sldMk cId="106809782" sldId="433"/>
        </pc:sldMkLst>
        <pc:spChg chg="mod">
          <ac:chgData name="Mariah Helgeson" userId="S::mariah@drbconsult.onmicrosoft.com::51b1bd1c-374c-4333-91a8-ada6f1cc33a2" providerId="AD" clId="Web-{5D474D25-91BE-1BFF-4A89-EDC6E2701A39}" dt="2021-11-19T07:46:55.756" v="376" actId="20577"/>
          <ac:spMkLst>
            <pc:docMk/>
            <pc:sldMk cId="106809782" sldId="433"/>
            <ac:spMk id="2" creationId="{E03E7CB7-CC77-4ACC-8864-1E41B0ABB1A5}"/>
          </ac:spMkLst>
        </pc:spChg>
      </pc:sldChg>
      <pc:sldChg chg="delSp modSp add replId">
        <pc:chgData name="Mariah Helgeson" userId="S::mariah@drbconsult.onmicrosoft.com::51b1bd1c-374c-4333-91a8-ada6f1cc33a2" providerId="AD" clId="Web-{5D474D25-91BE-1BFF-4A89-EDC6E2701A39}" dt="2021-11-19T07:46:59.928" v="378" actId="20577"/>
        <pc:sldMkLst>
          <pc:docMk/>
          <pc:sldMk cId="91787197" sldId="434"/>
        </pc:sldMkLst>
        <pc:spChg chg="mod">
          <ac:chgData name="Mariah Helgeson" userId="S::mariah@drbconsult.onmicrosoft.com::51b1bd1c-374c-4333-91a8-ada6f1cc33a2" providerId="AD" clId="Web-{5D474D25-91BE-1BFF-4A89-EDC6E2701A39}" dt="2021-11-19T07:46:59.928" v="378" actId="20577"/>
          <ac:spMkLst>
            <pc:docMk/>
            <pc:sldMk cId="91787197" sldId="434"/>
            <ac:spMk id="2" creationId="{E03E7CB7-CC77-4ACC-8864-1E41B0ABB1A5}"/>
          </ac:spMkLst>
        </pc:spChg>
        <pc:spChg chg="del">
          <ac:chgData name="Mariah Helgeson" userId="S::mariah@drbconsult.onmicrosoft.com::51b1bd1c-374c-4333-91a8-ada6f1cc33a2" providerId="AD" clId="Web-{5D474D25-91BE-1BFF-4A89-EDC6E2701A39}" dt="2021-11-19T07:04:35.999" v="297"/>
          <ac:spMkLst>
            <pc:docMk/>
            <pc:sldMk cId="91787197" sldId="434"/>
            <ac:spMk id="6" creationId="{550C8A4B-AD55-4E3E-A936-DBEB0AE6CED5}"/>
          </ac:spMkLst>
        </pc:spChg>
      </pc:sldChg>
      <pc:sldChg chg="modSp add replId">
        <pc:chgData name="Mariah Helgeson" userId="S::mariah@drbconsult.onmicrosoft.com::51b1bd1c-374c-4333-91a8-ada6f1cc33a2" providerId="AD" clId="Web-{5D474D25-91BE-1BFF-4A89-EDC6E2701A39}" dt="2021-11-19T07:47:06.006" v="379" actId="20577"/>
        <pc:sldMkLst>
          <pc:docMk/>
          <pc:sldMk cId="586618712" sldId="435"/>
        </pc:sldMkLst>
        <pc:spChg chg="mod">
          <ac:chgData name="Mariah Helgeson" userId="S::mariah@drbconsult.onmicrosoft.com::51b1bd1c-374c-4333-91a8-ada6f1cc33a2" providerId="AD" clId="Web-{5D474D25-91BE-1BFF-4A89-EDC6E2701A39}" dt="2021-11-19T07:47:06.006" v="379" actId="20577"/>
          <ac:spMkLst>
            <pc:docMk/>
            <pc:sldMk cId="586618712" sldId="435"/>
            <ac:spMk id="2" creationId="{E03E7CB7-CC77-4ACC-8864-1E41B0ABB1A5}"/>
          </ac:spMkLst>
        </pc:spChg>
      </pc:sldChg>
      <pc:sldChg chg="modSp add replId">
        <pc:chgData name="Mariah Helgeson" userId="S::mariah@drbconsult.onmicrosoft.com::51b1bd1c-374c-4333-91a8-ada6f1cc33a2" providerId="AD" clId="Web-{5D474D25-91BE-1BFF-4A89-EDC6E2701A39}" dt="2021-11-19T07:03:55.905" v="290" actId="20577"/>
        <pc:sldMkLst>
          <pc:docMk/>
          <pc:sldMk cId="4268640113" sldId="436"/>
        </pc:sldMkLst>
        <pc:spChg chg="mod">
          <ac:chgData name="Mariah Helgeson" userId="S::mariah@drbconsult.onmicrosoft.com::51b1bd1c-374c-4333-91a8-ada6f1cc33a2" providerId="AD" clId="Web-{5D474D25-91BE-1BFF-4A89-EDC6E2701A39}" dt="2021-11-19T07:03:55.905" v="290" actId="20577"/>
          <ac:spMkLst>
            <pc:docMk/>
            <pc:sldMk cId="4268640113" sldId="436"/>
            <ac:spMk id="2" creationId="{E03E7CB7-CC77-4ACC-8864-1E41B0ABB1A5}"/>
          </ac:spMkLst>
        </pc:spChg>
      </pc:sldChg>
      <pc:sldChg chg="modSp add replId addCm">
        <pc:chgData name="Mariah Helgeson" userId="S::mariah@drbconsult.onmicrosoft.com::51b1bd1c-374c-4333-91a8-ada6f1cc33a2" providerId="AD" clId="Web-{5D474D25-91BE-1BFF-4A89-EDC6E2701A39}" dt="2021-11-19T07:20:23.117" v="347"/>
        <pc:sldMkLst>
          <pc:docMk/>
          <pc:sldMk cId="2060746570" sldId="437"/>
        </pc:sldMkLst>
        <pc:spChg chg="mod">
          <ac:chgData name="Mariah Helgeson" userId="S::mariah@drbconsult.onmicrosoft.com::51b1bd1c-374c-4333-91a8-ada6f1cc33a2" providerId="AD" clId="Web-{5D474D25-91BE-1BFF-4A89-EDC6E2701A39}" dt="2021-11-19T07:19:33.913" v="345" actId="20577"/>
          <ac:spMkLst>
            <pc:docMk/>
            <pc:sldMk cId="2060746570" sldId="437"/>
            <ac:spMk id="2" creationId="{6FD4130B-A088-4960-AF4E-50E1D62F30FD}"/>
          </ac:spMkLst>
        </pc:spChg>
      </pc:sldChg>
      <pc:sldMasterChg chg="add addSldLayout">
        <pc:chgData name="Mariah Helgeson" userId="S::mariah@drbconsult.onmicrosoft.com::51b1bd1c-374c-4333-91a8-ada6f1cc33a2" providerId="AD" clId="Web-{5D474D25-91BE-1BFF-4A89-EDC6E2701A39}" dt="2021-11-19T06:38:50.699" v="172"/>
        <pc:sldMasterMkLst>
          <pc:docMk/>
          <pc:sldMasterMk cId="0" sldId="2147483827"/>
        </pc:sldMasterMkLst>
        <pc:sldLayoutChg chg="add">
          <pc:chgData name="Mariah Helgeson" userId="S::mariah@drbconsult.onmicrosoft.com::51b1bd1c-374c-4333-91a8-ada6f1cc33a2" providerId="AD" clId="Web-{5D474D25-91BE-1BFF-4A89-EDC6E2701A39}" dt="2021-11-19T06:38:50.699" v="172"/>
          <pc:sldLayoutMkLst>
            <pc:docMk/>
            <pc:sldMasterMk cId="0" sldId="2147483827"/>
            <pc:sldLayoutMk cId="1333245743" sldId="2147483883"/>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3253336899" sldId="2147483884"/>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939829507" sldId="2147483885"/>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154598045" sldId="2147483886"/>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4196654249" sldId="2147483887"/>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482693942" sldId="2147483888"/>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1111385815" sldId="2147483889"/>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369087293" sldId="2147483890"/>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3512504971" sldId="2147483891"/>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929407757" sldId="2147483892"/>
          </pc:sldLayoutMkLst>
        </pc:sldLayoutChg>
        <pc:sldLayoutChg chg="add">
          <pc:chgData name="Mariah Helgeson" userId="S::mariah@drbconsult.onmicrosoft.com::51b1bd1c-374c-4333-91a8-ada6f1cc33a2" providerId="AD" clId="Web-{5D474D25-91BE-1BFF-4A89-EDC6E2701A39}" dt="2021-11-19T06:38:50.699" v="172"/>
          <pc:sldLayoutMkLst>
            <pc:docMk/>
            <pc:sldMasterMk cId="0" sldId="2147483827"/>
            <pc:sldLayoutMk cId="2165994318" sldId="2147483893"/>
          </pc:sldLayoutMkLst>
        </pc:sldLayoutChg>
      </pc:sldMasterChg>
    </pc:docChg>
  </pc:docChgLst>
  <pc:docChgLst>
    <pc:chgData name="Mariah Helgeson" userId="S::mariah@drbconsult.onmicrosoft.com::51b1bd1c-374c-4333-91a8-ada6f1cc33a2" providerId="AD" clId="Web-{A63BC1E0-94EA-8E9C-22CA-5347E27F1B3E}"/>
    <pc:docChg chg="addSld modSld">
      <pc:chgData name="Mariah Helgeson" userId="S::mariah@drbconsult.onmicrosoft.com::51b1bd1c-374c-4333-91a8-ada6f1cc33a2" providerId="AD" clId="Web-{A63BC1E0-94EA-8E9C-22CA-5347E27F1B3E}" dt="2022-01-11T19:45:21.891" v="163" actId="1076"/>
      <pc:docMkLst>
        <pc:docMk/>
      </pc:docMkLst>
      <pc:sldChg chg="delSp modSp">
        <pc:chgData name="Mariah Helgeson" userId="S::mariah@drbconsult.onmicrosoft.com::51b1bd1c-374c-4333-91a8-ada6f1cc33a2" providerId="AD" clId="Web-{A63BC1E0-94EA-8E9C-22CA-5347E27F1B3E}" dt="2022-01-11T19:45:21.891" v="163" actId="1076"/>
        <pc:sldMkLst>
          <pc:docMk/>
          <pc:sldMk cId="751573517" sldId="331"/>
        </pc:sldMkLst>
        <pc:spChg chg="del mod">
          <ac:chgData name="Mariah Helgeson" userId="S::mariah@drbconsult.onmicrosoft.com::51b1bd1c-374c-4333-91a8-ada6f1cc33a2" providerId="AD" clId="Web-{A63BC1E0-94EA-8E9C-22CA-5347E27F1B3E}" dt="2022-01-11T19:45:18.391" v="162"/>
          <ac:spMkLst>
            <pc:docMk/>
            <pc:sldMk cId="751573517" sldId="331"/>
            <ac:spMk id="2" creationId="{7311D30A-CEE3-4369-9AF6-CDC0EF2B7454}"/>
          </ac:spMkLst>
        </pc:spChg>
        <pc:spChg chg="mod">
          <ac:chgData name="Mariah Helgeson" userId="S::mariah@drbconsult.onmicrosoft.com::51b1bd1c-374c-4333-91a8-ada6f1cc33a2" providerId="AD" clId="Web-{A63BC1E0-94EA-8E9C-22CA-5347E27F1B3E}" dt="2022-01-11T19:45:21.891" v="163" actId="1076"/>
          <ac:spMkLst>
            <pc:docMk/>
            <pc:sldMk cId="751573517" sldId="331"/>
            <ac:spMk id="4" creationId="{7E552CBA-E63D-4BDC-974D-8EEEBC8806B8}"/>
          </ac:spMkLst>
        </pc:spChg>
      </pc:sldChg>
      <pc:sldChg chg="modSp">
        <pc:chgData name="Mariah Helgeson" userId="S::mariah@drbconsult.onmicrosoft.com::51b1bd1c-374c-4333-91a8-ada6f1cc33a2" providerId="AD" clId="Web-{A63BC1E0-94EA-8E9C-22CA-5347E27F1B3E}" dt="2022-01-11T18:19:13.869" v="2" actId="20577"/>
        <pc:sldMkLst>
          <pc:docMk/>
          <pc:sldMk cId="4288973106" sldId="507"/>
        </pc:sldMkLst>
        <pc:spChg chg="mod">
          <ac:chgData name="Mariah Helgeson" userId="S::mariah@drbconsult.onmicrosoft.com::51b1bd1c-374c-4333-91a8-ada6f1cc33a2" providerId="AD" clId="Web-{A63BC1E0-94EA-8E9C-22CA-5347E27F1B3E}" dt="2022-01-11T18:19:13.869" v="2" actId="20577"/>
          <ac:spMkLst>
            <pc:docMk/>
            <pc:sldMk cId="4288973106" sldId="507"/>
            <ac:spMk id="11" creationId="{5D49E709-5ED2-402A-86EE-209FB9882ABB}"/>
          </ac:spMkLst>
        </pc:spChg>
      </pc:sldChg>
      <pc:sldChg chg="modSp add replId">
        <pc:chgData name="Mariah Helgeson" userId="S::mariah@drbconsult.onmicrosoft.com::51b1bd1c-374c-4333-91a8-ada6f1cc33a2" providerId="AD" clId="Web-{A63BC1E0-94EA-8E9C-22CA-5347E27F1B3E}" dt="2022-01-11T19:37:29.936" v="85" actId="20577"/>
        <pc:sldMkLst>
          <pc:docMk/>
          <pc:sldMk cId="1661029475" sldId="1116"/>
        </pc:sldMkLst>
        <pc:spChg chg="mod">
          <ac:chgData name="Mariah Helgeson" userId="S::mariah@drbconsult.onmicrosoft.com::51b1bd1c-374c-4333-91a8-ada6f1cc33a2" providerId="AD" clId="Web-{A63BC1E0-94EA-8E9C-22CA-5347E27F1B3E}" dt="2022-01-11T19:37:29.936" v="85" actId="20577"/>
          <ac:spMkLst>
            <pc:docMk/>
            <pc:sldMk cId="1661029475" sldId="1116"/>
            <ac:spMk id="11" creationId="{5D49E709-5ED2-402A-86EE-209FB9882ABB}"/>
          </ac:spMkLst>
        </pc:spChg>
      </pc:sldChg>
      <pc:sldChg chg="modSp add replId">
        <pc:chgData name="Mariah Helgeson" userId="S::mariah@drbconsult.onmicrosoft.com::51b1bd1c-374c-4333-91a8-ada6f1cc33a2" providerId="AD" clId="Web-{A63BC1E0-94EA-8E9C-22CA-5347E27F1B3E}" dt="2022-01-11T19:42:07.971" v="117" actId="20577"/>
        <pc:sldMkLst>
          <pc:docMk/>
          <pc:sldMk cId="3632392273" sldId="1117"/>
        </pc:sldMkLst>
        <pc:spChg chg="mod">
          <ac:chgData name="Mariah Helgeson" userId="S::mariah@drbconsult.onmicrosoft.com::51b1bd1c-374c-4333-91a8-ada6f1cc33a2" providerId="AD" clId="Web-{A63BC1E0-94EA-8E9C-22CA-5347E27F1B3E}" dt="2022-01-11T19:42:07.971" v="117" actId="20577"/>
          <ac:spMkLst>
            <pc:docMk/>
            <pc:sldMk cId="3632392273" sldId="1117"/>
            <ac:spMk id="11" creationId="{5D49E709-5ED2-402A-86EE-209FB9882ABB}"/>
          </ac:spMkLst>
        </pc:spChg>
      </pc:sldChg>
      <pc:sldChg chg="modSp add replId">
        <pc:chgData name="Mariah Helgeson" userId="S::mariah@drbconsult.onmicrosoft.com::51b1bd1c-374c-4333-91a8-ada6f1cc33a2" providerId="AD" clId="Web-{A63BC1E0-94EA-8E9C-22CA-5347E27F1B3E}" dt="2022-01-11T19:43:06.210" v="145" actId="20577"/>
        <pc:sldMkLst>
          <pc:docMk/>
          <pc:sldMk cId="2117717305" sldId="1118"/>
        </pc:sldMkLst>
        <pc:spChg chg="mod">
          <ac:chgData name="Mariah Helgeson" userId="S::mariah@drbconsult.onmicrosoft.com::51b1bd1c-374c-4333-91a8-ada6f1cc33a2" providerId="AD" clId="Web-{A63BC1E0-94EA-8E9C-22CA-5347E27F1B3E}" dt="2022-01-11T19:43:06.210" v="145" actId="20577"/>
          <ac:spMkLst>
            <pc:docMk/>
            <pc:sldMk cId="2117717305" sldId="1118"/>
            <ac:spMk id="11" creationId="{5D49E709-5ED2-402A-86EE-209FB9882ABB}"/>
          </ac:spMkLst>
        </pc:spChg>
      </pc:sldChg>
      <pc:sldChg chg="modSp add replId">
        <pc:chgData name="Mariah Helgeson" userId="S::mariah@drbconsult.onmicrosoft.com::51b1bd1c-374c-4333-91a8-ada6f1cc33a2" providerId="AD" clId="Web-{A63BC1E0-94EA-8E9C-22CA-5347E27F1B3E}" dt="2022-01-11T19:44:24.653" v="159" actId="20577"/>
        <pc:sldMkLst>
          <pc:docMk/>
          <pc:sldMk cId="1877134348" sldId="1119"/>
        </pc:sldMkLst>
        <pc:spChg chg="mod">
          <ac:chgData name="Mariah Helgeson" userId="S::mariah@drbconsult.onmicrosoft.com::51b1bd1c-374c-4333-91a8-ada6f1cc33a2" providerId="AD" clId="Web-{A63BC1E0-94EA-8E9C-22CA-5347E27F1B3E}" dt="2022-01-11T19:44:24.653" v="159" actId="20577"/>
          <ac:spMkLst>
            <pc:docMk/>
            <pc:sldMk cId="1877134348" sldId="1119"/>
            <ac:spMk id="11" creationId="{5D49E709-5ED2-402A-86EE-209FB9882ABB}"/>
          </ac:spMkLst>
        </pc:spChg>
      </pc:sldChg>
    </pc:docChg>
  </pc:docChgLst>
  <pc:docChgLst>
    <pc:chgData name="Berta Hartig" userId="S::bertashermerhartig_gmail.com#ext#@drbconsult.onmicrosoft.com::258830c1-dd6b-4d36-ab15-e8823ec3e68f" providerId="AD" clId="Web-{77B1D311-1468-C9CA-4BA6-91820266E244}"/>
    <pc:docChg chg="addSld delSld modSld sldOrd">
      <pc:chgData name="Berta Hartig" userId="S::bertashermerhartig_gmail.com#ext#@drbconsult.onmicrosoft.com::258830c1-dd6b-4d36-ab15-e8823ec3e68f" providerId="AD" clId="Web-{77B1D311-1468-C9CA-4BA6-91820266E244}" dt="2022-01-18T19:48:08.865" v="1629" actId="14100"/>
      <pc:docMkLst>
        <pc:docMk/>
      </pc:docMkLst>
      <pc:sldChg chg="addSp modSp add replId">
        <pc:chgData name="Berta Hartig" userId="S::bertashermerhartig_gmail.com#ext#@drbconsult.onmicrosoft.com::258830c1-dd6b-4d36-ab15-e8823ec3e68f" providerId="AD" clId="Web-{77B1D311-1468-C9CA-4BA6-91820266E244}" dt="2022-01-18T19:38:42.475" v="1572" actId="20577"/>
        <pc:sldMkLst>
          <pc:docMk/>
          <pc:sldMk cId="163446649" sldId="1146"/>
        </pc:sldMkLst>
        <pc:spChg chg="add">
          <ac:chgData name="Berta Hartig" userId="S::bertashermerhartig_gmail.com#ext#@drbconsult.onmicrosoft.com::258830c1-dd6b-4d36-ab15-e8823ec3e68f" providerId="AD" clId="Web-{77B1D311-1468-C9CA-4BA6-91820266E244}" dt="2022-01-18T19:17:51.445" v="926"/>
          <ac:spMkLst>
            <pc:docMk/>
            <pc:sldMk cId="163446649" sldId="1146"/>
            <ac:spMk id="2" creationId="{9FCDFFDE-7B2D-4C9B-8599-EFD73AC9743D}"/>
          </ac:spMkLst>
        </pc:spChg>
        <pc:spChg chg="mod">
          <ac:chgData name="Berta Hartig" userId="S::bertashermerhartig_gmail.com#ext#@drbconsult.onmicrosoft.com::258830c1-dd6b-4d36-ab15-e8823ec3e68f" providerId="AD" clId="Web-{77B1D311-1468-C9CA-4BA6-91820266E244}" dt="2022-01-18T19:37:16.647" v="1534" actId="20577"/>
          <ac:spMkLst>
            <pc:docMk/>
            <pc:sldMk cId="163446649" sldId="1146"/>
            <ac:spMk id="45059" creationId="{4ADE3659-AF7E-4132-8A18-3F2DEA89B780}"/>
          </ac:spMkLst>
        </pc:spChg>
        <pc:spChg chg="mod">
          <ac:chgData name="Berta Hartig" userId="S::bertashermerhartig_gmail.com#ext#@drbconsult.onmicrosoft.com::258830c1-dd6b-4d36-ab15-e8823ec3e68f" providerId="AD" clId="Web-{77B1D311-1468-C9CA-4BA6-91820266E244}" dt="2022-01-18T19:38:42.475" v="1572" actId="20577"/>
          <ac:spMkLst>
            <pc:docMk/>
            <pc:sldMk cId="163446649" sldId="1146"/>
            <ac:spMk id="45060" creationId="{47E1EC2F-0925-45D9-A43A-E17020D53450}"/>
          </ac:spMkLst>
        </pc:spChg>
      </pc:sldChg>
      <pc:sldChg chg="addSp delSp modSp add ord replId">
        <pc:chgData name="Berta Hartig" userId="S::bertashermerhartig_gmail.com#ext#@drbconsult.onmicrosoft.com::258830c1-dd6b-4d36-ab15-e8823ec3e68f" providerId="AD" clId="Web-{77B1D311-1468-C9CA-4BA6-91820266E244}" dt="2022-01-18T19:47:16.694" v="1610" actId="20577"/>
        <pc:sldMkLst>
          <pc:docMk/>
          <pc:sldMk cId="1360513157" sldId="1147"/>
        </pc:sldMkLst>
        <pc:spChg chg="add del mod">
          <ac:chgData name="Berta Hartig" userId="S::bertashermerhartig_gmail.com#ext#@drbconsult.onmicrosoft.com::258830c1-dd6b-4d36-ab15-e8823ec3e68f" providerId="AD" clId="Web-{77B1D311-1468-C9CA-4BA6-91820266E244}" dt="2022-01-18T19:44:10.272" v="1597"/>
          <ac:spMkLst>
            <pc:docMk/>
            <pc:sldMk cId="1360513157" sldId="1147"/>
            <ac:spMk id="3" creationId="{3A7FD744-93FF-4581-8147-5BFF72A1B2FB}"/>
          </ac:spMkLst>
        </pc:spChg>
        <pc:spChg chg="mod">
          <ac:chgData name="Berta Hartig" userId="S::bertashermerhartig_gmail.com#ext#@drbconsult.onmicrosoft.com::258830c1-dd6b-4d36-ab15-e8823ec3e68f" providerId="AD" clId="Web-{77B1D311-1468-C9CA-4BA6-91820266E244}" dt="2022-01-18T19:44:01.194" v="1595" actId="20577"/>
          <ac:spMkLst>
            <pc:docMk/>
            <pc:sldMk cId="1360513157" sldId="1147"/>
            <ac:spMk id="4" creationId="{A49F4659-0288-184B-AE6B-F70C78CB478C}"/>
          </ac:spMkLst>
        </pc:spChg>
        <pc:spChg chg="add mod">
          <ac:chgData name="Berta Hartig" userId="S::bertashermerhartig_gmail.com#ext#@drbconsult.onmicrosoft.com::258830c1-dd6b-4d36-ab15-e8823ec3e68f" providerId="AD" clId="Web-{77B1D311-1468-C9CA-4BA6-91820266E244}" dt="2022-01-18T19:47:16.694" v="1610" actId="20577"/>
          <ac:spMkLst>
            <pc:docMk/>
            <pc:sldMk cId="1360513157" sldId="1147"/>
            <ac:spMk id="10" creationId="{BFC09AA3-71B4-41AF-A1DB-46AF93CBD555}"/>
          </ac:spMkLst>
        </pc:spChg>
        <pc:picChg chg="add del mod ord">
          <ac:chgData name="Berta Hartig" userId="S::bertashermerhartig_gmail.com#ext#@drbconsult.onmicrosoft.com::258830c1-dd6b-4d36-ab15-e8823ec3e68f" providerId="AD" clId="Web-{77B1D311-1468-C9CA-4BA6-91820266E244}" dt="2022-01-18T19:44:40.866" v="1600"/>
          <ac:picMkLst>
            <pc:docMk/>
            <pc:sldMk cId="1360513157" sldId="1147"/>
            <ac:picMk id="5" creationId="{5C1D89E0-0548-4A76-9E48-C343090FD8A9}"/>
          </ac:picMkLst>
        </pc:picChg>
        <pc:picChg chg="del">
          <ac:chgData name="Berta Hartig" userId="S::bertashermerhartig_gmail.com#ext#@drbconsult.onmicrosoft.com::258830c1-dd6b-4d36-ab15-e8823ec3e68f" providerId="AD" clId="Web-{77B1D311-1468-C9CA-4BA6-91820266E244}" dt="2022-01-18T19:44:02.834" v="1596"/>
          <ac:picMkLst>
            <pc:docMk/>
            <pc:sldMk cId="1360513157" sldId="1147"/>
            <ac:picMk id="6" creationId="{0ED39542-8B8F-43FD-AC5E-03356E5307BD}"/>
          </ac:picMkLst>
        </pc:picChg>
      </pc:sldChg>
      <pc:sldChg chg="addSp delSp modSp add del replId">
        <pc:chgData name="Berta Hartig" userId="S::bertashermerhartig_gmail.com#ext#@drbconsult.onmicrosoft.com::258830c1-dd6b-4d36-ab15-e8823ec3e68f" providerId="AD" clId="Web-{77B1D311-1468-C9CA-4BA6-91820266E244}" dt="2022-01-18T19:43:39.881" v="1578"/>
        <pc:sldMkLst>
          <pc:docMk/>
          <pc:sldMk cId="3059373823" sldId="1147"/>
        </pc:sldMkLst>
        <pc:picChg chg="add del mod">
          <ac:chgData name="Berta Hartig" userId="S::bertashermerhartig_gmail.com#ext#@drbconsult.onmicrosoft.com::258830c1-dd6b-4d36-ab15-e8823ec3e68f" providerId="AD" clId="Web-{77B1D311-1468-C9CA-4BA6-91820266E244}" dt="2022-01-18T19:43:33.741" v="1577" actId="1076"/>
          <ac:picMkLst>
            <pc:docMk/>
            <pc:sldMk cId="3059373823" sldId="1147"/>
            <ac:picMk id="136194" creationId="{BCC84752-4F00-4335-9762-3F69AEB6DCC1}"/>
          </ac:picMkLst>
        </pc:picChg>
      </pc:sldChg>
      <pc:sldChg chg="addSp modSp add replId">
        <pc:chgData name="Berta Hartig" userId="S::bertashermerhartig_gmail.com#ext#@drbconsult.onmicrosoft.com::258830c1-dd6b-4d36-ab15-e8823ec3e68f" providerId="AD" clId="Web-{77B1D311-1468-C9CA-4BA6-91820266E244}" dt="2022-01-18T19:48:08.865" v="1629" actId="14100"/>
        <pc:sldMkLst>
          <pc:docMk/>
          <pc:sldMk cId="3308406034" sldId="1148"/>
        </pc:sldMkLst>
        <pc:spChg chg="add mod">
          <ac:chgData name="Berta Hartig" userId="S::bertashermerhartig_gmail.com#ext#@drbconsult.onmicrosoft.com::258830c1-dd6b-4d36-ab15-e8823ec3e68f" providerId="AD" clId="Web-{77B1D311-1468-C9CA-4BA6-91820266E244}" dt="2022-01-18T19:48:08.865" v="1629" actId="14100"/>
          <ac:spMkLst>
            <pc:docMk/>
            <pc:sldMk cId="3308406034" sldId="1148"/>
            <ac:spMk id="2" creationId="{038FAC99-B70C-4142-8DC0-A53C334556C3}"/>
          </ac:spMkLst>
        </pc:spChg>
      </pc:sldChg>
    </pc:docChg>
  </pc:docChgLst>
  <pc:docChgLst>
    <pc:chgData name="Joanne Brackey" userId="S::jbrackey_cedarvalleyservices.org#ext#@drbconsult.onmicrosoft.com::92bea1ed-18d0-4990-9128-e43d6527b76d" providerId="AD" clId="Web-{3DD5151A-765C-E48E-3C51-F515E4156E1C}"/>
    <pc:docChg chg="addSld delSld modSld sldOrd">
      <pc:chgData name="Joanne Brackey" userId="S::jbrackey_cedarvalleyservices.org#ext#@drbconsult.onmicrosoft.com::92bea1ed-18d0-4990-9128-e43d6527b76d" providerId="AD" clId="Web-{3DD5151A-765C-E48E-3C51-F515E4156E1C}" dt="2021-11-16T19:18:14.242" v="1020" actId="20577"/>
      <pc:docMkLst>
        <pc:docMk/>
      </pc:docMkLst>
      <pc:sldChg chg="modSp del">
        <pc:chgData name="Joanne Brackey" userId="S::jbrackey_cedarvalleyservices.org#ext#@drbconsult.onmicrosoft.com::92bea1ed-18d0-4990-9128-e43d6527b76d" providerId="AD" clId="Web-{3DD5151A-765C-E48E-3C51-F515E4156E1C}" dt="2021-11-16T17:53:00.143" v="150"/>
        <pc:sldMkLst>
          <pc:docMk/>
          <pc:sldMk cId="2875645070" sldId="419"/>
        </pc:sldMkLst>
        <pc:spChg chg="mod">
          <ac:chgData name="Joanne Brackey" userId="S::jbrackey_cedarvalleyservices.org#ext#@drbconsult.onmicrosoft.com::92bea1ed-18d0-4990-9128-e43d6527b76d" providerId="AD" clId="Web-{3DD5151A-765C-E48E-3C51-F515E4156E1C}" dt="2021-11-16T17:52:52.049" v="149" actId="20577"/>
          <ac:spMkLst>
            <pc:docMk/>
            <pc:sldMk cId="2875645070" sldId="419"/>
            <ac:spMk id="2" creationId="{A50AF16F-0753-4DC0-BDDE-0EB715B98D02}"/>
          </ac:spMkLst>
        </pc:spChg>
      </pc:sldChg>
      <pc:sldChg chg="modSp">
        <pc:chgData name="Joanne Brackey" userId="S::jbrackey_cedarvalleyservices.org#ext#@drbconsult.onmicrosoft.com::92bea1ed-18d0-4990-9128-e43d6527b76d" providerId="AD" clId="Web-{3DD5151A-765C-E48E-3C51-F515E4156E1C}" dt="2021-11-16T18:35:44.207" v="768" actId="20577"/>
        <pc:sldMkLst>
          <pc:docMk/>
          <pc:sldMk cId="754204059" sldId="420"/>
        </pc:sldMkLst>
        <pc:spChg chg="mod">
          <ac:chgData name="Joanne Brackey" userId="S::jbrackey_cedarvalleyservices.org#ext#@drbconsult.onmicrosoft.com::92bea1ed-18d0-4990-9128-e43d6527b76d" providerId="AD" clId="Web-{3DD5151A-765C-E48E-3C51-F515E4156E1C}" dt="2021-11-16T17:55:07.269" v="174" actId="14100"/>
          <ac:spMkLst>
            <pc:docMk/>
            <pc:sldMk cId="754204059" sldId="420"/>
            <ac:spMk id="2" creationId="{819520DF-87D7-4728-A84B-FD8D941E7514}"/>
          </ac:spMkLst>
        </pc:spChg>
        <pc:spChg chg="mod">
          <ac:chgData name="Joanne Brackey" userId="S::jbrackey_cedarvalleyservices.org#ext#@drbconsult.onmicrosoft.com::92bea1ed-18d0-4990-9128-e43d6527b76d" providerId="AD" clId="Web-{3DD5151A-765C-E48E-3C51-F515E4156E1C}" dt="2021-11-16T18:35:44.207" v="768" actId="20577"/>
          <ac:spMkLst>
            <pc:docMk/>
            <pc:sldMk cId="754204059" sldId="420"/>
            <ac:spMk id="3" creationId="{6CD48474-9175-43DE-8BD2-D6EA8298841A}"/>
          </ac:spMkLst>
        </pc:spChg>
      </pc:sldChg>
      <pc:sldChg chg="addSp modSp new del">
        <pc:chgData name="Joanne Brackey" userId="S::jbrackey_cedarvalleyservices.org#ext#@drbconsult.onmicrosoft.com::92bea1ed-18d0-4990-9128-e43d6527b76d" providerId="AD" clId="Web-{3DD5151A-765C-E48E-3C51-F515E4156E1C}" dt="2021-11-16T17:54:34.331" v="172"/>
        <pc:sldMkLst>
          <pc:docMk/>
          <pc:sldMk cId="2535066376" sldId="421"/>
        </pc:sldMkLst>
        <pc:spChg chg="add mod">
          <ac:chgData name="Joanne Brackey" userId="S::jbrackey_cedarvalleyservices.org#ext#@drbconsult.onmicrosoft.com::92bea1ed-18d0-4990-9128-e43d6527b76d" providerId="AD" clId="Web-{3DD5151A-765C-E48E-3C51-F515E4156E1C}" dt="2021-11-16T17:53:55.456" v="171" actId="14100"/>
          <ac:spMkLst>
            <pc:docMk/>
            <pc:sldMk cId="2535066376" sldId="421"/>
            <ac:spMk id="3" creationId="{83B8582A-D27E-41D0-A539-6A0257DDC6AC}"/>
          </ac:spMkLst>
        </pc:spChg>
      </pc:sldChg>
      <pc:sldChg chg="modSp new ord">
        <pc:chgData name="Joanne Brackey" userId="S::jbrackey_cedarvalleyservices.org#ext#@drbconsult.onmicrosoft.com::92bea1ed-18d0-4990-9128-e43d6527b76d" providerId="AD" clId="Web-{3DD5151A-765C-E48E-3C51-F515E4156E1C}" dt="2021-11-16T18:58:07.341" v="807"/>
        <pc:sldMkLst>
          <pc:docMk/>
          <pc:sldMk cId="3727561546" sldId="421"/>
        </pc:sldMkLst>
        <pc:spChg chg="mod">
          <ac:chgData name="Joanne Brackey" userId="S::jbrackey_cedarvalleyservices.org#ext#@drbconsult.onmicrosoft.com::92bea1ed-18d0-4990-9128-e43d6527b76d" providerId="AD" clId="Web-{3DD5151A-765C-E48E-3C51-F515E4156E1C}" dt="2021-11-16T18:57:57.091" v="805" actId="20577"/>
          <ac:spMkLst>
            <pc:docMk/>
            <pc:sldMk cId="3727561546" sldId="421"/>
            <ac:spMk id="2" creationId="{4B9C9E45-F314-4673-8928-CB2FAAA0020D}"/>
          </ac:spMkLst>
        </pc:spChg>
        <pc:spChg chg="mod">
          <ac:chgData name="Joanne Brackey" userId="S::jbrackey_cedarvalleyservices.org#ext#@drbconsult.onmicrosoft.com::92bea1ed-18d0-4990-9128-e43d6527b76d" providerId="AD" clId="Web-{3DD5151A-765C-E48E-3C51-F515E4156E1C}" dt="2021-11-16T18:50:08.525" v="773" actId="14100"/>
          <ac:spMkLst>
            <pc:docMk/>
            <pc:sldMk cId="3727561546" sldId="421"/>
            <ac:spMk id="3" creationId="{79784CD6-6E63-46A4-A0BB-E130CA62AD01}"/>
          </ac:spMkLst>
        </pc:spChg>
      </pc:sldChg>
      <pc:sldChg chg="modSp new">
        <pc:chgData name="Joanne Brackey" userId="S::jbrackey_cedarvalleyservices.org#ext#@drbconsult.onmicrosoft.com::92bea1ed-18d0-4990-9128-e43d6527b76d" providerId="AD" clId="Web-{3DD5151A-765C-E48E-3C51-F515E4156E1C}" dt="2021-11-16T19:18:14.242" v="1020" actId="20577"/>
        <pc:sldMkLst>
          <pc:docMk/>
          <pc:sldMk cId="1557687020" sldId="422"/>
        </pc:sldMkLst>
        <pc:spChg chg="mod">
          <ac:chgData name="Joanne Brackey" userId="S::jbrackey_cedarvalleyservices.org#ext#@drbconsult.onmicrosoft.com::92bea1ed-18d0-4990-9128-e43d6527b76d" providerId="AD" clId="Web-{3DD5151A-765C-E48E-3C51-F515E4156E1C}" dt="2021-11-16T19:12:36.050" v="814" actId="20577"/>
          <ac:spMkLst>
            <pc:docMk/>
            <pc:sldMk cId="1557687020" sldId="422"/>
            <ac:spMk id="2" creationId="{DAA2DC9C-5CF5-4B7D-AE49-AFF223C0DB3C}"/>
          </ac:spMkLst>
        </pc:spChg>
        <pc:spChg chg="mod">
          <ac:chgData name="Joanne Brackey" userId="S::jbrackey_cedarvalleyservices.org#ext#@drbconsult.onmicrosoft.com::92bea1ed-18d0-4990-9128-e43d6527b76d" providerId="AD" clId="Web-{3DD5151A-765C-E48E-3C51-F515E4156E1C}" dt="2021-11-16T19:18:14.242" v="1020" actId="20577"/>
          <ac:spMkLst>
            <pc:docMk/>
            <pc:sldMk cId="1557687020" sldId="422"/>
            <ac:spMk id="3" creationId="{FC2506C3-5795-4E3E-B422-BB2CF6B3973C}"/>
          </ac:spMkLst>
        </pc:spChg>
      </pc:sldChg>
    </pc:docChg>
  </pc:docChgLst>
  <pc:docChgLst>
    <pc:chgData name="Mariah Helgeson" userId="S::mariah@drbconsult.onmicrosoft.com::51b1bd1c-374c-4333-91a8-ada6f1cc33a2" providerId="AD" clId="Web-{5A245E39-C006-0883-CAAE-BFEA74A0C788}"/>
    <pc:docChg chg="modSld">
      <pc:chgData name="Mariah Helgeson" userId="S::mariah@drbconsult.onmicrosoft.com::51b1bd1c-374c-4333-91a8-ada6f1cc33a2" providerId="AD" clId="Web-{5A245E39-C006-0883-CAAE-BFEA74A0C788}" dt="2021-12-03T15:24:59.011" v="435" actId="1076"/>
      <pc:docMkLst>
        <pc:docMk/>
      </pc:docMkLst>
      <pc:sldChg chg="modSp">
        <pc:chgData name="Mariah Helgeson" userId="S::mariah@drbconsult.onmicrosoft.com::51b1bd1c-374c-4333-91a8-ada6f1cc33a2" providerId="AD" clId="Web-{5A245E39-C006-0883-CAAE-BFEA74A0C788}" dt="2021-12-03T15:13:03.152" v="98" actId="1076"/>
        <pc:sldMkLst>
          <pc:docMk/>
          <pc:sldMk cId="3777414442" sldId="350"/>
        </pc:sldMkLst>
        <pc:spChg chg="mod">
          <ac:chgData name="Mariah Helgeson" userId="S::mariah@drbconsult.onmicrosoft.com::51b1bd1c-374c-4333-91a8-ada6f1cc33a2" providerId="AD" clId="Web-{5A245E39-C006-0883-CAAE-BFEA74A0C788}" dt="2021-12-03T15:13:03.152" v="98" actId="1076"/>
          <ac:spMkLst>
            <pc:docMk/>
            <pc:sldMk cId="3777414442" sldId="350"/>
            <ac:spMk id="4" creationId="{7E552CBA-E63D-4BDC-974D-8EEEBC8806B8}"/>
          </ac:spMkLst>
        </pc:spChg>
      </pc:sldChg>
      <pc:sldChg chg="modSp">
        <pc:chgData name="Mariah Helgeson" userId="S::mariah@drbconsult.onmicrosoft.com::51b1bd1c-374c-4333-91a8-ada6f1cc33a2" providerId="AD" clId="Web-{5A245E39-C006-0883-CAAE-BFEA74A0C788}" dt="2021-12-03T15:14:37.748" v="164" actId="1076"/>
        <pc:sldMkLst>
          <pc:docMk/>
          <pc:sldMk cId="921341635" sldId="351"/>
        </pc:sldMkLst>
        <pc:spChg chg="mod">
          <ac:chgData name="Mariah Helgeson" userId="S::mariah@drbconsult.onmicrosoft.com::51b1bd1c-374c-4333-91a8-ada6f1cc33a2" providerId="AD" clId="Web-{5A245E39-C006-0883-CAAE-BFEA74A0C788}" dt="2021-12-03T15:14:37.748" v="164" actId="1076"/>
          <ac:spMkLst>
            <pc:docMk/>
            <pc:sldMk cId="921341635" sldId="351"/>
            <ac:spMk id="4" creationId="{7E552CBA-E63D-4BDC-974D-8EEEBC8806B8}"/>
          </ac:spMkLst>
        </pc:spChg>
      </pc:sldChg>
      <pc:sldChg chg="modSp">
        <pc:chgData name="Mariah Helgeson" userId="S::mariah@drbconsult.onmicrosoft.com::51b1bd1c-374c-4333-91a8-ada6f1cc33a2" providerId="AD" clId="Web-{5A245E39-C006-0883-CAAE-BFEA74A0C788}" dt="2021-12-03T15:15:48.406" v="203" actId="20577"/>
        <pc:sldMkLst>
          <pc:docMk/>
          <pc:sldMk cId="3208024575" sldId="352"/>
        </pc:sldMkLst>
        <pc:spChg chg="mod">
          <ac:chgData name="Mariah Helgeson" userId="S::mariah@drbconsult.onmicrosoft.com::51b1bd1c-374c-4333-91a8-ada6f1cc33a2" providerId="AD" clId="Web-{5A245E39-C006-0883-CAAE-BFEA74A0C788}" dt="2021-12-03T15:15:48.406" v="203" actId="20577"/>
          <ac:spMkLst>
            <pc:docMk/>
            <pc:sldMk cId="3208024575" sldId="352"/>
            <ac:spMk id="4" creationId="{7E552CBA-E63D-4BDC-974D-8EEEBC8806B8}"/>
          </ac:spMkLst>
        </pc:spChg>
      </pc:sldChg>
      <pc:sldChg chg="modSp">
        <pc:chgData name="Mariah Helgeson" userId="S::mariah@drbconsult.onmicrosoft.com::51b1bd1c-374c-4333-91a8-ada6f1cc33a2" providerId="AD" clId="Web-{5A245E39-C006-0883-CAAE-BFEA74A0C788}" dt="2021-12-03T15:16:36.485" v="232" actId="1076"/>
        <pc:sldMkLst>
          <pc:docMk/>
          <pc:sldMk cId="322704847" sldId="353"/>
        </pc:sldMkLst>
        <pc:spChg chg="mod">
          <ac:chgData name="Mariah Helgeson" userId="S::mariah@drbconsult.onmicrosoft.com::51b1bd1c-374c-4333-91a8-ada6f1cc33a2" providerId="AD" clId="Web-{5A245E39-C006-0883-CAAE-BFEA74A0C788}" dt="2021-12-03T15:16:36.485" v="232" actId="1076"/>
          <ac:spMkLst>
            <pc:docMk/>
            <pc:sldMk cId="322704847" sldId="353"/>
            <ac:spMk id="4" creationId="{7E552CBA-E63D-4BDC-974D-8EEEBC8806B8}"/>
          </ac:spMkLst>
        </pc:spChg>
      </pc:sldChg>
      <pc:sldChg chg="modSp">
        <pc:chgData name="Mariah Helgeson" userId="S::mariah@drbconsult.onmicrosoft.com::51b1bd1c-374c-4333-91a8-ada6f1cc33a2" providerId="AD" clId="Web-{5A245E39-C006-0883-CAAE-BFEA74A0C788}" dt="2021-12-03T15:17:26.580" v="246" actId="20577"/>
        <pc:sldMkLst>
          <pc:docMk/>
          <pc:sldMk cId="1334458646" sldId="354"/>
        </pc:sldMkLst>
        <pc:spChg chg="mod">
          <ac:chgData name="Mariah Helgeson" userId="S::mariah@drbconsult.onmicrosoft.com::51b1bd1c-374c-4333-91a8-ada6f1cc33a2" providerId="AD" clId="Web-{5A245E39-C006-0883-CAAE-BFEA74A0C788}" dt="2021-12-03T15:17:26.580" v="246" actId="20577"/>
          <ac:spMkLst>
            <pc:docMk/>
            <pc:sldMk cId="1334458646" sldId="354"/>
            <ac:spMk id="4" creationId="{7E552CBA-E63D-4BDC-974D-8EEEBC8806B8}"/>
          </ac:spMkLst>
        </pc:spChg>
      </pc:sldChg>
      <pc:sldChg chg="modSp">
        <pc:chgData name="Mariah Helgeson" userId="S::mariah@drbconsult.onmicrosoft.com::51b1bd1c-374c-4333-91a8-ada6f1cc33a2" providerId="AD" clId="Web-{5A245E39-C006-0883-CAAE-BFEA74A0C788}" dt="2021-12-03T15:18:29.190" v="277" actId="20577"/>
        <pc:sldMkLst>
          <pc:docMk/>
          <pc:sldMk cId="4278045741" sldId="355"/>
        </pc:sldMkLst>
        <pc:spChg chg="mod">
          <ac:chgData name="Mariah Helgeson" userId="S::mariah@drbconsult.onmicrosoft.com::51b1bd1c-374c-4333-91a8-ada6f1cc33a2" providerId="AD" clId="Web-{5A245E39-C006-0883-CAAE-BFEA74A0C788}" dt="2021-12-03T15:18:29.190" v="277" actId="20577"/>
          <ac:spMkLst>
            <pc:docMk/>
            <pc:sldMk cId="4278045741" sldId="355"/>
            <ac:spMk id="4" creationId="{7E552CBA-E63D-4BDC-974D-8EEEBC8806B8}"/>
          </ac:spMkLst>
        </pc:spChg>
      </pc:sldChg>
      <pc:sldChg chg="modSp">
        <pc:chgData name="Mariah Helgeson" userId="S::mariah@drbconsult.onmicrosoft.com::51b1bd1c-374c-4333-91a8-ada6f1cc33a2" providerId="AD" clId="Web-{5A245E39-C006-0883-CAAE-BFEA74A0C788}" dt="2021-12-03T15:20:05.349" v="329" actId="20577"/>
        <pc:sldMkLst>
          <pc:docMk/>
          <pc:sldMk cId="4082809536" sldId="357"/>
        </pc:sldMkLst>
        <pc:spChg chg="mod">
          <ac:chgData name="Mariah Helgeson" userId="S::mariah@drbconsult.onmicrosoft.com::51b1bd1c-374c-4333-91a8-ada6f1cc33a2" providerId="AD" clId="Web-{5A245E39-C006-0883-CAAE-BFEA74A0C788}" dt="2021-12-03T15:20:05.349" v="329" actId="20577"/>
          <ac:spMkLst>
            <pc:docMk/>
            <pc:sldMk cId="4082809536" sldId="357"/>
            <ac:spMk id="4" creationId="{7E552CBA-E63D-4BDC-974D-8EEEBC8806B8}"/>
          </ac:spMkLst>
        </pc:spChg>
      </pc:sldChg>
      <pc:sldChg chg="modSp">
        <pc:chgData name="Mariah Helgeson" userId="S::mariah@drbconsult.onmicrosoft.com::51b1bd1c-374c-4333-91a8-ada6f1cc33a2" providerId="AD" clId="Web-{5A245E39-C006-0883-CAAE-BFEA74A0C788}" dt="2021-12-03T15:21:39.944" v="369" actId="1076"/>
        <pc:sldMkLst>
          <pc:docMk/>
          <pc:sldMk cId="3510961733" sldId="358"/>
        </pc:sldMkLst>
        <pc:spChg chg="mod">
          <ac:chgData name="Mariah Helgeson" userId="S::mariah@drbconsult.onmicrosoft.com::51b1bd1c-374c-4333-91a8-ada6f1cc33a2" providerId="AD" clId="Web-{5A245E39-C006-0883-CAAE-BFEA74A0C788}" dt="2021-12-03T15:21:39.944" v="369" actId="1076"/>
          <ac:spMkLst>
            <pc:docMk/>
            <pc:sldMk cId="3510961733" sldId="358"/>
            <ac:spMk id="4" creationId="{7E552CBA-E63D-4BDC-974D-8EEEBC8806B8}"/>
          </ac:spMkLst>
        </pc:spChg>
      </pc:sldChg>
      <pc:sldChg chg="modSp">
        <pc:chgData name="Mariah Helgeson" userId="S::mariah@drbconsult.onmicrosoft.com::51b1bd1c-374c-4333-91a8-ada6f1cc33a2" providerId="AD" clId="Web-{5A245E39-C006-0883-CAAE-BFEA74A0C788}" dt="2021-12-03T15:23:13.525" v="411" actId="1076"/>
        <pc:sldMkLst>
          <pc:docMk/>
          <pc:sldMk cId="3983931572" sldId="359"/>
        </pc:sldMkLst>
        <pc:spChg chg="mod">
          <ac:chgData name="Mariah Helgeson" userId="S::mariah@drbconsult.onmicrosoft.com::51b1bd1c-374c-4333-91a8-ada6f1cc33a2" providerId="AD" clId="Web-{5A245E39-C006-0883-CAAE-BFEA74A0C788}" dt="2021-12-03T15:23:13.525" v="411" actId="1076"/>
          <ac:spMkLst>
            <pc:docMk/>
            <pc:sldMk cId="3983931572" sldId="359"/>
            <ac:spMk id="4" creationId="{7E552CBA-E63D-4BDC-974D-8EEEBC8806B8}"/>
          </ac:spMkLst>
        </pc:spChg>
      </pc:sldChg>
      <pc:sldChg chg="modSp">
        <pc:chgData name="Mariah Helgeson" userId="S::mariah@drbconsult.onmicrosoft.com::51b1bd1c-374c-4333-91a8-ada6f1cc33a2" providerId="AD" clId="Web-{5A245E39-C006-0883-CAAE-BFEA74A0C788}" dt="2021-12-03T15:24:59.011" v="435" actId="1076"/>
        <pc:sldMkLst>
          <pc:docMk/>
          <pc:sldMk cId="2110740417" sldId="360"/>
        </pc:sldMkLst>
        <pc:spChg chg="mod">
          <ac:chgData name="Mariah Helgeson" userId="S::mariah@drbconsult.onmicrosoft.com::51b1bd1c-374c-4333-91a8-ada6f1cc33a2" providerId="AD" clId="Web-{5A245E39-C006-0883-CAAE-BFEA74A0C788}" dt="2021-12-03T15:24:59.011" v="435" actId="1076"/>
          <ac:spMkLst>
            <pc:docMk/>
            <pc:sldMk cId="2110740417" sldId="360"/>
            <ac:spMk id="4" creationId="{7E552CBA-E63D-4BDC-974D-8EEEBC8806B8}"/>
          </ac:spMkLst>
        </pc:spChg>
      </pc:sldChg>
    </pc:docChg>
  </pc:docChgLst>
  <pc:docChgLst>
    <pc:chgData name="Joanne Brackey" userId="S::jbrackey_cedarvalleyservices.org#ext#@drbconsult.onmicrosoft.com::92bea1ed-18d0-4990-9128-e43d6527b76d" providerId="AD" clId="Web-{6EAE18FE-A463-44F1-95AB-96BB902D8FD0}"/>
    <pc:docChg chg="delSld modSld">
      <pc:chgData name="Joanne Brackey" userId="S::jbrackey_cedarvalleyservices.org#ext#@drbconsult.onmicrosoft.com::92bea1ed-18d0-4990-9128-e43d6527b76d" providerId="AD" clId="Web-{6EAE18FE-A463-44F1-95AB-96BB902D8FD0}" dt="2022-01-07T14:37:56.297" v="3"/>
      <pc:docMkLst>
        <pc:docMk/>
      </pc:docMkLst>
      <pc:sldChg chg="modSp">
        <pc:chgData name="Joanne Brackey" userId="S::jbrackey_cedarvalleyservices.org#ext#@drbconsult.onmicrosoft.com::92bea1ed-18d0-4990-9128-e43d6527b76d" providerId="AD" clId="Web-{6EAE18FE-A463-44F1-95AB-96BB902D8FD0}" dt="2022-01-07T14:37:53.125" v="2" actId="20577"/>
        <pc:sldMkLst>
          <pc:docMk/>
          <pc:sldMk cId="0" sldId="789"/>
        </pc:sldMkLst>
        <pc:spChg chg="mod">
          <ac:chgData name="Joanne Brackey" userId="S::jbrackey_cedarvalleyservices.org#ext#@drbconsult.onmicrosoft.com::92bea1ed-18d0-4990-9128-e43d6527b76d" providerId="AD" clId="Web-{6EAE18FE-A463-44F1-95AB-96BB902D8FD0}" dt="2022-01-07T14:37:53.125" v="2" actId="20577"/>
          <ac:spMkLst>
            <pc:docMk/>
            <pc:sldMk cId="0" sldId="789"/>
            <ac:spMk id="65539" creationId="{DBA03452-1344-4B4B-AC96-7A1690C59562}"/>
          </ac:spMkLst>
        </pc:spChg>
      </pc:sldChg>
      <pc:sldChg chg="del">
        <pc:chgData name="Joanne Brackey" userId="S::jbrackey_cedarvalleyservices.org#ext#@drbconsult.onmicrosoft.com::92bea1ed-18d0-4990-9128-e43d6527b76d" providerId="AD" clId="Web-{6EAE18FE-A463-44F1-95AB-96BB902D8FD0}" dt="2022-01-07T14:37:56.297" v="3"/>
        <pc:sldMkLst>
          <pc:docMk/>
          <pc:sldMk cId="0" sldId="792"/>
        </pc:sldMkLst>
      </pc:sldChg>
    </pc:docChg>
  </pc:docChgLst>
  <pc:docChgLst>
    <pc:chgData name="Mariah Helgeson" userId="S::mariah@drbconsult.onmicrosoft.com::51b1bd1c-374c-4333-91a8-ada6f1cc33a2" providerId="AD" clId="Web-{FD42AEEB-F25E-216D-4AAF-5F0BAA04F10C}"/>
    <pc:docChg chg="addSld delSld modSld sldOrd addMainMaster">
      <pc:chgData name="Mariah Helgeson" userId="S::mariah@drbconsult.onmicrosoft.com::51b1bd1c-374c-4333-91a8-ada6f1cc33a2" providerId="AD" clId="Web-{FD42AEEB-F25E-216D-4AAF-5F0BAA04F10C}" dt="2022-01-11T17:20:14.067" v="1708" actId="20577"/>
      <pc:docMkLst>
        <pc:docMk/>
      </pc:docMkLst>
      <pc:sldChg chg="modSp">
        <pc:chgData name="Mariah Helgeson" userId="S::mariah@drbconsult.onmicrosoft.com::51b1bd1c-374c-4333-91a8-ada6f1cc33a2" providerId="AD" clId="Web-{FD42AEEB-F25E-216D-4AAF-5F0BAA04F10C}" dt="2022-01-04T20:47:23.608" v="235" actId="20577"/>
        <pc:sldMkLst>
          <pc:docMk/>
          <pc:sldMk cId="835705428" sldId="310"/>
        </pc:sldMkLst>
        <pc:spChg chg="mod">
          <ac:chgData name="Mariah Helgeson" userId="S::mariah@drbconsult.onmicrosoft.com::51b1bd1c-374c-4333-91a8-ada6f1cc33a2" providerId="AD" clId="Web-{FD42AEEB-F25E-216D-4AAF-5F0BAA04F10C}" dt="2022-01-04T20:47:23.608" v="235" actId="20577"/>
          <ac:spMkLst>
            <pc:docMk/>
            <pc:sldMk cId="835705428" sldId="310"/>
            <ac:spMk id="4" creationId="{7E552CBA-E63D-4BDC-974D-8EEEBC8806B8}"/>
          </ac:spMkLst>
        </pc:spChg>
      </pc:sldChg>
      <pc:sldChg chg="modSp">
        <pc:chgData name="Mariah Helgeson" userId="S::mariah@drbconsult.onmicrosoft.com::51b1bd1c-374c-4333-91a8-ada6f1cc33a2" providerId="AD" clId="Web-{FD42AEEB-F25E-216D-4AAF-5F0BAA04F10C}" dt="2022-01-05T19:39:32.276" v="1300" actId="20577"/>
        <pc:sldMkLst>
          <pc:docMk/>
          <pc:sldMk cId="1241596028" sldId="320"/>
        </pc:sldMkLst>
        <pc:spChg chg="mod">
          <ac:chgData name="Mariah Helgeson" userId="S::mariah@drbconsult.onmicrosoft.com::51b1bd1c-374c-4333-91a8-ada6f1cc33a2" providerId="AD" clId="Web-{FD42AEEB-F25E-216D-4AAF-5F0BAA04F10C}" dt="2022-01-05T19:39:32.276" v="1300" actId="20577"/>
          <ac:spMkLst>
            <pc:docMk/>
            <pc:sldMk cId="1241596028" sldId="320"/>
            <ac:spMk id="5" creationId="{228A02B1-6B9B-F740-AB4F-E861771F8266}"/>
          </ac:spMkLst>
        </pc:spChg>
      </pc:sldChg>
      <pc:sldChg chg="modSp">
        <pc:chgData name="Mariah Helgeson" userId="S::mariah@drbconsult.onmicrosoft.com::51b1bd1c-374c-4333-91a8-ada6f1cc33a2" providerId="AD" clId="Web-{FD42AEEB-F25E-216D-4AAF-5F0BAA04F10C}" dt="2022-01-06T17:17:35.764" v="1344" actId="20577"/>
        <pc:sldMkLst>
          <pc:docMk/>
          <pc:sldMk cId="1398282756" sldId="323"/>
        </pc:sldMkLst>
        <pc:spChg chg="mod">
          <ac:chgData name="Mariah Helgeson" userId="S::mariah@drbconsult.onmicrosoft.com::51b1bd1c-374c-4333-91a8-ada6f1cc33a2" providerId="AD" clId="Web-{FD42AEEB-F25E-216D-4AAF-5F0BAA04F10C}" dt="2022-01-06T17:17:35.764" v="1344" actId="20577"/>
          <ac:spMkLst>
            <pc:docMk/>
            <pc:sldMk cId="1398282756" sldId="323"/>
            <ac:spMk id="4" creationId="{7E552CBA-E63D-4BDC-974D-8EEEBC8806B8}"/>
          </ac:spMkLst>
        </pc:spChg>
      </pc:sldChg>
      <pc:sldChg chg="modSp">
        <pc:chgData name="Mariah Helgeson" userId="S::mariah@drbconsult.onmicrosoft.com::51b1bd1c-374c-4333-91a8-ada6f1cc33a2" providerId="AD" clId="Web-{FD42AEEB-F25E-216D-4AAF-5F0BAA04F10C}" dt="2022-01-06T17:42:44.152" v="1349" actId="20577"/>
        <pc:sldMkLst>
          <pc:docMk/>
          <pc:sldMk cId="1395302419" sldId="324"/>
        </pc:sldMkLst>
        <pc:spChg chg="mod">
          <ac:chgData name="Mariah Helgeson" userId="S::mariah@drbconsult.onmicrosoft.com::51b1bd1c-374c-4333-91a8-ada6f1cc33a2" providerId="AD" clId="Web-{FD42AEEB-F25E-216D-4AAF-5F0BAA04F10C}" dt="2022-01-06T17:42:44.152" v="1349" actId="20577"/>
          <ac:spMkLst>
            <pc:docMk/>
            <pc:sldMk cId="1395302419" sldId="324"/>
            <ac:spMk id="4" creationId="{7E552CBA-E63D-4BDC-974D-8EEEBC8806B8}"/>
          </ac:spMkLst>
        </pc:spChg>
      </pc:sldChg>
      <pc:sldChg chg="modSp">
        <pc:chgData name="Mariah Helgeson" userId="S::mariah@drbconsult.onmicrosoft.com::51b1bd1c-374c-4333-91a8-ada6f1cc33a2" providerId="AD" clId="Web-{FD42AEEB-F25E-216D-4AAF-5F0BAA04F10C}" dt="2022-01-05T19:44:14.466" v="1320" actId="20577"/>
        <pc:sldMkLst>
          <pc:docMk/>
          <pc:sldMk cId="751573517" sldId="331"/>
        </pc:sldMkLst>
        <pc:spChg chg="mod">
          <ac:chgData name="Mariah Helgeson" userId="S::mariah@drbconsult.onmicrosoft.com::51b1bd1c-374c-4333-91a8-ada6f1cc33a2" providerId="AD" clId="Web-{FD42AEEB-F25E-216D-4AAF-5F0BAA04F10C}" dt="2022-01-05T19:44:14.466" v="1320" actId="20577"/>
          <ac:spMkLst>
            <pc:docMk/>
            <pc:sldMk cId="751573517" sldId="331"/>
            <ac:spMk id="2" creationId="{7311D30A-CEE3-4369-9AF6-CDC0EF2B7454}"/>
          </ac:spMkLst>
        </pc:spChg>
      </pc:sldChg>
      <pc:sldChg chg="modSp">
        <pc:chgData name="Mariah Helgeson" userId="S::mariah@drbconsult.onmicrosoft.com::51b1bd1c-374c-4333-91a8-ada6f1cc33a2" providerId="AD" clId="Web-{FD42AEEB-F25E-216D-4AAF-5F0BAA04F10C}" dt="2022-01-05T17:53:49.948" v="437" actId="20577"/>
        <pc:sldMkLst>
          <pc:docMk/>
          <pc:sldMk cId="1499318983" sldId="386"/>
        </pc:sldMkLst>
        <pc:spChg chg="mod">
          <ac:chgData name="Mariah Helgeson" userId="S::mariah@drbconsult.onmicrosoft.com::51b1bd1c-374c-4333-91a8-ada6f1cc33a2" providerId="AD" clId="Web-{FD42AEEB-F25E-216D-4AAF-5F0BAA04F10C}" dt="2022-01-05T17:53:49.948" v="437" actId="20577"/>
          <ac:spMkLst>
            <pc:docMk/>
            <pc:sldMk cId="1499318983" sldId="386"/>
            <ac:spMk id="3" creationId="{00000000-0000-0000-0000-000000000000}"/>
          </ac:spMkLst>
        </pc:spChg>
      </pc:sldChg>
      <pc:sldChg chg="ord">
        <pc:chgData name="Mariah Helgeson" userId="S::mariah@drbconsult.onmicrosoft.com::51b1bd1c-374c-4333-91a8-ada6f1cc33a2" providerId="AD" clId="Web-{FD42AEEB-F25E-216D-4AAF-5F0BAA04F10C}" dt="2022-01-04T20:25:52.334" v="28"/>
        <pc:sldMkLst>
          <pc:docMk/>
          <pc:sldMk cId="2524063873" sldId="410"/>
        </pc:sldMkLst>
      </pc:sldChg>
      <pc:sldChg chg="ord">
        <pc:chgData name="Mariah Helgeson" userId="S::mariah@drbconsult.onmicrosoft.com::51b1bd1c-374c-4333-91a8-ada6f1cc33a2" providerId="AD" clId="Web-{FD42AEEB-F25E-216D-4AAF-5F0BAA04F10C}" dt="2022-01-04T20:25:47.912" v="27"/>
        <pc:sldMkLst>
          <pc:docMk/>
          <pc:sldMk cId="2743272164" sldId="411"/>
        </pc:sldMkLst>
      </pc:sldChg>
      <pc:sldChg chg="ord">
        <pc:chgData name="Mariah Helgeson" userId="S::mariah@drbconsult.onmicrosoft.com::51b1bd1c-374c-4333-91a8-ada6f1cc33a2" providerId="AD" clId="Web-{FD42AEEB-F25E-216D-4AAF-5F0BAA04F10C}" dt="2022-01-04T20:25:41.959" v="26"/>
        <pc:sldMkLst>
          <pc:docMk/>
          <pc:sldMk cId="3773547872" sldId="412"/>
        </pc:sldMkLst>
      </pc:sldChg>
      <pc:sldChg chg="ord">
        <pc:chgData name="Mariah Helgeson" userId="S::mariah@drbconsult.onmicrosoft.com::51b1bd1c-374c-4333-91a8-ada6f1cc33a2" providerId="AD" clId="Web-{FD42AEEB-F25E-216D-4AAF-5F0BAA04F10C}" dt="2022-01-04T20:25:36.444" v="25"/>
        <pc:sldMkLst>
          <pc:docMk/>
          <pc:sldMk cId="3413131508" sldId="413"/>
        </pc:sldMkLst>
      </pc:sldChg>
      <pc:sldChg chg="modSp">
        <pc:chgData name="Mariah Helgeson" userId="S::mariah@drbconsult.onmicrosoft.com::51b1bd1c-374c-4333-91a8-ada6f1cc33a2" providerId="AD" clId="Web-{FD42AEEB-F25E-216D-4AAF-5F0BAA04F10C}" dt="2022-01-05T18:07:26.248" v="698" actId="20577"/>
        <pc:sldMkLst>
          <pc:docMk/>
          <pc:sldMk cId="4268640113" sldId="436"/>
        </pc:sldMkLst>
        <pc:spChg chg="mod">
          <ac:chgData name="Mariah Helgeson" userId="S::mariah@drbconsult.onmicrosoft.com::51b1bd1c-374c-4333-91a8-ada6f1cc33a2" providerId="AD" clId="Web-{FD42AEEB-F25E-216D-4AAF-5F0BAA04F10C}" dt="2022-01-05T18:07:26.248" v="698" actId="20577"/>
          <ac:spMkLst>
            <pc:docMk/>
            <pc:sldMk cId="4268640113" sldId="436"/>
            <ac:spMk id="8" creationId="{30F6CEFC-2951-4145-B1AD-CABF1518F5BB}"/>
          </ac:spMkLst>
        </pc:spChg>
        <pc:spChg chg="mod">
          <ac:chgData name="Mariah Helgeson" userId="S::mariah@drbconsult.onmicrosoft.com::51b1bd1c-374c-4333-91a8-ada6f1cc33a2" providerId="AD" clId="Web-{FD42AEEB-F25E-216D-4AAF-5F0BAA04F10C}" dt="2022-01-04T20:43:15.047" v="224" actId="20577"/>
          <ac:spMkLst>
            <pc:docMk/>
            <pc:sldMk cId="4268640113" sldId="436"/>
            <ac:spMk id="11" creationId="{3301CE76-31E4-0A4D-9E0D-7FF175339CF7}"/>
          </ac:spMkLst>
        </pc:spChg>
      </pc:sldChg>
      <pc:sldChg chg="modSp">
        <pc:chgData name="Mariah Helgeson" userId="S::mariah@drbconsult.onmicrosoft.com::51b1bd1c-374c-4333-91a8-ada6f1cc33a2" providerId="AD" clId="Web-{FD42AEEB-F25E-216D-4AAF-5F0BAA04F10C}" dt="2022-01-04T20:18:14.696" v="1" actId="1076"/>
        <pc:sldMkLst>
          <pc:docMk/>
          <pc:sldMk cId="1634260477" sldId="468"/>
        </pc:sldMkLst>
        <pc:spChg chg="mod">
          <ac:chgData name="Mariah Helgeson" userId="S::mariah@drbconsult.onmicrosoft.com::51b1bd1c-374c-4333-91a8-ada6f1cc33a2" providerId="AD" clId="Web-{FD42AEEB-F25E-216D-4AAF-5F0BAA04F10C}" dt="2022-01-04T20:18:14.696" v="1" actId="1076"/>
          <ac:spMkLst>
            <pc:docMk/>
            <pc:sldMk cId="1634260477" sldId="468"/>
            <ac:spMk id="3" creationId="{00000000-0000-0000-0000-000000000000}"/>
          </ac:spMkLst>
        </pc:spChg>
      </pc:sldChg>
      <pc:sldChg chg="del">
        <pc:chgData name="Mariah Helgeson" userId="S::mariah@drbconsult.onmicrosoft.com::51b1bd1c-374c-4333-91a8-ada6f1cc33a2" providerId="AD" clId="Web-{FD42AEEB-F25E-216D-4AAF-5F0BAA04F10C}" dt="2022-01-04T20:43:54.297" v="227"/>
        <pc:sldMkLst>
          <pc:docMk/>
          <pc:sldMk cId="1335471789" sldId="471"/>
        </pc:sldMkLst>
      </pc:sldChg>
      <pc:sldChg chg="modSp">
        <pc:chgData name="Mariah Helgeson" userId="S::mariah@drbconsult.onmicrosoft.com::51b1bd1c-374c-4333-91a8-ada6f1cc33a2" providerId="AD" clId="Web-{FD42AEEB-F25E-216D-4AAF-5F0BAA04F10C}" dt="2022-01-05T18:07:03.294" v="696" actId="20577"/>
        <pc:sldMkLst>
          <pc:docMk/>
          <pc:sldMk cId="369982089" sldId="474"/>
        </pc:sldMkLst>
        <pc:spChg chg="mod">
          <ac:chgData name="Mariah Helgeson" userId="S::mariah@drbconsult.onmicrosoft.com::51b1bd1c-374c-4333-91a8-ada6f1cc33a2" providerId="AD" clId="Web-{FD42AEEB-F25E-216D-4AAF-5F0BAA04F10C}" dt="2022-01-05T18:07:03.294" v="696" actId="20577"/>
          <ac:spMkLst>
            <pc:docMk/>
            <pc:sldMk cId="369982089" sldId="474"/>
            <ac:spMk id="3" creationId="{5E474ADC-330F-4C98-A763-92D909023483}"/>
          </ac:spMkLst>
        </pc:spChg>
      </pc:sldChg>
      <pc:sldChg chg="modSp">
        <pc:chgData name="Mariah Helgeson" userId="S::mariah@drbconsult.onmicrosoft.com::51b1bd1c-374c-4333-91a8-ada6f1cc33a2" providerId="AD" clId="Web-{FD42AEEB-F25E-216D-4AAF-5F0BAA04F10C}" dt="2022-01-05T18:26:09.798" v="730" actId="20577"/>
        <pc:sldMkLst>
          <pc:docMk/>
          <pc:sldMk cId="2670944040" sldId="476"/>
        </pc:sldMkLst>
        <pc:spChg chg="mod">
          <ac:chgData name="Mariah Helgeson" userId="S::mariah@drbconsult.onmicrosoft.com::51b1bd1c-374c-4333-91a8-ada6f1cc33a2" providerId="AD" clId="Web-{FD42AEEB-F25E-216D-4AAF-5F0BAA04F10C}" dt="2022-01-05T18:26:09.798" v="730" actId="20577"/>
          <ac:spMkLst>
            <pc:docMk/>
            <pc:sldMk cId="2670944040" sldId="476"/>
            <ac:spMk id="5" creationId="{158FD5AE-5C6C-A048-9EE1-079DF7551558}"/>
          </ac:spMkLst>
        </pc:spChg>
      </pc:sldChg>
      <pc:sldChg chg="modSp">
        <pc:chgData name="Mariah Helgeson" userId="S::mariah@drbconsult.onmicrosoft.com::51b1bd1c-374c-4333-91a8-ada6f1cc33a2" providerId="AD" clId="Web-{FD42AEEB-F25E-216D-4AAF-5F0BAA04F10C}" dt="2022-01-05T18:09:57.264" v="702" actId="20577"/>
        <pc:sldMkLst>
          <pc:docMk/>
          <pc:sldMk cId="4109370564" sldId="491"/>
        </pc:sldMkLst>
        <pc:spChg chg="mod">
          <ac:chgData name="Mariah Helgeson" userId="S::mariah@drbconsult.onmicrosoft.com::51b1bd1c-374c-4333-91a8-ada6f1cc33a2" providerId="AD" clId="Web-{FD42AEEB-F25E-216D-4AAF-5F0BAA04F10C}" dt="2022-01-05T18:09:57.264" v="702" actId="20577"/>
          <ac:spMkLst>
            <pc:docMk/>
            <pc:sldMk cId="4109370564" sldId="491"/>
            <ac:spMk id="2" creationId="{CA25F876-30CB-4102-874A-5167AB34DB42}"/>
          </ac:spMkLst>
        </pc:spChg>
      </pc:sldChg>
      <pc:sldChg chg="del">
        <pc:chgData name="Mariah Helgeson" userId="S::mariah@drbconsult.onmicrosoft.com::51b1bd1c-374c-4333-91a8-ada6f1cc33a2" providerId="AD" clId="Web-{FD42AEEB-F25E-216D-4AAF-5F0BAA04F10C}" dt="2022-01-04T20:47:16.046" v="228"/>
        <pc:sldMkLst>
          <pc:docMk/>
          <pc:sldMk cId="4128129598" sldId="492"/>
        </pc:sldMkLst>
      </pc:sldChg>
      <pc:sldChg chg="modSp">
        <pc:chgData name="Mariah Helgeson" userId="S::mariah@drbconsult.onmicrosoft.com::51b1bd1c-374c-4333-91a8-ada6f1cc33a2" providerId="AD" clId="Web-{FD42AEEB-F25E-216D-4AAF-5F0BAA04F10C}" dt="2022-01-11T17:20:14.067" v="1708" actId="20577"/>
        <pc:sldMkLst>
          <pc:docMk/>
          <pc:sldMk cId="1646711561" sldId="510"/>
        </pc:sldMkLst>
        <pc:spChg chg="mod">
          <ac:chgData name="Mariah Helgeson" userId="S::mariah@drbconsult.onmicrosoft.com::51b1bd1c-374c-4333-91a8-ada6f1cc33a2" providerId="AD" clId="Web-{FD42AEEB-F25E-216D-4AAF-5F0BAA04F10C}" dt="2022-01-11T17:20:14.067" v="1708" actId="20577"/>
          <ac:spMkLst>
            <pc:docMk/>
            <pc:sldMk cId="1646711561" sldId="510"/>
            <ac:spMk id="2" creationId="{18CE8F7C-81C3-E84D-A8FF-1DD20A1C2F80}"/>
          </ac:spMkLst>
        </pc:spChg>
      </pc:sldChg>
      <pc:sldChg chg="modSp">
        <pc:chgData name="Mariah Helgeson" userId="S::mariah@drbconsult.onmicrosoft.com::51b1bd1c-374c-4333-91a8-ada6f1cc33a2" providerId="AD" clId="Web-{FD42AEEB-F25E-216D-4AAF-5F0BAA04F10C}" dt="2022-01-06T18:22:58.957" v="1705" actId="20577"/>
        <pc:sldMkLst>
          <pc:docMk/>
          <pc:sldMk cId="0" sldId="1045"/>
        </pc:sldMkLst>
        <pc:spChg chg="mod">
          <ac:chgData name="Mariah Helgeson" userId="S::mariah@drbconsult.onmicrosoft.com::51b1bd1c-374c-4333-91a8-ada6f1cc33a2" providerId="AD" clId="Web-{FD42AEEB-F25E-216D-4AAF-5F0BAA04F10C}" dt="2022-01-06T18:22:58.957" v="1705" actId="20577"/>
          <ac:spMkLst>
            <pc:docMk/>
            <pc:sldMk cId="0" sldId="1045"/>
            <ac:spMk id="3" creationId="{B825DEA1-CADE-4D1D-8DD0-C9467390A2A5}"/>
          </ac:spMkLst>
        </pc:spChg>
      </pc:sldChg>
      <pc:sldChg chg="modSp">
        <pc:chgData name="Mariah Helgeson" userId="S::mariah@drbconsult.onmicrosoft.com::51b1bd1c-374c-4333-91a8-ada6f1cc33a2" providerId="AD" clId="Web-{FD42AEEB-F25E-216D-4AAF-5F0BAA04F10C}" dt="2022-01-06T17:17:56.560" v="1347" actId="20577"/>
        <pc:sldMkLst>
          <pc:docMk/>
          <pc:sldMk cId="2211338783" sldId="1052"/>
        </pc:sldMkLst>
        <pc:spChg chg="mod">
          <ac:chgData name="Mariah Helgeson" userId="S::mariah@drbconsult.onmicrosoft.com::51b1bd1c-374c-4333-91a8-ada6f1cc33a2" providerId="AD" clId="Web-{FD42AEEB-F25E-216D-4AAF-5F0BAA04F10C}" dt="2022-01-06T17:17:56.560" v="1347" actId="20577"/>
          <ac:spMkLst>
            <pc:docMk/>
            <pc:sldMk cId="2211338783" sldId="1052"/>
            <ac:spMk id="3" creationId="{452C0D62-182E-4DD2-B7F8-86D6AE62F373}"/>
          </ac:spMkLst>
        </pc:spChg>
      </pc:sldChg>
      <pc:sldChg chg="modSp">
        <pc:chgData name="Mariah Helgeson" userId="S::mariah@drbconsult.onmicrosoft.com::51b1bd1c-374c-4333-91a8-ada6f1cc33a2" providerId="AD" clId="Web-{FD42AEEB-F25E-216D-4AAF-5F0BAA04F10C}" dt="2022-01-06T17:43:33.870" v="1351" actId="20577"/>
        <pc:sldMkLst>
          <pc:docMk/>
          <pc:sldMk cId="227367393" sldId="1054"/>
        </pc:sldMkLst>
        <pc:spChg chg="mod">
          <ac:chgData name="Mariah Helgeson" userId="S::mariah@drbconsult.onmicrosoft.com::51b1bd1c-374c-4333-91a8-ada6f1cc33a2" providerId="AD" clId="Web-{FD42AEEB-F25E-216D-4AAF-5F0BAA04F10C}" dt="2022-01-06T17:43:33.870" v="1351" actId="20577"/>
          <ac:spMkLst>
            <pc:docMk/>
            <pc:sldMk cId="227367393" sldId="1054"/>
            <ac:spMk id="3" creationId="{452C0D62-182E-4DD2-B7F8-86D6AE62F373}"/>
          </ac:spMkLst>
        </pc:spChg>
      </pc:sldChg>
      <pc:sldChg chg="delSp modSp">
        <pc:chgData name="Mariah Helgeson" userId="S::mariah@drbconsult.onmicrosoft.com::51b1bd1c-374c-4333-91a8-ada6f1cc33a2" providerId="AD" clId="Web-{FD42AEEB-F25E-216D-4AAF-5F0BAA04F10C}" dt="2022-01-05T19:43:13.653" v="1316" actId="20577"/>
        <pc:sldMkLst>
          <pc:docMk/>
          <pc:sldMk cId="2499241941" sldId="1057"/>
        </pc:sldMkLst>
        <pc:spChg chg="del mod">
          <ac:chgData name="Mariah Helgeson" userId="S::mariah@drbconsult.onmicrosoft.com::51b1bd1c-374c-4333-91a8-ada6f1cc33a2" providerId="AD" clId="Web-{FD42AEEB-F25E-216D-4AAF-5F0BAA04F10C}" dt="2022-01-04T20:43:42.781" v="226"/>
          <ac:spMkLst>
            <pc:docMk/>
            <pc:sldMk cId="2499241941" sldId="1057"/>
            <ac:spMk id="2" creationId="{4A8E3A97-4AF9-4B98-A41D-328402518721}"/>
          </ac:spMkLst>
        </pc:spChg>
        <pc:spChg chg="mod">
          <ac:chgData name="Mariah Helgeson" userId="S::mariah@drbconsult.onmicrosoft.com::51b1bd1c-374c-4333-91a8-ada6f1cc33a2" providerId="AD" clId="Web-{FD42AEEB-F25E-216D-4AAF-5F0BAA04F10C}" dt="2022-01-05T19:43:13.653" v="1316" actId="20577"/>
          <ac:spMkLst>
            <pc:docMk/>
            <pc:sldMk cId="2499241941" sldId="1057"/>
            <ac:spMk id="12" creationId="{27B79416-36F5-4891-8602-F244C7FBF71A}"/>
          </ac:spMkLst>
        </pc:spChg>
      </pc:sldChg>
      <pc:sldChg chg="del">
        <pc:chgData name="Mariah Helgeson" userId="S::mariah@drbconsult.onmicrosoft.com::51b1bd1c-374c-4333-91a8-ada6f1cc33a2" providerId="AD" clId="Web-{FD42AEEB-F25E-216D-4AAF-5F0BAA04F10C}" dt="2022-01-05T18:00:41.871" v="594"/>
        <pc:sldMkLst>
          <pc:docMk/>
          <pc:sldMk cId="4029967504" sldId="1059"/>
        </pc:sldMkLst>
      </pc:sldChg>
      <pc:sldChg chg="modSp">
        <pc:chgData name="Mariah Helgeson" userId="S::mariah@drbconsult.onmicrosoft.com::51b1bd1c-374c-4333-91a8-ada6f1cc33a2" providerId="AD" clId="Web-{FD42AEEB-F25E-216D-4AAF-5F0BAA04F10C}" dt="2022-01-05T18:05:32.935" v="648" actId="20577"/>
        <pc:sldMkLst>
          <pc:docMk/>
          <pc:sldMk cId="2704309191" sldId="1060"/>
        </pc:sldMkLst>
        <pc:spChg chg="mod">
          <ac:chgData name="Mariah Helgeson" userId="S::mariah@drbconsult.onmicrosoft.com::51b1bd1c-374c-4333-91a8-ada6f1cc33a2" providerId="AD" clId="Web-{FD42AEEB-F25E-216D-4AAF-5F0BAA04F10C}" dt="2022-01-05T18:05:32.935" v="648" actId="20577"/>
          <ac:spMkLst>
            <pc:docMk/>
            <pc:sldMk cId="2704309191" sldId="1060"/>
            <ac:spMk id="8" creationId="{BB929A48-EC0E-4849-A39E-21A02A73021A}"/>
          </ac:spMkLst>
        </pc:spChg>
      </pc:sldChg>
      <pc:sldChg chg="modSp">
        <pc:chgData name="Mariah Helgeson" userId="S::mariah@drbconsult.onmicrosoft.com::51b1bd1c-374c-4333-91a8-ada6f1cc33a2" providerId="AD" clId="Web-{FD42AEEB-F25E-216D-4AAF-5F0BAA04F10C}" dt="2022-01-05T18:06:29.279" v="688" actId="20577"/>
        <pc:sldMkLst>
          <pc:docMk/>
          <pc:sldMk cId="4061441188" sldId="1061"/>
        </pc:sldMkLst>
        <pc:spChg chg="mod">
          <ac:chgData name="Mariah Helgeson" userId="S::mariah@drbconsult.onmicrosoft.com::51b1bd1c-374c-4333-91a8-ada6f1cc33a2" providerId="AD" clId="Web-{FD42AEEB-F25E-216D-4AAF-5F0BAA04F10C}" dt="2022-01-05T18:06:29.279" v="688" actId="20577"/>
          <ac:spMkLst>
            <pc:docMk/>
            <pc:sldMk cId="4061441188" sldId="1061"/>
            <ac:spMk id="8" creationId="{BB929A48-EC0E-4849-A39E-21A02A73021A}"/>
          </ac:spMkLst>
        </pc:spChg>
      </pc:sldChg>
      <pc:sldChg chg="del">
        <pc:chgData name="Mariah Helgeson" userId="S::mariah@drbconsult.onmicrosoft.com::51b1bd1c-374c-4333-91a8-ada6f1cc33a2" providerId="AD" clId="Web-{FD42AEEB-F25E-216D-4AAF-5F0BAA04F10C}" dt="2022-01-06T18:24:30.721" v="1706"/>
        <pc:sldMkLst>
          <pc:docMk/>
          <pc:sldMk cId="3039957400" sldId="1065"/>
        </pc:sldMkLst>
      </pc:sldChg>
      <pc:sldChg chg="modSp add ord replId">
        <pc:chgData name="Mariah Helgeson" userId="S::mariah@drbconsult.onmicrosoft.com::51b1bd1c-374c-4333-91a8-ada6f1cc33a2" providerId="AD" clId="Web-{FD42AEEB-F25E-216D-4AAF-5F0BAA04F10C}" dt="2022-01-04T20:26:53.912" v="30" actId="20577"/>
        <pc:sldMkLst>
          <pc:docMk/>
          <pc:sldMk cId="969107804" sldId="1066"/>
        </pc:sldMkLst>
        <pc:spChg chg="mod">
          <ac:chgData name="Mariah Helgeson" userId="S::mariah@drbconsult.onmicrosoft.com::51b1bd1c-374c-4333-91a8-ada6f1cc33a2" providerId="AD" clId="Web-{FD42AEEB-F25E-216D-4AAF-5F0BAA04F10C}" dt="2022-01-04T20:25:18.334" v="23" actId="20577"/>
          <ac:spMkLst>
            <pc:docMk/>
            <pc:sldMk cId="969107804" sldId="1066"/>
            <ac:spMk id="2" creationId="{00000000-0000-0000-0000-000000000000}"/>
          </ac:spMkLst>
        </pc:spChg>
        <pc:spChg chg="mod">
          <ac:chgData name="Mariah Helgeson" userId="S::mariah@drbconsult.onmicrosoft.com::51b1bd1c-374c-4333-91a8-ada6f1cc33a2" providerId="AD" clId="Web-{FD42AEEB-F25E-216D-4AAF-5F0BAA04F10C}" dt="2022-01-04T20:26:53.912" v="30" actId="20577"/>
          <ac:spMkLst>
            <pc:docMk/>
            <pc:sldMk cId="969107804" sldId="1066"/>
            <ac:spMk id="3" creationId="{00000000-0000-0000-0000-000000000000}"/>
          </ac:spMkLst>
        </pc:spChg>
      </pc:sldChg>
      <pc:sldChg chg="modSp add replId">
        <pc:chgData name="Mariah Helgeson" userId="S::mariah@drbconsult.onmicrosoft.com::51b1bd1c-374c-4333-91a8-ada6f1cc33a2" providerId="AD" clId="Web-{FD42AEEB-F25E-216D-4AAF-5F0BAA04F10C}" dt="2022-01-04T20:28:51.240" v="211" actId="20577"/>
        <pc:sldMkLst>
          <pc:docMk/>
          <pc:sldMk cId="3977614178" sldId="1067"/>
        </pc:sldMkLst>
        <pc:spChg chg="mod">
          <ac:chgData name="Mariah Helgeson" userId="S::mariah@drbconsult.onmicrosoft.com::51b1bd1c-374c-4333-91a8-ada6f1cc33a2" providerId="AD" clId="Web-{FD42AEEB-F25E-216D-4AAF-5F0BAA04F10C}" dt="2022-01-04T20:28:51.240" v="211" actId="20577"/>
          <ac:spMkLst>
            <pc:docMk/>
            <pc:sldMk cId="3977614178" sldId="1067"/>
            <ac:spMk id="3" creationId="{00000000-0000-0000-0000-000000000000}"/>
          </ac:spMkLst>
        </pc:spChg>
      </pc:sldChg>
      <pc:sldChg chg="add replId">
        <pc:chgData name="Mariah Helgeson" userId="S::mariah@drbconsult.onmicrosoft.com::51b1bd1c-374c-4333-91a8-ada6f1cc33a2" providerId="AD" clId="Web-{FD42AEEB-F25E-216D-4AAF-5F0BAA04F10C}" dt="2022-01-04T20:28:52.802" v="212"/>
        <pc:sldMkLst>
          <pc:docMk/>
          <pc:sldMk cId="1018524768" sldId="1068"/>
        </pc:sldMkLst>
      </pc:sldChg>
      <pc:sldChg chg="modSp add replId">
        <pc:chgData name="Mariah Helgeson" userId="S::mariah@drbconsult.onmicrosoft.com::51b1bd1c-374c-4333-91a8-ada6f1cc33a2" providerId="AD" clId="Web-{FD42AEEB-F25E-216D-4AAF-5F0BAA04F10C}" dt="2022-01-04T20:31:19.957" v="220" actId="20577"/>
        <pc:sldMkLst>
          <pc:docMk/>
          <pc:sldMk cId="3550635380" sldId="1069"/>
        </pc:sldMkLst>
        <pc:spChg chg="mod">
          <ac:chgData name="Mariah Helgeson" userId="S::mariah@drbconsult.onmicrosoft.com::51b1bd1c-374c-4333-91a8-ada6f1cc33a2" providerId="AD" clId="Web-{FD42AEEB-F25E-216D-4AAF-5F0BAA04F10C}" dt="2022-01-04T20:31:19.957" v="220" actId="20577"/>
          <ac:spMkLst>
            <pc:docMk/>
            <pc:sldMk cId="3550635380" sldId="1069"/>
            <ac:spMk id="3" creationId="{00000000-0000-0000-0000-000000000000}"/>
          </ac:spMkLst>
        </pc:spChg>
      </pc:sldChg>
      <pc:sldChg chg="modSp add replId">
        <pc:chgData name="Mariah Helgeson" userId="S::mariah@drbconsult.onmicrosoft.com::51b1bd1c-374c-4333-91a8-ada6f1cc33a2" providerId="AD" clId="Web-{FD42AEEB-F25E-216D-4AAF-5F0BAA04F10C}" dt="2022-01-05T17:46:15.868" v="268" actId="20577"/>
        <pc:sldMkLst>
          <pc:docMk/>
          <pc:sldMk cId="593782044" sldId="1070"/>
        </pc:sldMkLst>
        <pc:spChg chg="mod">
          <ac:chgData name="Mariah Helgeson" userId="S::mariah@drbconsult.onmicrosoft.com::51b1bd1c-374c-4333-91a8-ada6f1cc33a2" providerId="AD" clId="Web-{FD42AEEB-F25E-216D-4AAF-5F0BAA04F10C}" dt="2022-01-05T17:46:15.868" v="268" actId="20577"/>
          <ac:spMkLst>
            <pc:docMk/>
            <pc:sldMk cId="593782044" sldId="1070"/>
            <ac:spMk id="3" creationId="{6CD48474-9175-43DE-8BD2-D6EA8298841A}"/>
          </ac:spMkLst>
        </pc:spChg>
      </pc:sldChg>
      <pc:sldChg chg="addSp delSp modSp add del replId">
        <pc:chgData name="Mariah Helgeson" userId="S::mariah@drbconsult.onmicrosoft.com::51b1bd1c-374c-4333-91a8-ada6f1cc33a2" providerId="AD" clId="Web-{FD42AEEB-F25E-216D-4AAF-5F0BAA04F10C}" dt="2022-01-05T17:49:46.963" v="289"/>
        <pc:sldMkLst>
          <pc:docMk/>
          <pc:sldMk cId="3195690730" sldId="1071"/>
        </pc:sldMkLst>
        <pc:spChg chg="mod">
          <ac:chgData name="Mariah Helgeson" userId="S::mariah@drbconsult.onmicrosoft.com::51b1bd1c-374c-4333-91a8-ada6f1cc33a2" providerId="AD" clId="Web-{FD42AEEB-F25E-216D-4AAF-5F0BAA04F10C}" dt="2022-01-05T17:48:58.635" v="285" actId="14100"/>
          <ac:spMkLst>
            <pc:docMk/>
            <pc:sldMk cId="3195690730" sldId="1071"/>
            <ac:spMk id="3" creationId="{742FF0FD-AF28-42B6-A3CB-CEC4BD2A718C}"/>
          </ac:spMkLst>
        </pc:spChg>
        <pc:spChg chg="add del">
          <ac:chgData name="Mariah Helgeson" userId="S::mariah@drbconsult.onmicrosoft.com::51b1bd1c-374c-4333-91a8-ada6f1cc33a2" providerId="AD" clId="Web-{FD42AEEB-F25E-216D-4AAF-5F0BAA04F10C}" dt="2022-01-05T17:49:08.135" v="287"/>
          <ac:spMkLst>
            <pc:docMk/>
            <pc:sldMk cId="3195690730" sldId="1071"/>
            <ac:spMk id="6" creationId="{7532FD08-3BAC-4F5E-BEBC-1F2F8C08E418}"/>
          </ac:spMkLst>
        </pc:spChg>
      </pc:sldChg>
      <pc:sldChg chg="addSp modSp add">
        <pc:chgData name="Mariah Helgeson" userId="S::mariah@drbconsult.onmicrosoft.com::51b1bd1c-374c-4333-91a8-ada6f1cc33a2" providerId="AD" clId="Web-{FD42AEEB-F25E-216D-4AAF-5F0BAA04F10C}" dt="2022-01-05T17:51:14.401" v="337"/>
        <pc:sldMkLst>
          <pc:docMk/>
          <pc:sldMk cId="1360794996" sldId="1072"/>
        </pc:sldMkLst>
        <pc:spChg chg="add">
          <ac:chgData name="Mariah Helgeson" userId="S::mariah@drbconsult.onmicrosoft.com::51b1bd1c-374c-4333-91a8-ada6f1cc33a2" providerId="AD" clId="Web-{FD42AEEB-F25E-216D-4AAF-5F0BAA04F10C}" dt="2022-01-05T17:51:14.385" v="336"/>
          <ac:spMkLst>
            <pc:docMk/>
            <pc:sldMk cId="1360794996" sldId="1072"/>
            <ac:spMk id="2" creationId="{247CBAE1-AA9D-4DE4-AD36-8F9B7014F462}"/>
          </ac:spMkLst>
        </pc:spChg>
        <pc:spChg chg="add">
          <ac:chgData name="Mariah Helgeson" userId="S::mariah@drbconsult.onmicrosoft.com::51b1bd1c-374c-4333-91a8-ada6f1cc33a2" providerId="AD" clId="Web-{FD42AEEB-F25E-216D-4AAF-5F0BAA04F10C}" dt="2022-01-05T17:51:14.401" v="337"/>
          <ac:spMkLst>
            <pc:docMk/>
            <pc:sldMk cId="1360794996" sldId="1072"/>
            <ac:spMk id="3" creationId="{652BED6D-C448-452E-B6BA-F94B16FDDFEE}"/>
          </ac:spMkLst>
        </pc:spChg>
        <pc:spChg chg="mod">
          <ac:chgData name="Mariah Helgeson" userId="S::mariah@drbconsult.onmicrosoft.com::51b1bd1c-374c-4333-91a8-ada6f1cc33a2" providerId="AD" clId="Web-{FD42AEEB-F25E-216D-4AAF-5F0BAA04F10C}" dt="2022-01-05T17:49:56.588" v="290" actId="20577"/>
          <ac:spMkLst>
            <pc:docMk/>
            <pc:sldMk cId="1360794996" sldId="1072"/>
            <ac:spMk id="41987" creationId="{C2898601-C252-4C54-A6C3-3CBFA4943AEC}"/>
          </ac:spMkLst>
        </pc:spChg>
        <pc:spChg chg="mod">
          <ac:chgData name="Mariah Helgeson" userId="S::mariah@drbconsult.onmicrosoft.com::51b1bd1c-374c-4333-91a8-ada6f1cc33a2" providerId="AD" clId="Web-{FD42AEEB-F25E-216D-4AAF-5F0BAA04F10C}" dt="2022-01-05T17:50:17.900" v="333" actId="20577"/>
          <ac:spMkLst>
            <pc:docMk/>
            <pc:sldMk cId="1360794996" sldId="1072"/>
            <ac:spMk id="41988" creationId="{0452EEE8-9091-42F2-A4CE-9ED4F1B3A439}"/>
          </ac:spMkLst>
        </pc:spChg>
      </pc:sldChg>
      <pc:sldChg chg="add del replId">
        <pc:chgData name="Mariah Helgeson" userId="S::mariah@drbconsult.onmicrosoft.com::51b1bd1c-374c-4333-91a8-ada6f1cc33a2" providerId="AD" clId="Web-{FD42AEEB-F25E-216D-4AAF-5F0BAA04F10C}" dt="2022-01-05T17:51:05.979" v="335"/>
        <pc:sldMkLst>
          <pc:docMk/>
          <pc:sldMk cId="928551642" sldId="1073"/>
        </pc:sldMkLst>
      </pc:sldChg>
      <pc:sldChg chg="modSp add replId">
        <pc:chgData name="Mariah Helgeson" userId="S::mariah@drbconsult.onmicrosoft.com::51b1bd1c-374c-4333-91a8-ada6f1cc33a2" providerId="AD" clId="Web-{FD42AEEB-F25E-216D-4AAF-5F0BAA04F10C}" dt="2022-01-05T17:52:26.401" v="392" actId="20577"/>
        <pc:sldMkLst>
          <pc:docMk/>
          <pc:sldMk cId="3762923439" sldId="1073"/>
        </pc:sldMkLst>
        <pc:spChg chg="mod">
          <ac:chgData name="Mariah Helgeson" userId="S::mariah@drbconsult.onmicrosoft.com::51b1bd1c-374c-4333-91a8-ada6f1cc33a2" providerId="AD" clId="Web-{FD42AEEB-F25E-216D-4AAF-5F0BAA04F10C}" dt="2022-01-05T17:52:26.401" v="392" actId="20577"/>
          <ac:spMkLst>
            <pc:docMk/>
            <pc:sldMk cId="3762923439" sldId="1073"/>
            <ac:spMk id="3" creationId="{742FF0FD-AF28-42B6-A3CB-CEC4BD2A718C}"/>
          </ac:spMkLst>
        </pc:spChg>
      </pc:sldChg>
      <pc:sldChg chg="modSp add replId">
        <pc:chgData name="Mariah Helgeson" userId="S::mariah@drbconsult.onmicrosoft.com::51b1bd1c-374c-4333-91a8-ada6f1cc33a2" providerId="AD" clId="Web-{FD42AEEB-F25E-216D-4AAF-5F0BAA04F10C}" dt="2022-01-05T17:57:10.308" v="521" actId="20577"/>
        <pc:sldMkLst>
          <pc:docMk/>
          <pc:sldMk cId="951419233" sldId="1074"/>
        </pc:sldMkLst>
        <pc:spChg chg="mod">
          <ac:chgData name="Mariah Helgeson" userId="S::mariah@drbconsult.onmicrosoft.com::51b1bd1c-374c-4333-91a8-ada6f1cc33a2" providerId="AD" clId="Web-{FD42AEEB-F25E-216D-4AAF-5F0BAA04F10C}" dt="2022-01-05T17:54:57.433" v="453" actId="20577"/>
          <ac:spMkLst>
            <pc:docMk/>
            <pc:sldMk cId="951419233" sldId="1074"/>
            <ac:spMk id="2" creationId="{00000000-0000-0000-0000-000000000000}"/>
          </ac:spMkLst>
        </pc:spChg>
        <pc:spChg chg="mod">
          <ac:chgData name="Mariah Helgeson" userId="S::mariah@drbconsult.onmicrosoft.com::51b1bd1c-374c-4333-91a8-ada6f1cc33a2" providerId="AD" clId="Web-{FD42AEEB-F25E-216D-4AAF-5F0BAA04F10C}" dt="2022-01-05T17:57:10.308" v="521" actId="20577"/>
          <ac:spMkLst>
            <pc:docMk/>
            <pc:sldMk cId="951419233" sldId="1074"/>
            <ac:spMk id="3" creationId="{00000000-0000-0000-0000-000000000000}"/>
          </ac:spMkLst>
        </pc:spChg>
      </pc:sldChg>
      <pc:sldChg chg="modSp add replId">
        <pc:chgData name="Mariah Helgeson" userId="S::mariah@drbconsult.onmicrosoft.com::51b1bd1c-374c-4333-91a8-ada6f1cc33a2" providerId="AD" clId="Web-{FD42AEEB-F25E-216D-4AAF-5F0BAA04F10C}" dt="2022-01-05T17:59:28.605" v="593" actId="20577"/>
        <pc:sldMkLst>
          <pc:docMk/>
          <pc:sldMk cId="3688615622" sldId="1075"/>
        </pc:sldMkLst>
        <pc:spChg chg="mod">
          <ac:chgData name="Mariah Helgeson" userId="S::mariah@drbconsult.onmicrosoft.com::51b1bd1c-374c-4333-91a8-ada6f1cc33a2" providerId="AD" clId="Web-{FD42AEEB-F25E-216D-4AAF-5F0BAA04F10C}" dt="2022-01-05T17:59:28.605" v="593" actId="20577"/>
          <ac:spMkLst>
            <pc:docMk/>
            <pc:sldMk cId="3688615622" sldId="1075"/>
            <ac:spMk id="3" creationId="{00000000-0000-0000-0000-000000000000}"/>
          </ac:spMkLst>
        </pc:spChg>
      </pc:sldChg>
      <pc:sldChg chg="addSp delSp modSp add ord replId">
        <pc:chgData name="Mariah Helgeson" userId="S::mariah@drbconsult.onmicrosoft.com::51b1bd1c-374c-4333-91a8-ada6f1cc33a2" providerId="AD" clId="Web-{FD42AEEB-F25E-216D-4AAF-5F0BAA04F10C}" dt="2022-01-05T18:04:42.122" v="640" actId="20577"/>
        <pc:sldMkLst>
          <pc:docMk/>
          <pc:sldMk cId="3524612534" sldId="1076"/>
        </pc:sldMkLst>
        <pc:spChg chg="add del mod">
          <ac:chgData name="Mariah Helgeson" userId="S::mariah@drbconsult.onmicrosoft.com::51b1bd1c-374c-4333-91a8-ada6f1cc33a2" providerId="AD" clId="Web-{FD42AEEB-F25E-216D-4AAF-5F0BAA04F10C}" dt="2022-01-05T18:01:33.215" v="597"/>
          <ac:spMkLst>
            <pc:docMk/>
            <pc:sldMk cId="3524612534" sldId="1076"/>
            <ac:spMk id="4" creationId="{73415673-06D0-4D6A-B8AB-91F4F40F54C9}"/>
          </ac:spMkLst>
        </pc:spChg>
        <pc:spChg chg="mod">
          <ac:chgData name="Mariah Helgeson" userId="S::mariah@drbconsult.onmicrosoft.com::51b1bd1c-374c-4333-91a8-ada6f1cc33a2" providerId="AD" clId="Web-{FD42AEEB-F25E-216D-4AAF-5F0BAA04F10C}" dt="2022-01-05T18:04:42.122" v="640" actId="20577"/>
          <ac:spMkLst>
            <pc:docMk/>
            <pc:sldMk cId="3524612534" sldId="1076"/>
            <ac:spMk id="75780" creationId="{C0E1592F-F906-47B5-ACC0-7705DEDC51F6}"/>
          </ac:spMkLst>
        </pc:spChg>
        <pc:picChg chg="add mod">
          <ac:chgData name="Mariah Helgeson" userId="S::mariah@drbconsult.onmicrosoft.com::51b1bd1c-374c-4333-91a8-ada6f1cc33a2" providerId="AD" clId="Web-{FD42AEEB-F25E-216D-4AAF-5F0BAA04F10C}" dt="2022-01-05T18:03:05.091" v="618" actId="14100"/>
          <ac:picMkLst>
            <pc:docMk/>
            <pc:sldMk cId="3524612534" sldId="1076"/>
            <ac:picMk id="5" creationId="{570AF720-03AC-4649-966C-3D426200E9FA}"/>
          </ac:picMkLst>
        </pc:picChg>
        <pc:picChg chg="del">
          <ac:chgData name="Mariah Helgeson" userId="S::mariah@drbconsult.onmicrosoft.com::51b1bd1c-374c-4333-91a8-ada6f1cc33a2" providerId="AD" clId="Web-{FD42AEEB-F25E-216D-4AAF-5F0BAA04F10C}" dt="2022-01-05T18:00:53.481" v="596"/>
          <ac:picMkLst>
            <pc:docMk/>
            <pc:sldMk cId="3524612534" sldId="1076"/>
            <ac:picMk id="75779" creationId="{44897298-D1FB-4407-8F9F-AD25223310D7}"/>
          </ac:picMkLst>
        </pc:picChg>
      </pc:sldChg>
      <pc:sldChg chg="addSp delSp modSp add replId">
        <pc:chgData name="Mariah Helgeson" userId="S::mariah@drbconsult.onmicrosoft.com::51b1bd1c-374c-4333-91a8-ada6f1cc33a2" providerId="AD" clId="Web-{FD42AEEB-F25E-216D-4AAF-5F0BAA04F10C}" dt="2022-01-05T18:14:28.155" v="709" actId="1076"/>
        <pc:sldMkLst>
          <pc:docMk/>
          <pc:sldMk cId="3312449997" sldId="1077"/>
        </pc:sldMkLst>
        <pc:spChg chg="del">
          <ac:chgData name="Mariah Helgeson" userId="S::mariah@drbconsult.onmicrosoft.com::51b1bd1c-374c-4333-91a8-ada6f1cc33a2" providerId="AD" clId="Web-{FD42AEEB-F25E-216D-4AAF-5F0BAA04F10C}" dt="2022-01-05T18:14:17.155" v="707"/>
          <ac:spMkLst>
            <pc:docMk/>
            <pc:sldMk cId="3312449997" sldId="1077"/>
            <ac:spMk id="3" creationId="{E8820070-1FA9-48FB-AF9D-B74D2DC6250B}"/>
          </ac:spMkLst>
        </pc:spChg>
        <pc:spChg chg="mod">
          <ac:chgData name="Mariah Helgeson" userId="S::mariah@drbconsult.onmicrosoft.com::51b1bd1c-374c-4333-91a8-ada6f1cc33a2" providerId="AD" clId="Web-{FD42AEEB-F25E-216D-4AAF-5F0BAA04F10C}" dt="2022-01-05T18:14:14.077" v="706" actId="20577"/>
          <ac:spMkLst>
            <pc:docMk/>
            <pc:sldMk cId="3312449997" sldId="1077"/>
            <ac:spMk id="4" creationId="{A49F4659-0288-184B-AE6B-F70C78CB478C}"/>
          </ac:spMkLst>
        </pc:spChg>
        <pc:spChg chg="add del mod">
          <ac:chgData name="Mariah Helgeson" userId="S::mariah@drbconsult.onmicrosoft.com::51b1bd1c-374c-4333-91a8-ada6f1cc33a2" providerId="AD" clId="Web-{FD42AEEB-F25E-216D-4AAF-5F0BAA04F10C}" dt="2022-01-05T18:14:25.280" v="708"/>
          <ac:spMkLst>
            <pc:docMk/>
            <pc:sldMk cId="3312449997" sldId="1077"/>
            <ac:spMk id="5" creationId="{EB843C71-B96F-48B2-AAB6-BCCE815FD2F6}"/>
          </ac:spMkLst>
        </pc:spChg>
        <pc:picChg chg="add mod ord">
          <ac:chgData name="Mariah Helgeson" userId="S::mariah@drbconsult.onmicrosoft.com::51b1bd1c-374c-4333-91a8-ada6f1cc33a2" providerId="AD" clId="Web-{FD42AEEB-F25E-216D-4AAF-5F0BAA04F10C}" dt="2022-01-05T18:14:28.155" v="709" actId="1076"/>
          <ac:picMkLst>
            <pc:docMk/>
            <pc:sldMk cId="3312449997" sldId="1077"/>
            <ac:picMk id="6" creationId="{0ED39542-8B8F-43FD-AC5E-03356E5307BD}"/>
          </ac:picMkLst>
        </pc:picChg>
      </pc:sldChg>
      <pc:sldChg chg="addSp delSp modSp add ord replId delAnim">
        <pc:chgData name="Mariah Helgeson" userId="S::mariah@drbconsult.onmicrosoft.com::51b1bd1c-374c-4333-91a8-ada6f1cc33a2" providerId="AD" clId="Web-{FD42AEEB-F25E-216D-4AAF-5F0BAA04F10C}" dt="2022-01-05T18:23:38.501" v="726" actId="20577"/>
        <pc:sldMkLst>
          <pc:docMk/>
          <pc:sldMk cId="645926493" sldId="1078"/>
        </pc:sldMkLst>
        <pc:spChg chg="add">
          <ac:chgData name="Mariah Helgeson" userId="S::mariah@drbconsult.onmicrosoft.com::51b1bd1c-374c-4333-91a8-ada6f1cc33a2" providerId="AD" clId="Web-{FD42AEEB-F25E-216D-4AAF-5F0BAA04F10C}" dt="2022-01-05T18:22:31.876" v="717"/>
          <ac:spMkLst>
            <pc:docMk/>
            <pc:sldMk cId="645926493" sldId="1078"/>
            <ac:spMk id="2" creationId="{62291562-B1BF-4714-9054-87A3DDDF76B3}"/>
          </ac:spMkLst>
        </pc:spChg>
        <pc:spChg chg="add">
          <ac:chgData name="Mariah Helgeson" userId="S::mariah@drbconsult.onmicrosoft.com::51b1bd1c-374c-4333-91a8-ada6f1cc33a2" providerId="AD" clId="Web-{FD42AEEB-F25E-216D-4AAF-5F0BAA04F10C}" dt="2022-01-05T18:22:31.891" v="718"/>
          <ac:spMkLst>
            <pc:docMk/>
            <pc:sldMk cId="645926493" sldId="1078"/>
            <ac:spMk id="3" creationId="{57B3DB90-721F-4EEF-9915-3ADD0F6BAE06}"/>
          </ac:spMkLst>
        </pc:spChg>
        <pc:spChg chg="mod">
          <ac:chgData name="Mariah Helgeson" userId="S::mariah@drbconsult.onmicrosoft.com::51b1bd1c-374c-4333-91a8-ada6f1cc33a2" providerId="AD" clId="Web-{FD42AEEB-F25E-216D-4AAF-5F0BAA04F10C}" dt="2022-01-05T18:23:38.501" v="726" actId="20577"/>
          <ac:spMkLst>
            <pc:docMk/>
            <pc:sldMk cId="645926493" sldId="1078"/>
            <ac:spMk id="4" creationId="{A49F4659-0288-184B-AE6B-F70C78CB478C}"/>
          </ac:spMkLst>
        </pc:spChg>
        <pc:picChg chg="del">
          <ac:chgData name="Mariah Helgeson" userId="S::mariah@drbconsult.onmicrosoft.com::51b1bd1c-374c-4333-91a8-ada6f1cc33a2" providerId="AD" clId="Web-{FD42AEEB-F25E-216D-4AAF-5F0BAA04F10C}" dt="2022-01-05T18:16:36.703" v="712"/>
          <ac:picMkLst>
            <pc:docMk/>
            <pc:sldMk cId="645926493" sldId="1078"/>
            <ac:picMk id="5" creationId="{0B3DF874-4339-9243-B216-427324A09521}"/>
          </ac:picMkLst>
        </pc:picChg>
        <pc:picChg chg="add mod">
          <ac:chgData name="Mariah Helgeson" userId="S::mariah@drbconsult.onmicrosoft.com::51b1bd1c-374c-4333-91a8-ada6f1cc33a2" providerId="AD" clId="Web-{FD42AEEB-F25E-216D-4AAF-5F0BAA04F10C}" dt="2022-01-05T18:23:33.001" v="722" actId="1076"/>
          <ac:picMkLst>
            <pc:docMk/>
            <pc:sldMk cId="645926493" sldId="1078"/>
            <ac:picMk id="9" creationId="{E13FCF26-EF94-4818-9A56-FB457D59EAD6}"/>
          </ac:picMkLst>
        </pc:picChg>
      </pc:sldChg>
      <pc:sldChg chg="add mod modClrScheme chgLayout">
        <pc:chgData name="Mariah Helgeson" userId="S::mariah@drbconsult.onmicrosoft.com::51b1bd1c-374c-4333-91a8-ada6f1cc33a2" providerId="AD" clId="Web-{FD42AEEB-F25E-216D-4AAF-5F0BAA04F10C}" dt="2022-01-05T18:21:44.766" v="716"/>
        <pc:sldMkLst>
          <pc:docMk/>
          <pc:sldMk cId="4096812791" sldId="1079"/>
        </pc:sldMkLst>
      </pc:sldChg>
      <pc:sldChg chg="add ord">
        <pc:chgData name="Mariah Helgeson" userId="S::mariah@drbconsult.onmicrosoft.com::51b1bd1c-374c-4333-91a8-ada6f1cc33a2" providerId="AD" clId="Web-{FD42AEEB-F25E-216D-4AAF-5F0BAA04F10C}" dt="2022-01-05T18:24:11.970" v="728"/>
        <pc:sldMkLst>
          <pc:docMk/>
          <pc:sldMk cId="2879735881" sldId="1080"/>
        </pc:sldMkLst>
      </pc:sldChg>
      <pc:sldChg chg="add del replId">
        <pc:chgData name="Mariah Helgeson" userId="S::mariah@drbconsult.onmicrosoft.com::51b1bd1c-374c-4333-91a8-ada6f1cc33a2" providerId="AD" clId="Web-{FD42AEEB-F25E-216D-4AAF-5F0BAA04F10C}" dt="2022-01-05T18:21:35.407" v="715"/>
        <pc:sldMkLst>
          <pc:docMk/>
          <pc:sldMk cId="3339302743" sldId="1080"/>
        </pc:sldMkLst>
      </pc:sldChg>
      <pc:sldChg chg="add">
        <pc:chgData name="Mariah Helgeson" userId="S::mariah@drbconsult.onmicrosoft.com::51b1bd1c-374c-4333-91a8-ada6f1cc33a2" providerId="AD" clId="Web-{FD42AEEB-F25E-216D-4AAF-5F0BAA04F10C}" dt="2022-01-05T18:26:02.423" v="729"/>
        <pc:sldMkLst>
          <pc:docMk/>
          <pc:sldMk cId="2421677512" sldId="1081"/>
        </pc:sldMkLst>
      </pc:sldChg>
      <pc:sldChg chg="add ord">
        <pc:chgData name="Mariah Helgeson" userId="S::mariah@drbconsult.onmicrosoft.com::51b1bd1c-374c-4333-91a8-ada6f1cc33a2" providerId="AD" clId="Web-{FD42AEEB-F25E-216D-4AAF-5F0BAA04F10C}" dt="2022-01-05T18:27:55.705" v="732"/>
        <pc:sldMkLst>
          <pc:docMk/>
          <pc:sldMk cId="772942534" sldId="1082"/>
        </pc:sldMkLst>
      </pc:sldChg>
      <pc:sldChg chg="add">
        <pc:chgData name="Mariah Helgeson" userId="S::mariah@drbconsult.onmicrosoft.com::51b1bd1c-374c-4333-91a8-ada6f1cc33a2" providerId="AD" clId="Web-{FD42AEEB-F25E-216D-4AAF-5F0BAA04F10C}" dt="2022-01-05T18:28:28.049" v="733"/>
        <pc:sldMkLst>
          <pc:docMk/>
          <pc:sldMk cId="2524771798" sldId="1083"/>
        </pc:sldMkLst>
      </pc:sldChg>
      <pc:sldChg chg="add ord">
        <pc:chgData name="Mariah Helgeson" userId="S::mariah@drbconsult.onmicrosoft.com::51b1bd1c-374c-4333-91a8-ada6f1cc33a2" providerId="AD" clId="Web-{FD42AEEB-F25E-216D-4AAF-5F0BAA04F10C}" dt="2022-01-05T18:29:26.877" v="735"/>
        <pc:sldMkLst>
          <pc:docMk/>
          <pc:sldMk cId="2386751222" sldId="1084"/>
        </pc:sldMkLst>
      </pc:sldChg>
      <pc:sldChg chg="add">
        <pc:chgData name="Mariah Helgeson" userId="S::mariah@drbconsult.onmicrosoft.com::51b1bd1c-374c-4333-91a8-ada6f1cc33a2" providerId="AD" clId="Web-{FD42AEEB-F25E-216D-4AAF-5F0BAA04F10C}" dt="2022-01-05T18:30:00.987" v="736"/>
        <pc:sldMkLst>
          <pc:docMk/>
          <pc:sldMk cId="2922240445" sldId="1085"/>
        </pc:sldMkLst>
      </pc:sldChg>
      <pc:sldChg chg="add">
        <pc:chgData name="Mariah Helgeson" userId="S::mariah@drbconsult.onmicrosoft.com::51b1bd1c-374c-4333-91a8-ada6f1cc33a2" providerId="AD" clId="Web-{FD42AEEB-F25E-216D-4AAF-5F0BAA04F10C}" dt="2022-01-05T18:30:53.065" v="737"/>
        <pc:sldMkLst>
          <pc:docMk/>
          <pc:sldMk cId="2840763485" sldId="1086"/>
        </pc:sldMkLst>
      </pc:sldChg>
      <pc:sldChg chg="add">
        <pc:chgData name="Mariah Helgeson" userId="S::mariah@drbconsult.onmicrosoft.com::51b1bd1c-374c-4333-91a8-ada6f1cc33a2" providerId="AD" clId="Web-{FD42AEEB-F25E-216D-4AAF-5F0BAA04F10C}" dt="2022-01-05T18:31:38.815" v="738"/>
        <pc:sldMkLst>
          <pc:docMk/>
          <pc:sldMk cId="2305104320" sldId="1087"/>
        </pc:sldMkLst>
      </pc:sldChg>
      <pc:sldChg chg="add">
        <pc:chgData name="Mariah Helgeson" userId="S::mariah@drbconsult.onmicrosoft.com::51b1bd1c-374c-4333-91a8-ada6f1cc33a2" providerId="AD" clId="Web-{FD42AEEB-F25E-216D-4AAF-5F0BAA04F10C}" dt="2022-01-05T18:32:01.597" v="739"/>
        <pc:sldMkLst>
          <pc:docMk/>
          <pc:sldMk cId="2078687624" sldId="1088"/>
        </pc:sldMkLst>
      </pc:sldChg>
      <pc:sldChg chg="add ord">
        <pc:chgData name="Mariah Helgeson" userId="S::mariah@drbconsult.onmicrosoft.com::51b1bd1c-374c-4333-91a8-ada6f1cc33a2" providerId="AD" clId="Web-{FD42AEEB-F25E-216D-4AAF-5F0BAA04F10C}" dt="2022-01-05T18:32:21.393" v="741"/>
        <pc:sldMkLst>
          <pc:docMk/>
          <pc:sldMk cId="3592397559" sldId="1089"/>
        </pc:sldMkLst>
      </pc:sldChg>
      <pc:sldChg chg="add">
        <pc:chgData name="Mariah Helgeson" userId="S::mariah@drbconsult.onmicrosoft.com::51b1bd1c-374c-4333-91a8-ada6f1cc33a2" providerId="AD" clId="Web-{FD42AEEB-F25E-216D-4AAF-5F0BAA04F10C}" dt="2022-01-05T18:32:30.347" v="742"/>
        <pc:sldMkLst>
          <pc:docMk/>
          <pc:sldMk cId="912967389" sldId="1090"/>
        </pc:sldMkLst>
      </pc:sldChg>
      <pc:sldChg chg="add">
        <pc:chgData name="Mariah Helgeson" userId="S::mariah@drbconsult.onmicrosoft.com::51b1bd1c-374c-4333-91a8-ada6f1cc33a2" providerId="AD" clId="Web-{FD42AEEB-F25E-216D-4AAF-5F0BAA04F10C}" dt="2022-01-05T18:32:52.737" v="743"/>
        <pc:sldMkLst>
          <pc:docMk/>
          <pc:sldMk cId="1320588060" sldId="1091"/>
        </pc:sldMkLst>
      </pc:sldChg>
      <pc:sldChg chg="add">
        <pc:chgData name="Mariah Helgeson" userId="S::mariah@drbconsult.onmicrosoft.com::51b1bd1c-374c-4333-91a8-ada6f1cc33a2" providerId="AD" clId="Web-{FD42AEEB-F25E-216D-4AAF-5F0BAA04F10C}" dt="2022-01-05T18:33:00.816" v="744"/>
        <pc:sldMkLst>
          <pc:docMk/>
          <pc:sldMk cId="3943585671" sldId="1092"/>
        </pc:sldMkLst>
      </pc:sldChg>
      <pc:sldChg chg="add">
        <pc:chgData name="Mariah Helgeson" userId="S::mariah@drbconsult.onmicrosoft.com::51b1bd1c-374c-4333-91a8-ada6f1cc33a2" providerId="AD" clId="Web-{FD42AEEB-F25E-216D-4AAF-5F0BAA04F10C}" dt="2022-01-05T18:33:08.409" v="745"/>
        <pc:sldMkLst>
          <pc:docMk/>
          <pc:sldMk cId="3402026712" sldId="1093"/>
        </pc:sldMkLst>
      </pc:sldChg>
      <pc:sldChg chg="add">
        <pc:chgData name="Mariah Helgeson" userId="S::mariah@drbconsult.onmicrosoft.com::51b1bd1c-374c-4333-91a8-ada6f1cc33a2" providerId="AD" clId="Web-{FD42AEEB-F25E-216D-4AAF-5F0BAA04F10C}" dt="2022-01-05T18:33:14.894" v="746"/>
        <pc:sldMkLst>
          <pc:docMk/>
          <pc:sldMk cId="2029495177" sldId="1094"/>
        </pc:sldMkLst>
      </pc:sldChg>
      <pc:sldChg chg="add">
        <pc:chgData name="Mariah Helgeson" userId="S::mariah@drbconsult.onmicrosoft.com::51b1bd1c-374c-4333-91a8-ada6f1cc33a2" providerId="AD" clId="Web-{FD42AEEB-F25E-216D-4AAF-5F0BAA04F10C}" dt="2022-01-05T18:33:32.081" v="747"/>
        <pc:sldMkLst>
          <pc:docMk/>
          <pc:sldMk cId="3815293218" sldId="1095"/>
        </pc:sldMkLst>
      </pc:sldChg>
      <pc:sldChg chg="add">
        <pc:chgData name="Mariah Helgeson" userId="S::mariah@drbconsult.onmicrosoft.com::51b1bd1c-374c-4333-91a8-ada6f1cc33a2" providerId="AD" clId="Web-{FD42AEEB-F25E-216D-4AAF-5F0BAA04F10C}" dt="2022-01-05T18:34:27.675" v="748"/>
        <pc:sldMkLst>
          <pc:docMk/>
          <pc:sldMk cId="4266457282" sldId="1096"/>
        </pc:sldMkLst>
      </pc:sldChg>
      <pc:sldChg chg="add">
        <pc:chgData name="Mariah Helgeson" userId="S::mariah@drbconsult.onmicrosoft.com::51b1bd1c-374c-4333-91a8-ada6f1cc33a2" providerId="AD" clId="Web-{FD42AEEB-F25E-216D-4AAF-5F0BAA04F10C}" dt="2022-01-05T18:36:51.973" v="749"/>
        <pc:sldMkLst>
          <pc:docMk/>
          <pc:sldMk cId="2300032225" sldId="1097"/>
        </pc:sldMkLst>
      </pc:sldChg>
      <pc:sldChg chg="add ord">
        <pc:chgData name="Mariah Helgeson" userId="S::mariah@drbconsult.onmicrosoft.com::51b1bd1c-374c-4333-91a8-ada6f1cc33a2" providerId="AD" clId="Web-{FD42AEEB-F25E-216D-4AAF-5F0BAA04F10C}" dt="2022-01-05T18:37:04.035" v="751"/>
        <pc:sldMkLst>
          <pc:docMk/>
          <pc:sldMk cId="1846906817" sldId="1098"/>
        </pc:sldMkLst>
      </pc:sldChg>
      <pc:sldChg chg="add">
        <pc:chgData name="Mariah Helgeson" userId="S::mariah@drbconsult.onmicrosoft.com::51b1bd1c-374c-4333-91a8-ada6f1cc33a2" providerId="AD" clId="Web-{FD42AEEB-F25E-216D-4AAF-5F0BAA04F10C}" dt="2022-01-05T18:38:29.754" v="752"/>
        <pc:sldMkLst>
          <pc:docMk/>
          <pc:sldMk cId="853874051" sldId="1099"/>
        </pc:sldMkLst>
      </pc:sldChg>
      <pc:sldChg chg="add ord">
        <pc:chgData name="Mariah Helgeson" userId="S::mariah@drbconsult.onmicrosoft.com::51b1bd1c-374c-4333-91a8-ada6f1cc33a2" providerId="AD" clId="Web-{FD42AEEB-F25E-216D-4AAF-5F0BAA04F10C}" dt="2022-01-05T18:41:09.755" v="754"/>
        <pc:sldMkLst>
          <pc:docMk/>
          <pc:sldMk cId="1665078504" sldId="1100"/>
        </pc:sldMkLst>
      </pc:sldChg>
      <pc:sldChg chg="add">
        <pc:chgData name="Mariah Helgeson" userId="S::mariah@drbconsult.onmicrosoft.com::51b1bd1c-374c-4333-91a8-ada6f1cc33a2" providerId="AD" clId="Web-{FD42AEEB-F25E-216D-4AAF-5F0BAA04F10C}" dt="2022-01-05T18:41:20.505" v="755"/>
        <pc:sldMkLst>
          <pc:docMk/>
          <pc:sldMk cId="1769696484" sldId="1101"/>
        </pc:sldMkLst>
      </pc:sldChg>
      <pc:sldChg chg="modSp add ord replId">
        <pc:chgData name="Mariah Helgeson" userId="S::mariah@drbconsult.onmicrosoft.com::51b1bd1c-374c-4333-91a8-ada6f1cc33a2" providerId="AD" clId="Web-{FD42AEEB-F25E-216D-4AAF-5F0BAA04F10C}" dt="2022-01-05T19:20:03.768" v="1208" actId="20577"/>
        <pc:sldMkLst>
          <pc:docMk/>
          <pc:sldMk cId="987682124" sldId="1102"/>
        </pc:sldMkLst>
        <pc:spChg chg="mod">
          <ac:chgData name="Mariah Helgeson" userId="S::mariah@drbconsult.onmicrosoft.com::51b1bd1c-374c-4333-91a8-ada6f1cc33a2" providerId="AD" clId="Web-{FD42AEEB-F25E-216D-4AAF-5F0BAA04F10C}" dt="2022-01-05T18:47:08.162" v="760" actId="20577"/>
          <ac:spMkLst>
            <pc:docMk/>
            <pc:sldMk cId="987682124" sldId="1102"/>
            <ac:spMk id="4" creationId="{7E552CBA-E63D-4BDC-974D-8EEEBC8806B8}"/>
          </ac:spMkLst>
        </pc:spChg>
        <pc:spChg chg="mod">
          <ac:chgData name="Mariah Helgeson" userId="S::mariah@drbconsult.onmicrosoft.com::51b1bd1c-374c-4333-91a8-ada6f1cc33a2" providerId="AD" clId="Web-{FD42AEEB-F25E-216D-4AAF-5F0BAA04F10C}" dt="2022-01-05T19:20:03.768" v="1208" actId="20577"/>
          <ac:spMkLst>
            <pc:docMk/>
            <pc:sldMk cId="987682124" sldId="1102"/>
            <ac:spMk id="5" creationId="{228A02B1-6B9B-F740-AB4F-E861771F8266}"/>
          </ac:spMkLst>
        </pc:spChg>
      </pc:sldChg>
      <pc:sldChg chg="modSp add replId">
        <pc:chgData name="Mariah Helgeson" userId="S::mariah@drbconsult.onmicrosoft.com::51b1bd1c-374c-4333-91a8-ada6f1cc33a2" providerId="AD" clId="Web-{FD42AEEB-F25E-216D-4AAF-5F0BAA04F10C}" dt="2022-01-05T18:58:46.962" v="1201" actId="20577"/>
        <pc:sldMkLst>
          <pc:docMk/>
          <pc:sldMk cId="2937364442" sldId="1103"/>
        </pc:sldMkLst>
        <pc:spChg chg="mod">
          <ac:chgData name="Mariah Helgeson" userId="S::mariah@drbconsult.onmicrosoft.com::51b1bd1c-374c-4333-91a8-ada6f1cc33a2" providerId="AD" clId="Web-{FD42AEEB-F25E-216D-4AAF-5F0BAA04F10C}" dt="2022-01-05T18:58:46.962" v="1201" actId="20577"/>
          <ac:spMkLst>
            <pc:docMk/>
            <pc:sldMk cId="2937364442" sldId="1103"/>
            <ac:spMk id="5" creationId="{228A02B1-6B9B-F740-AB4F-E861771F8266}"/>
          </ac:spMkLst>
        </pc:spChg>
      </pc:sldChg>
      <pc:sldChg chg="modSp add replId">
        <pc:chgData name="Mariah Helgeson" userId="S::mariah@drbconsult.onmicrosoft.com::51b1bd1c-374c-4333-91a8-ada6f1cc33a2" providerId="AD" clId="Web-{FD42AEEB-F25E-216D-4AAF-5F0BAA04F10C}" dt="2022-01-05T18:59:47.665" v="1205" actId="20577"/>
        <pc:sldMkLst>
          <pc:docMk/>
          <pc:sldMk cId="1597765104" sldId="1104"/>
        </pc:sldMkLst>
        <pc:spChg chg="mod">
          <ac:chgData name="Mariah Helgeson" userId="S::mariah@drbconsult.onmicrosoft.com::51b1bd1c-374c-4333-91a8-ada6f1cc33a2" providerId="AD" clId="Web-{FD42AEEB-F25E-216D-4AAF-5F0BAA04F10C}" dt="2022-01-05T18:59:47.665" v="1205" actId="20577"/>
          <ac:spMkLst>
            <pc:docMk/>
            <pc:sldMk cId="1597765104" sldId="1104"/>
            <ac:spMk id="5" creationId="{228A02B1-6B9B-F740-AB4F-E861771F8266}"/>
          </ac:spMkLst>
        </pc:spChg>
      </pc:sldChg>
      <pc:sldChg chg="add replId">
        <pc:chgData name="Mariah Helgeson" userId="S::mariah@drbconsult.onmicrosoft.com::51b1bd1c-374c-4333-91a8-ada6f1cc33a2" providerId="AD" clId="Web-{FD42AEEB-F25E-216D-4AAF-5F0BAA04F10C}" dt="2022-01-05T19:30:10.585" v="1209"/>
        <pc:sldMkLst>
          <pc:docMk/>
          <pc:sldMk cId="2591028037" sldId="1105"/>
        </pc:sldMkLst>
      </pc:sldChg>
      <pc:sldChg chg="modSp add replId">
        <pc:chgData name="Mariah Helgeson" userId="S::mariah@drbconsult.onmicrosoft.com::51b1bd1c-374c-4333-91a8-ada6f1cc33a2" providerId="AD" clId="Web-{FD42AEEB-F25E-216D-4AAF-5F0BAA04F10C}" dt="2022-01-05T19:42:16.231" v="1313" actId="20577"/>
        <pc:sldMkLst>
          <pc:docMk/>
          <pc:sldMk cId="1069817232" sldId="1106"/>
        </pc:sldMkLst>
        <pc:spChg chg="mod">
          <ac:chgData name="Mariah Helgeson" userId="S::mariah@drbconsult.onmicrosoft.com::51b1bd1c-374c-4333-91a8-ada6f1cc33a2" providerId="AD" clId="Web-{FD42AEEB-F25E-216D-4AAF-5F0BAA04F10C}" dt="2022-01-05T19:42:16.231" v="1313" actId="20577"/>
          <ac:spMkLst>
            <pc:docMk/>
            <pc:sldMk cId="1069817232" sldId="1106"/>
            <ac:spMk id="5" creationId="{228A02B1-6B9B-F740-AB4F-E861771F8266}"/>
          </ac:spMkLst>
        </pc:spChg>
      </pc:sldChg>
      <pc:sldChg chg="add ord replId">
        <pc:chgData name="Mariah Helgeson" userId="S::mariah@drbconsult.onmicrosoft.com::51b1bd1c-374c-4333-91a8-ada6f1cc33a2" providerId="AD" clId="Web-{FD42AEEB-F25E-216D-4AAF-5F0BAA04F10C}" dt="2022-01-05T19:44:36.981" v="1322"/>
        <pc:sldMkLst>
          <pc:docMk/>
          <pc:sldMk cId="3699232125" sldId="1107"/>
        </pc:sldMkLst>
      </pc:sldChg>
      <pc:sldChg chg="addSp delSp modSp add replId">
        <pc:chgData name="Mariah Helgeson" userId="S::mariah@drbconsult.onmicrosoft.com::51b1bd1c-374c-4333-91a8-ada6f1cc33a2" providerId="AD" clId="Web-{FD42AEEB-F25E-216D-4AAF-5F0BAA04F10C}" dt="2022-01-05T19:58:47.441" v="1330" actId="20577"/>
        <pc:sldMkLst>
          <pc:docMk/>
          <pc:sldMk cId="378154019" sldId="1108"/>
        </pc:sldMkLst>
        <pc:spChg chg="mod">
          <ac:chgData name="Mariah Helgeson" userId="S::mariah@drbconsult.onmicrosoft.com::51b1bd1c-374c-4333-91a8-ada6f1cc33a2" providerId="AD" clId="Web-{FD42AEEB-F25E-216D-4AAF-5F0BAA04F10C}" dt="2022-01-05T19:58:47.441" v="1330" actId="20577"/>
          <ac:spMkLst>
            <pc:docMk/>
            <pc:sldMk cId="378154019" sldId="1108"/>
            <ac:spMk id="2" creationId="{00000000-0000-0000-0000-000000000000}"/>
          </ac:spMkLst>
        </pc:spChg>
        <pc:spChg chg="del">
          <ac:chgData name="Mariah Helgeson" userId="S::mariah@drbconsult.onmicrosoft.com::51b1bd1c-374c-4333-91a8-ada6f1cc33a2" providerId="AD" clId="Web-{FD42AEEB-F25E-216D-4AAF-5F0BAA04F10C}" dt="2022-01-05T19:58:32.066" v="1327"/>
          <ac:spMkLst>
            <pc:docMk/>
            <pc:sldMk cId="378154019" sldId="1108"/>
            <ac:spMk id="3" creationId="{00000000-0000-0000-0000-000000000000}"/>
          </ac:spMkLst>
        </pc:spChg>
        <pc:spChg chg="add del mod">
          <ac:chgData name="Mariah Helgeson" userId="S::mariah@drbconsult.onmicrosoft.com::51b1bd1c-374c-4333-91a8-ada6f1cc33a2" providerId="AD" clId="Web-{FD42AEEB-F25E-216D-4AAF-5F0BAA04F10C}" dt="2022-01-05T19:58:41.066" v="1328"/>
          <ac:spMkLst>
            <pc:docMk/>
            <pc:sldMk cId="378154019" sldId="1108"/>
            <ac:spMk id="9" creationId="{69738F21-D66F-4108-A4DF-47E97B0E6F2E}"/>
          </ac:spMkLst>
        </pc:spChg>
        <pc:picChg chg="add mod ord">
          <ac:chgData name="Mariah Helgeson" userId="S::mariah@drbconsult.onmicrosoft.com::51b1bd1c-374c-4333-91a8-ada6f1cc33a2" providerId="AD" clId="Web-{FD42AEEB-F25E-216D-4AAF-5F0BAA04F10C}" dt="2022-01-05T19:58:44.472" v="1329" actId="1076"/>
          <ac:picMkLst>
            <pc:docMk/>
            <pc:sldMk cId="378154019" sldId="1108"/>
            <ac:picMk id="10" creationId="{075E96F2-6C51-447B-86B1-446029451D4A}"/>
          </ac:picMkLst>
        </pc:picChg>
      </pc:sldChg>
      <pc:sldChg chg="delSp add del replId">
        <pc:chgData name="Mariah Helgeson" userId="S::mariah@drbconsult.onmicrosoft.com::51b1bd1c-374c-4333-91a8-ada6f1cc33a2" providerId="AD" clId="Web-{FD42AEEB-F25E-216D-4AAF-5F0BAA04F10C}" dt="2022-01-05T19:54:23.704" v="1325"/>
        <pc:sldMkLst>
          <pc:docMk/>
          <pc:sldMk cId="2032180960" sldId="1108"/>
        </pc:sldMkLst>
        <pc:spChg chg="del">
          <ac:chgData name="Mariah Helgeson" userId="S::mariah@drbconsult.onmicrosoft.com::51b1bd1c-374c-4333-91a8-ada6f1cc33a2" providerId="AD" clId="Web-{FD42AEEB-F25E-216D-4AAF-5F0BAA04F10C}" dt="2022-01-05T19:54:17.017" v="1324"/>
          <ac:spMkLst>
            <pc:docMk/>
            <pc:sldMk cId="2032180960" sldId="1108"/>
            <ac:spMk id="6" creationId="{72DBB6FA-0734-4B0C-97AC-8067C1088726}"/>
          </ac:spMkLst>
        </pc:spChg>
      </pc:sldChg>
      <pc:sldChg chg="addSp delSp modSp add replId">
        <pc:chgData name="Mariah Helgeson" userId="S::mariah@drbconsult.onmicrosoft.com::51b1bd1c-374c-4333-91a8-ada6f1cc33a2" providerId="AD" clId="Web-{FD42AEEB-F25E-216D-4AAF-5F0BAA04F10C}" dt="2022-01-05T21:01:53.721" v="1333"/>
        <pc:sldMkLst>
          <pc:docMk/>
          <pc:sldMk cId="1959767802" sldId="1109"/>
        </pc:sldMkLst>
        <pc:spChg chg="add del mod">
          <ac:chgData name="Mariah Helgeson" userId="S::mariah@drbconsult.onmicrosoft.com::51b1bd1c-374c-4333-91a8-ada6f1cc33a2" providerId="AD" clId="Web-{FD42AEEB-F25E-216D-4AAF-5F0BAA04F10C}" dt="2022-01-05T21:01:53.721" v="1333"/>
          <ac:spMkLst>
            <pc:docMk/>
            <pc:sldMk cId="1959767802" sldId="1109"/>
            <ac:spMk id="8" creationId="{40ABCF48-F03C-48AA-B62B-76C179A39F47}"/>
          </ac:spMkLst>
        </pc:spChg>
        <pc:picChg chg="add mod ord">
          <ac:chgData name="Mariah Helgeson" userId="S::mariah@drbconsult.onmicrosoft.com::51b1bd1c-374c-4333-91a8-ada6f1cc33a2" providerId="AD" clId="Web-{FD42AEEB-F25E-216D-4AAF-5F0BAA04F10C}" dt="2022-01-05T21:01:53.721" v="1333"/>
          <ac:picMkLst>
            <pc:docMk/>
            <pc:sldMk cId="1959767802" sldId="1109"/>
            <ac:picMk id="9" creationId="{8DB3CFC2-55EF-4418-93C4-3A7822ED42E3}"/>
          </ac:picMkLst>
        </pc:picChg>
        <pc:picChg chg="del">
          <ac:chgData name="Mariah Helgeson" userId="S::mariah@drbconsult.onmicrosoft.com::51b1bd1c-374c-4333-91a8-ada6f1cc33a2" providerId="AD" clId="Web-{FD42AEEB-F25E-216D-4AAF-5F0BAA04F10C}" dt="2022-01-05T21:01:49.175" v="1332"/>
          <ac:picMkLst>
            <pc:docMk/>
            <pc:sldMk cId="1959767802" sldId="1109"/>
            <ac:picMk id="10" creationId="{075E96F2-6C51-447B-86B1-446029451D4A}"/>
          </ac:picMkLst>
        </pc:picChg>
      </pc:sldChg>
      <pc:sldChg chg="addSp delSp modSp add replId">
        <pc:chgData name="Mariah Helgeson" userId="S::mariah@drbconsult.onmicrosoft.com::51b1bd1c-374c-4333-91a8-ada6f1cc33a2" providerId="AD" clId="Web-{FD42AEEB-F25E-216D-4AAF-5F0BAA04F10C}" dt="2022-01-05T21:02:03.378" v="1336"/>
        <pc:sldMkLst>
          <pc:docMk/>
          <pc:sldMk cId="2157071974" sldId="1110"/>
        </pc:sldMkLst>
        <pc:spChg chg="add del mod">
          <ac:chgData name="Mariah Helgeson" userId="S::mariah@drbconsult.onmicrosoft.com::51b1bd1c-374c-4333-91a8-ada6f1cc33a2" providerId="AD" clId="Web-{FD42AEEB-F25E-216D-4AAF-5F0BAA04F10C}" dt="2022-01-05T21:02:03.378" v="1336"/>
          <ac:spMkLst>
            <pc:docMk/>
            <pc:sldMk cId="2157071974" sldId="1110"/>
            <ac:spMk id="8" creationId="{C903EF2B-3A91-4519-AA71-DCA8E538CA1C}"/>
          </ac:spMkLst>
        </pc:spChg>
        <pc:picChg chg="del">
          <ac:chgData name="Mariah Helgeson" userId="S::mariah@drbconsult.onmicrosoft.com::51b1bd1c-374c-4333-91a8-ada6f1cc33a2" providerId="AD" clId="Web-{FD42AEEB-F25E-216D-4AAF-5F0BAA04F10C}" dt="2022-01-05T21:01:59.315" v="1335"/>
          <ac:picMkLst>
            <pc:docMk/>
            <pc:sldMk cId="2157071974" sldId="1110"/>
            <ac:picMk id="9" creationId="{8DB3CFC2-55EF-4418-93C4-3A7822ED42E3}"/>
          </ac:picMkLst>
        </pc:picChg>
        <pc:picChg chg="add mod ord">
          <ac:chgData name="Mariah Helgeson" userId="S::mariah@drbconsult.onmicrosoft.com::51b1bd1c-374c-4333-91a8-ada6f1cc33a2" providerId="AD" clId="Web-{FD42AEEB-F25E-216D-4AAF-5F0BAA04F10C}" dt="2022-01-05T21:02:03.378" v="1336"/>
          <ac:picMkLst>
            <pc:docMk/>
            <pc:sldMk cId="2157071974" sldId="1110"/>
            <ac:picMk id="10" creationId="{616A264B-0D7F-446C-82A6-A46E2D4C3B49}"/>
          </ac:picMkLst>
        </pc:picChg>
      </pc:sldChg>
      <pc:sldChg chg="addSp delSp modSp add replId">
        <pc:chgData name="Mariah Helgeson" userId="S::mariah@drbconsult.onmicrosoft.com::51b1bd1c-374c-4333-91a8-ada6f1cc33a2" providerId="AD" clId="Web-{FD42AEEB-F25E-216D-4AAF-5F0BAA04F10C}" dt="2022-01-06T17:08:39.840" v="1342" actId="1076"/>
        <pc:sldMkLst>
          <pc:docMk/>
          <pc:sldMk cId="2355201603" sldId="1111"/>
        </pc:sldMkLst>
        <pc:spChg chg="add del mod">
          <ac:chgData name="Mariah Helgeson" userId="S::mariah@drbconsult.onmicrosoft.com::51b1bd1c-374c-4333-91a8-ada6f1cc33a2" providerId="AD" clId="Web-{FD42AEEB-F25E-216D-4AAF-5F0BAA04F10C}" dt="2022-01-05T21:02:14.190" v="1339"/>
          <ac:spMkLst>
            <pc:docMk/>
            <pc:sldMk cId="2355201603" sldId="1111"/>
            <ac:spMk id="8" creationId="{76ED7DBA-AFE5-4539-873F-2C1AD7132089}"/>
          </ac:spMkLst>
        </pc:spChg>
        <pc:picChg chg="add mod ord">
          <ac:chgData name="Mariah Helgeson" userId="S::mariah@drbconsult.onmicrosoft.com::51b1bd1c-374c-4333-91a8-ada6f1cc33a2" providerId="AD" clId="Web-{FD42AEEB-F25E-216D-4AAF-5F0BAA04F10C}" dt="2022-01-06T17:08:39.840" v="1342" actId="1076"/>
          <ac:picMkLst>
            <pc:docMk/>
            <pc:sldMk cId="2355201603" sldId="1111"/>
            <ac:picMk id="9" creationId="{310389D4-F278-4E96-9C8F-6331F10D9659}"/>
          </ac:picMkLst>
        </pc:picChg>
        <pc:picChg chg="del">
          <ac:chgData name="Mariah Helgeson" userId="S::mariah@drbconsult.onmicrosoft.com::51b1bd1c-374c-4333-91a8-ada6f1cc33a2" providerId="AD" clId="Web-{FD42AEEB-F25E-216D-4AAF-5F0BAA04F10C}" dt="2022-01-05T21:02:10.175" v="1338"/>
          <ac:picMkLst>
            <pc:docMk/>
            <pc:sldMk cId="2355201603" sldId="1111"/>
            <ac:picMk id="10" creationId="{616A264B-0D7F-446C-82A6-A46E2D4C3B49}"/>
          </ac:picMkLst>
        </pc:picChg>
      </pc:sldChg>
      <pc:sldChg chg="modSp add del replId">
        <pc:chgData name="Mariah Helgeson" userId="S::mariah@drbconsult.onmicrosoft.com::51b1bd1c-374c-4333-91a8-ada6f1cc33a2" providerId="AD" clId="Web-{FD42AEEB-F25E-216D-4AAF-5F0BAA04F10C}" dt="2022-01-06T17:49:52.258" v="1703"/>
        <pc:sldMkLst>
          <pc:docMk/>
          <pc:sldMk cId="3333344729" sldId="1112"/>
        </pc:sldMkLst>
        <pc:spChg chg="mod">
          <ac:chgData name="Mariah Helgeson" userId="S::mariah@drbconsult.onmicrosoft.com::51b1bd1c-374c-4333-91a8-ada6f1cc33a2" providerId="AD" clId="Web-{FD42AEEB-F25E-216D-4AAF-5F0BAA04F10C}" dt="2022-01-06T17:49:45.508" v="1701" actId="20577"/>
          <ac:spMkLst>
            <pc:docMk/>
            <pc:sldMk cId="3333344729" sldId="1112"/>
            <ac:spMk id="3" creationId="{452C0D62-182E-4DD2-B7F8-86D6AE62F373}"/>
          </ac:spMkLst>
        </pc:spChg>
      </pc:sldChg>
      <pc:sldMasterChg chg="add addSldLayout">
        <pc:chgData name="Mariah Helgeson" userId="S::mariah@drbconsult.onmicrosoft.com::51b1bd1c-374c-4333-91a8-ada6f1cc33a2" providerId="AD" clId="Web-{FD42AEEB-F25E-216D-4AAF-5F0BAA04F10C}" dt="2022-01-05T17:49:30.697" v="288"/>
        <pc:sldMasterMkLst>
          <pc:docMk/>
          <pc:sldMasterMk cId="0" sldId="2147483894"/>
        </pc:sldMasterMkLst>
        <pc:sldLayoutChg chg="add">
          <pc:chgData name="Mariah Helgeson" userId="S::mariah@drbconsult.onmicrosoft.com::51b1bd1c-374c-4333-91a8-ada6f1cc33a2" providerId="AD" clId="Web-{FD42AEEB-F25E-216D-4AAF-5F0BAA04F10C}" dt="2022-01-05T17:49:30.697" v="288"/>
          <pc:sldLayoutMkLst>
            <pc:docMk/>
            <pc:sldMasterMk cId="0" sldId="2147483894"/>
            <pc:sldLayoutMk cId="1333245743" sldId="2147483895"/>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3253336899" sldId="2147483896"/>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939829507" sldId="2147483897"/>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154598045" sldId="2147483898"/>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4196654249" sldId="2147483899"/>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482693942" sldId="2147483900"/>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1111385815" sldId="2147483901"/>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369087293" sldId="2147483902"/>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3512504971" sldId="2147483903"/>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929407757" sldId="2147483904"/>
          </pc:sldLayoutMkLst>
        </pc:sldLayoutChg>
        <pc:sldLayoutChg chg="add">
          <pc:chgData name="Mariah Helgeson" userId="S::mariah@drbconsult.onmicrosoft.com::51b1bd1c-374c-4333-91a8-ada6f1cc33a2" providerId="AD" clId="Web-{FD42AEEB-F25E-216D-4AAF-5F0BAA04F10C}" dt="2022-01-05T17:49:30.697" v="288"/>
          <pc:sldLayoutMkLst>
            <pc:docMk/>
            <pc:sldMasterMk cId="0" sldId="2147483894"/>
            <pc:sldLayoutMk cId="2165994318" sldId="2147483905"/>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0EA43-0E0E-4FF9-9AB0-CA11E9CD58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967FA8D-9645-46AA-B521-31E04B557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C3DEEED-C2AF-4D0D-BD54-00CE731765B5}" type="datetimeFigureOut">
              <a:rPr lang="en-US"/>
              <a:pPr>
                <a:defRPr/>
              </a:pPr>
              <a:t>2/3/2022</a:t>
            </a:fld>
            <a:endParaRPr lang="en-US"/>
          </a:p>
        </p:txBody>
      </p:sp>
      <p:sp>
        <p:nvSpPr>
          <p:cNvPr id="4" name="Footer Placeholder 3">
            <a:extLst>
              <a:ext uri="{FF2B5EF4-FFF2-40B4-BE49-F238E27FC236}">
                <a16:creationId xmlns:a16="http://schemas.microsoft.com/office/drawing/2014/main" id="{AAC78554-D180-4928-90EC-F6D17E990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882B3C7-9794-4405-AB92-038E05017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A23D616-B990-405A-9EA6-2D47E0CC0315}" type="slidenum">
              <a:rPr lang="en-US"/>
              <a:pPr>
                <a:defRPr/>
              </a:pPr>
              <a:t>‹#›</a:t>
            </a:fld>
            <a:endParaRPr lang="en-US"/>
          </a:p>
        </p:txBody>
      </p:sp>
    </p:spTree>
    <p:extLst>
      <p:ext uri="{BB962C8B-B14F-4D97-AF65-F5344CB8AC3E}">
        <p14:creationId xmlns:p14="http://schemas.microsoft.com/office/powerpoint/2010/main" val="435357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3AD0BA-AA7C-44CE-BE0C-6B4DB83BA2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52DB33-9D22-4A65-884E-85CF67AB735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E9EABF2-A636-4BE2-B57D-9A94C73F67BC}" type="datetimeFigureOut">
              <a:rPr lang="en-US"/>
              <a:pPr>
                <a:defRPr/>
              </a:pPr>
              <a:t>2/3/2022</a:t>
            </a:fld>
            <a:endParaRPr lang="en-US"/>
          </a:p>
        </p:txBody>
      </p:sp>
      <p:sp>
        <p:nvSpPr>
          <p:cNvPr id="4" name="Slide Image Placeholder 3">
            <a:extLst>
              <a:ext uri="{FF2B5EF4-FFF2-40B4-BE49-F238E27FC236}">
                <a16:creationId xmlns:a16="http://schemas.microsoft.com/office/drawing/2014/main" id="{080163F1-3899-4032-92B4-CDBB6F53817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3E310-AC7E-495A-9903-E0D84F7A3F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60892C-CAF6-4ADE-9657-B132E97DF2B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6CDAD87-FE74-433F-BDAF-7749888EBD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F736FB6-9959-4104-B02E-ECA05475264E}" type="slidenum">
              <a:rPr lang="en-US"/>
              <a:pPr>
                <a:defRPr/>
              </a:pPr>
              <a:t>‹#›</a:t>
            </a:fld>
            <a:endParaRPr lang="en-US"/>
          </a:p>
        </p:txBody>
      </p:sp>
    </p:spTree>
    <p:extLst>
      <p:ext uri="{BB962C8B-B14F-4D97-AF65-F5344CB8AC3E}">
        <p14:creationId xmlns:p14="http://schemas.microsoft.com/office/powerpoint/2010/main" val="2011487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a:t>
            </a:fld>
            <a:endParaRPr lang="en-US"/>
          </a:p>
        </p:txBody>
      </p:sp>
    </p:spTree>
    <p:extLst>
      <p:ext uri="{BB962C8B-B14F-4D97-AF65-F5344CB8AC3E}">
        <p14:creationId xmlns:p14="http://schemas.microsoft.com/office/powerpoint/2010/main" val="202982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16</a:t>
            </a:fld>
            <a:endParaRPr lang="en-US"/>
          </a:p>
        </p:txBody>
      </p:sp>
    </p:spTree>
    <p:extLst>
      <p:ext uri="{BB962C8B-B14F-4D97-AF65-F5344CB8AC3E}">
        <p14:creationId xmlns:p14="http://schemas.microsoft.com/office/powerpoint/2010/main" val="1651408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327</a:t>
            </a:fld>
            <a:endParaRPr lang="en-US"/>
          </a:p>
        </p:txBody>
      </p:sp>
    </p:spTree>
    <p:extLst>
      <p:ext uri="{BB962C8B-B14F-4D97-AF65-F5344CB8AC3E}">
        <p14:creationId xmlns:p14="http://schemas.microsoft.com/office/powerpoint/2010/main" val="14155727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328</a:t>
            </a:fld>
            <a:endParaRPr lang="en-US"/>
          </a:p>
        </p:txBody>
      </p:sp>
    </p:spTree>
    <p:extLst>
      <p:ext uri="{BB962C8B-B14F-4D97-AF65-F5344CB8AC3E}">
        <p14:creationId xmlns:p14="http://schemas.microsoft.com/office/powerpoint/2010/main" val="41743536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329</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330</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331</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332</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333</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334</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335</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a:t>
            </a:fld>
            <a:endParaRPr lang="en-US"/>
          </a:p>
        </p:txBody>
      </p:sp>
    </p:spTree>
    <p:extLst>
      <p:ext uri="{BB962C8B-B14F-4D97-AF65-F5344CB8AC3E}">
        <p14:creationId xmlns:p14="http://schemas.microsoft.com/office/powerpoint/2010/main" val="3397715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337</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338</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339</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340</a:t>
            </a:fld>
            <a:endParaRPr lang="en-US"/>
          </a:p>
        </p:txBody>
      </p:sp>
    </p:spTree>
    <p:extLst>
      <p:ext uri="{BB962C8B-B14F-4D97-AF65-F5344CB8AC3E}">
        <p14:creationId xmlns:p14="http://schemas.microsoft.com/office/powerpoint/2010/main" val="4192030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393</a:t>
            </a:fld>
            <a:endParaRPr lang="en-US"/>
          </a:p>
        </p:txBody>
      </p:sp>
    </p:spTree>
    <p:extLst>
      <p:ext uri="{BB962C8B-B14F-4D97-AF65-F5344CB8AC3E}">
        <p14:creationId xmlns:p14="http://schemas.microsoft.com/office/powerpoint/2010/main" val="10493745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394</a:t>
            </a:fld>
            <a:endParaRPr lang="en-US"/>
          </a:p>
        </p:txBody>
      </p:sp>
    </p:spTree>
    <p:extLst>
      <p:ext uri="{BB962C8B-B14F-4D97-AF65-F5344CB8AC3E}">
        <p14:creationId xmlns:p14="http://schemas.microsoft.com/office/powerpoint/2010/main" val="42362332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395</a:t>
            </a:fld>
            <a:endParaRPr lang="en-US"/>
          </a:p>
        </p:txBody>
      </p:sp>
    </p:spTree>
    <p:extLst>
      <p:ext uri="{BB962C8B-B14F-4D97-AF65-F5344CB8AC3E}">
        <p14:creationId xmlns:p14="http://schemas.microsoft.com/office/powerpoint/2010/main" val="13065518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396</a:t>
            </a:fld>
            <a:endParaRPr lang="en-US"/>
          </a:p>
        </p:txBody>
      </p:sp>
    </p:spTree>
    <p:extLst>
      <p:ext uri="{BB962C8B-B14F-4D97-AF65-F5344CB8AC3E}">
        <p14:creationId xmlns:p14="http://schemas.microsoft.com/office/powerpoint/2010/main" val="1080454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397</a:t>
            </a:fld>
            <a:endParaRPr lang="en-US"/>
          </a:p>
        </p:txBody>
      </p:sp>
    </p:spTree>
    <p:extLst>
      <p:ext uri="{BB962C8B-B14F-4D97-AF65-F5344CB8AC3E}">
        <p14:creationId xmlns:p14="http://schemas.microsoft.com/office/powerpoint/2010/main" val="23349195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398</a:t>
            </a:fld>
            <a:endParaRPr lang="en-US"/>
          </a:p>
        </p:txBody>
      </p:sp>
    </p:spTree>
    <p:extLst>
      <p:ext uri="{BB962C8B-B14F-4D97-AF65-F5344CB8AC3E}">
        <p14:creationId xmlns:p14="http://schemas.microsoft.com/office/powerpoint/2010/main" val="89925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22</a:t>
            </a:fld>
            <a:endParaRPr lang="en-US"/>
          </a:p>
        </p:txBody>
      </p:sp>
    </p:spTree>
    <p:extLst>
      <p:ext uri="{BB962C8B-B14F-4D97-AF65-F5344CB8AC3E}">
        <p14:creationId xmlns:p14="http://schemas.microsoft.com/office/powerpoint/2010/main" val="35889700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401</a:t>
            </a:fld>
            <a:endParaRPr lang="en-US"/>
          </a:p>
        </p:txBody>
      </p:sp>
    </p:spTree>
    <p:extLst>
      <p:ext uri="{BB962C8B-B14F-4D97-AF65-F5344CB8AC3E}">
        <p14:creationId xmlns:p14="http://schemas.microsoft.com/office/powerpoint/2010/main" val="3853064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402</a:t>
            </a:fld>
            <a:endParaRPr lang="en-US"/>
          </a:p>
        </p:txBody>
      </p:sp>
    </p:spTree>
    <p:extLst>
      <p:ext uri="{BB962C8B-B14F-4D97-AF65-F5344CB8AC3E}">
        <p14:creationId xmlns:p14="http://schemas.microsoft.com/office/powerpoint/2010/main" val="23358145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403</a:t>
            </a:fld>
            <a:endParaRPr lang="en-US"/>
          </a:p>
        </p:txBody>
      </p:sp>
    </p:spTree>
    <p:extLst>
      <p:ext uri="{BB962C8B-B14F-4D97-AF65-F5344CB8AC3E}">
        <p14:creationId xmlns:p14="http://schemas.microsoft.com/office/powerpoint/2010/main" val="40276182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404</a:t>
            </a:fld>
            <a:endParaRPr lang="en-US"/>
          </a:p>
        </p:txBody>
      </p:sp>
    </p:spTree>
    <p:extLst>
      <p:ext uri="{BB962C8B-B14F-4D97-AF65-F5344CB8AC3E}">
        <p14:creationId xmlns:p14="http://schemas.microsoft.com/office/powerpoint/2010/main" val="21035079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405</a:t>
            </a:fld>
            <a:endParaRPr lang="en-US"/>
          </a:p>
        </p:txBody>
      </p:sp>
    </p:spTree>
    <p:extLst>
      <p:ext uri="{BB962C8B-B14F-4D97-AF65-F5344CB8AC3E}">
        <p14:creationId xmlns:p14="http://schemas.microsoft.com/office/powerpoint/2010/main" val="18798142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406</a:t>
            </a:fld>
            <a:endParaRPr lang="en-US"/>
          </a:p>
        </p:txBody>
      </p:sp>
    </p:spTree>
    <p:extLst>
      <p:ext uri="{BB962C8B-B14F-4D97-AF65-F5344CB8AC3E}">
        <p14:creationId xmlns:p14="http://schemas.microsoft.com/office/powerpoint/2010/main" val="1991149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407</a:t>
            </a:fld>
            <a:endParaRPr lang="en-US"/>
          </a:p>
        </p:txBody>
      </p:sp>
    </p:spTree>
    <p:extLst>
      <p:ext uri="{BB962C8B-B14F-4D97-AF65-F5344CB8AC3E}">
        <p14:creationId xmlns:p14="http://schemas.microsoft.com/office/powerpoint/2010/main" val="3435445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408</a:t>
            </a:fld>
            <a:endParaRPr lang="en-US"/>
          </a:p>
        </p:txBody>
      </p:sp>
    </p:spTree>
    <p:extLst>
      <p:ext uri="{BB962C8B-B14F-4D97-AF65-F5344CB8AC3E}">
        <p14:creationId xmlns:p14="http://schemas.microsoft.com/office/powerpoint/2010/main" val="21831046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409</a:t>
            </a:fld>
            <a:endParaRPr lang="en-US"/>
          </a:p>
        </p:txBody>
      </p:sp>
    </p:spTree>
    <p:extLst>
      <p:ext uri="{BB962C8B-B14F-4D97-AF65-F5344CB8AC3E}">
        <p14:creationId xmlns:p14="http://schemas.microsoft.com/office/powerpoint/2010/main" val="32342724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410</a:t>
            </a:fld>
            <a:endParaRPr lang="en-US"/>
          </a:p>
        </p:txBody>
      </p:sp>
    </p:spTree>
    <p:extLst>
      <p:ext uri="{BB962C8B-B14F-4D97-AF65-F5344CB8AC3E}">
        <p14:creationId xmlns:p14="http://schemas.microsoft.com/office/powerpoint/2010/main" val="3168324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23</a:t>
            </a:fld>
            <a:endParaRPr lang="en-US"/>
          </a:p>
        </p:txBody>
      </p:sp>
    </p:spTree>
    <p:extLst>
      <p:ext uri="{BB962C8B-B14F-4D97-AF65-F5344CB8AC3E}">
        <p14:creationId xmlns:p14="http://schemas.microsoft.com/office/powerpoint/2010/main" val="26258783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411</a:t>
            </a:fld>
            <a:endParaRPr lang="en-US"/>
          </a:p>
        </p:txBody>
      </p:sp>
    </p:spTree>
    <p:extLst>
      <p:ext uri="{BB962C8B-B14F-4D97-AF65-F5344CB8AC3E}">
        <p14:creationId xmlns:p14="http://schemas.microsoft.com/office/powerpoint/2010/main" val="16745321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412</a:t>
            </a:fld>
            <a:endParaRPr lang="en-US"/>
          </a:p>
        </p:txBody>
      </p:sp>
    </p:spTree>
    <p:extLst>
      <p:ext uri="{BB962C8B-B14F-4D97-AF65-F5344CB8AC3E}">
        <p14:creationId xmlns:p14="http://schemas.microsoft.com/office/powerpoint/2010/main" val="4376024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413</a:t>
            </a:fld>
            <a:endParaRPr lang="en-US"/>
          </a:p>
        </p:txBody>
      </p:sp>
    </p:spTree>
    <p:extLst>
      <p:ext uri="{BB962C8B-B14F-4D97-AF65-F5344CB8AC3E}">
        <p14:creationId xmlns:p14="http://schemas.microsoft.com/office/powerpoint/2010/main" val="424684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24</a:t>
            </a:fld>
            <a:endParaRPr lang="en-US"/>
          </a:p>
        </p:txBody>
      </p:sp>
    </p:spTree>
    <p:extLst>
      <p:ext uri="{BB962C8B-B14F-4D97-AF65-F5344CB8AC3E}">
        <p14:creationId xmlns:p14="http://schemas.microsoft.com/office/powerpoint/2010/main" val="50519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25</a:t>
            </a:fld>
            <a:endParaRPr lang="en-US"/>
          </a:p>
        </p:txBody>
      </p:sp>
    </p:spTree>
    <p:extLst>
      <p:ext uri="{BB962C8B-B14F-4D97-AF65-F5344CB8AC3E}">
        <p14:creationId xmlns:p14="http://schemas.microsoft.com/office/powerpoint/2010/main" val="425215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26</a:t>
            </a:fld>
            <a:endParaRPr lang="en-US"/>
          </a:p>
        </p:txBody>
      </p:sp>
    </p:spTree>
    <p:extLst>
      <p:ext uri="{BB962C8B-B14F-4D97-AF65-F5344CB8AC3E}">
        <p14:creationId xmlns:p14="http://schemas.microsoft.com/office/powerpoint/2010/main" val="224070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600" b="1"/>
              <a:t>What are Federal Motor Carrier Safety Regulations (FMCSRs) and Hazardous Materials Regulations (HMRs) and Where are They Published?</a:t>
            </a:r>
          </a:p>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27</a:t>
            </a:fld>
            <a:endParaRPr lang="en-US"/>
          </a:p>
        </p:txBody>
      </p:sp>
    </p:spTree>
    <p:extLst>
      <p:ext uri="{BB962C8B-B14F-4D97-AF65-F5344CB8AC3E}">
        <p14:creationId xmlns:p14="http://schemas.microsoft.com/office/powerpoint/2010/main" val="409496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a:t>
            </a:fld>
            <a:endParaRPr lang="en-US"/>
          </a:p>
        </p:txBody>
      </p:sp>
    </p:spTree>
    <p:extLst>
      <p:ext uri="{BB962C8B-B14F-4D97-AF65-F5344CB8AC3E}">
        <p14:creationId xmlns:p14="http://schemas.microsoft.com/office/powerpoint/2010/main" val="84471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29</a:t>
            </a:fld>
            <a:endParaRPr lang="en-US"/>
          </a:p>
        </p:txBody>
      </p:sp>
    </p:spTree>
    <p:extLst>
      <p:ext uri="{BB962C8B-B14F-4D97-AF65-F5344CB8AC3E}">
        <p14:creationId xmlns:p14="http://schemas.microsoft.com/office/powerpoint/2010/main" val="334812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a:t>
            </a:fld>
            <a:endParaRPr lang="en-US"/>
          </a:p>
        </p:txBody>
      </p:sp>
    </p:spTree>
    <p:extLst>
      <p:ext uri="{BB962C8B-B14F-4D97-AF65-F5344CB8AC3E}">
        <p14:creationId xmlns:p14="http://schemas.microsoft.com/office/powerpoint/2010/main" val="34932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a:t>
            </a:fld>
            <a:endParaRPr lang="en-US"/>
          </a:p>
        </p:txBody>
      </p:sp>
    </p:spTree>
    <p:extLst>
      <p:ext uri="{BB962C8B-B14F-4D97-AF65-F5344CB8AC3E}">
        <p14:creationId xmlns:p14="http://schemas.microsoft.com/office/powerpoint/2010/main" val="395110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31</a:t>
            </a:fld>
            <a:endParaRPr lang="en-US"/>
          </a:p>
        </p:txBody>
      </p:sp>
    </p:spTree>
    <p:extLst>
      <p:ext uri="{BB962C8B-B14F-4D97-AF65-F5344CB8AC3E}">
        <p14:creationId xmlns:p14="http://schemas.microsoft.com/office/powerpoint/2010/main" val="334554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32</a:t>
            </a:fld>
            <a:endParaRPr lang="en-US"/>
          </a:p>
        </p:txBody>
      </p:sp>
    </p:spTree>
    <p:extLst>
      <p:ext uri="{BB962C8B-B14F-4D97-AF65-F5344CB8AC3E}">
        <p14:creationId xmlns:p14="http://schemas.microsoft.com/office/powerpoint/2010/main" val="75094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33</a:t>
            </a:fld>
            <a:endParaRPr lang="en-US"/>
          </a:p>
        </p:txBody>
      </p:sp>
    </p:spTree>
    <p:extLst>
      <p:ext uri="{BB962C8B-B14F-4D97-AF65-F5344CB8AC3E}">
        <p14:creationId xmlns:p14="http://schemas.microsoft.com/office/powerpoint/2010/main" val="294857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34</a:t>
            </a:fld>
            <a:endParaRPr lang="en-US"/>
          </a:p>
        </p:txBody>
      </p:sp>
    </p:spTree>
    <p:extLst>
      <p:ext uri="{BB962C8B-B14F-4D97-AF65-F5344CB8AC3E}">
        <p14:creationId xmlns:p14="http://schemas.microsoft.com/office/powerpoint/2010/main" val="82749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35</a:t>
            </a:fld>
            <a:endParaRPr lang="en-US"/>
          </a:p>
        </p:txBody>
      </p:sp>
    </p:spTree>
    <p:extLst>
      <p:ext uri="{BB962C8B-B14F-4D97-AF65-F5344CB8AC3E}">
        <p14:creationId xmlns:p14="http://schemas.microsoft.com/office/powerpoint/2010/main" val="3838670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36</a:t>
            </a:fld>
            <a:endParaRPr lang="en-US"/>
          </a:p>
        </p:txBody>
      </p:sp>
    </p:spTree>
    <p:extLst>
      <p:ext uri="{BB962C8B-B14F-4D97-AF65-F5344CB8AC3E}">
        <p14:creationId xmlns:p14="http://schemas.microsoft.com/office/powerpoint/2010/main" val="54418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37</a:t>
            </a:fld>
            <a:endParaRPr lang="en-US"/>
          </a:p>
        </p:txBody>
      </p:sp>
    </p:spTree>
    <p:extLst>
      <p:ext uri="{BB962C8B-B14F-4D97-AF65-F5344CB8AC3E}">
        <p14:creationId xmlns:p14="http://schemas.microsoft.com/office/powerpoint/2010/main" val="2504026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38</a:t>
            </a:fld>
            <a:endParaRPr lang="en-US"/>
          </a:p>
        </p:txBody>
      </p:sp>
    </p:spTree>
    <p:extLst>
      <p:ext uri="{BB962C8B-B14F-4D97-AF65-F5344CB8AC3E}">
        <p14:creationId xmlns:p14="http://schemas.microsoft.com/office/powerpoint/2010/main" val="3357431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43</a:t>
            </a:fld>
            <a:endParaRPr lang="en-US"/>
          </a:p>
        </p:txBody>
      </p:sp>
    </p:spTree>
    <p:extLst>
      <p:ext uri="{BB962C8B-B14F-4D97-AF65-F5344CB8AC3E}">
        <p14:creationId xmlns:p14="http://schemas.microsoft.com/office/powerpoint/2010/main" val="296395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a:t>
            </a:fld>
            <a:endParaRPr lang="en-US"/>
          </a:p>
        </p:txBody>
      </p:sp>
    </p:spTree>
    <p:extLst>
      <p:ext uri="{BB962C8B-B14F-4D97-AF65-F5344CB8AC3E}">
        <p14:creationId xmlns:p14="http://schemas.microsoft.com/office/powerpoint/2010/main" val="4079129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44</a:t>
            </a:fld>
            <a:endParaRPr lang="en-US"/>
          </a:p>
        </p:txBody>
      </p:sp>
    </p:spTree>
    <p:extLst>
      <p:ext uri="{BB962C8B-B14F-4D97-AF65-F5344CB8AC3E}">
        <p14:creationId xmlns:p14="http://schemas.microsoft.com/office/powerpoint/2010/main" val="1414585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45</a:t>
            </a:fld>
            <a:endParaRPr lang="en-US"/>
          </a:p>
        </p:txBody>
      </p:sp>
    </p:spTree>
    <p:extLst>
      <p:ext uri="{BB962C8B-B14F-4D97-AF65-F5344CB8AC3E}">
        <p14:creationId xmlns:p14="http://schemas.microsoft.com/office/powerpoint/2010/main" val="1756919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52</a:t>
            </a:fld>
            <a:endParaRPr lang="en-US"/>
          </a:p>
        </p:txBody>
      </p:sp>
    </p:spTree>
    <p:extLst>
      <p:ext uri="{BB962C8B-B14F-4D97-AF65-F5344CB8AC3E}">
        <p14:creationId xmlns:p14="http://schemas.microsoft.com/office/powerpoint/2010/main" val="811116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53</a:t>
            </a:fld>
            <a:endParaRPr lang="en-US"/>
          </a:p>
        </p:txBody>
      </p:sp>
    </p:spTree>
    <p:extLst>
      <p:ext uri="{BB962C8B-B14F-4D97-AF65-F5344CB8AC3E}">
        <p14:creationId xmlns:p14="http://schemas.microsoft.com/office/powerpoint/2010/main" val="1165643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54</a:t>
            </a:fld>
            <a:endParaRPr lang="en-US"/>
          </a:p>
        </p:txBody>
      </p:sp>
    </p:spTree>
    <p:extLst>
      <p:ext uri="{BB962C8B-B14F-4D97-AF65-F5344CB8AC3E}">
        <p14:creationId xmlns:p14="http://schemas.microsoft.com/office/powerpoint/2010/main" val="3299511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55</a:t>
            </a:fld>
            <a:endParaRPr lang="en-US"/>
          </a:p>
        </p:txBody>
      </p:sp>
    </p:spTree>
    <p:extLst>
      <p:ext uri="{BB962C8B-B14F-4D97-AF65-F5344CB8AC3E}">
        <p14:creationId xmlns:p14="http://schemas.microsoft.com/office/powerpoint/2010/main" val="921099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56</a:t>
            </a:fld>
            <a:endParaRPr lang="en-US"/>
          </a:p>
        </p:txBody>
      </p:sp>
    </p:spTree>
    <p:extLst>
      <p:ext uri="{BB962C8B-B14F-4D97-AF65-F5344CB8AC3E}">
        <p14:creationId xmlns:p14="http://schemas.microsoft.com/office/powerpoint/2010/main" val="117126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57</a:t>
            </a:fld>
            <a:endParaRPr lang="en-US"/>
          </a:p>
        </p:txBody>
      </p:sp>
    </p:spTree>
    <p:extLst>
      <p:ext uri="{BB962C8B-B14F-4D97-AF65-F5344CB8AC3E}">
        <p14:creationId xmlns:p14="http://schemas.microsoft.com/office/powerpoint/2010/main" val="1324050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58</a:t>
            </a:fld>
            <a:endParaRPr lang="en-US"/>
          </a:p>
        </p:txBody>
      </p:sp>
    </p:spTree>
    <p:extLst>
      <p:ext uri="{BB962C8B-B14F-4D97-AF65-F5344CB8AC3E}">
        <p14:creationId xmlns:p14="http://schemas.microsoft.com/office/powerpoint/2010/main" val="33475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59</a:t>
            </a:fld>
            <a:endParaRPr lang="en-US"/>
          </a:p>
        </p:txBody>
      </p:sp>
    </p:spTree>
    <p:extLst>
      <p:ext uri="{BB962C8B-B14F-4D97-AF65-F5344CB8AC3E}">
        <p14:creationId xmlns:p14="http://schemas.microsoft.com/office/powerpoint/2010/main" val="114828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a:t>
            </a:fld>
            <a:endParaRPr lang="en-US"/>
          </a:p>
        </p:txBody>
      </p:sp>
    </p:spTree>
    <p:extLst>
      <p:ext uri="{BB962C8B-B14F-4D97-AF65-F5344CB8AC3E}">
        <p14:creationId xmlns:p14="http://schemas.microsoft.com/office/powerpoint/2010/main" val="209855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60</a:t>
            </a:fld>
            <a:endParaRPr lang="en-US"/>
          </a:p>
        </p:txBody>
      </p:sp>
    </p:spTree>
    <p:extLst>
      <p:ext uri="{BB962C8B-B14F-4D97-AF65-F5344CB8AC3E}">
        <p14:creationId xmlns:p14="http://schemas.microsoft.com/office/powerpoint/2010/main" val="836901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61</a:t>
            </a:fld>
            <a:endParaRPr lang="en-US"/>
          </a:p>
        </p:txBody>
      </p:sp>
    </p:spTree>
    <p:extLst>
      <p:ext uri="{BB962C8B-B14F-4D97-AF65-F5344CB8AC3E}">
        <p14:creationId xmlns:p14="http://schemas.microsoft.com/office/powerpoint/2010/main" val="1723883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62</a:t>
            </a:fld>
            <a:endParaRPr lang="en-US"/>
          </a:p>
        </p:txBody>
      </p:sp>
    </p:spTree>
    <p:extLst>
      <p:ext uri="{BB962C8B-B14F-4D97-AF65-F5344CB8AC3E}">
        <p14:creationId xmlns:p14="http://schemas.microsoft.com/office/powerpoint/2010/main" val="1561451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63</a:t>
            </a:fld>
            <a:endParaRPr lang="en-US"/>
          </a:p>
        </p:txBody>
      </p:sp>
    </p:spTree>
    <p:extLst>
      <p:ext uri="{BB962C8B-B14F-4D97-AF65-F5344CB8AC3E}">
        <p14:creationId xmlns:p14="http://schemas.microsoft.com/office/powerpoint/2010/main" val="2498882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64</a:t>
            </a:fld>
            <a:endParaRPr lang="en-US"/>
          </a:p>
        </p:txBody>
      </p:sp>
    </p:spTree>
    <p:extLst>
      <p:ext uri="{BB962C8B-B14F-4D97-AF65-F5344CB8AC3E}">
        <p14:creationId xmlns:p14="http://schemas.microsoft.com/office/powerpoint/2010/main" val="2887387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65</a:t>
            </a:fld>
            <a:endParaRPr lang="en-US"/>
          </a:p>
        </p:txBody>
      </p:sp>
    </p:spTree>
    <p:extLst>
      <p:ext uri="{BB962C8B-B14F-4D97-AF65-F5344CB8AC3E}">
        <p14:creationId xmlns:p14="http://schemas.microsoft.com/office/powerpoint/2010/main" val="3765968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66</a:t>
            </a:fld>
            <a:endParaRPr lang="en-US"/>
          </a:p>
        </p:txBody>
      </p:sp>
    </p:spTree>
    <p:extLst>
      <p:ext uri="{BB962C8B-B14F-4D97-AF65-F5344CB8AC3E}">
        <p14:creationId xmlns:p14="http://schemas.microsoft.com/office/powerpoint/2010/main" val="3469801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67</a:t>
            </a:fld>
            <a:endParaRPr lang="en-US"/>
          </a:p>
        </p:txBody>
      </p:sp>
    </p:spTree>
    <p:extLst>
      <p:ext uri="{BB962C8B-B14F-4D97-AF65-F5344CB8AC3E}">
        <p14:creationId xmlns:p14="http://schemas.microsoft.com/office/powerpoint/2010/main" val="1452640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68</a:t>
            </a:fld>
            <a:endParaRPr lang="en-US"/>
          </a:p>
        </p:txBody>
      </p:sp>
    </p:spTree>
    <p:extLst>
      <p:ext uri="{BB962C8B-B14F-4D97-AF65-F5344CB8AC3E}">
        <p14:creationId xmlns:p14="http://schemas.microsoft.com/office/powerpoint/2010/main" val="2279821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69</a:t>
            </a:fld>
            <a:endParaRPr lang="en-US"/>
          </a:p>
        </p:txBody>
      </p:sp>
    </p:spTree>
    <p:extLst>
      <p:ext uri="{BB962C8B-B14F-4D97-AF65-F5344CB8AC3E}">
        <p14:creationId xmlns:p14="http://schemas.microsoft.com/office/powerpoint/2010/main" val="317693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11</a:t>
            </a:fld>
            <a:endParaRPr lang="en-US"/>
          </a:p>
        </p:txBody>
      </p:sp>
    </p:spTree>
    <p:extLst>
      <p:ext uri="{BB962C8B-B14F-4D97-AF65-F5344CB8AC3E}">
        <p14:creationId xmlns:p14="http://schemas.microsoft.com/office/powerpoint/2010/main" val="3310067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70</a:t>
            </a:fld>
            <a:endParaRPr lang="en-US"/>
          </a:p>
        </p:txBody>
      </p:sp>
    </p:spTree>
    <p:extLst>
      <p:ext uri="{BB962C8B-B14F-4D97-AF65-F5344CB8AC3E}">
        <p14:creationId xmlns:p14="http://schemas.microsoft.com/office/powerpoint/2010/main" val="3440958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71</a:t>
            </a:fld>
            <a:endParaRPr lang="en-US"/>
          </a:p>
        </p:txBody>
      </p:sp>
    </p:spTree>
    <p:extLst>
      <p:ext uri="{BB962C8B-B14F-4D97-AF65-F5344CB8AC3E}">
        <p14:creationId xmlns:p14="http://schemas.microsoft.com/office/powerpoint/2010/main" val="1594049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72</a:t>
            </a:fld>
            <a:endParaRPr lang="en-US"/>
          </a:p>
        </p:txBody>
      </p:sp>
    </p:spTree>
    <p:extLst>
      <p:ext uri="{BB962C8B-B14F-4D97-AF65-F5344CB8AC3E}">
        <p14:creationId xmlns:p14="http://schemas.microsoft.com/office/powerpoint/2010/main" val="2369506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73</a:t>
            </a:fld>
            <a:endParaRPr lang="en-US"/>
          </a:p>
        </p:txBody>
      </p:sp>
    </p:spTree>
    <p:extLst>
      <p:ext uri="{BB962C8B-B14F-4D97-AF65-F5344CB8AC3E}">
        <p14:creationId xmlns:p14="http://schemas.microsoft.com/office/powerpoint/2010/main" val="1305047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74</a:t>
            </a:fld>
            <a:endParaRPr lang="en-US"/>
          </a:p>
        </p:txBody>
      </p:sp>
    </p:spTree>
    <p:extLst>
      <p:ext uri="{BB962C8B-B14F-4D97-AF65-F5344CB8AC3E}">
        <p14:creationId xmlns:p14="http://schemas.microsoft.com/office/powerpoint/2010/main" val="2797081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75</a:t>
            </a:fld>
            <a:endParaRPr lang="en-US"/>
          </a:p>
        </p:txBody>
      </p:sp>
    </p:spTree>
    <p:extLst>
      <p:ext uri="{BB962C8B-B14F-4D97-AF65-F5344CB8AC3E}">
        <p14:creationId xmlns:p14="http://schemas.microsoft.com/office/powerpoint/2010/main" val="1188730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76</a:t>
            </a:fld>
            <a:endParaRPr lang="en-US"/>
          </a:p>
        </p:txBody>
      </p:sp>
    </p:spTree>
    <p:extLst>
      <p:ext uri="{BB962C8B-B14F-4D97-AF65-F5344CB8AC3E}">
        <p14:creationId xmlns:p14="http://schemas.microsoft.com/office/powerpoint/2010/main" val="2554007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77</a:t>
            </a:fld>
            <a:endParaRPr lang="en-US"/>
          </a:p>
        </p:txBody>
      </p:sp>
    </p:spTree>
    <p:extLst>
      <p:ext uri="{BB962C8B-B14F-4D97-AF65-F5344CB8AC3E}">
        <p14:creationId xmlns:p14="http://schemas.microsoft.com/office/powerpoint/2010/main" val="3513379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78</a:t>
            </a:fld>
            <a:endParaRPr lang="en-US"/>
          </a:p>
        </p:txBody>
      </p:sp>
    </p:spTree>
    <p:extLst>
      <p:ext uri="{BB962C8B-B14F-4D97-AF65-F5344CB8AC3E}">
        <p14:creationId xmlns:p14="http://schemas.microsoft.com/office/powerpoint/2010/main" val="3933493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79</a:t>
            </a:fld>
            <a:endParaRPr lang="en-US"/>
          </a:p>
        </p:txBody>
      </p:sp>
    </p:spTree>
    <p:extLst>
      <p:ext uri="{BB962C8B-B14F-4D97-AF65-F5344CB8AC3E}">
        <p14:creationId xmlns:p14="http://schemas.microsoft.com/office/powerpoint/2010/main" val="164728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a:t>
            </a:fld>
            <a:endParaRPr lang="en-US"/>
          </a:p>
        </p:txBody>
      </p:sp>
    </p:spTree>
    <p:extLst>
      <p:ext uri="{BB962C8B-B14F-4D97-AF65-F5344CB8AC3E}">
        <p14:creationId xmlns:p14="http://schemas.microsoft.com/office/powerpoint/2010/main" val="42812173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80</a:t>
            </a:fld>
            <a:endParaRPr lang="en-US"/>
          </a:p>
        </p:txBody>
      </p:sp>
    </p:spTree>
    <p:extLst>
      <p:ext uri="{BB962C8B-B14F-4D97-AF65-F5344CB8AC3E}">
        <p14:creationId xmlns:p14="http://schemas.microsoft.com/office/powerpoint/2010/main" val="1754603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94</a:t>
            </a:fld>
            <a:endParaRPr lang="en-US"/>
          </a:p>
        </p:txBody>
      </p:sp>
    </p:spTree>
    <p:extLst>
      <p:ext uri="{BB962C8B-B14F-4D97-AF65-F5344CB8AC3E}">
        <p14:creationId xmlns:p14="http://schemas.microsoft.com/office/powerpoint/2010/main" val="323914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95</a:t>
            </a:fld>
            <a:endParaRPr lang="en-US"/>
          </a:p>
        </p:txBody>
      </p:sp>
    </p:spTree>
    <p:extLst>
      <p:ext uri="{BB962C8B-B14F-4D97-AF65-F5344CB8AC3E}">
        <p14:creationId xmlns:p14="http://schemas.microsoft.com/office/powerpoint/2010/main" val="1849866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96</a:t>
            </a:fld>
            <a:endParaRPr lang="en-US"/>
          </a:p>
        </p:txBody>
      </p:sp>
    </p:spTree>
    <p:extLst>
      <p:ext uri="{BB962C8B-B14F-4D97-AF65-F5344CB8AC3E}">
        <p14:creationId xmlns:p14="http://schemas.microsoft.com/office/powerpoint/2010/main" val="2602370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97</a:t>
            </a:fld>
            <a:endParaRPr lang="en-US"/>
          </a:p>
        </p:txBody>
      </p:sp>
    </p:spTree>
    <p:extLst>
      <p:ext uri="{BB962C8B-B14F-4D97-AF65-F5344CB8AC3E}">
        <p14:creationId xmlns:p14="http://schemas.microsoft.com/office/powerpoint/2010/main" val="971092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103</a:t>
            </a:fld>
            <a:endParaRPr lang="en-US"/>
          </a:p>
        </p:txBody>
      </p:sp>
    </p:spTree>
    <p:extLst>
      <p:ext uri="{BB962C8B-B14F-4D97-AF65-F5344CB8AC3E}">
        <p14:creationId xmlns:p14="http://schemas.microsoft.com/office/powerpoint/2010/main" val="3107812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122</a:t>
            </a:fld>
            <a:endParaRPr lang="en-US"/>
          </a:p>
        </p:txBody>
      </p:sp>
    </p:spTree>
    <p:extLst>
      <p:ext uri="{BB962C8B-B14F-4D97-AF65-F5344CB8AC3E}">
        <p14:creationId xmlns:p14="http://schemas.microsoft.com/office/powerpoint/2010/main" val="1857151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123</a:t>
            </a:fld>
            <a:endParaRPr lang="en-US"/>
          </a:p>
        </p:txBody>
      </p:sp>
    </p:spTree>
    <p:extLst>
      <p:ext uri="{BB962C8B-B14F-4D97-AF65-F5344CB8AC3E}">
        <p14:creationId xmlns:p14="http://schemas.microsoft.com/office/powerpoint/2010/main" val="4214050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124</a:t>
            </a:fld>
            <a:endParaRPr lang="en-US"/>
          </a:p>
        </p:txBody>
      </p:sp>
    </p:spTree>
    <p:extLst>
      <p:ext uri="{BB962C8B-B14F-4D97-AF65-F5344CB8AC3E}">
        <p14:creationId xmlns:p14="http://schemas.microsoft.com/office/powerpoint/2010/main" val="709664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143000" y="685800"/>
            <a:ext cx="4572000" cy="3429000"/>
          </a:xfrm>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B70E5D4C-E1E8-474F-B0D0-0C2CCD74C05F}" type="slidenum">
              <a:rPr lang="en-US" altLang="en-US" smtClean="0"/>
              <a:pPr/>
              <a:t>152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13</a:t>
            </a:fld>
            <a:endParaRPr lang="en-US"/>
          </a:p>
        </p:txBody>
      </p:sp>
    </p:spTree>
    <p:extLst>
      <p:ext uri="{BB962C8B-B14F-4D97-AF65-F5344CB8AC3E}">
        <p14:creationId xmlns:p14="http://schemas.microsoft.com/office/powerpoint/2010/main" val="31528887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143000" y="685800"/>
            <a:ext cx="4572000" cy="3429000"/>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9CD4D-55EA-42F6-A81F-28A4B15D7A37}" type="slidenum">
              <a:rPr lang="en-US" altLang="en-US" smtClean="0"/>
              <a:pPr/>
              <a:t>153</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6C856-60C9-4F28-A21D-737D9A7FCE17}" type="slidenum">
              <a:rPr lang="en-US" altLang="en-US" smtClean="0"/>
              <a:pPr/>
              <a:t>156</a:t>
            </a:fld>
            <a:endParaRPr lang="en-US" altLang="en-US"/>
          </a:p>
        </p:txBody>
      </p:sp>
      <p:sp>
        <p:nvSpPr>
          <p:cNvPr id="207875" name="Rectangle 1031"/>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nchor="b"/>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pPr algn="r" eaLnBrk="1" hangingPunct="1"/>
            <a:fld id="{F620D888-758D-409E-908F-F257465BAE82}" type="slidenum">
              <a:rPr lang="en-US" altLang="en-US" sz="1200">
                <a:latin typeface="Times New Roman" pitchFamily="18" charset="0"/>
              </a:rPr>
              <a:pPr algn="r" eaLnBrk="1" hangingPunct="1"/>
              <a:t>156</a:t>
            </a:fld>
            <a:endParaRPr lang="en-US" altLang="en-US" sz="1200">
              <a:latin typeface="Times New Roman" pitchFamily="18" charset="0"/>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lstStyle/>
          <a:p>
            <a:pPr eaLnBrk="1" hangingPunct="1"/>
            <a:r>
              <a:rPr lang="en-US" altLang="en-US" b="1" u="sng">
                <a:solidFill>
                  <a:srgbClr val="FFFF00"/>
                </a:solidFill>
              </a:rPr>
              <a:t>Act</a:t>
            </a:r>
            <a:r>
              <a:rPr lang="en-US" altLang="en-US" b="1">
                <a:solidFill>
                  <a:srgbClr val="FFFF00"/>
                </a:solidFill>
              </a:rPr>
              <a:t> in Time.</a:t>
            </a:r>
          </a:p>
          <a:p>
            <a:pPr lvl="1" eaLnBrk="1" hangingPunct="1"/>
            <a:r>
              <a:rPr lang="en-US" altLang="en-US"/>
              <a:t>Always stay alert, focus on the driving task so you don’t lose response time.</a:t>
            </a:r>
          </a:p>
          <a:p>
            <a:pPr lvl="1" eaLnBrk="1" hangingPunct="1"/>
            <a:r>
              <a:rPr lang="en-US" altLang="en-US"/>
              <a:t>Choose the safest driving maneuver to avoid a crash.</a:t>
            </a:r>
          </a:p>
          <a:p>
            <a:pPr lvl="1" eaLnBrk="1" hangingPunct="1"/>
            <a:r>
              <a:rPr lang="en-US" altLang="en-US"/>
              <a:t>Remember other drivers may act in time, but they may act incorrectly.</a:t>
            </a:r>
          </a:p>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157</a:t>
            </a:fld>
            <a:endParaRPr lang="en-US"/>
          </a:p>
        </p:txBody>
      </p:sp>
    </p:spTree>
    <p:extLst>
      <p:ext uri="{BB962C8B-B14F-4D97-AF65-F5344CB8AC3E}">
        <p14:creationId xmlns:p14="http://schemas.microsoft.com/office/powerpoint/2010/main" val="14269387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165</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B4DBC30D-5E7C-42C1-A3EF-136AAB876EF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DC96DBC-38D0-4926-B299-0D979762F4A2}" type="slidenum">
              <a:rPr lang="en-US" altLang="en-US" sz="1200">
                <a:latin typeface="Times New Roman" panose="02020603050405020304" pitchFamily="18" charset="0"/>
              </a:rPr>
              <a:pPr algn="r" eaLnBrk="1" hangingPunct="1"/>
              <a:t>166</a:t>
            </a:fld>
            <a:endParaRPr lang="en-US" altLang="en-US" sz="1200">
              <a:latin typeface="Times New Roman" panose="02020603050405020304" pitchFamily="18" charset="0"/>
            </a:endParaRPr>
          </a:p>
        </p:txBody>
      </p:sp>
      <p:sp>
        <p:nvSpPr>
          <p:cNvPr id="157699" name="Rectangle 2">
            <a:extLst>
              <a:ext uri="{FF2B5EF4-FFF2-40B4-BE49-F238E27FC236}">
                <a16:creationId xmlns:a16="http://schemas.microsoft.com/office/drawing/2014/main" id="{4FD7965D-B24C-4A93-B840-4C395BBF84B1}"/>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E3925D9C-EB8B-4093-B8B7-A50D28B9B6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Contributing factor in fatal crashes.</a:t>
            </a:r>
          </a:p>
          <a:p>
            <a:pPr eaLnBrk="1" hangingPunct="1"/>
            <a:r>
              <a:rPr lang="en-US" altLang="en-US">
                <a:latin typeface="Arial" panose="020B0604020202020204" pitchFamily="34" charset="0"/>
              </a:rPr>
              <a:t>#1 unsafe driving behavior that contributes to violations and crashes.</a:t>
            </a:r>
          </a:p>
          <a:p>
            <a:pPr eaLnBrk="1" hangingPunct="1"/>
            <a:r>
              <a:rPr lang="en-US" altLang="en-US">
                <a:latin typeface="Arial" panose="020B0604020202020204" pitchFamily="34" charset="0"/>
              </a:rPr>
              <a:t>Exceeding the posted speed limit or driving at an unsafe speed was the most common driving error and it costs nearly $41 billion annually.</a:t>
            </a:r>
          </a:p>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A4921944-2812-4F1B-9B86-647B62646964}"/>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D957833-E65E-4F28-A7B5-DEED2FF34FEA}" type="slidenum">
              <a:rPr lang="en-US" altLang="en-US" sz="1200">
                <a:latin typeface="Times New Roman" panose="02020603050405020304" pitchFamily="18" charset="0"/>
              </a:rPr>
              <a:pPr algn="r" eaLnBrk="1" hangingPunct="1"/>
              <a:t>167</a:t>
            </a:fld>
            <a:endParaRPr lang="en-US" altLang="en-US" sz="1200">
              <a:latin typeface="Times New Roman" panose="02020603050405020304" pitchFamily="18" charset="0"/>
            </a:endParaRPr>
          </a:p>
        </p:txBody>
      </p:sp>
      <p:sp>
        <p:nvSpPr>
          <p:cNvPr id="159747" name="Rectangle 2">
            <a:extLst>
              <a:ext uri="{FF2B5EF4-FFF2-40B4-BE49-F238E27FC236}">
                <a16:creationId xmlns:a16="http://schemas.microsoft.com/office/drawing/2014/main" id="{A4ABD729-934C-47E0-BF70-06C3AE231C18}"/>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7310B64B-DD94-4374-BC69-FB4D64E3D54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Know the speed limit.</a:t>
            </a:r>
          </a:p>
          <a:p>
            <a:pPr eaLnBrk="1" hangingPunct="1"/>
            <a:r>
              <a:rPr lang="en-US" altLang="en-US">
                <a:latin typeface="Arial" panose="020B0604020202020204" pitchFamily="34" charset="0"/>
              </a:rPr>
              <a:t>Assess the driving conditions.</a:t>
            </a:r>
          </a:p>
          <a:p>
            <a:pPr lvl="1" eaLnBrk="1" hangingPunct="1"/>
            <a:r>
              <a:rPr lang="en-US" altLang="en-US">
                <a:latin typeface="Arial" panose="020B0604020202020204" pitchFamily="34" charset="0"/>
              </a:rPr>
              <a:t>The legal and posted speed limit may still be too fast.</a:t>
            </a:r>
          </a:p>
          <a:p>
            <a:pPr lvl="1" eaLnBrk="1" hangingPunct="1"/>
            <a:r>
              <a:rPr lang="en-US" altLang="en-US">
                <a:latin typeface="Arial" panose="020B0604020202020204" pitchFamily="34" charset="0"/>
              </a:rPr>
              <a:t>Adjust your vehicle speed to the conditions that require a slower and safe speed.</a:t>
            </a:r>
          </a:p>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A1C320C1-1626-49B4-808E-00610518C5FE}"/>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1AEFF17-8D89-48C2-9459-D0F91B2665B9}" type="slidenum">
              <a:rPr lang="en-US" altLang="en-US" sz="1200">
                <a:latin typeface="Times New Roman" panose="02020603050405020304" pitchFamily="18" charset="0"/>
              </a:rPr>
              <a:pPr algn="r" eaLnBrk="1" hangingPunct="1"/>
              <a:t>168</a:t>
            </a:fld>
            <a:endParaRPr lang="en-US" altLang="en-US" sz="1200">
              <a:latin typeface="Times New Roman" panose="02020603050405020304" pitchFamily="18" charset="0"/>
            </a:endParaRPr>
          </a:p>
        </p:txBody>
      </p:sp>
      <p:sp>
        <p:nvSpPr>
          <p:cNvPr id="161795" name="Rectangle 2">
            <a:extLst>
              <a:ext uri="{FF2B5EF4-FFF2-40B4-BE49-F238E27FC236}">
                <a16:creationId xmlns:a16="http://schemas.microsoft.com/office/drawing/2014/main" id="{0A5EDE9E-3FCB-4A7E-A8E3-E433CEAC87D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7004639-ABF7-4615-8004-BD7CC29220D1}"/>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For every 10 miles per hour over 50 miles and hour, the risk of death in a traffic crash is doubled.</a:t>
            </a:r>
          </a:p>
          <a:p>
            <a:pPr eaLnBrk="1" hangingPunct="1"/>
            <a:r>
              <a:rPr lang="en-US" altLang="en-US">
                <a:latin typeface="Arial" panose="020B0604020202020204" pitchFamily="34" charset="0"/>
              </a:rPr>
              <a:t>Review the chart.</a:t>
            </a:r>
          </a:p>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172</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31">
            <a:extLst>
              <a:ext uri="{FF2B5EF4-FFF2-40B4-BE49-F238E27FC236}">
                <a16:creationId xmlns:a16="http://schemas.microsoft.com/office/drawing/2014/main" id="{08CEF973-9F16-4BFD-84AB-75B3BD61B53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2AD0A8-8820-4DA0-BD3B-6330D901BFBA}" type="slidenum">
              <a:rPr lang="en-US" altLang="en-US" sz="1200">
                <a:latin typeface="Times New Roman" panose="02020603050405020304" pitchFamily="18" charset="0"/>
              </a:rPr>
              <a:pPr algn="r" eaLnBrk="1" hangingPunct="1"/>
              <a:t>173</a:t>
            </a:fld>
            <a:endParaRPr lang="en-US" altLang="en-US" sz="1200">
              <a:latin typeface="Times New Roman" panose="02020603050405020304" pitchFamily="18" charset="0"/>
            </a:endParaRPr>
          </a:p>
        </p:txBody>
      </p:sp>
      <p:sp>
        <p:nvSpPr>
          <p:cNvPr id="164867" name="Rectangle 2">
            <a:extLst>
              <a:ext uri="{FF2B5EF4-FFF2-40B4-BE49-F238E27FC236}">
                <a16:creationId xmlns:a16="http://schemas.microsoft.com/office/drawing/2014/main" id="{1FC8358E-F982-44B3-9F1C-5A3EA13D6D8C}"/>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C39E0938-ECED-45D7-83BB-C0B47EA98F7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It is not about who has the right of way.</a:t>
            </a:r>
          </a:p>
          <a:p>
            <a:pPr eaLnBrk="1" hangingPunct="1"/>
            <a:r>
              <a:rPr lang="en-US" altLang="en-US">
                <a:latin typeface="Arial" panose="020B0604020202020204" pitchFamily="34" charset="0"/>
              </a:rPr>
              <a:t>It is about who shall yield the right of way.</a:t>
            </a:r>
          </a:p>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a:t>When two vehicles reach an intersection at the same time, and there is no traffic light or signal: the driver of the vehicle on the left must yield to the vehicle on the right. </a:t>
            </a:r>
          </a:p>
          <a:p>
            <a:pPr>
              <a:defRPr/>
            </a:pPr>
            <a:r>
              <a:rPr lang="en-US" sz="1600"/>
              <a:t>When two vehicles reach an intersection at the same time, and all-way stop signs or flashing red traffic lights control the intersection, the driver on the left must yield right of way to the driver on the right </a:t>
            </a:r>
          </a:p>
          <a:p>
            <a:pPr>
              <a:defRPr/>
            </a:pPr>
            <a:r>
              <a:rPr lang="en-US" sz="1600"/>
              <a:t>Drivers in the right lane of traffic must yield right of way to transit and metro mobility buses attempting to merge from a bus stop or shoulder. </a:t>
            </a:r>
          </a:p>
          <a:p>
            <a:pPr lvl="1">
              <a:defRPr/>
            </a:pPr>
            <a:r>
              <a:rPr lang="en-US" sz="1300"/>
              <a:t>This includes yielding the right of way to any school bus attempting to enter that lane from a shoulder, a right-turn lane, or other location where the school bus has stopped to load or unload passengers. The school bus must use the left turn signal to indicate intent to move into the right-hand lane of traffic. </a:t>
            </a:r>
          </a:p>
          <a:p>
            <a:pPr>
              <a:defRPr/>
            </a:pPr>
            <a:endParaRPr lang="en-US" sz="1600"/>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175</a:t>
            </a:fld>
            <a:endParaRPr lang="en-US"/>
          </a:p>
        </p:txBody>
      </p:sp>
    </p:spTree>
    <p:extLst>
      <p:ext uri="{BB962C8B-B14F-4D97-AF65-F5344CB8AC3E}">
        <p14:creationId xmlns:p14="http://schemas.microsoft.com/office/powerpoint/2010/main" val="2480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14</a:t>
            </a:fld>
            <a:endParaRPr lang="en-US"/>
          </a:p>
        </p:txBody>
      </p:sp>
    </p:spTree>
    <p:extLst>
      <p:ext uri="{BB962C8B-B14F-4D97-AF65-F5344CB8AC3E}">
        <p14:creationId xmlns:p14="http://schemas.microsoft.com/office/powerpoint/2010/main" val="2301949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C05D9C3E-B7DE-432C-A749-485AD12A9F2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35718D-5EC3-485F-84B6-0F7921E83FA3}" type="slidenum">
              <a:rPr lang="en-US" altLang="en-US" sz="1200">
                <a:latin typeface="Times New Roman" panose="02020603050405020304" pitchFamily="18" charset="0"/>
              </a:rPr>
              <a:pPr algn="r" eaLnBrk="1" hangingPunct="1"/>
              <a:t>176</a:t>
            </a:fld>
            <a:endParaRPr lang="en-US" altLang="en-US" sz="1200">
              <a:latin typeface="Times New Roman" panose="02020603050405020304" pitchFamily="18" charset="0"/>
            </a:endParaRPr>
          </a:p>
        </p:txBody>
      </p:sp>
      <p:sp>
        <p:nvSpPr>
          <p:cNvPr id="168963" name="Rectangle 2">
            <a:extLst>
              <a:ext uri="{FF2B5EF4-FFF2-40B4-BE49-F238E27FC236}">
                <a16:creationId xmlns:a16="http://schemas.microsoft.com/office/drawing/2014/main" id="{3814FC7F-5FAB-4B84-B547-933A6F091ED2}"/>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63A08CF-4DB8-4490-8DD0-EB5320567F17}"/>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A good majority of urban crashes occur at intersections.</a:t>
            </a:r>
          </a:p>
          <a:p>
            <a:pPr eaLnBrk="1" hangingPunct="1"/>
            <a:r>
              <a:rPr lang="en-US" altLang="en-US">
                <a:latin typeface="Arial" panose="020B0604020202020204" pitchFamily="34" charset="0"/>
              </a:rPr>
              <a:t>Intersection crashes in rural areas, although less common are often more serious because speed limits are higher.</a:t>
            </a:r>
          </a:p>
          <a:p>
            <a:pPr eaLnBrk="1" hangingPunct="1"/>
            <a:r>
              <a:rPr lang="en-US" altLang="en-US">
                <a:latin typeface="Arial" panose="020B0604020202020204" pitchFamily="34" charset="0"/>
              </a:rPr>
              <a:t>Right-of-way violations are related to more injuries than any other improper driving behavior.</a:t>
            </a:r>
          </a:p>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t>Original first point: No vehicle shall be driven to the </a:t>
            </a:r>
            <a:r>
              <a:rPr lang="en-US" altLang="en-US" sz="1200" b="1"/>
              <a:t>left</a:t>
            </a:r>
            <a:r>
              <a:rPr lang="en-US" altLang="en-US" sz="1200"/>
              <a:t> side of the </a:t>
            </a:r>
            <a:r>
              <a:rPr lang="en-US" altLang="en-US" sz="1200" b="1"/>
              <a:t>center</a:t>
            </a:r>
            <a:r>
              <a:rPr lang="en-US" altLang="en-US" sz="1200"/>
              <a:t> of the roadway in overtaking and passing another vehicle proceeding in the same direction unless such </a:t>
            </a:r>
            <a:r>
              <a:rPr lang="en-US" altLang="en-US" sz="1200" b="1"/>
              <a:t>left</a:t>
            </a:r>
            <a:r>
              <a:rPr lang="en-US" altLang="en-US" sz="1200"/>
              <a:t> side is clearly visible and is free of oncoming </a:t>
            </a:r>
            <a:r>
              <a:rPr lang="en-US" altLang="en-US" sz="1200" b="1"/>
              <a:t>traffic</a:t>
            </a:r>
            <a:r>
              <a:rPr lang="en-US" altLang="en-US" sz="1200"/>
              <a:t> for a sufficient distance ahead to permit such overtaking and passing to be completely made ...</a:t>
            </a:r>
            <a:endParaRPr lang="en-US" alt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177</a:t>
            </a:fld>
            <a:endParaRPr lang="en-US"/>
          </a:p>
        </p:txBody>
      </p:sp>
    </p:spTree>
    <p:extLst>
      <p:ext uri="{BB962C8B-B14F-4D97-AF65-F5344CB8AC3E}">
        <p14:creationId xmlns:p14="http://schemas.microsoft.com/office/powerpoint/2010/main" val="2724376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31">
            <a:extLst>
              <a:ext uri="{FF2B5EF4-FFF2-40B4-BE49-F238E27FC236}">
                <a16:creationId xmlns:a16="http://schemas.microsoft.com/office/drawing/2014/main" id="{34D5CC4C-B9E2-4F7F-B959-885C8DB0DCB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C05C51-88B4-4757-AF3D-AEB8CD7F1937}" type="slidenum">
              <a:rPr lang="en-US" altLang="en-US" sz="1200">
                <a:latin typeface="Times New Roman" panose="02020603050405020304" pitchFamily="18" charset="0"/>
              </a:rPr>
              <a:pPr algn="r" eaLnBrk="1" hangingPunct="1"/>
              <a:t>178</a:t>
            </a:fld>
            <a:endParaRPr lang="en-US" altLang="en-US" sz="1200">
              <a:latin typeface="Times New Roman" panose="02020603050405020304" pitchFamily="18" charset="0"/>
            </a:endParaRPr>
          </a:p>
        </p:txBody>
      </p:sp>
      <p:sp>
        <p:nvSpPr>
          <p:cNvPr id="172035" name="Rectangle 2">
            <a:extLst>
              <a:ext uri="{FF2B5EF4-FFF2-40B4-BE49-F238E27FC236}">
                <a16:creationId xmlns:a16="http://schemas.microsoft.com/office/drawing/2014/main" id="{4C248291-74C9-4293-8245-B80D710DADF6}"/>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1948FE71-6DC1-478E-AFC1-54AE7373A94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Final unsafe driving behavior that results in many crashes and violations.</a:t>
            </a:r>
          </a:p>
          <a:p>
            <a:pPr eaLnBrk="1" hangingPunct="1"/>
            <a:r>
              <a:rPr lang="en-US" altLang="en-US">
                <a:latin typeface="Arial" panose="020B0604020202020204" pitchFamily="34" charset="0"/>
              </a:rPr>
              <a:t>Biggest hazard is a rear-end collision.</a:t>
            </a:r>
          </a:p>
          <a:p>
            <a:pPr eaLnBrk="1" hangingPunct="1"/>
            <a:r>
              <a:rPr lang="en-US" altLang="en-US">
                <a:latin typeface="Arial" panose="020B0604020202020204" pitchFamily="34" charset="0"/>
              </a:rPr>
              <a:t>Ability to stop depends on vehicle weight, speed, road surface, driver and weather conditions.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31">
            <a:extLst>
              <a:ext uri="{FF2B5EF4-FFF2-40B4-BE49-F238E27FC236}">
                <a16:creationId xmlns:a16="http://schemas.microsoft.com/office/drawing/2014/main" id="{B7CC8129-E1F5-4BBE-A83C-397C5C3EBBCB}"/>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02B3FB4-ADFD-4485-A684-F8A5F6BA6F25}" type="slidenum">
              <a:rPr lang="en-US" altLang="en-US" sz="1200">
                <a:latin typeface="Times New Roman" panose="02020603050405020304" pitchFamily="18" charset="0"/>
              </a:rPr>
              <a:pPr algn="r" eaLnBrk="1" hangingPunct="1"/>
              <a:t>180</a:t>
            </a:fld>
            <a:endParaRPr lang="en-US" altLang="en-US" sz="1200">
              <a:latin typeface="Times New Roman" panose="02020603050405020304" pitchFamily="18" charset="0"/>
            </a:endParaRPr>
          </a:p>
        </p:txBody>
      </p:sp>
      <p:sp>
        <p:nvSpPr>
          <p:cNvPr id="178179" name="Rectangle 2">
            <a:extLst>
              <a:ext uri="{FF2B5EF4-FFF2-40B4-BE49-F238E27FC236}">
                <a16:creationId xmlns:a16="http://schemas.microsoft.com/office/drawing/2014/main" id="{E4381509-65F8-499A-B690-91C4FA967942}"/>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C841707C-6206-4F25-BD95-282B8792B7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You are the first vehicle at an intersection.</a:t>
            </a:r>
          </a:p>
          <a:p>
            <a:pPr eaLnBrk="1" hangingPunct="1"/>
            <a:r>
              <a:rPr lang="en-US" altLang="en-US">
                <a:latin typeface="Arial" panose="020B0604020202020204" pitchFamily="34" charset="0"/>
              </a:rPr>
              <a:t>When the light turns green, wait two seconds before accelerating.</a:t>
            </a:r>
          </a:p>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8C93BAA-FEEF-4864-9AD3-94733ADBF347}"/>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0862117D-0257-4546-BC72-6C17B1AD9C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7E7CD4CA-F3CC-4FB8-88C8-453004E719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9D1954B-77FD-4645-882D-EFEB454C31E3}" type="slidenum">
              <a:rPr lang="en-US" altLang="en-US"/>
              <a:pPr/>
              <a:t>244</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B08E02E7-B649-46EC-A5D7-042F1DFAD625}"/>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F52EDD7A-1C2B-4469-8557-1DCDB0723C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7572" name="Slide Number Placeholder 3">
            <a:extLst>
              <a:ext uri="{FF2B5EF4-FFF2-40B4-BE49-F238E27FC236}">
                <a16:creationId xmlns:a16="http://schemas.microsoft.com/office/drawing/2014/main" id="{7FFE88D0-6192-4A1F-BEFF-6749F491A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DBD4241-A6C4-4BDB-83E5-641830AF92EA}" type="slidenum">
              <a:rPr lang="en-US" altLang="en-US"/>
              <a:pPr/>
              <a:t>246</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B508ECB7-24B7-4CA6-BB39-1A6C6B011E36}"/>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73AE64D7-6A0A-4054-8963-59129B034F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1668" name="Slide Number Placeholder 3">
            <a:extLst>
              <a:ext uri="{FF2B5EF4-FFF2-40B4-BE49-F238E27FC236}">
                <a16:creationId xmlns:a16="http://schemas.microsoft.com/office/drawing/2014/main" id="{F9A3D9A8-F023-412C-92DF-4AB240CEC8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31E408B-6EC5-4573-A914-0BEF5B884577}" type="slidenum">
              <a:rPr lang="en-US" altLang="en-US"/>
              <a:pPr/>
              <a:t>247</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283</a:t>
            </a:fld>
            <a:endParaRPr lang="en-US"/>
          </a:p>
        </p:txBody>
      </p:sp>
    </p:spTree>
    <p:extLst>
      <p:ext uri="{BB962C8B-B14F-4D97-AF65-F5344CB8AC3E}">
        <p14:creationId xmlns:p14="http://schemas.microsoft.com/office/powerpoint/2010/main" val="626153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284</a:t>
            </a:fld>
            <a:endParaRPr lang="en-US"/>
          </a:p>
        </p:txBody>
      </p:sp>
    </p:spTree>
    <p:extLst>
      <p:ext uri="{BB962C8B-B14F-4D97-AF65-F5344CB8AC3E}">
        <p14:creationId xmlns:p14="http://schemas.microsoft.com/office/powerpoint/2010/main" val="12253877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285</a:t>
            </a:fld>
            <a:endParaRPr lang="en-US"/>
          </a:p>
        </p:txBody>
      </p:sp>
    </p:spTree>
    <p:extLst>
      <p:ext uri="{BB962C8B-B14F-4D97-AF65-F5344CB8AC3E}">
        <p14:creationId xmlns:p14="http://schemas.microsoft.com/office/powerpoint/2010/main" val="401663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a:t>
            </a:fld>
            <a:endParaRPr lang="en-US"/>
          </a:p>
        </p:txBody>
      </p:sp>
    </p:spTree>
    <p:extLst>
      <p:ext uri="{BB962C8B-B14F-4D97-AF65-F5344CB8AC3E}">
        <p14:creationId xmlns:p14="http://schemas.microsoft.com/office/powerpoint/2010/main" val="41510007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286</a:t>
            </a:fld>
            <a:endParaRPr lang="en-US"/>
          </a:p>
        </p:txBody>
      </p:sp>
    </p:spTree>
    <p:extLst>
      <p:ext uri="{BB962C8B-B14F-4D97-AF65-F5344CB8AC3E}">
        <p14:creationId xmlns:p14="http://schemas.microsoft.com/office/powerpoint/2010/main" val="7752610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287</a:t>
            </a:fld>
            <a:endParaRPr lang="en-US"/>
          </a:p>
        </p:txBody>
      </p:sp>
    </p:spTree>
    <p:extLst>
      <p:ext uri="{BB962C8B-B14F-4D97-AF65-F5344CB8AC3E}">
        <p14:creationId xmlns:p14="http://schemas.microsoft.com/office/powerpoint/2010/main" val="27336668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288</a:t>
            </a:fld>
            <a:endParaRPr lang="en-US"/>
          </a:p>
        </p:txBody>
      </p:sp>
    </p:spTree>
    <p:extLst>
      <p:ext uri="{BB962C8B-B14F-4D97-AF65-F5344CB8AC3E}">
        <p14:creationId xmlns:p14="http://schemas.microsoft.com/office/powerpoint/2010/main" val="3449839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289</a:t>
            </a:fld>
            <a:endParaRPr lang="en-US"/>
          </a:p>
        </p:txBody>
      </p:sp>
    </p:spTree>
    <p:extLst>
      <p:ext uri="{BB962C8B-B14F-4D97-AF65-F5344CB8AC3E}">
        <p14:creationId xmlns:p14="http://schemas.microsoft.com/office/powerpoint/2010/main" val="6423572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290</a:t>
            </a:fld>
            <a:endParaRPr lang="en-US"/>
          </a:p>
        </p:txBody>
      </p:sp>
    </p:spTree>
    <p:extLst>
      <p:ext uri="{BB962C8B-B14F-4D97-AF65-F5344CB8AC3E}">
        <p14:creationId xmlns:p14="http://schemas.microsoft.com/office/powerpoint/2010/main" val="21052377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305</a:t>
            </a:fld>
            <a:endParaRPr lang="en-US"/>
          </a:p>
        </p:txBody>
      </p:sp>
    </p:spTree>
    <p:extLst>
      <p:ext uri="{BB962C8B-B14F-4D97-AF65-F5344CB8AC3E}">
        <p14:creationId xmlns:p14="http://schemas.microsoft.com/office/powerpoint/2010/main" val="25186588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322</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324</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325</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326</a:t>
            </a:fld>
            <a:endParaRPr lang="en-US"/>
          </a:p>
        </p:txBody>
      </p:sp>
    </p:spTree>
    <p:extLst>
      <p:ext uri="{BB962C8B-B14F-4D97-AF65-F5344CB8AC3E}">
        <p14:creationId xmlns:p14="http://schemas.microsoft.com/office/powerpoint/2010/main" val="351773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367F142-5F4A-481B-8D77-BFA4D2443C77}"/>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66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CE326499-0C5F-4623-845F-82AF6319E6A5}"/>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787CB43-359C-4270-AB0D-98EF01D10AC6}" type="slidenum">
              <a:rPr lang="en-US" smtClean="0"/>
              <a:pPr>
                <a:defRPr/>
              </a:pPr>
              <a:t>‹#›</a:t>
            </a:fld>
            <a:endParaRPr lang="en-US"/>
          </a:p>
        </p:txBody>
      </p:sp>
    </p:spTree>
    <p:extLst>
      <p:ext uri="{BB962C8B-B14F-4D97-AF65-F5344CB8AC3E}">
        <p14:creationId xmlns:p14="http://schemas.microsoft.com/office/powerpoint/2010/main" val="367979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AF422C1E-24B4-49C6-A26D-28221CD80859}"/>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7A692F8-D20D-4378-A397-8CBF256A2300}" type="slidenum">
              <a:rPr lang="en-US" smtClean="0"/>
              <a:pPr>
                <a:defRPr/>
              </a:pPr>
              <a:t>‹#›</a:t>
            </a:fld>
            <a:endParaRPr lang="en-US"/>
          </a:p>
        </p:txBody>
      </p:sp>
    </p:spTree>
    <p:extLst>
      <p:ext uri="{BB962C8B-B14F-4D97-AF65-F5344CB8AC3E}">
        <p14:creationId xmlns:p14="http://schemas.microsoft.com/office/powerpoint/2010/main" val="93604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B3A0CC1-8279-44CE-ADAC-02C29DE6E349}"/>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367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66168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F3530-D8AA-46DA-996D-B60FE391ADC1}"/>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6312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7EF082-2A3C-480D-ABCC-4AFA5B100FC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7121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EEAC59A-712D-40A8-B1BC-217516177D43}"/>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0">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24FC2E0-42EA-4AC8-94B8-6BB63EBADE31}"/>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5E95E51F-7BE0-40B9-9982-033A63A612CB}" type="slidenum">
              <a:rPr lang="en-US" smtClean="0"/>
              <a:pPr>
                <a:defRPr/>
              </a:pPr>
              <a:t>‹#›</a:t>
            </a:fld>
            <a:endParaRPr lang="en-US"/>
          </a:p>
        </p:txBody>
      </p:sp>
    </p:spTree>
    <p:extLst>
      <p:ext uri="{BB962C8B-B14F-4D97-AF65-F5344CB8AC3E}">
        <p14:creationId xmlns:p14="http://schemas.microsoft.com/office/powerpoint/2010/main" val="212403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3EBBE1-DD35-4BE0-B961-71490F0683A4}"/>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73AE75-490F-4ED2-A6FA-E41E775139C0}"/>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7DB954C7-BD7A-4DE3-AB94-1D0BD569C2DE}" type="slidenum">
              <a:rPr lang="en-US" smtClean="0"/>
              <a:pPr>
                <a:defRPr/>
              </a:pPr>
              <a:t>‹#›</a:t>
            </a:fld>
            <a:endParaRPr lang="en-US"/>
          </a:p>
        </p:txBody>
      </p:sp>
    </p:spTree>
    <p:extLst>
      <p:ext uri="{BB962C8B-B14F-4D97-AF65-F5344CB8AC3E}">
        <p14:creationId xmlns:p14="http://schemas.microsoft.com/office/powerpoint/2010/main" val="404823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636AC1-F249-40E4-B0FF-54B37FE71DBC}"/>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2EA506-AF21-4078-ACC2-192C537F8D5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ACDC8E0-D9CC-4FA7-9EA3-89EE3CFBA9D0}" type="slidenum">
              <a:rPr lang="en-US" smtClean="0"/>
              <a:pPr>
                <a:defRPr/>
              </a:pPr>
              <a:t>‹#›</a:t>
            </a:fld>
            <a:endParaRPr lang="en-US"/>
          </a:p>
        </p:txBody>
      </p:sp>
    </p:spTree>
    <p:extLst>
      <p:ext uri="{BB962C8B-B14F-4D97-AF65-F5344CB8AC3E}">
        <p14:creationId xmlns:p14="http://schemas.microsoft.com/office/powerpoint/2010/main" val="417124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215F0473-9F71-4B81-BD41-41ABC9FAF15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837529E-641B-4F40-BD4E-256861E200A2}" type="slidenum">
              <a:rPr lang="en-US" smtClean="0"/>
              <a:pPr>
                <a:defRPr/>
              </a:pPr>
              <a:t>‹#›</a:t>
            </a:fld>
            <a:endParaRPr lang="en-US"/>
          </a:p>
        </p:txBody>
      </p:sp>
    </p:spTree>
    <p:extLst>
      <p:ext uri="{BB962C8B-B14F-4D97-AF65-F5344CB8AC3E}">
        <p14:creationId xmlns:p14="http://schemas.microsoft.com/office/powerpoint/2010/main" val="105801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963371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0D3C6B-1B0C-45E3-B052-C145FC0E808B}"/>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AD3726E9-9A9E-401F-BCCF-85EAABD85042}" type="slidenum">
              <a:rPr lang="en-US" smtClean="0"/>
              <a:pPr>
                <a:defRPr/>
              </a:pPr>
              <a:t>‹#›</a:t>
            </a:fld>
            <a:endParaRPr lang="en-US"/>
          </a:p>
        </p:txBody>
      </p:sp>
    </p:spTree>
    <p:extLst>
      <p:ext uri="{BB962C8B-B14F-4D97-AF65-F5344CB8AC3E}">
        <p14:creationId xmlns:p14="http://schemas.microsoft.com/office/powerpoint/2010/main" val="278737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80016786-3A4F-4A8E-9D70-D78FCBDE8A2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D8E5241-CA39-4484-88C1-96865F7CF8DA}" type="slidenum">
              <a:rPr lang="en-US" smtClean="0"/>
              <a:pPr>
                <a:defRPr/>
              </a:pPr>
              <a:t>‹#›</a:t>
            </a:fld>
            <a:endParaRPr lang="en-US"/>
          </a:p>
        </p:txBody>
      </p:sp>
    </p:spTree>
    <p:extLst>
      <p:ext uri="{BB962C8B-B14F-4D97-AF65-F5344CB8AC3E}">
        <p14:creationId xmlns:p14="http://schemas.microsoft.com/office/powerpoint/2010/main" val="4114630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878283E-81CD-4B50-A595-E300D49C1DBD}"/>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93D1DEF-2C8B-4211-A912-B83174E16607}" type="slidenum">
              <a:rPr lang="en-US" smtClean="0"/>
              <a:pPr>
                <a:defRPr/>
              </a:pPr>
              <a:t>‹#›</a:t>
            </a:fld>
            <a:endParaRPr lang="en-US"/>
          </a:p>
        </p:txBody>
      </p:sp>
    </p:spTree>
    <p:extLst>
      <p:ext uri="{BB962C8B-B14F-4D97-AF65-F5344CB8AC3E}">
        <p14:creationId xmlns:p14="http://schemas.microsoft.com/office/powerpoint/2010/main" val="376810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EA4BE4-3CF1-4EEA-B428-A15372C802BC}"/>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14204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DD6B11C-BB3D-4C80-A317-96356EF6E7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490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E2299CB-0CBA-493F-BCE5-FB68CE52D591}"/>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83895A6-3205-4B11-9731-801716241A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609D580E-BFB7-4DF3-B5A6-09E31DB35C9A}" type="slidenum">
              <a:rPr lang="en-US" smtClean="0"/>
              <a:pPr>
                <a:defRPr/>
              </a:pPr>
              <a:t>‹#›</a:t>
            </a:fld>
            <a:endParaRPr lang="en-US"/>
          </a:p>
        </p:txBody>
      </p:sp>
    </p:spTree>
    <p:extLst>
      <p:ext uri="{BB962C8B-B14F-4D97-AF65-F5344CB8AC3E}">
        <p14:creationId xmlns:p14="http://schemas.microsoft.com/office/powerpoint/2010/main" val="63383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60C46CB-22E0-4A57-AE66-06D8C7CC384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C84A0-781B-480E-8898-33E8B174C5CF}"/>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13A0AF6-48F0-4446-B57B-CB4FBA529D5C}" type="slidenum">
              <a:rPr lang="en-US" smtClean="0"/>
              <a:pPr>
                <a:defRPr/>
              </a:pPr>
              <a:t>‹#›</a:t>
            </a:fld>
            <a:endParaRPr lang="en-US"/>
          </a:p>
        </p:txBody>
      </p:sp>
    </p:spTree>
    <p:extLst>
      <p:ext uri="{BB962C8B-B14F-4D97-AF65-F5344CB8AC3E}">
        <p14:creationId xmlns:p14="http://schemas.microsoft.com/office/powerpoint/2010/main" val="366964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E24EB62-E9DB-47E6-A0EE-62FD32AAEFA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021CBE1-8D4C-4EC9-A1DF-C5ECC742E8C2}"/>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202F5D46-5CE0-4D14-A6F0-3EDAA3CFB3C9}" type="slidenum">
              <a:rPr lang="en-US" smtClean="0"/>
              <a:pPr>
                <a:defRPr/>
              </a:pPr>
              <a:t>‹#›</a:t>
            </a:fld>
            <a:endParaRPr lang="en-US"/>
          </a:p>
        </p:txBody>
      </p:sp>
    </p:spTree>
    <p:extLst>
      <p:ext uri="{BB962C8B-B14F-4D97-AF65-F5344CB8AC3E}">
        <p14:creationId xmlns:p14="http://schemas.microsoft.com/office/powerpoint/2010/main" val="84438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111F5213-CC41-4103-973F-FC4A082405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CFED93CF-1FA2-4FB0-9047-E9013D9D8AB6}" type="slidenum">
              <a:rPr lang="en-US" smtClean="0"/>
              <a:pPr>
                <a:defRPr/>
              </a:pPr>
              <a:t>‹#›</a:t>
            </a:fld>
            <a:endParaRPr lang="en-US"/>
          </a:p>
        </p:txBody>
      </p:sp>
    </p:spTree>
    <p:extLst>
      <p:ext uri="{BB962C8B-B14F-4D97-AF65-F5344CB8AC3E}">
        <p14:creationId xmlns:p14="http://schemas.microsoft.com/office/powerpoint/2010/main" val="410581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23FBF4-B0F4-45A4-95B8-8C886E9709B4}"/>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56A62F1E-A8FF-4A8A-88BF-EAE07F5F80AE}" type="slidenum">
              <a:rPr lang="en-US" smtClean="0"/>
              <a:pPr>
                <a:defRPr/>
              </a:pPr>
              <a:t>‹#›</a:t>
            </a:fld>
            <a:endParaRPr lang="en-US"/>
          </a:p>
        </p:txBody>
      </p:sp>
    </p:spTree>
    <p:extLst>
      <p:ext uri="{BB962C8B-B14F-4D97-AF65-F5344CB8AC3E}">
        <p14:creationId xmlns:p14="http://schemas.microsoft.com/office/powerpoint/2010/main" val="25325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A22149-08CE-49FF-B8D6-461555F53B4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AC32FC-8CD8-47EE-BDAE-01B6BF4E504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77719607-9C1F-4DC5-90EE-FB7D1183AD2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9D33AF75-FC81-4177-B156-F7159DA42DC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A66C30-0097-4158-AFFB-7596DC479B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89CCE-26DE-48FD-9EA7-F1CDC2EB10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9D04E983-41F3-45E8-A025-302E95E433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FB7DB239-7622-4983-88EE-3FCC8491FA7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hyperlink" Target="http://Referhttps:/www.wikihow.com/Shift-a-Semi-Truck" TargetMode="Externa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6.xml"/><Relationship Id="rId1" Type="http://schemas.openxmlformats.org/officeDocument/2006/relationships/video" Target="https://www.youtube.com/embed/zYXLKYhU5Po?feature=oembed" TargetMode="External"/><Relationship Id="rId4" Type="http://schemas.openxmlformats.org/officeDocument/2006/relationships/hyperlink" Target="https://youtu.be/zYXLKYhU5Po"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www.nhtsa.gov/equipment/tire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6.xml"/><Relationship Id="rId1" Type="http://schemas.openxmlformats.org/officeDocument/2006/relationships/video" Target="https://www.youtube.com/embed/GoYDTp_mVi8?feature=oembed" TargetMode="External"/><Relationship Id="rId4" Type="http://schemas.openxmlformats.org/officeDocument/2006/relationships/hyperlink" Target="https://youtu.be/GoYDTp_mVi8"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elearning.nationalrtap.org/" TargetMode="External"/><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6.xml"/><Relationship Id="rId1" Type="http://schemas.openxmlformats.org/officeDocument/2006/relationships/video" Target="https://www.youtube.com/embed/FSqAjCz7k3I?feature=oembed" TargetMode="External"/><Relationship Id="rId4" Type="http://schemas.openxmlformats.org/officeDocument/2006/relationships/hyperlink" Target="https://youtu.be/FSqAjCz7k3I"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fleetnetamerica.com/blog/post/electrical-systems-in-heavy-duty-vehicle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3" Type="http://schemas.openxmlformats.org/officeDocument/2006/relationships/hyperlink" Target="https://youtu.be/K2D3hB278Gc" TargetMode="External"/><Relationship Id="rId2" Type="http://schemas.openxmlformats.org/officeDocument/2006/relationships/slideLayout" Target="../slideLayouts/slideLayout16.xml"/><Relationship Id="rId1" Type="http://schemas.openxmlformats.org/officeDocument/2006/relationships/video" Target="https://www.youtube.com/embed/K2D3hB278Gc?feature=oembed" TargetMode="Externa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2" Type="http://schemas.openxmlformats.org/officeDocument/2006/relationships/hyperlink" Target="https://www.nhtsa.gov/campaign/distracted-driving" TargetMode="External"/><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oleObject2.bin"/></Relationships>
</file>

<file path=ppt/slides/_rels/slide1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37.png"/><Relationship Id="rId4" Type="http://schemas.openxmlformats.org/officeDocument/2006/relationships/oleObject" Target="../embeddings/oleObject3.bin"/></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6.xml"/><Relationship Id="rId1" Type="http://schemas.openxmlformats.org/officeDocument/2006/relationships/video" Target="https://www.youtube.com/embed/z-TDiTz1lhk?feature=oembed" TargetMode="External"/><Relationship Id="rId4" Type="http://schemas.openxmlformats.org/officeDocument/2006/relationships/hyperlink" Target="https://youtu.be/z-TDiTz1lhk" TargetMode="Externa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6.xml"/><Relationship Id="rId1" Type="http://schemas.openxmlformats.org/officeDocument/2006/relationships/video" Target="https://www.youtube.com/embed/RqQD1cdsp7g?feature=oembed" TargetMode="External"/><Relationship Id="rId4" Type="http://schemas.openxmlformats.org/officeDocument/2006/relationships/hyperlink" Target="https://youtu.be/RqQD1cdsp7g"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2" Type="http://schemas.openxmlformats.org/officeDocument/2006/relationships/hyperlink" Target="http://mutcd.fhwa.dot.gov/" TargetMode="Externa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6.xml"/><Relationship Id="rId1" Type="http://schemas.openxmlformats.org/officeDocument/2006/relationships/video" Target="https://www.youtube.com/embed/b6eGPjvNMWQ?feature=oembed" TargetMode="External"/><Relationship Id="rId4" Type="http://schemas.openxmlformats.org/officeDocument/2006/relationships/hyperlink" Target="https://www.youtube.com/watch?v=b6eGPjvNMWQ"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6.xml"/><Relationship Id="rId1" Type="http://schemas.openxmlformats.org/officeDocument/2006/relationships/video" Target="https://www.youtube.com/embed/22niKtaamMQ?feature=oembed" TargetMode="External"/><Relationship Id="rId4" Type="http://schemas.openxmlformats.org/officeDocument/2006/relationships/hyperlink" Target="https://www.youtube.com/watch?v=22niKtaamMQ"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6.xml"/><Relationship Id="rId1" Type="http://schemas.openxmlformats.org/officeDocument/2006/relationships/video" Target="https://www.youtube.com/embed/tWtnsVx5bqg?feature=oembed" TargetMode="External"/><Relationship Id="rId4" Type="http://schemas.openxmlformats.org/officeDocument/2006/relationships/hyperlink" Target="https://www.youtube.com/watch?v=tWtnsVx5bq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6.xml"/><Relationship Id="rId1" Type="http://schemas.openxmlformats.org/officeDocument/2006/relationships/video" Target="https://www.youtube.com/embed/TCwZdRQrnUo?feature=oembed" TargetMode="External"/><Relationship Id="rId4" Type="http://schemas.openxmlformats.org/officeDocument/2006/relationships/hyperlink" Target="https://www.youtube.com/watch?v=TCwZdRQrnUo" TargetMode="Externa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3" Type="http://schemas.openxmlformats.org/officeDocument/2006/relationships/hyperlink" Target="https://www.youtube.com/watch?v=CtAT99rYr2s" TargetMode="External"/><Relationship Id="rId2" Type="http://schemas.openxmlformats.org/officeDocument/2006/relationships/slideLayout" Target="../slideLayouts/slideLayout16.xml"/><Relationship Id="rId1" Type="http://schemas.openxmlformats.org/officeDocument/2006/relationships/video" Target="https://www.youtube.com/embed/CtAT99rYr2s?feature=oembed" TargetMode="External"/><Relationship Id="rId4" Type="http://schemas.openxmlformats.org/officeDocument/2006/relationships/image" Target="../media/image60.jpeg"/></Relationships>
</file>

<file path=ppt/slides/_rels/slide2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6.xml"/><Relationship Id="rId1" Type="http://schemas.openxmlformats.org/officeDocument/2006/relationships/video" Target="https://www.youtube.com/embed/QLjvxOONb98?feature=oembed" TargetMode="External"/><Relationship Id="rId4" Type="http://schemas.openxmlformats.org/officeDocument/2006/relationships/hyperlink" Target="https://www.youtube.com/watch?v=QLjvxOONb98" TargetMode="External"/></Relationships>
</file>

<file path=ppt/slides/_rels/slide264.xml.rels><?xml version="1.0" encoding="UTF-8" standalone="yes"?>
<Relationships xmlns="http://schemas.openxmlformats.org/package/2006/relationships"><Relationship Id="rId3" Type="http://schemas.openxmlformats.org/officeDocument/2006/relationships/hyperlink" Target="https://www.youtube.com/watch?v=G8MMgY4YFWo&amp;list=PLzwf64BtqEkx6Ahz787FZxSeyYM4dsJo0&amp;index=4" TargetMode="External"/><Relationship Id="rId2" Type="http://schemas.openxmlformats.org/officeDocument/2006/relationships/slideLayout" Target="../slideLayouts/slideLayout16.xml"/><Relationship Id="rId1" Type="http://schemas.openxmlformats.org/officeDocument/2006/relationships/video" Target="https://www.youtube.com/embed/G8MMgY4YFWo?list=PLzwf64BtqEkx6Ahz787FZxSeyYM4dsJo0" TargetMode="External"/><Relationship Id="rId4" Type="http://schemas.openxmlformats.org/officeDocument/2006/relationships/image" Target="../media/image62.jpeg"/></Relationships>
</file>

<file path=ppt/slides/_rels/slide2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70.xml.rels><?xml version="1.0" encoding="UTF-8" standalone="yes"?>
<Relationships xmlns="http://schemas.openxmlformats.org/package/2006/relationships"><Relationship Id="rId8" Type="http://schemas.openxmlformats.org/officeDocument/2006/relationships/hyperlink" Target="https://www.law.cornell.edu/cfr/text/49/386.72" TargetMode="External"/><Relationship Id="rId3" Type="http://schemas.openxmlformats.org/officeDocument/2006/relationships/hyperlink" Target="https://www.law.cornell.edu/definitions/index.php?width=840&amp;height=800&amp;iframe=true&amp;def_id=7143368a3e265285b2a424a0ea3d18c3&amp;term_occur=999&amp;term_src=Title:49:Subtitle:B:Chapter:III:Subchapter:B:Part:390:Subpart:A:390.5" TargetMode="External"/><Relationship Id="rId7" Type="http://schemas.openxmlformats.org/officeDocument/2006/relationships/hyperlink" Target="https://www.law.cornell.edu/cfr/text/49" TargetMode="External"/><Relationship Id="rId12" Type="http://schemas.openxmlformats.org/officeDocument/2006/relationships/hyperlink" Target="https://www.law.cornell.edu/cfr/text/49/396.9" TargetMode="External"/><Relationship Id="rId2" Type="http://schemas.openxmlformats.org/officeDocument/2006/relationships/hyperlink" Target="https://www.ecfr.gov/cgi-bin/text-idx?SID=51a9a8b4cb86d7cc6434504ca61fa69f&amp;mc=true&amp;node=se49.5.395_113&amp;rgn=div8" TargetMode="External"/><Relationship Id="rId1" Type="http://schemas.openxmlformats.org/officeDocument/2006/relationships/slideLayout" Target="../slideLayouts/slideLayout16.xml"/><Relationship Id="rId6" Type="http://schemas.openxmlformats.org/officeDocument/2006/relationships/hyperlink" Target="https://www.law.cornell.edu/definitions/index.php?width=840&amp;height=800&amp;iframe=true&amp;def_id=5d0bdc9cb428c2591ddc8a775f7f688f&amp;term_occur=999&amp;term_src=Title:49:Subtitle:B:Chapter:III:Subchapter:B:Part:390:Subpart:A:390.5" TargetMode="External"/><Relationship Id="rId11" Type="http://schemas.openxmlformats.org/officeDocument/2006/relationships/hyperlink" Target="https://www.law.cornell.edu/cfr/text/49/395.13" TargetMode="External"/><Relationship Id="rId5" Type="http://schemas.openxmlformats.org/officeDocument/2006/relationships/hyperlink" Target="https://www.law.cornell.edu/definitions/index.php?width=840&amp;height=800&amp;iframe=true&amp;def_id=568a5722ca1f3c467077295d58fa3a4c&amp;term_occur=999&amp;term_src=Title:49:Subtitle:B:Chapter:III:Subchapter:B:Part:390:Subpart:A:390.5" TargetMode="External"/><Relationship Id="rId10" Type="http://schemas.openxmlformats.org/officeDocument/2006/relationships/hyperlink" Target="https://www.law.cornell.edu/cfr/text/49/392.9a" TargetMode="External"/><Relationship Id="rId4" Type="http://schemas.openxmlformats.org/officeDocument/2006/relationships/hyperlink" Target="https://www.law.cornell.edu/definitions/index.php?width=840&amp;height=800&amp;iframe=true&amp;def_id=ee261d623e76fa6d1a4b47bbb7db6aec&amp;term_occur=999&amp;term_src=Title:49:Subtitle:B:Chapter:III:Subchapter:B:Part:390:Subpart:A:390.5" TargetMode="External"/><Relationship Id="rId9" Type="http://schemas.openxmlformats.org/officeDocument/2006/relationships/hyperlink" Target="https://www.law.cornell.edu/cfr/text/49/392.5" TargetMode="External"/></Relationships>
</file>

<file path=ppt/slides/_rels/slide271.xml.rels><?xml version="1.0" encoding="UTF-8" standalone="yes"?>
<Relationships xmlns="http://schemas.openxmlformats.org/package/2006/relationships"><Relationship Id="rId3" Type="http://schemas.openxmlformats.org/officeDocument/2006/relationships/hyperlink" Target="https://www.ecfr.gov/current/title-49/part-395/section-395.15" TargetMode="External"/><Relationship Id="rId2" Type="http://schemas.openxmlformats.org/officeDocument/2006/relationships/hyperlink" Target="https://www.ecfr.gov/current/title-49/section-395.8" TargetMode="External"/><Relationship Id="rId1" Type="http://schemas.openxmlformats.org/officeDocument/2006/relationships/slideLayout" Target="../slideLayouts/slideLayout1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3.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284.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285.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286.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287.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288.xml.rels><?xml version="1.0" encoding="UTF-8" standalone="yes"?>
<Relationships xmlns="http://schemas.openxmlformats.org/package/2006/relationships"><Relationship Id="rId3" Type="http://schemas.openxmlformats.org/officeDocument/2006/relationships/hyperlink" Target="http://www.stokesquipment.com/" TargetMode="External"/><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289.xml.rels><?xml version="1.0" encoding="UTF-8" standalone="yes"?>
<Relationships xmlns="http://schemas.openxmlformats.org/package/2006/relationships"><Relationship Id="rId3" Type="http://schemas.openxmlformats.org/officeDocument/2006/relationships/hyperlink" Target="http://www.travelers.com/" TargetMode="External"/><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hyperlink" Target="https://www.fmcsa.dot.gov/carrier-safety/carrier-safety-resources/model-training-curriculum-motorcoach-drivers" TargetMode="External"/></Relationships>
</file>

<file path=ppt/slides/_rels/slide290.xml.rels><?xml version="1.0" encoding="UTF-8" standalone="yes"?>
<Relationships xmlns="http://schemas.openxmlformats.org/package/2006/relationships"><Relationship Id="rId3" Type="http://schemas.openxmlformats.org/officeDocument/2006/relationships/hyperlink" Target="http://www.travelers.com/" TargetMode="External"/><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2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16.xml"/><Relationship Id="rId4" Type="http://schemas.openxmlformats.org/officeDocument/2006/relationships/hyperlink" Target="../Minnesota%20Commercial%20Driver&#8217;s%20License%20Manual" TargetMode="External"/></Relationships>
</file>

<file path=ppt/slides/_rels/slide2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6.xml"/><Relationship Id="rId1" Type="http://schemas.openxmlformats.org/officeDocument/2006/relationships/video" Target="https://www.youtube.com/embed/S2PfpZPSKZU?feature=oembed" TargetMode="External"/><Relationship Id="rId4" Type="http://schemas.openxmlformats.org/officeDocument/2006/relationships/hyperlink" Target="https://www.youtube.com/watch?v=S2PfpZPSKZU" TargetMode="Externa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hyperlink" Target="https://www.fmcsa.dot.gov/regulations/hours-service/summary-hours-service-regulations" TargetMode="External"/><Relationship Id="rId1" Type="http://schemas.openxmlformats.org/officeDocument/2006/relationships/slideLayout" Target="../slideLayouts/slideLayout1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www.fmcsa.dot.gov/carrier-safety/carrier-safety-resources/model-training-curriculum-motorcoach-drivers" TargetMode="External"/><Relationship Id="rId4" Type="http://schemas.openxmlformats.org/officeDocument/2006/relationships/image" Target="../media/image11.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2.xml.rels><?xml version="1.0" encoding="UTF-8" standalone="yes"?>
<Relationships xmlns="http://schemas.openxmlformats.org/package/2006/relationships"><Relationship Id="rId2" Type="http://schemas.openxmlformats.org/officeDocument/2006/relationships/hyperlink" Target="https://eld.fmcsa.dot.gov/List" TargetMode="External"/><Relationship Id="rId1" Type="http://schemas.openxmlformats.org/officeDocument/2006/relationships/slideLayout" Target="../slideLayouts/slideLayout1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8.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09.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3.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5.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6.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dotsc.ugpti.ndsu.nodak.edu/TWC/MNHome.aspx"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2.xml.rels><?xml version="1.0" encoding="UTF-8" standalone="yes"?>
<Relationships xmlns="http://schemas.openxmlformats.org/package/2006/relationships"><Relationship Id="rId3" Type="http://schemas.openxmlformats.org/officeDocument/2006/relationships/hyperlink" Target="http://www.osha.gov/html/RAmap.html" TargetMode="External"/><Relationship Id="rId2" Type="http://schemas.openxmlformats.org/officeDocument/2006/relationships/hyperlink" Target="http://www.osha.gov/whistleblower/WBComplaint.html" TargetMode="External"/><Relationship Id="rId1" Type="http://schemas.openxmlformats.org/officeDocument/2006/relationships/slideLayout" Target="../slideLayouts/slideLayout16.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6.xml"/><Relationship Id="rId1" Type="http://schemas.openxmlformats.org/officeDocument/2006/relationships/video" Target="https://www.youtube.com/embed/JfKSS3T9qOs?feature=oembed" TargetMode="External"/><Relationship Id="rId4" Type="http://schemas.openxmlformats.org/officeDocument/2006/relationships/hyperlink" Target="https://youtu.be/JfKSS3T9qOs" TargetMode="Externa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hyperlink" Target="https://www.transportation.gov/odapc/employees_covered_under_DOT_testing_regulation_49_CFR_Part_40" TargetMode="External"/><Relationship Id="rId1" Type="http://schemas.openxmlformats.org/officeDocument/2006/relationships/slideLayout" Target="../slideLayouts/slideLayout16.xml"/></Relationships>
</file>

<file path=ppt/slides/_rels/slide364.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5.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6.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hyperlink" Target="https://onlineservices.dps.mn.gov/EServices/_/" TargetMode="External"/><Relationship Id="rId1" Type="http://schemas.openxmlformats.org/officeDocument/2006/relationships/slideLayout" Target="../slideLayouts/slideLayout16.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6.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hyperlink" Target="http://theconversation.com/a-national-disgrace-all-school-buses-need-seatbelts-10447" TargetMode="External"/><Relationship Id="rId2" Type="http://schemas.openxmlformats.org/officeDocument/2006/relationships/image" Target="../media/image74.jpeg"/><Relationship Id="rId1" Type="http://schemas.openxmlformats.org/officeDocument/2006/relationships/slideLayout" Target="../slideLayouts/slideLayout16.xml"/><Relationship Id="rId4" Type="http://schemas.openxmlformats.org/officeDocument/2006/relationships/hyperlink" Target="https://creativecommons.org/licenses/by-nd/3.0/" TargetMode="External"/></Relationships>
</file>

<file path=ppt/slides/_rels/slide416.xml.rels><?xml version="1.0" encoding="UTF-8" standalone="yes"?>
<Relationships xmlns="http://schemas.openxmlformats.org/package/2006/relationships"><Relationship Id="rId3" Type="http://schemas.openxmlformats.org/officeDocument/2006/relationships/hyperlink" Target="https://www.federalregister.gov/citation/81-FR-43957" TargetMode="External"/><Relationship Id="rId2" Type="http://schemas.openxmlformats.org/officeDocument/2006/relationships/hyperlink" Target="https://www.federalregister.gov/citation/81-FR-36479" TargetMode="External"/><Relationship Id="rId1" Type="http://schemas.openxmlformats.org/officeDocument/2006/relationships/slideLayout" Target="../slideLayouts/slideLayout16.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9.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6.xml"/><Relationship Id="rId1" Type="http://schemas.openxmlformats.org/officeDocument/2006/relationships/video" Target="https://www.youtube.com/embed/8-jw29MEzJw?feature=oembed" TargetMode="External"/><Relationship Id="rId4" Type="http://schemas.openxmlformats.org/officeDocument/2006/relationships/hyperlink" Target="https://www.youtube.com/watch?v=8-jw29MEzJw" TargetMode="Externa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6.xml"/><Relationship Id="rId1" Type="http://schemas.openxmlformats.org/officeDocument/2006/relationships/video" Target="https://www.youtube.com/embed/QF8oDgnw7eE?feature=oembed" TargetMode="External"/><Relationship Id="rId4" Type="http://schemas.openxmlformats.org/officeDocument/2006/relationships/hyperlink" Target="https://www.youtube.com/watch?v=QF8oDgnw7eE" TargetMode="External"/></Relationships>
</file>

<file path=ppt/slides/_rels/slide43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6.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37.xml.rels><?xml version="1.0" encoding="UTF-8" standalone="yes"?>
<Relationships xmlns="http://schemas.openxmlformats.org/package/2006/relationships"><Relationship Id="rId2" Type="http://schemas.openxmlformats.org/officeDocument/2006/relationships/hyperlink" Target="../Minnesota%20Commercial%20Driver&#8217;s%20License%20Manual" TargetMode="External"/><Relationship Id="rId1" Type="http://schemas.openxmlformats.org/officeDocument/2006/relationships/slideLayout" Target="../slideLayouts/slideLayout16.xml"/></Relationships>
</file>

<file path=ppt/slides/_rels/slide438.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Minnesota%20Commercial%20Truck%20and%20Passenger%20Regulations,%202021"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6.xml"/><Relationship Id="rId1" Type="http://schemas.openxmlformats.org/officeDocument/2006/relationships/video" Target="https://www.youtube.com/embed/vDLdUXcotEc?start=11&amp;feature=oembed" TargetMode="External"/><Relationship Id="rId4" Type="http://schemas.openxmlformats.org/officeDocument/2006/relationships/hyperlink" Target="https://youtu.be/vDLdUXcotEc"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6.xml"/><Relationship Id="rId1" Type="http://schemas.openxmlformats.org/officeDocument/2006/relationships/video" Target="https://www.youtube.com/embed/Gl01w6vl9KI?feature=oembed" TargetMode="External"/><Relationship Id="rId4" Type="http://schemas.openxmlformats.org/officeDocument/2006/relationships/hyperlink" Target="https://youtu.be/Gl01w6vl9KI"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xml"/><Relationship Id="rId1" Type="http://schemas.openxmlformats.org/officeDocument/2006/relationships/video" Target="https://www.youtube.com/embed/L1KFOK-CkMA?feature=oembed" TargetMode="External"/><Relationship Id="rId5" Type="http://schemas.openxmlformats.org/officeDocument/2006/relationships/hyperlink" Target="https://youtu.be/L1KFOK-CkMA" TargetMode="External"/><Relationship Id="rId4" Type="http://schemas.openxmlformats.org/officeDocument/2006/relationships/image" Target="../media/image22.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6">
            <a:extLst>
              <a:ext uri="{FF2B5EF4-FFF2-40B4-BE49-F238E27FC236}">
                <a16:creationId xmlns:a16="http://schemas.microsoft.com/office/drawing/2014/main" id="{2FF1E2BE-4F73-42C2-88B3-354E3FE256F4}"/>
              </a:ext>
            </a:extLst>
          </p:cNvPr>
          <p:cNvSpPr>
            <a:spLocks noGrp="1" noChangeArrowheads="1"/>
          </p:cNvSpPr>
          <p:nvPr>
            <p:ph type="ctrTitle"/>
          </p:nvPr>
        </p:nvSpPr>
        <p:spPr>
          <a:xfrm>
            <a:off x="0" y="1339420"/>
            <a:ext cx="9144000" cy="2022906"/>
          </a:xfrm>
        </p:spPr>
        <p:txBody>
          <a:bodyPr>
            <a:normAutofit/>
          </a:bodyPr>
          <a:lstStyle/>
          <a:p>
            <a:r>
              <a:rPr lang="en-US">
                <a:ea typeface="+mj-lt"/>
                <a:cs typeface="+mj-lt"/>
              </a:rPr>
              <a:t>Entry-Level Driver Training (ELDT) Theory Curriculum</a:t>
            </a:r>
            <a:endParaRPr lang="en-US">
              <a:cs typeface="Calibri Light"/>
            </a:endParaRPr>
          </a:p>
        </p:txBody>
      </p:sp>
      <p:sp>
        <p:nvSpPr>
          <p:cNvPr id="15363" name="Subtitle 17">
            <a:extLst>
              <a:ext uri="{FF2B5EF4-FFF2-40B4-BE49-F238E27FC236}">
                <a16:creationId xmlns:a16="http://schemas.microsoft.com/office/drawing/2014/main" id="{2F226AC5-A274-4CF4-9793-B9DFDE94D28A}"/>
              </a:ext>
            </a:extLst>
          </p:cNvPr>
          <p:cNvSpPr>
            <a:spLocks noGrp="1" noChangeArrowheads="1"/>
          </p:cNvSpPr>
          <p:nvPr>
            <p:ph type="subTitle" idx="1"/>
          </p:nvPr>
        </p:nvSpPr>
        <p:spPr>
          <a:xfrm>
            <a:off x="0" y="3362325"/>
            <a:ext cx="9144000" cy="590550"/>
          </a:xfrm>
        </p:spPr>
        <p:txBody>
          <a:bodyPr/>
          <a:lstStyle/>
          <a:p>
            <a:r>
              <a:rPr lang="en-US" altLang="en-US">
                <a:cs typeface="Calibri"/>
              </a:rPr>
              <a:t>Prepared for Minnesota Transit Agencies by Minnesota RTAP </a:t>
            </a:r>
          </a:p>
        </p:txBody>
      </p:sp>
      <p:sp>
        <p:nvSpPr>
          <p:cNvPr id="2" name="Rectangle 1">
            <a:extLst>
              <a:ext uri="{FF2B5EF4-FFF2-40B4-BE49-F238E27FC236}">
                <a16:creationId xmlns:a16="http://schemas.microsoft.com/office/drawing/2014/main" id="{F071DE3D-3D4C-4964-A11E-C98F332759E7}"/>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38B0BB7-BF28-114D-96E0-656DCF1ED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005" y="4034226"/>
            <a:ext cx="3035989" cy="661927"/>
          </a:xfrm>
          <a:prstGeom prst="rect">
            <a:avLst/>
          </a:prstGeom>
        </p:spPr>
      </p:pic>
      <p:sp>
        <p:nvSpPr>
          <p:cNvPr id="7" name="TextBox 6">
            <a:extLst>
              <a:ext uri="{FF2B5EF4-FFF2-40B4-BE49-F238E27FC236}">
                <a16:creationId xmlns:a16="http://schemas.microsoft.com/office/drawing/2014/main" id="{EB3A97F7-9947-438F-BAE7-C8B963CB170C}"/>
              </a:ext>
            </a:extLst>
          </p:cNvPr>
          <p:cNvSpPr txBox="1"/>
          <p:nvPr/>
        </p:nvSpPr>
        <p:spPr>
          <a:xfrm>
            <a:off x="58269" y="6261065"/>
            <a:ext cx="9144000" cy="307777"/>
          </a:xfrm>
          <a:prstGeom prst="rect">
            <a:avLst/>
          </a:prstGeom>
          <a:noFill/>
        </p:spPr>
        <p:txBody>
          <a:bodyPr wrap="square">
            <a:spAutoFit/>
          </a:bodyPr>
          <a:lstStyle/>
          <a:p>
            <a:pPr algn="ctr"/>
            <a:r>
              <a:rPr lang="en-US" sz="1400" b="1">
                <a:solidFill>
                  <a:srgbClr val="222222"/>
                </a:solidFill>
                <a:latin typeface="+mj-lt"/>
              </a:rPr>
              <a:t>Last Updated February 3, 2022</a:t>
            </a:r>
            <a:endParaRPr lang="en-US" sz="1400" b="1">
              <a:latin typeface="+mj-lt"/>
            </a:endParaRPr>
          </a:p>
        </p:txBody>
      </p:sp>
      <p:sp>
        <p:nvSpPr>
          <p:cNvPr id="8" name="Rectangle 7">
            <a:extLst>
              <a:ext uri="{FF2B5EF4-FFF2-40B4-BE49-F238E27FC236}">
                <a16:creationId xmlns:a16="http://schemas.microsoft.com/office/drawing/2014/main" id="{64F21466-0B38-4A2A-8752-D7BE6D6AC9AA}"/>
              </a:ext>
            </a:extLst>
          </p:cNvPr>
          <p:cNvSpPr/>
          <p:nvPr/>
        </p:nvSpPr>
        <p:spPr>
          <a:xfrm>
            <a:off x="2291764" y="5111496"/>
            <a:ext cx="4560471" cy="489412"/>
          </a:xfrm>
          <a:prstGeom prst="rect">
            <a:avLst/>
          </a:prstGeom>
          <a:solidFill>
            <a:srgbClr val="008EA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b="1" dirty="0">
                <a:solidFill>
                  <a:schemeClr val="bg1"/>
                </a:solidFill>
              </a:rPr>
              <a:t>CLASS A WITH PASSENGER ENDORSEMENT</a:t>
            </a:r>
          </a:p>
        </p:txBody>
      </p:sp>
    </p:spTree>
    <p:extLst>
      <p:ext uri="{BB962C8B-B14F-4D97-AF65-F5344CB8AC3E}">
        <p14:creationId xmlns:p14="http://schemas.microsoft.com/office/powerpoint/2010/main" val="365263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vehicle’s width, length, rear overhang impact it’s tail swing. The rear overhang impacts tail swing the most. Tail swing occurs when the movement of the rear portion of the vehicle swings in the opposite direction of the front end, while the front end turns. You must account for these factors to avoid hitting objects with the rear of your vehicle.</a:t>
            </a:r>
          </a:p>
          <a:p>
            <a:r>
              <a:rPr lang="en-US" sz="1800">
                <a:cs typeface="Calibri"/>
              </a:rPr>
              <a:t>Rear Overhang is the distance between the center of the rear axle to the bumper/bed of the vehicle. The greater the distance, the larger the swing when turning.</a:t>
            </a:r>
          </a:p>
          <a:p>
            <a:r>
              <a:rPr lang="en-US" sz="1800">
                <a:cs typeface="Calibri"/>
              </a:rPr>
              <a:t>Length is a bumper-to-bumper measurement. Maximum length in Minnesota for a single motor vehicle without requiring a special permit is 45 feet.</a:t>
            </a:r>
            <a:endParaRPr lang="en-US" sz="1400">
              <a:cs typeface="Calibri"/>
            </a:endParaRPr>
          </a:p>
          <a:p>
            <a:r>
              <a:rPr lang="en-US" sz="1800">
                <a:cs typeface="Calibri"/>
              </a:rPr>
              <a:t>Width is measuring from the widest points on each side of the vehicle or load, exclusive of side rear view mirrors or load securement devices, which may extend an additional 3 inches  on each side of vehicle. Maximum width allowed without requiring a special permit is 8 feet, 6 inches. </a:t>
            </a: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4EE40A-925A-A84F-9CF0-2A2AE75A2F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95FFAB-0C78-EF44-B4C0-1B8BB1360C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BC3A34-8ED8-B24F-898C-C25FCB1977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BABDE426-FA33-0045-BCDD-81CC0A324A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9ED146-BD4C-2F4E-AC23-28CFB7C19F4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C7C220EF-08EF-0241-836D-1A433276CFD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EDBBE87-428F-3448-AAC3-4020A9E0A14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C159A12-3B13-624A-80CC-CD37CCACD7E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70322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spcBef>
                <a:spcPct val="0"/>
              </a:spcBef>
            </a:pPr>
            <a:r>
              <a:rPr lang="en-US" sz="2000">
                <a:ea typeface="+mn-lt"/>
                <a:cs typeface="+mn-lt"/>
              </a:rPr>
              <a:t>Downshifting, like upshifting, requires knowing when to shift.</a:t>
            </a:r>
            <a:br>
              <a:rPr lang="en-US" sz="2000">
                <a:ea typeface="+mn-lt"/>
                <a:cs typeface="+mn-lt"/>
              </a:rPr>
            </a:br>
            <a:r>
              <a:rPr lang="en-US" sz="2000">
                <a:ea typeface="+mn-lt"/>
                <a:cs typeface="+mn-lt"/>
              </a:rPr>
              <a:t>Use either the tachometer or the speedometer and downshift at the right rpm or road speed.</a:t>
            </a:r>
            <a:endParaRPr lang="en-US" sz="2000">
              <a:cs typeface="Calibri"/>
            </a:endParaRPr>
          </a:p>
          <a:p>
            <a:pPr marL="285750" indent="-285750">
              <a:lnSpc>
                <a:spcPct val="100000"/>
              </a:lnSpc>
              <a:buFont typeface="Arial,Sans-Serif" panose="020B0604020202020204" pitchFamily="34" charset="0"/>
            </a:pPr>
            <a:r>
              <a:rPr lang="en-US" sz="2000">
                <a:ea typeface="+mn-lt"/>
                <a:cs typeface="+mn-lt"/>
              </a:rPr>
              <a:t>Downshift:</a:t>
            </a:r>
          </a:p>
          <a:p>
            <a:pPr marL="628650" lvl="1" indent="-285750">
              <a:lnSpc>
                <a:spcPct val="100000"/>
              </a:lnSpc>
              <a:spcBef>
                <a:spcPts val="750"/>
              </a:spcBef>
              <a:buFont typeface="Arial,Sans-Serif" panose="020B0604020202020204" pitchFamily="34" charset="0"/>
            </a:pPr>
            <a:r>
              <a:rPr lang="en-US" sz="2000">
                <a:ea typeface="+mn-lt"/>
                <a:cs typeface="+mn-lt"/>
              </a:rPr>
              <a:t>Before starting down a hill. Slow down and shift down to a speed you can control without using the brakes hard. Otherwise, the brakes can overheat and lose their braking power. Make sure you are in a low enough gear, usually lower than the gear required to climb the same hill.</a:t>
            </a:r>
          </a:p>
          <a:p>
            <a:pPr marL="628650" lvl="1" indent="-285750">
              <a:lnSpc>
                <a:spcPct val="100000"/>
              </a:lnSpc>
              <a:spcBef>
                <a:spcPts val="750"/>
              </a:spcBef>
              <a:buFont typeface="Arial,Sans-Serif" panose="020B0604020202020204" pitchFamily="34" charset="0"/>
            </a:pPr>
            <a:r>
              <a:rPr lang="en-US" sz="2000">
                <a:ea typeface="+mn-lt"/>
                <a:cs typeface="+mn-lt"/>
              </a:rPr>
              <a:t>Before entering a curve. Slow down to a safe speed and downshift to the right gear before entering the curve.</a:t>
            </a:r>
          </a:p>
          <a:p>
            <a:pPr marL="0" indent="0">
              <a:lnSpc>
                <a:spcPct val="100000"/>
              </a:lnSpc>
              <a:buNone/>
            </a:pPr>
            <a:endParaRPr lang="en-US" sz="1800">
              <a:ea typeface="+mn-lt"/>
              <a:cs typeface="+mn-lt"/>
            </a:endParaRP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100</a:t>
            </a:fld>
            <a:endParaRPr lang="en-US"/>
          </a:p>
        </p:txBody>
      </p:sp>
      <p:sp>
        <p:nvSpPr>
          <p:cNvPr id="8" name="Oval 7">
            <a:extLst>
              <a:ext uri="{FF2B5EF4-FFF2-40B4-BE49-F238E27FC236}">
                <a16:creationId xmlns:a16="http://schemas.microsoft.com/office/drawing/2014/main" id="{755F8355-88CB-AB45-8182-22FB6F1FB0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1D58ABD-53BE-F642-AEE9-A7B027C168D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8CF61-746D-D240-92A7-4B46F428DD8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51D018-24D7-294D-A6AE-469548541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4790B9-3AC6-8B41-B1D7-942E6D88C7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7A08BB-FC60-5F4A-B5D8-0B2CD82692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AC76DE-C52B-E74B-9AB8-377655CDB8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DA3835-B52B-E744-A9E1-D7C2022759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BAAE8-5464-334B-90B5-CDEEAF76AC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F5B253-A29E-264C-925A-AEC65CF10C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C93CE-67AF-1240-81B4-0ADB4A961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A83CE90-6BDE-1146-8A75-71C41E14615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4028FE1B-1F29-4A4F-9E09-A118C54AA68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6073DAF-F249-CD44-B813-D2AB051DE28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1E9B8BC8-B8DF-8345-8126-8666785737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40FAC890-6E83-6F4B-B183-F4AB3E7496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69982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AE001A34-62B0-4273-846A-6AE168EF04ED}"/>
              </a:ext>
            </a:extLst>
          </p:cNvPr>
          <p:cNvSpPr>
            <a:spLocks noGrp="1"/>
          </p:cNvSpPr>
          <p:nvPr>
            <p:ph type="title"/>
          </p:nvPr>
        </p:nvSpPr>
        <p:spPr/>
        <p:txBody>
          <a:bodyPr/>
          <a:lstStyle/>
          <a:p>
            <a:r>
              <a:rPr lang="en-US" b="0">
                <a:cs typeface="Calibri Light"/>
              </a:rPr>
              <a:t>Shifting/Operating Transmissions</a:t>
            </a:r>
          </a:p>
        </p:txBody>
      </p:sp>
      <p:sp>
        <p:nvSpPr>
          <p:cNvPr id="8" name="Content Placeholder 7">
            <a:extLst>
              <a:ext uri="{FF2B5EF4-FFF2-40B4-BE49-F238E27FC236}">
                <a16:creationId xmlns:a16="http://schemas.microsoft.com/office/drawing/2014/main" id="{30F6CEFC-2951-4145-B1AD-CABF1518F5BB}"/>
              </a:ext>
            </a:extLst>
          </p:cNvPr>
          <p:cNvSpPr>
            <a:spLocks noGrp="1"/>
          </p:cNvSpPr>
          <p:nvPr>
            <p:ph idx="1"/>
          </p:nvPr>
        </p:nvSpPr>
        <p:spPr/>
        <p:txBody>
          <a:bodyPr/>
          <a:lstStyle/>
          <a:p>
            <a:pPr marL="0" indent="0">
              <a:buNone/>
            </a:pPr>
            <a:endParaRPr lang="en-US" b="1">
              <a:cs typeface="Calibri"/>
            </a:endParaRPr>
          </a:p>
          <a:p>
            <a:r>
              <a:rPr lang="en-US">
                <a:cs typeface="Calibri"/>
              </a:rPr>
              <a:t>Multi-speed rear axles and auxiliary transmissions are used on many vehicles to provide extra gears. You usually control them by a selector knob or switch on the gearshift lever of the main transmission. There are many different shift patterns. Learn the right way to shift gears in the vehicle you will drive.</a:t>
            </a:r>
          </a:p>
          <a:p>
            <a:endParaRPr lang="en-US">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2"/>
              </a:rPr>
              <a:t>https://www.wikihow.com/Shift-a-Semi-Truck</a:t>
            </a:r>
            <a:endParaRPr lang="en-US" sz="1400" i="1">
              <a:cs typeface="Calibri"/>
            </a:endParaRPr>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59F31DC4-23DB-6241-91C8-FCC5423E9A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101</a:t>
            </a:fld>
            <a:endParaRPr lang="en-US"/>
          </a:p>
        </p:txBody>
      </p:sp>
      <p:sp>
        <p:nvSpPr>
          <p:cNvPr id="11" name="Oval 10">
            <a:extLst>
              <a:ext uri="{FF2B5EF4-FFF2-40B4-BE49-F238E27FC236}">
                <a16:creationId xmlns:a16="http://schemas.microsoft.com/office/drawing/2014/main" id="{3301CE76-31E4-0A4D-9E0D-7FF175339C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84352A-0606-4F4E-B7D9-56B18035C5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5E0D8-C8E7-5643-96F4-17B40B5BEFC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CA438A-7C78-8D43-8C61-AC6C8D61D2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896F33-F400-B345-96C5-55EEBF2AF2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AF636E-0EB1-B344-B31E-0E5DD2243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62FB28-E149-4544-8745-C6135E7F92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9E6C79-A469-CD4F-BCC4-AD35461FD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F47E4F-5200-1E45-A5B5-2E542E315F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01CC5A-DCCB-6641-A214-F47568308C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BE11F7-994D-FC46-A07B-AF775BBB4C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FA1470-C04C-7F4E-A6F5-6DE4DA1FA74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2A61A327-2769-3146-BFD7-3C9AD684EF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86D42DB-70AD-5940-88EF-73EF077F5A4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B0FDE6F-13F7-0B4E-947B-A8C0327D835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077D9AE2-DA3F-2148-8B4F-307A3D48176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68640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Diagram&#10;&#10;Description automatically generated">
            <a:extLst>
              <a:ext uri="{FF2B5EF4-FFF2-40B4-BE49-F238E27FC236}">
                <a16:creationId xmlns:a16="http://schemas.microsoft.com/office/drawing/2014/main" id="{D15F92E4-8286-45A9-8FE7-E50A00CD6901}"/>
              </a:ext>
            </a:extLst>
          </p:cNvPr>
          <p:cNvPicPr>
            <a:picLocks noChangeAspect="1"/>
          </p:cNvPicPr>
          <p:nvPr/>
        </p:nvPicPr>
        <p:blipFill>
          <a:blip r:embed="rId2"/>
          <a:stretch>
            <a:fillRect/>
          </a:stretch>
        </p:blipFill>
        <p:spPr>
          <a:xfrm>
            <a:off x="1194655" y="1610700"/>
            <a:ext cx="6754690" cy="5063270"/>
          </a:xfrm>
          <a:prstGeom prst="rect">
            <a:avLst/>
          </a:prstGeom>
        </p:spPr>
      </p:pic>
      <p:sp>
        <p:nvSpPr>
          <p:cNvPr id="4" name="Title 3">
            <a:extLst>
              <a:ext uri="{FF2B5EF4-FFF2-40B4-BE49-F238E27FC236}">
                <a16:creationId xmlns:a16="http://schemas.microsoft.com/office/drawing/2014/main" id="{FFCD4636-8394-7B47-B3FC-981603564399}"/>
              </a:ext>
            </a:extLst>
          </p:cNvPr>
          <p:cNvSpPr>
            <a:spLocks noGrp="1"/>
          </p:cNvSpPr>
          <p:nvPr>
            <p:ph type="title"/>
          </p:nvPr>
        </p:nvSpPr>
        <p:spPr/>
        <p:txBody>
          <a:bodyPr/>
          <a:lstStyle/>
          <a:p>
            <a:r>
              <a:rPr lang="en-US" b="0">
                <a:cs typeface="Calibri Light"/>
              </a:rPr>
              <a:t>Shifting/Operating Transmissions</a:t>
            </a:r>
            <a:endParaRPr lang="en-US"/>
          </a:p>
        </p:txBody>
      </p:sp>
      <p:sp>
        <p:nvSpPr>
          <p:cNvPr id="2" name="Slide Number Placeholder 1">
            <a:extLst>
              <a:ext uri="{FF2B5EF4-FFF2-40B4-BE49-F238E27FC236}">
                <a16:creationId xmlns:a16="http://schemas.microsoft.com/office/drawing/2014/main" id="{1065DEF2-3C45-D940-8FA1-7BE9555102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102</a:t>
            </a:fld>
            <a:endParaRPr lang="en-US"/>
          </a:p>
        </p:txBody>
      </p:sp>
      <p:sp>
        <p:nvSpPr>
          <p:cNvPr id="9" name="Oval 8">
            <a:extLst>
              <a:ext uri="{FF2B5EF4-FFF2-40B4-BE49-F238E27FC236}">
                <a16:creationId xmlns:a16="http://schemas.microsoft.com/office/drawing/2014/main" id="{C61A14FA-985C-C640-BB8D-C5B6F247BA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4331E0-9A24-5D4A-8178-BD0615D07F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E91DCF-BC21-684F-88CD-6ED71945471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DB93B5-3360-7342-B1C8-EBAA3D864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F00BB8-603F-2E49-95FF-1B89191AED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BEAC87-404C-6D4E-8856-E6BEC8C18A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EE4FBA-BD9A-BB4C-806C-F5CFFD1C5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5F8D09-E6F2-BB42-B5C2-F170D018CF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A099A2-45FA-E54D-9129-6C3339757C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F8B12D-CBF1-A74F-B5EF-6BC2D14738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8A80DC-B76D-CE44-B2BE-337FE79DCC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C6C4EE-548C-FF42-94F4-F76D5BD32C3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8A304933-64F3-BB48-88EB-CCA666B0FBB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382FCAD-4ED7-BF4A-86D1-4A256F776D8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C2E242CE-3FC6-374A-8E5A-620457D1BF9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F73909A8-1391-D646-AF32-FE55727B5AB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37251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descr="A picture containing shape&#10;&#10;Description automatically generated">
            <a:extLst>
              <a:ext uri="{FF2B5EF4-FFF2-40B4-BE49-F238E27FC236}">
                <a16:creationId xmlns:a16="http://schemas.microsoft.com/office/drawing/2014/main" id="{6DDAC5E3-C8E3-46E9-AF93-14523B6E43B9}"/>
              </a:ext>
            </a:extLst>
          </p:cNvPr>
          <p:cNvPicPr>
            <a:picLocks noChangeAspect="1"/>
          </p:cNvPicPr>
          <p:nvPr/>
        </p:nvPicPr>
        <p:blipFill>
          <a:blip r:embed="rId3"/>
          <a:stretch>
            <a:fillRect/>
          </a:stretch>
        </p:blipFill>
        <p:spPr>
          <a:xfrm>
            <a:off x="1587986" y="1494997"/>
            <a:ext cx="5880954" cy="5363003"/>
          </a:xfrm>
          <a:prstGeom prst="rect">
            <a:avLst/>
          </a:prstGeom>
        </p:spPr>
      </p:pic>
      <p:sp>
        <p:nvSpPr>
          <p:cNvPr id="6" name="Title 5">
            <a:extLst>
              <a:ext uri="{FF2B5EF4-FFF2-40B4-BE49-F238E27FC236}">
                <a16:creationId xmlns:a16="http://schemas.microsoft.com/office/drawing/2014/main" id="{152689E7-EF53-CB45-87AE-8CCB5D105720}"/>
              </a:ext>
            </a:extLst>
          </p:cNvPr>
          <p:cNvSpPr>
            <a:spLocks noGrp="1"/>
          </p:cNvSpPr>
          <p:nvPr>
            <p:ph type="title"/>
          </p:nvPr>
        </p:nvSpPr>
        <p:spPr/>
        <p:txBody>
          <a:bodyPr/>
          <a:lstStyle/>
          <a:p>
            <a:r>
              <a:rPr lang="en-US" b="0">
                <a:cs typeface="Calibri Light"/>
              </a:rPr>
              <a:t>Shifting/Operating Transmissions</a:t>
            </a:r>
            <a:endParaRPr lang="en-US"/>
          </a:p>
        </p:txBody>
      </p:sp>
      <p:sp>
        <p:nvSpPr>
          <p:cNvPr id="4" name="Slide Number Placeholder 3">
            <a:extLst>
              <a:ext uri="{FF2B5EF4-FFF2-40B4-BE49-F238E27FC236}">
                <a16:creationId xmlns:a16="http://schemas.microsoft.com/office/drawing/2014/main" id="{CDE3F446-8CFF-D448-9D71-D7D58DCCB79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103</a:t>
            </a:fld>
            <a:endParaRPr lang="en-US"/>
          </a:p>
        </p:txBody>
      </p:sp>
      <p:sp>
        <p:nvSpPr>
          <p:cNvPr id="9" name="Oval 8">
            <a:extLst>
              <a:ext uri="{FF2B5EF4-FFF2-40B4-BE49-F238E27FC236}">
                <a16:creationId xmlns:a16="http://schemas.microsoft.com/office/drawing/2014/main" id="{C226E17B-D3F2-F248-90D2-BA2DFC9C14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869AAE-8D27-E442-95A6-6F8E054B77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FBF472-300C-E14E-AC26-4F4B1E9D29B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C09FE7-6487-6741-875C-956D4E7336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E8F1F3-9E63-F047-940F-D96AA88239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B27C22-2881-EC4B-9238-E17D3394483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6EB29A-489B-284C-B61C-041B07D20B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8FEEF7-5061-2841-A269-443DA3D5A5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99651F-C4FC-5F41-8976-4F5DFEE06D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D89FF3-7A27-4A46-83B2-84FF81A949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F43397-3DC3-3740-9340-7335833D29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CFC356C-DB78-584D-B36B-D177195B92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F8F1414B-436A-FE44-ADF7-D3BA9E49EF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BEF7DF8-C92D-BF4C-A081-C6EC094E9EA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802DE530-0E0E-FF43-8FFA-02DCECA8E9E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63F213E6-A0CC-584C-A378-84249608FE3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50280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890964"/>
            <a:ext cx="6858000" cy="1729693"/>
          </a:xfrm>
        </p:spPr>
        <p:txBody>
          <a:bodyPr/>
          <a:lstStyle/>
          <a:p>
            <a:r>
              <a:rPr lang="en-US" b="0">
                <a:ea typeface="+mj-lt"/>
                <a:cs typeface="+mj-lt"/>
              </a:rPr>
              <a:t>Unit 1.6 Backing and Docking</a:t>
            </a:r>
            <a:br>
              <a:rPr lang="en-US" b="0">
                <a:ea typeface="+mj-lt"/>
                <a:cs typeface="+mj-lt"/>
              </a:rPr>
            </a:br>
            <a:endParaRPr lang="en-US" sz="1500" b="0">
              <a:cs typeface="Calibri Light"/>
            </a:endParaRPr>
          </a:p>
        </p:txBody>
      </p:sp>
      <p:sp>
        <p:nvSpPr>
          <p:cNvPr id="7" name="Oval 6">
            <a:extLst>
              <a:ext uri="{FF2B5EF4-FFF2-40B4-BE49-F238E27FC236}">
                <a16:creationId xmlns:a16="http://schemas.microsoft.com/office/drawing/2014/main" id="{F227C575-995B-304A-92A4-9C3E35A540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623345-7939-0449-B81B-6D04A82BF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BE2D1D-AA14-D84D-817F-F55D90628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4C705D-1917-2244-866C-5E493A4EE2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3A63B-7254-3B4E-B112-40DB70BF83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6BAD2E-E004-5849-BA6F-DB59F0DA39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645FAA-4F8E-1342-B9A1-E08BA39068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A91741-73F6-9845-BFAA-F481BE6606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03AA21-840D-3B40-A602-645DF4DD18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3954C-80BB-7D4B-9F28-2395586DF0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10240F-A5E7-494D-91E0-C16FBBAE2B4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E21EAD-A970-EA45-9233-276300127A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6F89928-505D-7C48-8EAF-12629EEDC6B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0B42FAC-2260-F047-A6DE-2B361AF529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TextBox 19">
            <a:extLst>
              <a:ext uri="{FF2B5EF4-FFF2-40B4-BE49-F238E27FC236}">
                <a16:creationId xmlns:a16="http://schemas.microsoft.com/office/drawing/2014/main" id="{F749CD09-44B1-F245-BB56-5528CFF9FED9}"/>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A1.1.6, BA1.1.6, and B1.1.6.</a:t>
            </a:r>
          </a:p>
        </p:txBody>
      </p:sp>
    </p:spTree>
    <p:extLst>
      <p:ext uri="{BB962C8B-B14F-4D97-AF65-F5344CB8AC3E}">
        <p14:creationId xmlns:p14="http://schemas.microsoft.com/office/powerpoint/2010/main" val="3944510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E731-2D53-49D9-B3DC-5C59E6491A08}"/>
              </a:ext>
            </a:extLst>
          </p:cNvPr>
          <p:cNvSpPr>
            <a:spLocks noGrp="1"/>
          </p:cNvSpPr>
          <p:nvPr>
            <p:ph type="title"/>
          </p:nvPr>
        </p:nvSpPr>
        <p:spPr/>
        <p:txBody>
          <a:bodyPr/>
          <a:lstStyle/>
          <a:p>
            <a:r>
              <a:rPr lang="en-US" b="0">
                <a:cs typeface="Calibri Light"/>
              </a:rPr>
              <a:t>Parking Lots</a:t>
            </a:r>
            <a:endParaRPr lang="en-US" b="0"/>
          </a:p>
        </p:txBody>
      </p:sp>
      <p:sp>
        <p:nvSpPr>
          <p:cNvPr id="3" name="Subtitle 2">
            <a:extLst>
              <a:ext uri="{FF2B5EF4-FFF2-40B4-BE49-F238E27FC236}">
                <a16:creationId xmlns:a16="http://schemas.microsoft.com/office/drawing/2014/main" id="{9FD65F94-5690-419D-A107-6B5779DCD4B8}"/>
              </a:ext>
            </a:extLst>
          </p:cNvPr>
          <p:cNvSpPr>
            <a:spLocks noGrp="1"/>
          </p:cNvSpPr>
          <p:nvPr>
            <p:ph idx="1"/>
          </p:nvPr>
        </p:nvSpPr>
        <p:spPr/>
        <p:txBody>
          <a:bodyPr/>
          <a:lstStyle/>
          <a:p>
            <a:r>
              <a:rPr lang="en-US" sz="2400">
                <a:cs typeface="Calibri"/>
              </a:rPr>
              <a:t>Use extra caution in parking lots. </a:t>
            </a:r>
          </a:p>
          <a:p>
            <a:pPr lvl="1"/>
            <a:r>
              <a:rPr lang="en-US" sz="2400">
                <a:cs typeface="Calibri"/>
              </a:rPr>
              <a:t> Often, other drivers disregard the common rules of the road when in parking lots.  </a:t>
            </a:r>
          </a:p>
          <a:p>
            <a:pPr lvl="1"/>
            <a:r>
              <a:rPr lang="en-US" sz="2400">
                <a:cs typeface="Calibri"/>
              </a:rPr>
              <a:t>Proceed slowly, scan around your vehicle, and be ready to sound horn.</a:t>
            </a:r>
          </a:p>
          <a:p>
            <a:pPr marL="342900" lvl="1" indent="0">
              <a:buNone/>
            </a:pPr>
            <a:endParaRPr lang="en-US" sz="2400">
              <a:cs typeface="Calibri"/>
            </a:endParaRPr>
          </a:p>
          <a:p>
            <a:r>
              <a:rPr lang="en-US" sz="2400">
                <a:cs typeface="Calibri"/>
              </a:rPr>
              <a:t>When parking, leave yourself an out.</a:t>
            </a:r>
          </a:p>
        </p:txBody>
      </p:sp>
      <p:sp>
        <p:nvSpPr>
          <p:cNvPr id="4" name="Slide Number Placeholder 3">
            <a:extLst>
              <a:ext uri="{FF2B5EF4-FFF2-40B4-BE49-F238E27FC236}">
                <a16:creationId xmlns:a16="http://schemas.microsoft.com/office/drawing/2014/main" id="{F2A78A00-38D7-D742-9DD2-7611CF383D7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105</a:t>
            </a:fld>
            <a:endParaRPr lang="en-US"/>
          </a:p>
        </p:txBody>
      </p:sp>
      <p:sp>
        <p:nvSpPr>
          <p:cNvPr id="8" name="Oval 7">
            <a:extLst>
              <a:ext uri="{FF2B5EF4-FFF2-40B4-BE49-F238E27FC236}">
                <a16:creationId xmlns:a16="http://schemas.microsoft.com/office/drawing/2014/main" id="{DA2BBBFF-7BF9-2643-9A93-78F844CF32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7555FF-2196-254B-950E-563F34B6E5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80301F-DBD3-6F46-88EB-6084B6BA7B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3A355-E9AF-B742-9EBD-6E45517AC3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978ECD-8A12-314B-8959-639D35845E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72B136-A756-FA46-8B3D-E040282E83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C5855A-2BB4-5B42-A074-6992AEBD95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4B8E37-7157-4F47-8BAA-B58A067D83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17C325-B1E2-ED49-839F-244363E1943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FDC60E-DE4B-FC4F-9E44-E51EA79BC8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11E23F-6DDB-7C41-B30E-5DED9346F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4BB4D732-FB55-B84E-B1C5-BAECAD3925F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892F301-4572-EC48-8897-8EC8882FA24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6FE42A5-CC77-E247-8C79-DF0760DECC1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63778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p:txBody>
          <a:bodyPr/>
          <a:lstStyle/>
          <a:p>
            <a:r>
              <a:rPr lang="en-US" b="0">
                <a:cs typeface="Calibri Light"/>
              </a:rPr>
              <a:t>Docking</a:t>
            </a:r>
            <a:endParaRPr lang="en-US" b="0"/>
          </a:p>
        </p:txBody>
      </p:sp>
      <p:sp>
        <p:nvSpPr>
          <p:cNvPr id="3" name="Subtitle 2">
            <a:extLst>
              <a:ext uri="{FF2B5EF4-FFF2-40B4-BE49-F238E27FC236}">
                <a16:creationId xmlns:a16="http://schemas.microsoft.com/office/drawing/2014/main" id="{8A554E6C-572D-4F31-9EDB-7CDF25158A78}"/>
              </a:ext>
            </a:extLst>
          </p:cNvPr>
          <p:cNvSpPr>
            <a:spLocks noGrp="1"/>
          </p:cNvSpPr>
          <p:nvPr>
            <p:ph idx="1"/>
          </p:nvPr>
        </p:nvSpPr>
        <p:spPr/>
        <p:txBody>
          <a:bodyPr/>
          <a:lstStyle/>
          <a:p>
            <a:pPr marL="0" indent="0">
              <a:buNone/>
            </a:pPr>
            <a:r>
              <a:rPr lang="en-US" sz="3200" b="1">
                <a:ea typeface="+mn-lt"/>
                <a:cs typeface="+mn-lt"/>
              </a:rPr>
              <a:t>G.O.A.L. </a:t>
            </a:r>
            <a:r>
              <a:rPr lang="en-US" sz="3200">
                <a:ea typeface="+mn-lt"/>
                <a:cs typeface="+mn-lt"/>
              </a:rPr>
              <a:t>= </a:t>
            </a:r>
            <a:r>
              <a:rPr lang="en-US" sz="3200" b="1">
                <a:ea typeface="+mn-lt"/>
                <a:cs typeface="+mn-lt"/>
              </a:rPr>
              <a:t>G</a:t>
            </a:r>
            <a:r>
              <a:rPr lang="en-US" sz="3200">
                <a:ea typeface="+mn-lt"/>
                <a:cs typeface="+mn-lt"/>
              </a:rPr>
              <a:t>et </a:t>
            </a:r>
            <a:r>
              <a:rPr lang="en-US" sz="3200" b="1">
                <a:ea typeface="+mn-lt"/>
                <a:cs typeface="+mn-lt"/>
              </a:rPr>
              <a:t>O</a:t>
            </a:r>
            <a:r>
              <a:rPr lang="en-US" sz="3200">
                <a:ea typeface="+mn-lt"/>
                <a:cs typeface="+mn-lt"/>
              </a:rPr>
              <a:t>ut </a:t>
            </a:r>
            <a:r>
              <a:rPr lang="en-US" sz="3200" b="1">
                <a:ea typeface="+mn-lt"/>
                <a:cs typeface="+mn-lt"/>
              </a:rPr>
              <a:t>A</a:t>
            </a:r>
            <a:r>
              <a:rPr lang="en-US" sz="3200">
                <a:ea typeface="+mn-lt"/>
                <a:cs typeface="+mn-lt"/>
              </a:rPr>
              <a:t>nd </a:t>
            </a:r>
            <a:r>
              <a:rPr lang="en-US" sz="3200" b="1">
                <a:ea typeface="+mn-lt"/>
                <a:cs typeface="+mn-lt"/>
              </a:rPr>
              <a:t>L</a:t>
            </a:r>
            <a:r>
              <a:rPr lang="en-US" sz="3200">
                <a:ea typeface="+mn-lt"/>
                <a:cs typeface="+mn-lt"/>
              </a:rPr>
              <a:t>ook</a:t>
            </a:r>
          </a:p>
          <a:p>
            <a:pPr marL="0" indent="0">
              <a:buNone/>
            </a:pPr>
            <a:endParaRPr lang="en-US" sz="3200">
              <a:ea typeface="+mn-lt"/>
              <a:cs typeface="+mn-lt"/>
            </a:endParaRPr>
          </a:p>
          <a:p>
            <a:r>
              <a:rPr lang="en-US" sz="2400">
                <a:ea typeface="+mn-lt"/>
                <a:cs typeface="+mn-lt"/>
              </a:rPr>
              <a:t>Always have a good look at the docking area and the surrounding area before setting up to commence backing up. </a:t>
            </a:r>
          </a:p>
          <a:p>
            <a:r>
              <a:rPr lang="en-US" sz="2400">
                <a:ea typeface="+mn-lt"/>
                <a:cs typeface="+mn-lt"/>
              </a:rPr>
              <a:t>Look for obstacles, especially things that are below the site line. These things will most likely not be visible in the mirrors, once the driver starts to back up.</a:t>
            </a:r>
            <a:endParaRPr lang="en-US" sz="2400"/>
          </a:p>
        </p:txBody>
      </p:sp>
      <p:sp>
        <p:nvSpPr>
          <p:cNvPr id="4" name="Slide Number Placeholder 3">
            <a:extLst>
              <a:ext uri="{FF2B5EF4-FFF2-40B4-BE49-F238E27FC236}">
                <a16:creationId xmlns:a16="http://schemas.microsoft.com/office/drawing/2014/main" id="{236A862A-56EE-BD4E-B47D-2C14746F03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106</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FE6BA1-CB73-B345-A01A-8082FE0A65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C7D5A9-ADF3-AB44-8A33-559C3A02C8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4F8A46-2A19-0A45-90F0-113A7C54E6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B435EA-158C-DF4F-A573-908730C813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34BAC9-C65C-5042-95BC-561D0C3806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1495F-2DC0-9445-8AAA-64440E79C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097E9E-0182-7546-B4C9-0828098625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71743C-DF90-5743-96E0-E82F43FA43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B92F16-EA47-2542-B84F-E28568988D2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AD8ACD1-3B52-2C4D-8E87-C7C49D5BD57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56C3229-32DF-6340-94D8-7C837488CB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7BB7507-9737-0047-8E5E-DEC090B9581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56511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p:txBody>
          <a:bodyPr/>
          <a:lstStyle/>
          <a:p>
            <a:r>
              <a:rPr lang="en-US" b="0">
                <a:cs typeface="Calibri Light"/>
              </a:rPr>
              <a:t>Docking</a:t>
            </a:r>
            <a:r>
              <a:rPr lang="en-US">
                <a:cs typeface="Calibri Light"/>
              </a:rPr>
              <a:t> — Alley Docking</a:t>
            </a:r>
            <a:endParaRPr lang="en-US" b="0"/>
          </a:p>
        </p:txBody>
      </p:sp>
      <p:pic>
        <p:nvPicPr>
          <p:cNvPr id="5" name="Online Media 4" descr="Alley Docking - Sims University">
            <a:hlinkClick r:id="" action="ppaction://media"/>
            <a:extLst>
              <a:ext uri="{FF2B5EF4-FFF2-40B4-BE49-F238E27FC236}">
                <a16:creationId xmlns:a16="http://schemas.microsoft.com/office/drawing/2014/main" id="{4D545594-7C95-4C4A-B062-9886DD0BC57C}"/>
              </a:ext>
            </a:extLst>
          </p:cNvPr>
          <p:cNvPicPr>
            <a:picLocks noGrp="1" noRot="1" noChangeAspect="1"/>
          </p:cNvPicPr>
          <p:nvPr>
            <p:ph idx="1"/>
            <a:videoFile r:link="rId1"/>
          </p:nvPr>
        </p:nvPicPr>
        <p:blipFill>
          <a:blip r:embed="rId3"/>
          <a:stretch>
            <a:fillRect/>
          </a:stretch>
        </p:blipFill>
        <p:spPr>
          <a:xfrm>
            <a:off x="2286942" y="2597706"/>
            <a:ext cx="4570115" cy="2582115"/>
          </a:xfrm>
          <a:prstGeom prst="rect">
            <a:avLst/>
          </a:prstGeom>
        </p:spPr>
      </p:pic>
      <p:sp>
        <p:nvSpPr>
          <p:cNvPr id="3" name="Slide Number Placeholder 2">
            <a:extLst>
              <a:ext uri="{FF2B5EF4-FFF2-40B4-BE49-F238E27FC236}">
                <a16:creationId xmlns:a16="http://schemas.microsoft.com/office/drawing/2014/main" id="{F42FF20A-92EB-2B4B-B2E9-6D42359FA6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107</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163310-591B-FD4B-9DE9-DEB21ECE2E6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751285-A6D0-184A-A32F-D746E3DF5A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039125-4C89-064F-8B3F-AB2284D532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04D4B12-5C0A-E943-8EFE-6A4F77CD705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52E83F-596F-3E49-8976-B415F289F5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509626-AEE1-B54F-B9A8-499B6DAB0A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18B4D9-7D45-9143-9F06-84ED8800CD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04B508-91DB-3641-A8D1-867A3E76AA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1137331-BADC-2045-8A38-FCA4D822565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6D7A115-CFCE-4749-A000-8FEFB1A5A5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20FE14F-880D-FC42-8199-A9A27C3049E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E4FDAA-3702-8847-938E-A8430C8E68F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75FBFE69-59D6-4535-A6C7-D9CC5609DFEE}"/>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cs typeface="Calibri"/>
              </a:rPr>
              <a:t>Video: </a:t>
            </a:r>
            <a:r>
              <a:rPr lang="en-US" b="0" i="0">
                <a:effectLst/>
                <a:hlinkClick r:id="rId4"/>
              </a:rPr>
              <a:t>Alley Docking. </a:t>
            </a:r>
            <a:r>
              <a:rPr lang="en-US" b="0" i="0">
                <a:effectLst/>
              </a:rPr>
              <a:t>Sims University</a:t>
            </a:r>
            <a:r>
              <a:rPr lang="en-US">
                <a:cs typeface="Calibri"/>
              </a:rPr>
              <a:t>—2:19 minutes</a:t>
            </a:r>
          </a:p>
        </p:txBody>
      </p:sp>
    </p:spTree>
    <p:extLst>
      <p:ext uri="{BB962C8B-B14F-4D97-AF65-F5344CB8AC3E}">
        <p14:creationId xmlns:p14="http://schemas.microsoft.com/office/powerpoint/2010/main" val="410937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8A17-3732-BC48-8717-9998372A976F}"/>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7916FBA8-6C61-4440-B4E1-EA4CC0DF8BA1}"/>
              </a:ext>
            </a:extLst>
          </p:cNvPr>
          <p:cNvSpPr>
            <a:spLocks noGrp="1"/>
          </p:cNvSpPr>
          <p:nvPr>
            <p:ph idx="1"/>
          </p:nvPr>
        </p:nvSpPr>
        <p:spPr/>
        <p:txBody>
          <a:bodyPr/>
          <a:lstStyle/>
          <a:p>
            <a:r>
              <a:rPr lang="en-US">
                <a:ea typeface="+mn-lt"/>
                <a:cs typeface="+mn-lt"/>
              </a:rPr>
              <a:t>Setting up for a dock is an important skill for new drivers</a:t>
            </a:r>
          </a:p>
          <a:p>
            <a:r>
              <a:rPr lang="en-US">
                <a:ea typeface="+mn-lt"/>
                <a:cs typeface="+mn-lt"/>
              </a:rPr>
              <a:t>Positioning the truck correctly is essential to successful alley docking.</a:t>
            </a:r>
            <a:endParaRPr lang="en-US">
              <a:cs typeface="Calibri"/>
            </a:endParaRPr>
          </a:p>
          <a:p>
            <a:r>
              <a:rPr lang="en-US">
                <a:ea typeface="+mn-lt"/>
                <a:cs typeface="+mn-lt"/>
              </a:rPr>
              <a:t>If the truck isn’t positioned correctly, it can be nearly impossible to do a 45 degree back up maneuver, and the risk of incurring damage to equipment or property escalates!</a:t>
            </a:r>
            <a:endParaRPr lang="en-US">
              <a:cs typeface="Calibri"/>
            </a:endParaRPr>
          </a:p>
          <a:p>
            <a:r>
              <a:rPr lang="en-US" b="1"/>
              <a:t>THE MOST DIFFICULT PROFESSIONAL DRIVER SKILL – BACKING UP THE TRUCK</a:t>
            </a:r>
            <a:endParaRPr lang="en-US" b="1">
              <a:cs typeface="Calibri"/>
            </a:endParaRPr>
          </a:p>
          <a:p>
            <a:endParaRPr lang="en-US" cap="all">
              <a:cs typeface="Calibri"/>
            </a:endParaRPr>
          </a:p>
        </p:txBody>
      </p:sp>
      <p:sp>
        <p:nvSpPr>
          <p:cNvPr id="4" name="Slide Number Placeholder 3">
            <a:extLst>
              <a:ext uri="{FF2B5EF4-FFF2-40B4-BE49-F238E27FC236}">
                <a16:creationId xmlns:a16="http://schemas.microsoft.com/office/drawing/2014/main" id="{E161382E-EE1C-6B46-8A75-DA17C312D47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108</a:t>
            </a:fld>
            <a:endParaRPr lang="en-US"/>
          </a:p>
        </p:txBody>
      </p:sp>
      <p:sp>
        <p:nvSpPr>
          <p:cNvPr id="8" name="Oval 7">
            <a:extLst>
              <a:ext uri="{FF2B5EF4-FFF2-40B4-BE49-F238E27FC236}">
                <a16:creationId xmlns:a16="http://schemas.microsoft.com/office/drawing/2014/main" id="{009EB381-E991-3B47-A733-EE7A0774A8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4D7A95-88A9-B447-BE32-3FDBB4E3E5C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C7EC00-1F25-9849-B548-2DE2B3C12C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4E9A37-942D-674C-AA0A-7F3F0DFADC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DBBC376-BEE7-0D4F-87B5-840F38F989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700EB3-6F63-414D-8EB7-5D0DDC11E5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994F13-DA92-FA46-AE56-A7F8830E3A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2DDE15-24BE-6A4C-8FFA-2080E685B0E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F0A68C-A1D0-504C-B507-D43F18380EF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8CC76E-24E1-F24C-9E0A-AD01D39130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B15E7D-3F2C-7C4B-807F-8DF6A68AE5F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B7D4C6C-DB1A-AA43-9BF6-716B0F575B5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63BB39A-CC5B-BA4E-90FB-E5416A197A1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268597-38CE-C64C-9DA2-7191679596B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859433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E8820070-1FA9-48FB-AF9D-B74D2DC6250B}"/>
              </a:ext>
            </a:extLst>
          </p:cNvPr>
          <p:cNvSpPr>
            <a:spLocks noGrp="1"/>
          </p:cNvSpPr>
          <p:nvPr>
            <p:ph idx="1"/>
          </p:nvPr>
        </p:nvSpPr>
        <p:spPr/>
        <p:txBody>
          <a:bodyPr/>
          <a:lstStyle/>
          <a:p>
            <a:pPr marL="0" indent="0">
              <a:buNone/>
            </a:pPr>
            <a:r>
              <a:rPr lang="en-US" b="1">
                <a:cs typeface="Calibri"/>
              </a:rPr>
              <a:t>Three rules to consider when preparing to alley dock </a:t>
            </a:r>
            <a:endParaRPr lang="en-US" b="1">
              <a:ea typeface="+mn-lt"/>
              <a:cs typeface="+mn-lt"/>
            </a:endParaRPr>
          </a:p>
          <a:p>
            <a:pPr marL="685800" lvl="1" indent="-342900">
              <a:buFont typeface="+mj-lt"/>
              <a:buAutoNum type="arabicPeriod"/>
            </a:pPr>
            <a:r>
              <a:rPr lang="en-US" sz="2100">
                <a:cs typeface="Calibri"/>
              </a:rPr>
              <a:t>Exit the truck to look multiple times</a:t>
            </a:r>
            <a:endParaRPr lang="en-US" sz="2100">
              <a:ea typeface="+mn-lt"/>
              <a:cs typeface="+mn-lt"/>
            </a:endParaRPr>
          </a:p>
          <a:p>
            <a:pPr marL="685800" lvl="1" indent="-342900">
              <a:buFont typeface="+mj-lt"/>
              <a:buAutoNum type="arabicPeriod"/>
            </a:pPr>
            <a:r>
              <a:rPr lang="en-US" sz="2100">
                <a:cs typeface="Calibri"/>
              </a:rPr>
              <a:t>Ask for parked cars or obstacles to be moved.</a:t>
            </a:r>
            <a:endParaRPr lang="en-US" sz="2100">
              <a:ea typeface="+mn-lt"/>
              <a:cs typeface="+mn-lt"/>
            </a:endParaRPr>
          </a:p>
          <a:p>
            <a:pPr marL="685800" lvl="1" indent="-342900">
              <a:buFont typeface="+mj-lt"/>
              <a:buAutoNum type="arabicPeriod"/>
            </a:pPr>
            <a:r>
              <a:rPr lang="en-US" sz="2100">
                <a:cs typeface="Calibri"/>
              </a:rPr>
              <a:t>Refuse to back into an impossible setting.</a:t>
            </a:r>
          </a:p>
          <a:p>
            <a:pPr marL="685800" lvl="1" indent="-342900">
              <a:buFont typeface="+mj-lt"/>
              <a:buAutoNum type="arabicPeriod"/>
            </a:pPr>
            <a:endParaRPr lang="en-US" sz="2100">
              <a:ea typeface="+mn-lt"/>
              <a:cs typeface="+mn-lt"/>
            </a:endParaRPr>
          </a:p>
          <a:p>
            <a:pPr marL="0" indent="0">
              <a:buNone/>
            </a:pPr>
            <a:r>
              <a:rPr lang="en-US" b="1">
                <a:cs typeface="Calibri"/>
              </a:rPr>
              <a:t>Don’t let pride and embarrassment get in the way. </a:t>
            </a:r>
          </a:p>
          <a:p>
            <a:pPr lvl="1"/>
            <a:r>
              <a:rPr lang="en-US" sz="2100">
                <a:cs typeface="Calibri"/>
              </a:rPr>
              <a:t>It’s not easier to try it without following the rules.</a:t>
            </a:r>
          </a:p>
          <a:p>
            <a:pPr lvl="1"/>
            <a:r>
              <a:rPr lang="en-US" sz="2100">
                <a:cs typeface="Calibri"/>
              </a:rPr>
              <a:t>If you mess up and hit something, the scars on your driving record which is bad news.</a:t>
            </a:r>
            <a:endParaRPr lang="en-US" sz="2100">
              <a:ea typeface="+mn-lt"/>
              <a:cs typeface="+mn-lt"/>
            </a:endParaRPr>
          </a:p>
          <a:p>
            <a:pPr lvl="1"/>
            <a:r>
              <a:rPr lang="en-US" sz="2100">
                <a:cs typeface="Calibri"/>
              </a:rPr>
              <a:t>They could save you from worse embarrassment if you rip the bumper off a car or tear the front end off an expensive rig!</a:t>
            </a:r>
            <a:endParaRPr lang="en-US" sz="2100">
              <a:ea typeface="+mn-lt"/>
              <a:cs typeface="+mn-lt"/>
            </a:endParaRPr>
          </a:p>
          <a:p>
            <a:endParaRPr lang="en-US">
              <a:cs typeface="Calibri"/>
            </a:endParaRPr>
          </a:p>
        </p:txBody>
      </p:sp>
      <p:sp>
        <p:nvSpPr>
          <p:cNvPr id="2" name="Slide Number Placeholder 1">
            <a:extLst>
              <a:ext uri="{FF2B5EF4-FFF2-40B4-BE49-F238E27FC236}">
                <a16:creationId xmlns:a16="http://schemas.microsoft.com/office/drawing/2014/main" id="{B667956E-AA8A-0745-BC31-FD1B3C6C43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109</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946352-5BFE-B241-9F44-64EF4F64DF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ED1616A-BDCD-1D4E-B52C-EE82E92AA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F07AD7-AED8-FB4B-819E-DCA9379E24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C5FC15-2D8B-EB49-AF0E-083F12522C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97B98-9111-364D-B21B-28E80F3D07E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C6875FA-55D2-9146-88FE-CBAB6EB699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52ED51-3F12-B148-8E55-2FCAED75E7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4215F2-7F2E-4F47-9E0F-EFCECA7D99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312D8D-72B0-554D-AA5E-C585ADB5E5E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40F4F3D-4129-DF46-A362-4B4791CAD5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B3D4A4FC-B9FB-6E4C-A19E-45BB81B5190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7409128-7874-4C4B-A5E4-55F82198EBA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780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Wheels, rims and tires </a:t>
            </a:r>
          </a:p>
          <a:p>
            <a:r>
              <a:rPr lang="en-US" sz="1800">
                <a:cs typeface="Calibri"/>
              </a:rPr>
              <a:t>The wheel is the metal part the tire is fit into. The rim is the other edge of the wheel. Tires are the rubber portion of the wheel that grips the road.</a:t>
            </a:r>
          </a:p>
          <a:p>
            <a:r>
              <a:rPr lang="en-US" sz="1800">
                <a:cs typeface="Calibri"/>
              </a:rPr>
              <a:t>Tire rating: Tires are rated on treadwear, traction performance, temperature resistance and tire load. These ratings are marked on the sidewall of the tire.  </a:t>
            </a:r>
          </a:p>
          <a:p>
            <a:r>
              <a:rPr lang="en-US" sz="1800">
                <a:cs typeface="Calibri"/>
              </a:rPr>
              <a:t>Tire Load is the maximum safe weight a tire can carry at a specified pressure. This rating is stated on the side of each tire.</a:t>
            </a:r>
          </a:p>
          <a:p>
            <a:r>
              <a:rPr lang="en-US" sz="1800">
                <a:cs typeface="Calibri"/>
              </a:rPr>
              <a:t>The steering wheels (the wheels that determine the direction your vehicle moves) are the front axle tires and wheels.  </a:t>
            </a:r>
          </a:p>
          <a:p>
            <a:endParaRPr lang="en-US" sz="1800" i="1">
              <a:cs typeface="Calibri"/>
            </a:endParaRPr>
          </a:p>
          <a:p>
            <a:endParaRPr lang="en-US" sz="1800" i="1">
              <a:cs typeface="Calibri"/>
            </a:endParaRPr>
          </a:p>
          <a:p>
            <a:endParaRPr lang="en-US" sz="1800" i="1">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www.nhtsa.gov/equipment/tires</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2069230-5CC3-6242-9D35-FDF530C4D7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8A076D-8A81-DB4B-84C6-C9516DB042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85D4B3-8BBB-3740-8E94-C251E940BD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1C880DBF-EA9D-2049-9BD3-FCE08738ED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39C958-5A92-A445-AE50-BEBC461CBF8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316FD72-049C-FE42-A844-BE5E6EC37E7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C7E6B41-F198-124B-AE69-F106A4C2F69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1700DCE-F8DE-AA47-BDDF-2234CED78F5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962E03A8-5488-324E-B739-DF03C81C820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05116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Types of Backing Set-ups</a:t>
            </a:r>
            <a:endParaRPr lang="en-US" b="0"/>
          </a:p>
        </p:txBody>
      </p:sp>
      <p:pic>
        <p:nvPicPr>
          <p:cNvPr id="6" name="Online Media 5" title="Driver Training Series: Backing Techniques">
            <a:hlinkClick r:id="" action="ppaction://media"/>
            <a:extLst>
              <a:ext uri="{FF2B5EF4-FFF2-40B4-BE49-F238E27FC236}">
                <a16:creationId xmlns:a16="http://schemas.microsoft.com/office/drawing/2014/main" id="{0ED39542-8B8F-43FD-AC5E-03356E5307BD}"/>
              </a:ext>
            </a:extLst>
          </p:cNvPr>
          <p:cNvPicPr>
            <a:picLocks noGrp="1" noRot="1" noChangeAspect="1"/>
          </p:cNvPicPr>
          <p:nvPr>
            <p:ph idx="1"/>
            <a:videoFile r:link="rId1"/>
          </p:nvPr>
        </p:nvPicPr>
        <p:blipFill>
          <a:blip r:embed="rId3"/>
          <a:stretch>
            <a:fillRect/>
          </a:stretch>
        </p:blipFill>
        <p:spPr>
          <a:xfrm>
            <a:off x="2286000" y="2629647"/>
            <a:ext cx="4572000" cy="2582863"/>
          </a:xfrm>
        </p:spPr>
      </p:pic>
      <p:sp>
        <p:nvSpPr>
          <p:cNvPr id="2" name="Slide Number Placeholder 1">
            <a:extLst>
              <a:ext uri="{FF2B5EF4-FFF2-40B4-BE49-F238E27FC236}">
                <a16:creationId xmlns:a16="http://schemas.microsoft.com/office/drawing/2014/main" id="{E21FE477-526D-1446-BCDD-D46CF38225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110</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1F7693-0070-2141-916D-846B34A1E5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9B976B-7E61-5644-8E99-24EB21EED9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15C0B0-43BE-B940-AA46-262F67CF62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169D38-6AE9-B348-80DA-2F9DF4800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613AA90-B6C3-7143-862B-63208EE11F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592130-612F-BC4A-930F-B109ED2B5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56638C-21D4-2441-A71E-21E3A3733E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D0A955-7EE4-2C4D-802B-AF62F5ADA3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1B91045-F8EC-CD46-8CE3-0856220E84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03A9DAD9-D07A-AC44-A020-6D817AFB3F4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589BA4EA-07EC-054D-877F-71144706846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537A5E3-224A-2544-8C17-AD67024862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C6C82631-0E8C-433B-B68D-E4AD6DBBD209}"/>
              </a:ext>
            </a:extLst>
          </p:cNvPr>
          <p:cNvSpPr txBox="1">
            <a:spLocks/>
          </p:cNvSpPr>
          <p:nvPr/>
        </p:nvSpPr>
        <p:spPr bwMode="auto">
          <a:xfrm>
            <a:off x="628649" y="1825625"/>
            <a:ext cx="8380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Driver Training Series: Backing Techniques. </a:t>
            </a:r>
            <a:r>
              <a:rPr lang="fr-FR" sz="1600" b="0" i="0">
                <a:effectLst/>
              </a:rPr>
              <a:t>J. J. Keller &amp; Associates, Inc.</a:t>
            </a:r>
            <a:r>
              <a:rPr lang="en-US" sz="1600">
                <a:cs typeface="Calibri"/>
              </a:rPr>
              <a:t>—8:47 minutes</a:t>
            </a:r>
          </a:p>
        </p:txBody>
      </p:sp>
    </p:spTree>
    <p:extLst>
      <p:ext uri="{BB962C8B-B14F-4D97-AF65-F5344CB8AC3E}">
        <p14:creationId xmlns:p14="http://schemas.microsoft.com/office/powerpoint/2010/main" val="3312449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72B88-3FDB-1B44-8AA6-440237E75C8D}"/>
              </a:ext>
            </a:extLst>
          </p:cNvPr>
          <p:cNvSpPr>
            <a:spLocks noGrp="1"/>
          </p:cNvSpPr>
          <p:nvPr>
            <p:ph type="title"/>
          </p:nvPr>
        </p:nvSpPr>
        <p:spPr/>
        <p:txBody>
          <a:bodyPr/>
          <a:lstStyle/>
          <a:p>
            <a:r>
              <a:rPr lang="en-US"/>
              <a:t>Backing &amp; Docking</a:t>
            </a:r>
          </a:p>
        </p:txBody>
      </p:sp>
      <p:sp>
        <p:nvSpPr>
          <p:cNvPr id="4" name="Content Placeholder 3">
            <a:extLst>
              <a:ext uri="{FF2B5EF4-FFF2-40B4-BE49-F238E27FC236}">
                <a16:creationId xmlns:a16="http://schemas.microsoft.com/office/drawing/2014/main" id="{0DF4B445-3C62-D740-99CF-45A0940B4D98}"/>
              </a:ext>
            </a:extLst>
          </p:cNvPr>
          <p:cNvSpPr>
            <a:spLocks noGrp="1"/>
          </p:cNvSpPr>
          <p:nvPr>
            <p:ph idx="1"/>
          </p:nvPr>
        </p:nvSpPr>
        <p:spPr/>
        <p:txBody>
          <a:bodyPr/>
          <a:lstStyle/>
          <a:p>
            <a:pPr marL="0" indent="0">
              <a:buNone/>
            </a:pPr>
            <a:r>
              <a:rPr lang="en-US" b="1"/>
              <a:t>Backing the vehicle can be very dangerous and should only done when absolutely necessary</a:t>
            </a:r>
            <a:r>
              <a:rPr lang="en-US"/>
              <a:t>. </a:t>
            </a:r>
          </a:p>
          <a:p>
            <a:r>
              <a:rPr lang="en-US" sz="1800"/>
              <a:t>If you must back: </a:t>
            </a:r>
          </a:p>
          <a:p>
            <a:pPr marL="685800" lvl="1" indent="-342900">
              <a:buFont typeface="+mj-lt"/>
              <a:buAutoNum type="arabicPeriod"/>
            </a:pPr>
            <a:r>
              <a:rPr lang="en-US"/>
              <a:t>If possible, get out of the vehicle to assess any hazards/obstacles. G.O.A.L. = Get Out And Look!</a:t>
            </a:r>
          </a:p>
          <a:p>
            <a:pPr marL="685800" lvl="1" indent="-342900">
              <a:buFont typeface="+mj-lt"/>
              <a:buAutoNum type="arabicPeriod"/>
            </a:pPr>
            <a:r>
              <a:rPr lang="en-US"/>
              <a:t>Use an adult spotter to alert you to possible hazards</a:t>
            </a:r>
          </a:p>
          <a:p>
            <a:pPr marL="685800" lvl="1" indent="-342900">
              <a:buFont typeface="+mj-lt"/>
              <a:buAutoNum type="arabicPeriod"/>
            </a:pPr>
            <a:r>
              <a:rPr lang="en-US"/>
              <a:t>Check carefully in all directions, including the rear</a:t>
            </a:r>
          </a:p>
          <a:p>
            <a:pPr marL="685800" lvl="1" indent="-342900">
              <a:buFont typeface="+mj-lt"/>
              <a:buAutoNum type="arabicPeriod"/>
            </a:pPr>
            <a:r>
              <a:rPr lang="en-US"/>
              <a:t>Turn on four-way flashers </a:t>
            </a:r>
          </a:p>
          <a:p>
            <a:pPr marL="685800" lvl="1" indent="-342900">
              <a:buFont typeface="+mj-lt"/>
              <a:buAutoNum type="arabicPeriod"/>
            </a:pPr>
            <a:r>
              <a:rPr lang="en-US"/>
              <a:t>Honk the horn in short continuous beeps while in motion</a:t>
            </a:r>
          </a:p>
          <a:p>
            <a:r>
              <a:rPr lang="en-US" sz="1800"/>
              <a:t>Mirrors and a spotter do not relieve you of the responsibility to back the vehicle safely. Backing up should only be done if there is no alternative. </a:t>
            </a:r>
          </a:p>
          <a:p>
            <a:r>
              <a:rPr lang="en-US" sz="1800"/>
              <a:t>If possible, pull through and use the forward stall when parking, this will prevent you from having to back up when you leave.</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400" i="1">
                <a:hlinkClick r:id="rId3"/>
              </a:rPr>
              <a:t> </a:t>
            </a:r>
            <a:endParaRPr lang="en-US" sz="1400" i="1"/>
          </a:p>
        </p:txBody>
      </p:sp>
      <p:sp>
        <p:nvSpPr>
          <p:cNvPr id="2" name="Slide Number Placeholder 1">
            <a:extLst>
              <a:ext uri="{FF2B5EF4-FFF2-40B4-BE49-F238E27FC236}">
                <a16:creationId xmlns:a16="http://schemas.microsoft.com/office/drawing/2014/main" id="{D5596DD5-00C2-A349-8144-D844D1D562D9}"/>
              </a:ext>
            </a:extLst>
          </p:cNvPr>
          <p:cNvSpPr>
            <a:spLocks noGrp="1"/>
          </p:cNvSpPr>
          <p:nvPr>
            <p:ph type="sldNum" sz="quarter" idx="10"/>
          </p:nvPr>
        </p:nvSpPr>
        <p:spPr/>
        <p:txBody>
          <a:bodyPr/>
          <a:lstStyle/>
          <a:p>
            <a:r>
              <a:rPr lang="en-US" altLang="en-US"/>
              <a:t>/ </a:t>
            </a:r>
            <a:fld id="{C3C0AEC5-A6E4-4AB2-9AD5-E7FD2AE07E24}" type="slidenum">
              <a:rPr lang="en-US" altLang="en-US" smtClean="0"/>
              <a:pPr/>
              <a:t>111</a:t>
            </a:fld>
            <a:endParaRPr lang="en-US" altLang="en-US"/>
          </a:p>
        </p:txBody>
      </p:sp>
      <p:sp>
        <p:nvSpPr>
          <p:cNvPr id="6" name="Oval 5">
            <a:extLst>
              <a:ext uri="{FF2B5EF4-FFF2-40B4-BE49-F238E27FC236}">
                <a16:creationId xmlns:a16="http://schemas.microsoft.com/office/drawing/2014/main" id="{0304C6AC-6386-2F41-B0EA-FEB985369A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16EC7C3-8ADE-8B41-95B9-3DDCB1B996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3F9EA3-DC5C-6942-A459-066141F065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F4473C-7E85-F540-8FEC-AC8C8D8411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6239CD-EA70-E44D-81B1-214D8F0815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061E10-94A7-714A-A888-65CDBA5DEF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AF852D-7332-984C-9289-005B850735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9A6D810-6487-D84E-B270-5AC7DE9921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14152C-4D1B-544B-8D5A-317919A683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E1D276-D23D-664B-AD2A-EBFE92739B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C07D4E-0358-854F-91C9-BCC3613543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9A2E6C-17AF-8D47-B475-BDDFC4DCCDB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4C7A660-E7E7-404D-BD26-5511DC0E63D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54A7364F-55DE-C142-AB45-AFBC54172FD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797358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1800">
                <a:ea typeface="+mn-lt"/>
                <a:cs typeface="+mn-lt"/>
              </a:rPr>
              <a:t>The driver and the spotter should discuss the proposed maneuver before the driver begins and use highly visible and obvious hand signals at all times. Hand signals should be agreed upon prior to the commencement of the maneuver.</a:t>
            </a:r>
          </a:p>
          <a:p>
            <a:r>
              <a:rPr lang="en-US" sz="1800">
                <a:ea typeface="+mn-lt"/>
                <a:cs typeface="+mn-lt"/>
              </a:rPr>
              <a:t>The spotter should maintain eye contact with the driver’s eyes in the mirror even if this requires changing position frequently.</a:t>
            </a:r>
          </a:p>
          <a:p>
            <a:r>
              <a:rPr lang="en-US" sz="1800">
                <a:ea typeface="+mn-lt"/>
                <a:cs typeface="+mn-lt"/>
              </a:rPr>
              <a:t>The spotter should continue to signal even when the driver’s maneuver is unchanging or proceeding normally. Don’t signal just when something different needs to happen or when the driver needs to stop.</a:t>
            </a:r>
            <a:endParaRPr lang="en-US" sz="1800">
              <a:cs typeface="Calibri"/>
            </a:endParaRPr>
          </a:p>
          <a:p>
            <a:r>
              <a:rPr lang="en-US" sz="1800">
                <a:ea typeface="+mn-lt"/>
                <a:cs typeface="+mn-lt"/>
              </a:rPr>
              <a:t>If the spotter needs to stop spotting momentarily for any reason, make sure the driver stops the vehicle. Resume the maneuver only after spotting is resumed.</a:t>
            </a:r>
          </a:p>
          <a:p>
            <a:r>
              <a:rPr lang="en-US" sz="1800">
                <a:ea typeface="+mn-lt"/>
                <a:cs typeface="+mn-lt"/>
              </a:rPr>
              <a:t>Maintain a safe distance or position from the vehicle while spotting and make sure there aren’t any obstructions to your walking path prior to beginning the maneuver.</a:t>
            </a:r>
            <a:endParaRPr lang="en-US" sz="18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112</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513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2000">
                <a:ea typeface="+mn-lt"/>
                <a:cs typeface="+mn-lt"/>
              </a:rPr>
              <a:t>Use hand signals, not verbal signals. However, in an emergency the spotter may supplement hand signals with a verbal warning. </a:t>
            </a:r>
            <a:endParaRPr lang="en-US" sz="2000">
              <a:cs typeface="Calibri"/>
            </a:endParaRPr>
          </a:p>
          <a:p>
            <a:r>
              <a:rPr lang="en-US" sz="2000">
                <a:ea typeface="+mn-lt"/>
                <a:cs typeface="+mn-lt"/>
              </a:rPr>
              <a:t>If the driver is unclear at any point about the spotter’s signals the vehicle should be stopped immediately. Resume the maneuver when the driver and spotter have clarified the signals.</a:t>
            </a:r>
            <a:endParaRPr lang="en-US" sz="2000">
              <a:cs typeface="Calibri"/>
            </a:endParaRPr>
          </a:p>
          <a:p>
            <a:r>
              <a:rPr lang="en-US" sz="2000">
                <a:ea typeface="+mn-lt"/>
                <a:cs typeface="+mn-lt"/>
              </a:rPr>
              <a:t>The vehicle should be stopped while the driver is looking away from the spotter for any reason including checking the other mirror.</a:t>
            </a:r>
          </a:p>
          <a:p>
            <a:r>
              <a:rPr lang="en-US" sz="2000">
                <a:ea typeface="+mn-lt"/>
                <a:cs typeface="+mn-lt"/>
              </a:rPr>
              <a:t>When spotting, concentrate on spotting, not talking to someone in the vicinity. </a:t>
            </a:r>
            <a:endParaRPr lang="en-US" sz="2000">
              <a:cs typeface="Calibri"/>
            </a:endParaRPr>
          </a:p>
          <a:p>
            <a:endParaRPr lang="en-US" sz="20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113</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400570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pic>
        <p:nvPicPr>
          <p:cNvPr id="5" name="Picture 6" descr="A picture containing LEGO, toy, sky, different&#10;&#10;Description automatically generated">
            <a:extLst>
              <a:ext uri="{FF2B5EF4-FFF2-40B4-BE49-F238E27FC236}">
                <a16:creationId xmlns:a16="http://schemas.microsoft.com/office/drawing/2014/main" id="{5C1D89E0-0548-4A76-9E48-C343090FD8A9}"/>
              </a:ext>
            </a:extLst>
          </p:cNvPr>
          <p:cNvPicPr>
            <a:picLocks noGrp="1" noChangeAspect="1"/>
          </p:cNvPicPr>
          <p:nvPr>
            <p:ph idx="1"/>
          </p:nvPr>
        </p:nvPicPr>
        <p:blipFill rotWithShape="1">
          <a:blip r:embed="rId2"/>
          <a:stretch/>
        </p:blipFill>
        <p:spPr>
          <a:xfrm>
            <a:off x="1601207" y="1825625"/>
            <a:ext cx="5941586" cy="4351338"/>
          </a:xfrm>
        </p:spPr>
      </p:pic>
      <p:sp>
        <p:nvSpPr>
          <p:cNvPr id="3" name="Slide Number Placeholder 2">
            <a:extLst>
              <a:ext uri="{FF2B5EF4-FFF2-40B4-BE49-F238E27FC236}">
                <a16:creationId xmlns:a16="http://schemas.microsoft.com/office/drawing/2014/main" id="{80AEC36C-3744-0C4B-83F0-EC7F0C8AE8B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114</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9">
            <a:extLst>
              <a:ext uri="{FF2B5EF4-FFF2-40B4-BE49-F238E27FC236}">
                <a16:creationId xmlns:a16="http://schemas.microsoft.com/office/drawing/2014/main" id="{038FAC99-B70C-4142-8DC0-A53C334556C3}"/>
              </a:ext>
            </a:extLst>
          </p:cNvPr>
          <p:cNvSpPr txBox="1">
            <a:spLocks/>
          </p:cNvSpPr>
          <p:nvPr/>
        </p:nvSpPr>
        <p:spPr bwMode="auto">
          <a:xfrm>
            <a:off x="628650" y="1426040"/>
            <a:ext cx="7886700" cy="35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ea typeface="+mn-lt"/>
                <a:cs typeface="+mn-lt"/>
              </a:rPr>
              <a:t>OSHA Suggested Spotting Signals</a:t>
            </a:r>
            <a:endParaRPr lang="en-US" sz="2800" b="1"/>
          </a:p>
        </p:txBody>
      </p:sp>
      <p:sp>
        <p:nvSpPr>
          <p:cNvPr id="10" name="Oval 9">
            <a:extLst>
              <a:ext uri="{FF2B5EF4-FFF2-40B4-BE49-F238E27FC236}">
                <a16:creationId xmlns:a16="http://schemas.microsoft.com/office/drawing/2014/main" id="{C665C4C8-9CD1-274D-B2AD-47FAF7A53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BE0A-0263-494B-A097-BCBE52C565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C39D5D-8C90-4B46-96F5-5946FCE62E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884522-056C-4A4D-B2AC-FDCA8AED1C7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886496-35D8-1F46-8508-AFBD9598B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62B52E8-2036-CF47-B784-68328947760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467F3D-D532-B248-B323-B77F623DE6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A01A7F-0EBB-FF49-9D99-5615BFA80DC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87E1A8-3A50-024E-9087-5F84BEB02A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FEB1CE-1EF4-B942-85D2-AE2ED44A2C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1DE53A-ABB0-EC4E-B2E8-F0BC7E85260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BD20E7C7-32FD-3142-8FF3-399437970FE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D7782F55-587B-014B-B3F9-4E3E6F1F75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9D29DDC-1D38-8249-BCD8-E6F8B30F14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08406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How to respond to brake failure due to loss of hydraulic pressure:</a:t>
            </a:r>
          </a:p>
          <a:p>
            <a:pPr marL="0" indent="0">
              <a:buNone/>
            </a:pPr>
            <a:r>
              <a:rPr lang="en-US">
                <a:cs typeface="Calibri"/>
              </a:rPr>
              <a:t>When the system will not build up pressure, the brake pedal will feel spongy or go to the floor. Actions you can try:</a:t>
            </a:r>
          </a:p>
          <a:p>
            <a:pPr lvl="1"/>
            <a:r>
              <a:rPr lang="en-US">
                <a:cs typeface="Calibri"/>
              </a:rPr>
              <a:t>Downshift – A lower gear will help to slow the vehicle.</a:t>
            </a:r>
          </a:p>
          <a:p>
            <a:pPr lvl="1"/>
            <a:r>
              <a:rPr lang="en-US">
                <a:cs typeface="Calibri"/>
              </a:rPr>
              <a:t>Pump the brakes – This may generate enough hydraulic pressure to stop the vehicle.</a:t>
            </a:r>
          </a:p>
          <a:p>
            <a:pPr lvl="1"/>
            <a:r>
              <a:rPr lang="en-US">
                <a:cs typeface="Calibri"/>
              </a:rPr>
              <a:t>Use the parking brake – 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36503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Find an Escape Route</a:t>
            </a:r>
          </a:p>
          <a:p>
            <a:r>
              <a:rPr lang="en-US" sz="2000"/>
              <a:t>While slowing the vehicle, look for an escape route — an open field, side street or escape ramp. 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46016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1.7 Coupling and Uncoupling</a:t>
            </a:r>
            <a:br>
              <a:rPr lang="en-US" b="0">
                <a:ea typeface="+mj-lt"/>
                <a:cs typeface="+mj-lt"/>
              </a:rPr>
            </a:br>
            <a:endParaRPr lang="en-US" sz="1800" b="0">
              <a:cs typeface="Calibri Light"/>
            </a:endParaRPr>
          </a:p>
        </p:txBody>
      </p:sp>
      <p:sp>
        <p:nvSpPr>
          <p:cNvPr id="7" name="Rectangle 6">
            <a:extLst>
              <a:ext uri="{FF2B5EF4-FFF2-40B4-BE49-F238E27FC236}">
                <a16:creationId xmlns:a16="http://schemas.microsoft.com/office/drawing/2014/main" id="{F8F597D5-B62E-F24C-8B10-E2CA99F2C5C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642F22-0492-A14E-9E22-24300A54DF53}"/>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581848B-DA01-764F-82E8-DE5559828C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854F06-F41E-4446-8277-9F47F692BFCC}"/>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7EEC81-A9DA-0445-900D-946CE6D64B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7FB423-08A6-284A-99FF-28AFE77BD1CE}"/>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06CA87-7C72-1346-AF3D-608E0E744A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6B9F24-B67C-F944-9016-954C1CDB00C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1AAD34-6D3C-9840-8F12-7844992211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38F21-F84A-144B-8282-2B56EC8CAF5D}"/>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FADE3C-D892-9E42-9E7F-09F760AA251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0007ED-3AEC-AF44-8E2E-89E23CD999A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7A90ADC-7799-CF4E-BEF7-38CFD7E23B09}"/>
              </a:ext>
            </a:extLst>
          </p:cNvPr>
          <p:cNvSpPr txBox="1"/>
          <p:nvPr/>
        </p:nvSpPr>
        <p:spPr>
          <a:xfrm>
            <a:off x="334823"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392B4504-9DEF-8D42-A2E6-B9FA7B6410B5}"/>
              </a:ext>
            </a:extLst>
          </p:cNvPr>
          <p:cNvSpPr/>
          <p:nvPr/>
        </p:nvSpPr>
        <p:spPr>
          <a:xfrm>
            <a:off x="735789"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BC6CD3C-8A54-6F47-9D25-13DDC2927D1B}"/>
              </a:ext>
            </a:extLst>
          </p:cNvPr>
          <p:cNvSpPr txBox="1"/>
          <p:nvPr/>
        </p:nvSpPr>
        <p:spPr>
          <a:xfrm>
            <a:off x="674384"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03C3D2-154F-1845-B6BD-64422365FDE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C5D2FCA3-D006-2344-BD51-B67C5D4D0D7C}"/>
              </a:ext>
            </a:extLst>
          </p:cNvPr>
          <p:cNvSpPr txBox="1"/>
          <p:nvPr/>
        </p:nvSpPr>
        <p:spPr>
          <a:xfrm>
            <a:off x="2160282" y="6407120"/>
            <a:ext cx="4823436" cy="276999"/>
          </a:xfrm>
          <a:prstGeom prst="rect">
            <a:avLst/>
          </a:prstGeom>
          <a:noFill/>
        </p:spPr>
        <p:txBody>
          <a:bodyPr wrap="none" rtlCol="0">
            <a:spAutoFit/>
          </a:bodyPr>
          <a:lstStyle/>
          <a:p>
            <a:r>
              <a:rPr lang="en-US" sz="1200" i="1"/>
              <a:t>This unit satisfies FMCSA’s ELDT requirements for units A1.1.7 and BA1.1.7.</a:t>
            </a:r>
          </a:p>
        </p:txBody>
      </p:sp>
    </p:spTree>
    <p:extLst>
      <p:ext uri="{BB962C8B-B14F-4D97-AF65-F5344CB8AC3E}">
        <p14:creationId xmlns:p14="http://schemas.microsoft.com/office/powerpoint/2010/main" val="35511592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Coupling &amp; Uncoupling</a:t>
            </a:r>
          </a:p>
        </p:txBody>
      </p:sp>
      <p:sp>
        <p:nvSpPr>
          <p:cNvPr id="2" name="Slide Number Placeholder 1">
            <a:extLst>
              <a:ext uri="{FF2B5EF4-FFF2-40B4-BE49-F238E27FC236}">
                <a16:creationId xmlns:a16="http://schemas.microsoft.com/office/drawing/2014/main" id="{8AAD607D-42CD-D843-86EC-55067C35B42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118</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descr="Coupling &amp; Uncoupling: Driver Training Series">
            <a:hlinkClick r:id="" action="ppaction://media"/>
            <a:extLst>
              <a:ext uri="{FF2B5EF4-FFF2-40B4-BE49-F238E27FC236}">
                <a16:creationId xmlns:a16="http://schemas.microsoft.com/office/drawing/2014/main" id="{0B3DF874-4339-9243-B216-427324A09521}"/>
              </a:ext>
            </a:extLst>
          </p:cNvPr>
          <p:cNvPicPr>
            <a:picLocks noRot="1" noChangeAspect="1"/>
          </p:cNvPicPr>
          <p:nvPr>
            <a:videoFile r:link="rId1"/>
          </p:nvPr>
        </p:nvPicPr>
        <p:blipFill>
          <a:blip r:embed="rId3"/>
          <a:stretch>
            <a:fillRect/>
          </a:stretch>
        </p:blipFill>
        <p:spPr>
          <a:xfrm>
            <a:off x="1604682" y="2520809"/>
            <a:ext cx="5792921" cy="3273001"/>
          </a:xfrm>
          <a:prstGeom prst="rect">
            <a:avLst/>
          </a:prstGeom>
        </p:spPr>
      </p:pic>
      <p:sp>
        <p:nvSpPr>
          <p:cNvPr id="7" name="Oval 6">
            <a:extLst>
              <a:ext uri="{FF2B5EF4-FFF2-40B4-BE49-F238E27FC236}">
                <a16:creationId xmlns:a16="http://schemas.microsoft.com/office/drawing/2014/main" id="{5F86DA2F-285F-1E47-8972-1DFAE65F8DB4}"/>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DC923A-4EB2-FB47-9640-FE885B6712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74DA90-79FC-724C-AF40-E0234842CFEC}"/>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5DF50AC-AB1E-664F-9AB9-13B02290C6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A21462-C144-A24E-8CA0-D41C5A8A51D8}"/>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E324406-E725-C145-A9DF-D0E3BC5DBD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7F9613-CA31-A44B-AD7B-0BCF36B3DE22}"/>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913FEC-9FBB-1A44-A96B-1DE1958E47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E36C93-902D-D743-89AF-3CB923954670}"/>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F42A79C-9AEC-AE4B-A9D9-6FCAF4DCD6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A8449C5-4444-0D4A-9529-823BABC9BDF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99E4CBE-EABE-624D-A0FC-0B5157BC828F}"/>
              </a:ext>
            </a:extLst>
          </p:cNvPr>
          <p:cNvSpPr txBox="1"/>
          <p:nvPr/>
        </p:nvSpPr>
        <p:spPr>
          <a:xfrm>
            <a:off x="334823"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CFE52CC-71A8-A949-9FF0-144A07B8DC30}"/>
              </a:ext>
            </a:extLst>
          </p:cNvPr>
          <p:cNvSpPr/>
          <p:nvPr/>
        </p:nvSpPr>
        <p:spPr>
          <a:xfrm>
            <a:off x="735789"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F84CEA8-0E31-0A4D-9F56-C0C89E262BCA}"/>
              </a:ext>
            </a:extLst>
          </p:cNvPr>
          <p:cNvSpPr txBox="1"/>
          <p:nvPr/>
        </p:nvSpPr>
        <p:spPr>
          <a:xfrm>
            <a:off x="674384"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22B5D9C1-23CE-2F49-B89B-28D48781C51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2" name="Content Placeholder 3">
            <a:extLst>
              <a:ext uri="{FF2B5EF4-FFF2-40B4-BE49-F238E27FC236}">
                <a16:creationId xmlns:a16="http://schemas.microsoft.com/office/drawing/2014/main" id="{81826D6A-7F5C-4A35-92C9-9399F1CE7B4C}"/>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Coupling &amp; Uncoupling: Driver Training Series.</a:t>
            </a:r>
            <a:r>
              <a:rPr lang="en-US" sz="1600" b="0" i="0">
                <a:effectLst/>
              </a:rPr>
              <a:t> </a:t>
            </a:r>
            <a:r>
              <a:rPr lang="fr-FR" sz="1600" b="0" i="0">
                <a:effectLst/>
              </a:rPr>
              <a:t>J. J. Keller &amp; Associates, Inc.</a:t>
            </a:r>
            <a:r>
              <a:rPr lang="en-US" sz="1600">
                <a:cs typeface="Calibri"/>
              </a:rPr>
              <a:t>—7:12 minutes</a:t>
            </a:r>
          </a:p>
        </p:txBody>
      </p:sp>
    </p:spTree>
    <p:extLst>
      <p:ext uri="{BB962C8B-B14F-4D97-AF65-F5344CB8AC3E}">
        <p14:creationId xmlns:p14="http://schemas.microsoft.com/office/powerpoint/2010/main" val="57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49101-B940-764D-96F8-BE03D633AC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DE6324-755B-6E49-9693-4A8A6270DA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5BBE50-1D85-9745-B30D-0D2DB3D23AF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968C36-072E-2B40-B50C-30CC669E65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2FEE93-F6A1-3E47-A7DF-7AD4A03FB0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FC8BEC-6970-D148-8B09-5A9701E9F0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F50080-6D4D-0C45-BE7A-3F2ADD7E34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31B8B2-7969-8049-9C68-8EEEC284BC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7BB2-0212-7346-9A8F-62E6873B95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FD1D2D0-6ABD-674F-9CFA-52C6DC8C5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DE0433-BEA8-A248-8657-901031600F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DEA8E8-D85E-E04A-8CB8-BA7B4F58C6C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7E7594-C725-D54E-B153-0CEB6C42AB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5F3476-97DB-5647-ADAA-13E10001E5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71469EE-7F83-AE41-95C1-A07FECA389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D8CB99D1-E0A3-D34C-B032-21297A0202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EFF5A72C-8D82-9F48-802B-AC8E1F2362F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85EAB1D-200A-7843-8656-912EB55DD63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itle 3">
            <a:extLst>
              <a:ext uri="{FF2B5EF4-FFF2-40B4-BE49-F238E27FC236}">
                <a16:creationId xmlns:a16="http://schemas.microsoft.com/office/drawing/2014/main" id="{810D5ADC-7B3F-5E4A-92A7-5CF0EF47DDB1}"/>
              </a:ext>
            </a:extLst>
          </p:cNvPr>
          <p:cNvSpPr txBox="1">
            <a:spLocks/>
          </p:cNvSpPr>
          <p:nvPr/>
        </p:nvSpPr>
        <p:spPr bwMode="auto">
          <a:xfrm>
            <a:off x="1308216" y="2564153"/>
            <a:ext cx="6858000" cy="17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en-US" sz="4500">
                <a:ea typeface="+mj-lt"/>
                <a:cs typeface="+mj-lt"/>
              </a:rPr>
              <a:t>Section 2: Safe Operating Procedures</a:t>
            </a:r>
            <a:endParaRPr lang="en-US" sz="4500">
              <a:cs typeface="Calibri Light"/>
            </a:endParaRPr>
          </a:p>
        </p:txBody>
      </p:sp>
    </p:spTree>
    <p:extLst>
      <p:ext uri="{BB962C8B-B14F-4D97-AF65-F5344CB8AC3E}">
        <p14:creationId xmlns:p14="http://schemas.microsoft.com/office/powerpoint/2010/main" val="186932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You will notice that the steering wheel on a CMV is a lot larger than a car’s steering wheel. It is lower, and oriented in the horizontal plane.  It is just as easy to turn as a car’s wheel, but it takes many turns to go from a full right turn to a full left turn. </a:t>
            </a:r>
          </a:p>
          <a:p>
            <a:r>
              <a:rPr lang="en-US" sz="1800">
                <a:cs typeface="Calibri"/>
              </a:rPr>
              <a:t>Mirrors: You have a side mirror on each side of the vehicle. </a:t>
            </a:r>
          </a:p>
          <a:p>
            <a:r>
              <a:rPr lang="en-US" sz="1800">
                <a:cs typeface="Calibri"/>
              </a:rPr>
              <a:t>Headlights, parking lights, &amp; turn signals are seen just above the bumper. Clearance lights are present across the very top of the motor coach.</a:t>
            </a:r>
          </a:p>
          <a:p>
            <a:r>
              <a:rPr lang="en-US" sz="1800">
                <a:cs typeface="Calibri"/>
              </a:rPr>
              <a:t>Note the large windshields, which may be one or multiple pieces of glass.</a:t>
            </a:r>
          </a:p>
          <a:p>
            <a:endParaRPr lang="en-US" sz="1800">
              <a:cs typeface="Calibri"/>
            </a:endParaRPr>
          </a:p>
          <a:p>
            <a:endParaRPr lang="en-US" sz="1800">
              <a:cs typeface="Calibri"/>
            </a:endParaRPr>
          </a:p>
          <a:p>
            <a:endParaRPr lang="en-US" sz="1800">
              <a:cs typeface="Calibri"/>
            </a:endParaRP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05C6A5-C9CB-DC4B-95AD-3F23A12B2C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A14A9A-8E7C-634C-9FE3-36D06866CB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7E98B-9BD1-174B-BC31-6742E10543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D5764D90-05B8-D948-884A-86EFCF3CC9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ED742A-5C91-CD4A-A327-EBB54183E4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1347188-ACC7-1E4C-B9EA-AB5868B57D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D87A1CAB-F68B-EF47-A51C-9AE430A015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DFDCC535-8559-4742-BD86-06237C3EC3A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814ED9FF-B4DB-1D47-B6BE-6B796C62D5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838138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2.1 Visual Search</a:t>
            </a:r>
            <a:endParaRPr lang="en-US" b="0">
              <a:cs typeface="Calibri Light"/>
            </a:endParaRPr>
          </a:p>
        </p:txBody>
      </p:sp>
      <p:sp>
        <p:nvSpPr>
          <p:cNvPr id="7" name="Oval 6">
            <a:extLst>
              <a:ext uri="{FF2B5EF4-FFF2-40B4-BE49-F238E27FC236}">
                <a16:creationId xmlns:a16="http://schemas.microsoft.com/office/drawing/2014/main" id="{58C13394-EF07-CC43-9A7E-8402368D99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085928-83D3-5A45-84DC-FAB781554D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26CC6D-B7E2-1947-92A7-C1BCB9CACB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4830C4-E34C-B049-9669-8267D9331E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C431AB-56D6-2F4F-B04C-D38D43E4C2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C99B6E-506C-1B4E-BC70-4F509D1373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730373-2848-9B4B-8C9B-609F0D724B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9DE10F-CFF3-AC4B-B61F-EB73DF1D46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8D9422-07D6-D341-99F0-CDB4248A39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17D88-571C-C349-8037-6EA96C59F8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315031-468F-D84B-A458-D876E4B65C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A1C1E1-7186-1549-A0B9-F14E8FF032A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8E4708-7D86-014B-BD20-86C0C601654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3699516-05B4-E543-B594-9DF9E9E0BB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DC5DB8E-42EE-EB4D-95F6-F225B59CC76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2A00CC61-772C-3242-8424-16FAF94DE4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9C95B10C-9013-FD4E-9011-3A6213988F6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BEFB3450-6D72-0948-8820-DE60BAF9035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5BF77927-53CB-8A46-9429-D991BF781AA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A1.2.1, BA1.2.1, and B1.2.1</a:t>
            </a:r>
          </a:p>
        </p:txBody>
      </p:sp>
    </p:spTree>
    <p:extLst>
      <p:ext uri="{BB962C8B-B14F-4D97-AF65-F5344CB8AC3E}">
        <p14:creationId xmlns:p14="http://schemas.microsoft.com/office/powerpoint/2010/main" val="6662115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IPDE Method</a:t>
            </a:r>
          </a:p>
        </p:txBody>
      </p:sp>
      <p:pic>
        <p:nvPicPr>
          <p:cNvPr id="26" name="Content Placeholder 25" descr="Timeline&#10;&#10;Description automatically generated">
            <a:extLst>
              <a:ext uri="{FF2B5EF4-FFF2-40B4-BE49-F238E27FC236}">
                <a16:creationId xmlns:a16="http://schemas.microsoft.com/office/drawing/2014/main" id="{A3D09A21-5DBB-9843-A15F-4CC116AFB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78726"/>
            <a:ext cx="7886700" cy="4245136"/>
          </a:xfrm>
        </p:spPr>
      </p:pic>
      <p:sp>
        <p:nvSpPr>
          <p:cNvPr id="5" name="Slide Number Placeholder 4">
            <a:extLst>
              <a:ext uri="{FF2B5EF4-FFF2-40B4-BE49-F238E27FC236}">
                <a16:creationId xmlns:a16="http://schemas.microsoft.com/office/drawing/2014/main" id="{A4BE7DD0-A0B4-CD4C-A6D1-992063D48AC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121</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2291562-B1BF-4714-9054-87A3DDDF7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7B3DB90-721F-4EEF-9915-3ADD0F6BAE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B45746-1E28-1B44-BAD7-A628C5C611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3BE7BA-8562-C64E-8D69-553B23621A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F70D2BB-59DC-E946-ADFB-06A8C96320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A8F5BC-9C7E-BC46-9532-087E5674B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C44FFF-B8E1-4649-AD79-EB8050191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6BDE5F-C900-0C42-BAEE-461202BE2B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E0F85E-52E0-6A45-B4F1-52A782A3A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96FE16-901E-EF40-875F-D4F9E67C58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8E922A4-37E5-AE40-91C2-C4600A996B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3795A1-05A1-1449-890B-9D78711C4E5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C51C4B-D8FF-054A-82FC-5A77AE5996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E289ED3-5D04-2147-BE1F-12BB2428880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2FCB7C-35C4-2C42-9B3E-9EEA3B958CF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890EF5F-5C26-EE45-A0E7-8E9B54F1C15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C54316A-EBD7-924D-B06C-1DFE44DEB2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89A3F20-3EE6-6545-AFE7-70834AC522A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7" name="Rectangle 26">
            <a:extLst>
              <a:ext uri="{FF2B5EF4-FFF2-40B4-BE49-F238E27FC236}">
                <a16:creationId xmlns:a16="http://schemas.microsoft.com/office/drawing/2014/main" id="{367CEF0B-AA77-9E4D-812D-DBE532A72522}"/>
              </a:ext>
            </a:extLst>
          </p:cNvPr>
          <p:cNvSpPr/>
          <p:nvPr/>
        </p:nvSpPr>
        <p:spPr>
          <a:xfrm>
            <a:off x="904805" y="5932329"/>
            <a:ext cx="6073515" cy="584775"/>
          </a:xfrm>
          <a:prstGeom prst="rect">
            <a:avLst/>
          </a:prstGeom>
        </p:spPr>
        <p:txBody>
          <a:bodyPr wrap="square">
            <a:spAutoFit/>
          </a:bodyPr>
          <a:lstStyle/>
          <a:p>
            <a:r>
              <a:rPr lang="en-US" sz="1400" i="1"/>
              <a:t>Source: </a:t>
            </a:r>
            <a:r>
              <a:rPr lang="en-US" sz="1400" i="1">
                <a:hlinkClick r:id="rId3"/>
              </a:rPr>
              <a:t>National RTAP. Safety Training and Rural Transit Training Module</a:t>
            </a:r>
            <a:r>
              <a:rPr lang="en-US" sz="1800" b="1"/>
              <a:t> </a:t>
            </a:r>
            <a:endParaRPr lang="en-US" sz="1800"/>
          </a:p>
          <a:p>
            <a:pPr marL="0" indent="0">
              <a:buNone/>
            </a:pPr>
            <a:endParaRPr lang="en-US" sz="1400" i="1"/>
          </a:p>
        </p:txBody>
      </p:sp>
    </p:spTree>
    <p:extLst>
      <p:ext uri="{BB962C8B-B14F-4D97-AF65-F5344CB8AC3E}">
        <p14:creationId xmlns:p14="http://schemas.microsoft.com/office/powerpoint/2010/main" val="6459264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a:t>
            </a:r>
          </a:p>
          <a:p>
            <a:r>
              <a:rPr lang="en-US" sz="2000"/>
              <a:t>When driving, it is important to remember that you’re sharing the road. Tips to raise your awareness of pedestrians: </a:t>
            </a:r>
          </a:p>
          <a:p>
            <a:r>
              <a:rPr lang="en-US" sz="2000" b="1"/>
              <a:t>Watch for children dashing out into traffic: </a:t>
            </a:r>
            <a:r>
              <a:rPr lang="en-US" sz="2000"/>
              <a:t>Cover the brake, drive slowly, and be ready to stop</a:t>
            </a:r>
          </a:p>
          <a:p>
            <a:r>
              <a:rPr lang="en-US" sz="2000" b="1"/>
              <a:t>Yield to pedestrians at marked and unmarked crosswalks</a:t>
            </a:r>
            <a:r>
              <a:rPr lang="en-US" sz="2000"/>
              <a:t>: On multi-lane roadways, if you come too close to a pedestrian, you may block the next driver from seeing the pedestrian and he/she is crossing the roadway. </a:t>
            </a:r>
          </a:p>
          <a:p>
            <a:r>
              <a:rPr lang="en-US" sz="2000" b="1"/>
              <a:t>Don’t pass vehicles stopped at crosswalks:</a:t>
            </a:r>
            <a:r>
              <a:rPr lang="en-US" sz="2000"/>
              <a:t> and be prepared to stop for pedestrians who are walking in marked on unmarked crosswalks</a:t>
            </a:r>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122</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469068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 (continued) </a:t>
            </a:r>
          </a:p>
          <a:p>
            <a:r>
              <a:rPr lang="en-US" sz="2000" b="1"/>
              <a:t>Yield to pedestrians when making turns: </a:t>
            </a:r>
          </a:p>
          <a:p>
            <a:pPr lvl="1"/>
            <a:r>
              <a:rPr lang="en-US" sz="2000"/>
              <a:t>Left turns: scan the cross-walk before turning and be aware that your windshield may partially block your view</a:t>
            </a:r>
          </a:p>
          <a:p>
            <a:pPr lvl="1"/>
            <a:r>
              <a:rPr lang="en-US" sz="2000"/>
              <a:t>Right turns: Where allowed, only make a right turn on red after coming to a complete stop. </a:t>
            </a:r>
          </a:p>
          <a:p>
            <a:r>
              <a:rPr lang="en-US" sz="2000" b="1"/>
              <a:t>Exit driveways slowly and carefully:</a:t>
            </a:r>
            <a:r>
              <a:rPr lang="en-US" sz="2000"/>
              <a:t> Expect pedestrians on the sidewalk, especially near schools, commercial areas, and neighborhoods.  </a:t>
            </a:r>
          </a:p>
          <a:p>
            <a:r>
              <a:rPr lang="en-US" sz="2000" b="1"/>
              <a:t>Watch for pedestrians along the roadway: </a:t>
            </a:r>
            <a:r>
              <a:rPr lang="en-US" sz="2000"/>
              <a:t>This is especially important if you are driving on a street with no sidewalks</a:t>
            </a:r>
          </a:p>
          <a:p>
            <a:pPr lvl="1"/>
            <a:endParaRPr lang="en-US"/>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123</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600301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465756"/>
          </a:xfrm>
        </p:spPr>
        <p:txBody>
          <a:bodyPr/>
          <a:lstStyle/>
          <a:p>
            <a:pPr marL="0" indent="0">
              <a:buNone/>
            </a:pPr>
            <a:r>
              <a:rPr lang="en-US" sz="2000" b="1"/>
              <a:t>Pedestrians (continued)</a:t>
            </a:r>
          </a:p>
          <a:p>
            <a:r>
              <a:rPr lang="en-US" sz="2000" b="1"/>
              <a:t>Yield to pedestrians in parking lots: </a:t>
            </a:r>
            <a:r>
              <a:rPr lang="en-US" sz="2000"/>
              <a:t>Remember that your vehicle can do a lot of damage even only at 5mph. </a:t>
            </a:r>
          </a:p>
          <a:p>
            <a:r>
              <a:rPr lang="en-US" sz="2000" b="1"/>
              <a:t>Obey signals at a pedestrian hybrid beacon: </a:t>
            </a:r>
            <a:r>
              <a:rPr lang="en-US" sz="2000"/>
              <a:t>These signals remain off until a pedestrian presses a button. Flashing or solid yellow means prepare to stop, followed by a solid red meaning stop. Flashing red means stop or remain stopped until the pedestrian has crossed the street. </a:t>
            </a:r>
          </a:p>
          <a:p>
            <a:r>
              <a:rPr lang="en-US" sz="2000" b="1"/>
              <a:t>Laws vary from state to state</a:t>
            </a:r>
            <a:r>
              <a:rPr lang="en-US" sz="2000"/>
              <a:t>, so make sure you’re familiar with local laws about pedestrian safety.</a:t>
            </a:r>
          </a:p>
          <a:p>
            <a:endParaRPr lang="en-US" sz="1800"/>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124</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885881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Bicyclists have the right to ride in the street (the extent varies by state), even with no marked bike lanes</a:t>
            </a:r>
          </a:p>
          <a:p>
            <a:r>
              <a:rPr lang="en-US" sz="2000"/>
              <a:t>Bicyclists tend to position themselves to the right of the faster moving traffic, which means they constantly cross paths with buses pulling over to make stops. </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pPr marL="0" indent="0">
              <a:buNone/>
            </a:pPr>
            <a:endParaRPr lang="en-US" sz="1400" i="1"/>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125</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10248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r>
              <a:rPr lang="en-US" sz="2000"/>
              <a:t>Even when car traffic backs up, bicyclists usually still have a clear path and can be traveling quickly. </a:t>
            </a:r>
          </a:p>
          <a:p>
            <a:r>
              <a:rPr lang="en-US" sz="2000"/>
              <a:t>When passing a cyclist, travel at a steady speed and remain at least 3 feet away from the cyclist, more if traffic allows. If there is not enough room to pass, slow down until it is safe. </a:t>
            </a:r>
          </a:p>
          <a:p>
            <a:endParaRPr lang="en-US" sz="20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126</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240866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b="1"/>
              <a:t>Sharing the Road with Bicyclists</a:t>
            </a:r>
          </a:p>
          <a:p>
            <a:r>
              <a:rPr lang="en-US"/>
              <a:t>At intersections, yield to merging cyclists when the bike lane ends and watch for cyclists that move to wait at the front of the line of traffic during a red light. </a:t>
            </a:r>
          </a:p>
          <a:p>
            <a:r>
              <a:rPr lang="en-US"/>
              <a:t>When making a left turn, oncoming traffic can hide cyclists. Once oncoming traffic clears, pause before turning to ensure there are no cyclists in your path. </a:t>
            </a:r>
          </a:p>
          <a:p>
            <a:r>
              <a:rPr lang="en-US"/>
              <a:t>Check sidewalks for children on bicycles. </a:t>
            </a:r>
          </a:p>
          <a:p>
            <a:r>
              <a:rPr lang="en-US"/>
              <a:t>Always assume a cyclist could be there and check!</a:t>
            </a:r>
          </a:p>
          <a:p>
            <a:r>
              <a:rPr lang="en-US"/>
              <a:t>Bicycling laws vary from state to state so check your local laws. </a:t>
            </a:r>
            <a:endParaRPr lang="en-US" sz="1800"/>
          </a:p>
          <a:p>
            <a:pPr marL="0" indent="0">
              <a:buNone/>
            </a:pPr>
            <a:endParaRPr lang="en-US" sz="18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127</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00322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4">
            <a:extLst>
              <a:ext uri="{FF2B5EF4-FFF2-40B4-BE49-F238E27FC236}">
                <a16:creationId xmlns:a16="http://schemas.microsoft.com/office/drawing/2014/main" id="{66BEF4D7-CDC0-4C0A-A1B8-61AEDE36A5AE}"/>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4035" name="Title 1">
            <a:extLst>
              <a:ext uri="{FF2B5EF4-FFF2-40B4-BE49-F238E27FC236}">
                <a16:creationId xmlns:a16="http://schemas.microsoft.com/office/drawing/2014/main" id="{8760FD4D-1231-4776-9206-5D0715C015D4}"/>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4036" name="Content Placeholder 2">
            <a:extLst>
              <a:ext uri="{FF2B5EF4-FFF2-40B4-BE49-F238E27FC236}">
                <a16:creationId xmlns:a16="http://schemas.microsoft.com/office/drawing/2014/main" id="{918A0C02-9BA4-47DA-83BA-07DE723121B8}"/>
              </a:ext>
            </a:extLst>
          </p:cNvPr>
          <p:cNvSpPr>
            <a:spLocks noGrp="1"/>
          </p:cNvSpPr>
          <p:nvPr>
            <p:ph idx="1"/>
          </p:nvPr>
        </p:nvSpPr>
        <p:spPr/>
        <p:txBody>
          <a:bodyPr/>
          <a:lstStyle/>
          <a:p>
            <a:pPr>
              <a:spcBef>
                <a:spcPct val="50000"/>
              </a:spcBef>
            </a:pPr>
            <a:r>
              <a:rPr lang="en-US" altLang="en-US" sz="3400"/>
              <a:t>Peripheral vision is 180</a:t>
            </a:r>
            <a:r>
              <a:rPr lang="en-US" altLang="en-US" sz="3400">
                <a:cs typeface="Times New Roman"/>
              </a:rPr>
              <a:t>°</a:t>
            </a:r>
          </a:p>
          <a:p>
            <a:pPr>
              <a:spcBef>
                <a:spcPct val="50000"/>
              </a:spcBef>
            </a:pPr>
            <a:r>
              <a:rPr lang="en-US" altLang="en-US" sz="3400"/>
              <a:t>Central cone vision is 3</a:t>
            </a:r>
            <a:r>
              <a:rPr lang="en-US" altLang="en-US" sz="3400">
                <a:cs typeface="Times New Roman"/>
              </a:rPr>
              <a:t>°</a:t>
            </a:r>
          </a:p>
          <a:p>
            <a:pPr>
              <a:spcBef>
                <a:spcPct val="50000"/>
              </a:spcBef>
            </a:pPr>
            <a:r>
              <a:rPr lang="en-US" altLang="en-US" sz="3400"/>
              <a:t>Blank and fixed stares</a:t>
            </a:r>
            <a:endParaRPr lang="en-US" altLang="en-US" sz="3400">
              <a:cs typeface="Calibri"/>
            </a:endParaRPr>
          </a:p>
          <a:p>
            <a:pPr>
              <a:spcBef>
                <a:spcPct val="50000"/>
              </a:spcBef>
            </a:pPr>
            <a:r>
              <a:rPr lang="en-US" altLang="en-US" sz="3400"/>
              <a:t>Keep your eyes moving every 2 seconds</a:t>
            </a:r>
            <a:endParaRPr lang="en-US" altLang="en-US" sz="3400">
              <a:cs typeface="Calibri"/>
            </a:endParaRPr>
          </a:p>
        </p:txBody>
      </p:sp>
      <p:sp>
        <p:nvSpPr>
          <p:cNvPr id="2" name="Slide Number Placeholder 1">
            <a:extLst>
              <a:ext uri="{FF2B5EF4-FFF2-40B4-BE49-F238E27FC236}">
                <a16:creationId xmlns:a16="http://schemas.microsoft.com/office/drawing/2014/main" id="{4107177F-776D-E84F-B481-697FD7981703}"/>
              </a:ext>
            </a:extLst>
          </p:cNvPr>
          <p:cNvSpPr>
            <a:spLocks noGrp="1"/>
          </p:cNvSpPr>
          <p:nvPr>
            <p:ph type="sldNum" sz="quarter" idx="10"/>
          </p:nvPr>
        </p:nvSpPr>
        <p:spPr/>
        <p:txBody>
          <a:bodyPr/>
          <a:lstStyle/>
          <a:p>
            <a:r>
              <a:rPr lang="en-US" altLang="en-US"/>
              <a:t> / </a:t>
            </a:r>
            <a:fld id="{C6AC2714-FA1C-4857-811B-0E0524E191A1}" type="slidenum">
              <a:rPr lang="en-US" altLang="en-US" smtClean="0"/>
              <a:pPr/>
              <a:t>128</a:t>
            </a:fld>
            <a:endParaRPr lang="en-US" altLang="en-US"/>
          </a:p>
        </p:txBody>
      </p:sp>
      <p:sp>
        <p:nvSpPr>
          <p:cNvPr id="6" name="Oval 5">
            <a:extLst>
              <a:ext uri="{FF2B5EF4-FFF2-40B4-BE49-F238E27FC236}">
                <a16:creationId xmlns:a16="http://schemas.microsoft.com/office/drawing/2014/main" id="{551DFE7D-53C2-4744-8D12-E4E892292C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63787C-E164-6F4D-9A3D-B7457D2BFF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8E6036-C8C9-2F46-9E2D-3EF83850336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7D61FD-F138-D841-A18C-4D94C3679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6184AF-84E8-464D-BA73-D7E2CC11BB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B6242B-D96E-A045-AEB6-6889A14BDD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A9E066-49D2-D543-9EC7-07547267F5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26DC67-7F50-694C-8A7B-A657543FAB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D8D481-4BFF-0343-AC77-65499B5D95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D431A5-82B2-864D-8951-80C3669124E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E1B458-65FE-B642-BF27-F9449B9B51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A50D7B-8283-AE4C-B836-B8D7B3F14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635DB6-384E-314A-9B76-F667182E579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6DDFF00B-01E7-3E4E-9195-F2F1A031DA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1CB38EE-F359-6E4F-8F81-1764DE8756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15E71576-58C3-6C47-BB2F-EEA296F96E9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7294253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altLang="en-US" sz="3400"/>
              <a:t>Don’t fixate</a:t>
            </a:r>
            <a:endParaRPr lang="en-US" altLang="en-US" sz="3400">
              <a:cs typeface="Calibri"/>
            </a:endParaRPr>
          </a:p>
          <a:p>
            <a:r>
              <a:rPr lang="en-US" altLang="en-US" sz="3400"/>
              <a:t>Scan the entire area</a:t>
            </a:r>
            <a:endParaRPr lang="en-US" altLang="en-US" sz="3400">
              <a:cs typeface="Calibri"/>
            </a:endParaRPr>
          </a:p>
          <a:p>
            <a:r>
              <a:rPr lang="en-US" altLang="en-US" sz="3400"/>
              <a:t>Don’t forget the front, sides and top</a:t>
            </a:r>
            <a:endParaRPr lang="en-US" altLang="en-US" sz="3400">
              <a:cs typeface="Calibri"/>
            </a:endParaRPr>
          </a:p>
          <a:p>
            <a:r>
              <a:rPr lang="en-US" altLang="en-US" sz="3400"/>
              <a:t>Back slowly</a:t>
            </a:r>
            <a:endParaRPr lang="en-US" altLang="en-US" sz="3400">
              <a:cs typeface="Calibri"/>
            </a:endParaRPr>
          </a:p>
        </p:txBody>
      </p:sp>
      <p:sp>
        <p:nvSpPr>
          <p:cNvPr id="2" name="Slide Number Placeholder 1">
            <a:extLst>
              <a:ext uri="{FF2B5EF4-FFF2-40B4-BE49-F238E27FC236}">
                <a16:creationId xmlns:a16="http://schemas.microsoft.com/office/drawing/2014/main" id="{A6309106-5016-0D42-BAA9-2EF59234C5C2}"/>
              </a:ext>
            </a:extLst>
          </p:cNvPr>
          <p:cNvSpPr>
            <a:spLocks noGrp="1"/>
          </p:cNvSpPr>
          <p:nvPr>
            <p:ph type="sldNum" sz="quarter" idx="10"/>
          </p:nvPr>
        </p:nvSpPr>
        <p:spPr/>
        <p:txBody>
          <a:bodyPr/>
          <a:lstStyle/>
          <a:p>
            <a:r>
              <a:rPr lang="en-US" altLang="en-US"/>
              <a:t> / </a:t>
            </a:r>
            <a:fld id="{C6AC2714-FA1C-4857-811B-0E0524E191A1}" type="slidenum">
              <a:rPr lang="en-US" altLang="en-US" smtClean="0"/>
              <a:pPr/>
              <a:t>129</a:t>
            </a:fld>
            <a:endParaRPr lang="en-US" altLang="en-US"/>
          </a:p>
        </p:txBody>
      </p:sp>
      <p:sp>
        <p:nvSpPr>
          <p:cNvPr id="6" name="Oval 5">
            <a:extLst>
              <a:ext uri="{FF2B5EF4-FFF2-40B4-BE49-F238E27FC236}">
                <a16:creationId xmlns:a16="http://schemas.microsoft.com/office/drawing/2014/main" id="{5D55F786-171F-6144-A15C-B034C11A62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6D9808-F61F-DB4F-A497-265355B9D0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908072-D270-164D-B837-08FA241573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233F0D-B82F-7542-90E6-EE3F117D49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97B208-D8B0-D04B-8238-61B3E728C0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CDB694-2C87-FD49-A244-689964319F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4602E-198D-FC4E-9ADD-3A9F01998E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8D6076-ABA7-974D-AB56-0272B07C86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3870F7-8296-FE4E-86DC-413A4E9EB9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291ACD-51C7-F447-9FDF-127E80921F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1BBB9D-7B1A-564A-A08D-4A9F460BE11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FED9FA-5D59-7E46-906C-828355DFD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1352FD-1484-7544-AF1D-C0DEFE248B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80FD5938-E98B-8741-8DB7-57C3AA0826C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B25DC9FF-2DBC-344B-8C0E-4BB888D48B2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E023F47-25EB-4B4A-820C-86DC9F81D96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247717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Brakes systems can be hydraulic or air. All CMVs have service brakes, parking brakes and emergency breaks. Most large CMVs are equipped with air brakes. </a:t>
            </a:r>
          </a:p>
          <a:p>
            <a:r>
              <a:rPr lang="en-US" sz="1800">
                <a:cs typeface="Calibri"/>
              </a:rPr>
              <a:t>Engine Compartment: Often located in the front of smaller buses and in the back on large buses. </a:t>
            </a:r>
          </a:p>
          <a:p>
            <a:r>
              <a:rPr lang="en-US" sz="1800">
                <a:cs typeface="Calibri"/>
              </a:rPr>
              <a:t>Electrical system basic components are the starter motor, battery and alternator. </a:t>
            </a: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pPr marL="0" indent="0">
              <a:buNone/>
            </a:pPr>
            <a:r>
              <a:rPr lang="en-US" sz="1400" i="1"/>
              <a:t>Sources: </a:t>
            </a:r>
            <a:r>
              <a:rPr lang="en-US" sz="1400" i="1">
                <a:hlinkClick r:id="rId3"/>
              </a:rPr>
              <a:t>FMCSA Model Training Curriculum for Motorcoach Drivers</a:t>
            </a:r>
            <a:r>
              <a:rPr lang="en-US" sz="1400" i="1"/>
              <a:t> and </a:t>
            </a:r>
            <a:r>
              <a:rPr lang="en-US" sz="1400" i="1">
                <a:hlinkClick r:id="rId4"/>
              </a:rPr>
              <a:t>fleetnetamerica.com/blog/post/electrical-systems-in-heavy-duty-vehicles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45222-DD1A-C645-B706-D7C3AFE54C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A2195E-7963-2F42-8D08-13B7642E1D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F05C03-F5F8-5445-A5B2-ACF68AE4519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F3D992D-FD18-6140-B754-2F94FB3A45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D163CC-2DE1-D342-9C5E-CCCC57983C0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E07570C5-4423-5848-BA33-9D70DDDB615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DF024E3-98C9-8D45-B954-312BB7C2CD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CE45DADC-4F16-0749-865C-3E517E03E42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4C46433A-DE73-0543-9665-17F45AA9AC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51146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Be aware of your surroundings, especially at night. Stick to well-lit areas and plan your routine to limit the time you spend outside your truck when it is dark outside. </a:t>
            </a:r>
          </a:p>
          <a:p>
            <a:r>
              <a:rPr lang="en-US" sz="1800">
                <a:ea typeface="+mn-lt"/>
                <a:cs typeface="+mn-lt"/>
              </a:rPr>
              <a:t>Keep your cell phone charged and with you, so you may call for help.</a:t>
            </a:r>
          </a:p>
          <a:p>
            <a:r>
              <a:rPr lang="en-US" sz="1800">
                <a:ea typeface="+mn-lt"/>
                <a:cs typeface="+mn-lt"/>
              </a:rPr>
              <a:t>Drive slowly so you can easily stop if someone gets in your path.</a:t>
            </a:r>
          </a:p>
          <a:p>
            <a:r>
              <a:rPr lang="en-US" sz="1800">
                <a:ea typeface="+mn-lt"/>
                <a:cs typeface="+mn-lt"/>
              </a:rPr>
              <a:t>Avoid parking on the ends of rows, where it tends to have more moving traffic and where tired drivers who may not see you are likely to park. </a:t>
            </a:r>
          </a:p>
          <a:p>
            <a:r>
              <a:rPr lang="en-US" sz="1800">
                <a:ea typeface="+mn-lt"/>
                <a:cs typeface="+mn-lt"/>
              </a:rPr>
              <a:t>Park near other trucks because there is safety in numbers.  </a:t>
            </a:r>
          </a:p>
          <a:p>
            <a:r>
              <a:rPr lang="en-US" sz="1800">
                <a:ea typeface="+mn-lt"/>
                <a:cs typeface="+mn-lt"/>
              </a:rPr>
              <a:t>Inspect your truck before you move out. Walk around your vehicle before leaving the truck stop to be sure no one has tampered with your truck when you were away from it. </a:t>
            </a:r>
          </a:p>
          <a:p>
            <a:r>
              <a:rPr lang="en-US" sz="1800">
                <a:ea typeface="+mn-lt"/>
                <a:cs typeface="+mn-lt"/>
              </a:rPr>
              <a:t>Secure your load and don’t talk about what you are hauling in public. This helps keep your cargo safe and secure. Use a padlock on the door or rachet strap to secure cargo.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130</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344664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endParaRPr lang="en-US" altLang="en-US">
              <a:latin typeface="Arial"/>
              <a:cs typeface="Arial"/>
            </a:endParaRP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Do your research ahead of time. Check truck stop reviews. Select stops that take extra security measures, such as using security cameras or hiring overnight security guards. Be aware that in some states overnight and extended stays are illegal at rest stops. </a:t>
            </a:r>
          </a:p>
          <a:p>
            <a:r>
              <a:rPr lang="en-US" sz="1800">
                <a:ea typeface="+mn-lt"/>
                <a:cs typeface="+mn-lt"/>
              </a:rPr>
              <a:t>Protect yourself. Check the rules of carrier for what weapons and safety tools can be used. Pepper spray and even a heavy-duty flashlight can come in handy. </a:t>
            </a:r>
          </a:p>
          <a:p>
            <a:r>
              <a:rPr lang="en-US" sz="1800">
                <a:ea typeface="+mn-lt"/>
                <a:cs typeface="+mn-lt"/>
              </a:rPr>
              <a:t>Lock your doors, when you step away from the vehicle AND when you are inside. Keep blinds closed to keep you and your possessions out of sight. </a:t>
            </a:r>
          </a:p>
          <a:p>
            <a:r>
              <a:rPr lang="en-US" sz="1800">
                <a:ea typeface="+mn-lt"/>
                <a:cs typeface="+mn-lt"/>
              </a:rPr>
              <a:t>Follow social distancing recommendations and health precautions. </a:t>
            </a:r>
          </a:p>
          <a:p>
            <a:r>
              <a:rPr lang="en-US" sz="1800">
                <a:cs typeface="Calibri"/>
              </a:rPr>
              <a:t>Shipper/Receiver locations: </a:t>
            </a:r>
            <a:r>
              <a:rPr lang="en-US" sz="1800">
                <a:ea typeface="+mn-lt"/>
                <a:cs typeface="+mn-lt"/>
              </a:rPr>
              <a:t>Contact the shipping or delivery location ahead of time to get the most current and timely conditions and ask about any safety issues in the area that might be present. If you are stopped by a crowd or protest, stay in the truck and safely keep moving, slowly. </a:t>
            </a:r>
            <a:r>
              <a:rPr lang="en-US" sz="1800" b="1">
                <a:ea typeface="+mn-lt"/>
                <a:cs typeface="+mn-lt"/>
              </a:rPr>
              <a:t>Call 911 for help.</a:t>
            </a:r>
            <a:r>
              <a:rPr lang="en-US" sz="1800">
                <a:ea typeface="+mn-lt"/>
                <a:cs typeface="+mn-lt"/>
              </a:rPr>
              <a:t> You have every right to assume people assaulting you in your vehicle present a danger.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131</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22863489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2.2 Communication</a:t>
            </a:r>
            <a:endParaRPr lang="en-US" sz="1500">
              <a:cs typeface="Calibri Light"/>
            </a:endParaRPr>
          </a:p>
          <a:p>
            <a:endParaRPr lang="en-US" b="0">
              <a:cs typeface="Calibri Light"/>
            </a:endParaRPr>
          </a:p>
        </p:txBody>
      </p:sp>
      <p:sp>
        <p:nvSpPr>
          <p:cNvPr id="7" name="Oval 6">
            <a:extLst>
              <a:ext uri="{FF2B5EF4-FFF2-40B4-BE49-F238E27FC236}">
                <a16:creationId xmlns:a16="http://schemas.microsoft.com/office/drawing/2014/main" id="{5B583D52-F150-F944-851C-42C8D4A500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4ED6F5-E6C0-AD42-8992-DDA5F07B47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54D097-93B1-CC46-B324-7BD871EC5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2E01E7-1538-474E-AA81-A5B49F664F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5073BE8-E311-724C-8F44-7FEFCC50DB8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55E20D-6B18-2B4E-B508-4BE78775C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142AE7-3A19-8444-9983-02F7E976B50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9CC013-9919-BF45-9FC3-32AB504BD2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D33435-EE60-AF42-9C17-EC2FB6C053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586F99-2D86-3449-804E-79B46C9815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A88D50-060E-B147-85E2-17241D813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DB4361-70EA-4444-9A21-2FC80FF0BD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A48F56-C806-5A48-B9A9-2A2A787E45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6FE2EF-9969-814B-A389-D85B8E46D8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425FD0B-4932-F448-890E-74983ECBBD3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E9A6DA22-4B27-4446-87AF-59F7B27934A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F1393FD-9F71-8A46-BC82-5BE57A561D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198D8A59-4903-AC4C-A768-466F5DF91DF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EF8DF428-B6E9-7648-826E-F6FDDA2E096F}"/>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A1.2.2, BA1.2.2, and B1.2.2</a:t>
            </a:r>
          </a:p>
        </p:txBody>
      </p:sp>
    </p:spTree>
    <p:extLst>
      <p:ext uri="{BB962C8B-B14F-4D97-AF65-F5344CB8AC3E}">
        <p14:creationId xmlns:p14="http://schemas.microsoft.com/office/powerpoint/2010/main" val="24789101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a:ea typeface="+mn-lt"/>
                <a:cs typeface="+mn-lt"/>
              </a:rPr>
              <a:t>Other drivers can’t know what you are going to do until you tell them.</a:t>
            </a:r>
            <a:endParaRPr lang="en-US" b="1">
              <a:cs typeface="Calibri" panose="020F0502020204030204"/>
            </a:endParaRPr>
          </a:p>
          <a:p>
            <a:pPr marL="0" indent="0">
              <a:buNone/>
            </a:pPr>
            <a:r>
              <a:rPr lang="en-US" b="1">
                <a:cs typeface="Calibri" panose="020F0502020204030204"/>
              </a:rPr>
              <a:t>Turn Signals — Rules for Using Them</a:t>
            </a:r>
            <a:endParaRPr lang="en-US"/>
          </a:p>
          <a:p>
            <a:pPr marL="342900" indent="-342900"/>
            <a:r>
              <a:rPr lang="en-US">
                <a:cs typeface="Calibri" panose="020F0502020204030204"/>
              </a:rPr>
              <a:t>Signal early</a:t>
            </a:r>
          </a:p>
          <a:p>
            <a:pPr marL="342900" indent="-342900"/>
            <a:r>
              <a:rPr lang="en-US">
                <a:cs typeface="Calibri" panose="020F0502020204030204"/>
              </a:rPr>
              <a:t>Signal continuously</a:t>
            </a:r>
          </a:p>
          <a:p>
            <a:pPr marL="342900" indent="-342900"/>
            <a:r>
              <a:rPr lang="en-US">
                <a:cs typeface="Calibri" panose="020F0502020204030204"/>
              </a:rPr>
              <a:t>Cancel your signal</a:t>
            </a:r>
          </a:p>
          <a:p>
            <a:pPr marL="0" indent="0">
              <a:buNone/>
            </a:pPr>
            <a:r>
              <a:rPr lang="en-US" b="1">
                <a:cs typeface="Calibri" panose="020F0502020204030204"/>
              </a:rPr>
              <a:t>Lane Changes</a:t>
            </a:r>
            <a:endParaRPr lang="en-US">
              <a:cs typeface="Calibri" panose="020F0502020204030204"/>
            </a:endParaRPr>
          </a:p>
          <a:p>
            <a:pPr marL="342900" indent="-342900"/>
            <a:r>
              <a:rPr lang="en-US">
                <a:cs typeface="Calibri" panose="020F0502020204030204"/>
              </a:rPr>
              <a:t>Put your turn signal on before lane changes. </a:t>
            </a:r>
          </a:p>
          <a:p>
            <a:pPr marL="342900" indent="-342900"/>
            <a:r>
              <a:rPr lang="en-US">
                <a:cs typeface="Calibri" panose="020F0502020204030204"/>
              </a:rPr>
              <a:t>Change lanes slowly and smoothly</a:t>
            </a:r>
          </a:p>
          <a:p>
            <a:pPr marL="0" indent="0">
              <a:buNone/>
            </a:pPr>
            <a:r>
              <a:rPr lang="en-US" b="1">
                <a:cs typeface="Calibri" panose="020F0502020204030204"/>
              </a:rPr>
              <a:t>Slowing Down</a:t>
            </a:r>
          </a:p>
          <a:p>
            <a:pPr marL="342900" indent="-342900"/>
            <a:r>
              <a:rPr lang="en-US">
                <a:cs typeface="Calibri" panose="020F0502020204030204"/>
              </a:rPr>
              <a:t>Warn drivers when you need to slow down. Light taps on the brake pedal should warn drivers. If you’re driving very slowly or stopped, use emergency four-way flashers</a:t>
            </a:r>
            <a:endParaRPr lang="en-US" b="1">
              <a:cs typeface="Calibri" panose="020F0502020204030204"/>
            </a:endParaRPr>
          </a:p>
        </p:txBody>
      </p:sp>
      <p:sp>
        <p:nvSpPr>
          <p:cNvPr id="2" name="Slide Number Placeholder 1">
            <a:extLst>
              <a:ext uri="{FF2B5EF4-FFF2-40B4-BE49-F238E27FC236}">
                <a16:creationId xmlns:a16="http://schemas.microsoft.com/office/drawing/2014/main" id="{EA858113-8376-C449-BC07-F0440DFA97F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133</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F281D-86F1-5848-B396-CECFF09798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8D973C-92DA-DD4B-BE72-1D31805C92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6A1B-0AF5-5F4D-99C4-6DCB971852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55480C-52DD-F34D-9B64-0AA397F52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E7D1DB-6D00-8242-A96B-1C81544CCD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9355C3-18DC-1C40-B92D-F6B93582C5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B6201AF-800D-5641-9625-FE02234713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9BD070-97BB-1C4C-882E-3E23100450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465C13-5B7C-5E48-8488-16D76B0A007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DC324B-2913-0747-9EFC-02467F3635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B0D5D74-C61A-BA40-AB51-7C0A6C1F46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196DB-1A2B-F34C-B2DF-75114AB8533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59A728-6511-FD40-A22F-E98341349ED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4DDAAD-66DC-CD4F-91CC-542FE2EB5B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3CDFCB6-FCEB-5A4E-BBDA-7C3C0601DA4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3317515-28EB-2C46-A8D3-7C9F539F7B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51615344-1F08-3D40-B433-15BFE37F486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3A573E-B763-4A43-9579-DAB8C8D5C7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76821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When to Warn Other Drivers</a:t>
            </a:r>
            <a:endParaRPr lang="en-US">
              <a:ea typeface="+mn-lt"/>
              <a:cs typeface="+mn-lt"/>
            </a:endParaRPr>
          </a:p>
          <a:p>
            <a:pPr marL="342900" indent="-342900"/>
            <a:endParaRPr lang="en-US">
              <a:cs typeface="Calibri" panose="020F0502020204030204"/>
            </a:endParaRPr>
          </a:p>
          <a:p>
            <a:r>
              <a:rPr lang="en-US" b="1">
                <a:cs typeface="Calibri" panose="020F0502020204030204"/>
              </a:rPr>
              <a:t>Trouble Ahead: </a:t>
            </a:r>
            <a:r>
              <a:rPr lang="en-US">
                <a:ea typeface="+mn-lt"/>
                <a:cs typeface="+mn-lt"/>
              </a:rPr>
              <a:t>The size of your vehicle may make it hard for drivers behind you to see hazards ahead. If you see a hazard that will require slowing down, warn the drivers behind by flashing your brake lights.</a:t>
            </a:r>
            <a:endParaRPr lang="en-US">
              <a:cs typeface="Calibri" panose="020F0502020204030204"/>
            </a:endParaRPr>
          </a:p>
          <a:p>
            <a:r>
              <a:rPr lang="en-US" b="1">
                <a:cs typeface="Calibri" panose="020F0502020204030204"/>
              </a:rPr>
              <a:t>Tight Turns: </a:t>
            </a:r>
            <a:r>
              <a:rPr lang="en-US">
                <a:cs typeface="Calibri" panose="020F0502020204030204"/>
              </a:rPr>
              <a:t>brake early and slow gradually so other drivers know you’re about to turn. </a:t>
            </a:r>
          </a:p>
          <a:p>
            <a:r>
              <a:rPr lang="en-US" b="1">
                <a:cs typeface="Calibri" panose="020F0502020204030204"/>
              </a:rPr>
              <a:t>Stopping on the Road: </a:t>
            </a:r>
            <a:r>
              <a:rPr lang="en-US">
                <a:cs typeface="Calibri" panose="020F0502020204030204"/>
              </a:rPr>
              <a:t>warn others by flashing your brake lights. Don’t stop suddenly.</a:t>
            </a:r>
            <a:endParaRPr lang="en-US" b="1">
              <a:cs typeface="Calibri" panose="020F0502020204030204"/>
            </a:endParaRPr>
          </a:p>
          <a:p>
            <a:r>
              <a:rPr lang="en-US" b="1">
                <a:cs typeface="Calibri" panose="020F0502020204030204"/>
              </a:rPr>
              <a:t>Driving Slowly: </a:t>
            </a:r>
            <a:r>
              <a:rPr lang="en-US">
                <a:cs typeface="Calibri" panose="020F0502020204030204"/>
              </a:rPr>
              <a:t>Alert drivers with your emergency flashers if you need to drive very slowly. </a:t>
            </a:r>
            <a:endParaRPr lang="en-US" b="1">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9FA09F3-0467-9B4A-975E-7F0ECF95224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134</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86025D-CC5F-2D47-8CD6-9E8220E0EA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342C6B-4F94-FE48-8000-AEE60363EC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5BAE-8199-B646-BCD8-5E526A2FA8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A9DF90-6D13-D149-9E68-93007D063D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29EA79-0883-9A42-97A9-C747BE74F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637182-BC26-3C49-ADEA-9F7125B4F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5C3723-41E0-B04F-AD83-951B7BA33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31C3E3-9B40-FB4F-962C-980514A8F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E4C9F8-2EA4-1643-B99E-E2E8164D29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176E75-D40D-BB49-948C-C1BC4590EF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643C76-8F5C-D74F-9E8E-C9EF5BBAC4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56731F-3C07-6F46-B205-7026492852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4038D8-1683-3941-89AA-230FE5792D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4A7EEE9-B028-9945-B9DE-CC011636F3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A6E563D-E1DD-9642-8F55-DEFD549BB5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99666E7A-959A-934C-96A3-C5981DF99B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B7084ADB-D0E6-FA4A-BE3F-6719517F037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6E9FBDFA-6677-D44C-A94E-49783B682D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73644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000" b="1">
                <a:ea typeface="+mn-lt"/>
                <a:cs typeface="+mn-lt"/>
              </a:rPr>
              <a:t>Use Your Horn When Needed.</a:t>
            </a:r>
            <a:r>
              <a:rPr lang="en-US" sz="2000">
                <a:ea typeface="+mn-lt"/>
                <a:cs typeface="+mn-lt"/>
              </a:rPr>
              <a:t> Your horn can let others know you’re there. It can help to avoid a crash. Use your horn when needed. However, it can startle others and could be dangerous when used unnecessarily.</a:t>
            </a:r>
          </a:p>
          <a:p>
            <a:pPr marL="0" indent="0">
              <a:buNone/>
            </a:pPr>
            <a:endParaRPr lang="en-US" sz="2000" b="1">
              <a:ea typeface="+mn-lt"/>
              <a:cs typeface="+mn-lt"/>
            </a:endParaRPr>
          </a:p>
          <a:p>
            <a:pPr marL="0" indent="0">
              <a:buNone/>
            </a:pPr>
            <a:r>
              <a:rPr lang="en-US" sz="2000" b="1">
                <a:ea typeface="+mn-lt"/>
                <a:cs typeface="+mn-lt"/>
              </a:rPr>
              <a:t>Proper use of headlights</a:t>
            </a:r>
          </a:p>
          <a:p>
            <a:r>
              <a:rPr lang="en-US" sz="2000">
                <a:ea typeface="+mn-lt"/>
                <a:cs typeface="+mn-lt"/>
              </a:rPr>
              <a:t>Do not “flash” your high beam lights at oncoming traffic because it can blind the oncoming driver and increases the chance of an accident.</a:t>
            </a:r>
          </a:p>
          <a:p>
            <a:r>
              <a:rPr lang="en-US" sz="2000">
                <a:cs typeface="Calibri" panose="020F0502020204030204"/>
              </a:rPr>
              <a:t>Use low-beam headlights when it is cloudy, raining, snowing, or foggy.</a:t>
            </a:r>
          </a:p>
          <a:p>
            <a:r>
              <a:rPr lang="en-US" sz="2000">
                <a:cs typeface="Calibri" panose="020F0502020204030204"/>
              </a:rPr>
              <a:t>It is a good idea to drive with your headlights on, even on sunny days. This will help other drivers see you. </a:t>
            </a:r>
          </a:p>
          <a:p>
            <a:r>
              <a:rPr lang="en-US" sz="2000">
                <a:cs typeface="Calibri" panose="020F0502020204030204"/>
              </a:rPr>
              <a:t>Use your hazard lights (also called emergency flashers) to show a hazard or collision is ahead or if you are having trouble with your vehicle.</a:t>
            </a:r>
          </a:p>
        </p:txBody>
      </p:sp>
      <p:sp>
        <p:nvSpPr>
          <p:cNvPr id="2" name="Slide Number Placeholder 1">
            <a:extLst>
              <a:ext uri="{FF2B5EF4-FFF2-40B4-BE49-F238E27FC236}">
                <a16:creationId xmlns:a16="http://schemas.microsoft.com/office/drawing/2014/main" id="{8B88E0E8-03C4-C547-9071-72FF28E479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135</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59750-F0FF-D541-B846-8EA1FF5B9C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F896E3-B1F2-7743-BC2C-6391937526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0D7CC-CF74-FD44-BAF5-FF21CF4DE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2E202C4-1106-2C41-8D4F-4EE9A9DF8C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9BFCB1-2D24-0941-8BDA-1D89F38976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2214B9-B914-6B47-8502-6588195224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E35972-E837-0647-8111-B4C628096A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00EA84-78CD-3544-A333-922292EDD5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0037B6-88AE-DD48-A39A-3C42FE101F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2D8B06-8740-2C46-81B3-BDAA5D25ED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803D43-F09D-8A49-9093-634CA88758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47D83EC-025D-B443-B5AB-531EA5A763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D8171C5-26C8-3B44-9075-46DA3BB3C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53CE20-971F-EF46-A8AD-564AD64958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99CAE01-5C00-054B-911E-7D7643FBF4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CBCFC19-48E0-0946-BD0A-2B298515B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F945A190-6514-3346-8D08-4078A2F88A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EFC2864-A365-0143-89A5-A95CB86E280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7651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Proper use of eye contact. </a:t>
            </a:r>
          </a:p>
          <a:p>
            <a:pPr marL="0" indent="0">
              <a:buNone/>
            </a:pPr>
            <a:r>
              <a:rPr lang="en-US">
                <a:ea typeface="+mn-lt"/>
                <a:cs typeface="+mn-lt"/>
              </a:rPr>
              <a:t>When Confronted by an Aggressive Driver: Avoid direct eye contact.</a:t>
            </a:r>
          </a:p>
          <a:p>
            <a:pPr marL="0" indent="0">
              <a:buNone/>
            </a:pPr>
            <a:endParaRPr lang="en-US">
              <a:ea typeface="+mn-lt"/>
              <a:cs typeface="+mn-lt"/>
            </a:endParaRPr>
          </a:p>
          <a:p>
            <a:pPr marL="0" indent="0">
              <a:buNone/>
            </a:pPr>
            <a:r>
              <a:rPr lang="en-US">
                <a:ea typeface="+mn-lt"/>
                <a:cs typeface="+mn-lt"/>
              </a:rPr>
              <a:t>Make eye contact with pedestrians and bicyclists to indicate that you see them. This does not guarantee that they see you. Always be prepared to for them to do the unexpected and be prepared to stop.</a:t>
            </a:r>
          </a:p>
        </p:txBody>
      </p:sp>
      <p:sp>
        <p:nvSpPr>
          <p:cNvPr id="2" name="Slide Number Placeholder 1">
            <a:extLst>
              <a:ext uri="{FF2B5EF4-FFF2-40B4-BE49-F238E27FC236}">
                <a16:creationId xmlns:a16="http://schemas.microsoft.com/office/drawing/2014/main" id="{259F4100-B37E-494E-A891-466620D272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136</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E44119-693A-E444-AAE7-CCF64E9D89D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5841D7-F4FA-4B4F-9208-095A2C3F2F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2FB046-07F9-1F47-B3AA-0A0E7A6FDE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5A2D3D-9F14-EA41-9EAA-7158A77B44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8DF069-3AA8-AE42-BB5D-6E580CE2D8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0F9B0-6A8C-594D-9391-92C9DA16A0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E3FD27-3315-E54D-A7F1-7173F823B9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B9CB7-532A-1845-B04A-1603C62B70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C2F247-EB9D-EF4F-8736-11B1CDD1AD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4F7C6EB-3790-AE44-81D3-697E889872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E1561A-6A4A-6F46-B257-FCDED728E2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96CB3B-AB1E-214F-8CF7-581B687F8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F23A16-E843-F54C-8A40-82AA12C9F3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6C5D2BD-58CC-2D44-97CA-380D5424A59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3D9003-BDAD-8C4B-A4F2-121A3E2442E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9B52BF9-05A1-9647-AF94-5157A3229F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77596D9-D581-714A-9419-2C9EF2F8FCF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E989BCF-8AA3-BE4C-A4DD-7E29A2558F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85405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55963" y="3296199"/>
            <a:ext cx="6858000" cy="845496"/>
          </a:xfrm>
        </p:spPr>
        <p:txBody>
          <a:bodyPr/>
          <a:lstStyle/>
          <a:p>
            <a:r>
              <a:rPr lang="en-US" b="0">
                <a:ea typeface="+mj-lt"/>
                <a:cs typeface="+mj-lt"/>
              </a:rPr>
              <a:t>Unit 2.3 Distracted Driving</a:t>
            </a:r>
            <a:br>
              <a:rPr lang="en-US" b="0">
                <a:ea typeface="+mj-lt"/>
                <a:cs typeface="+mj-lt"/>
              </a:rPr>
            </a:br>
            <a:endParaRPr lang="en-US" sz="1500">
              <a:cs typeface="Calibri Light"/>
            </a:endParaRPr>
          </a:p>
          <a:p>
            <a:endParaRPr lang="en-US" b="0">
              <a:cs typeface="Calibri Light"/>
            </a:endParaRPr>
          </a:p>
        </p:txBody>
      </p:sp>
      <p:sp>
        <p:nvSpPr>
          <p:cNvPr id="13" name="Oval 12">
            <a:extLst>
              <a:ext uri="{FF2B5EF4-FFF2-40B4-BE49-F238E27FC236}">
                <a16:creationId xmlns:a16="http://schemas.microsoft.com/office/drawing/2014/main" id="{742EBA9B-93AE-CD45-A3AE-E013C2A055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8F2071-A07D-1144-B6C6-362D5C220E8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9E6F8E-2D44-F842-8C9F-6BC39A042D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DA0E20-2527-114B-A537-96DA8E6592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219546-3786-C448-B7AA-3F5FC7C20E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9F9040-19D9-A648-95E8-90D86206C4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40CDEE-65E3-334B-809F-4FA6513247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38A6E7-74E7-384F-B984-5E81E5DEE4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7B9F75-9E2F-7946-88C4-3BCC890B6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435ED1-7923-3F4B-B1A9-4F06493D44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75E44D-3812-D34B-8E13-F7E6407768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1815561-78E0-564D-9F5D-D9B1993E7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A20A47-7F33-CE41-B994-993D1F7FBE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CDFC91-0AA4-5D40-99A1-CB667E8A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4740D8-E68A-C642-9B90-9D696C65CD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EF69933-CFE6-2D44-976B-AAD16CDD37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A05E03-FDCF-6249-83BE-DE89BEE69F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FAA5C6-DF46-5042-B9D2-B7B94EB91E8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4B4AC037-E0B1-3A40-A7ED-4813A0105B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C015825-C50B-4D4F-9151-254F984F595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CB6DC3D-52A6-9046-AEDB-E939864FFB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8F0782C-20AD-FF4F-838E-FB61D7C14DE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DCF3FE7-649F-8D4B-8769-ED7EE6D5BF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71D25B3-C1C5-7246-8FF1-D7B3C15720CB}"/>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A1.2.3, BA1.2.3, B1.2.3, and C1.13</a:t>
            </a:r>
          </a:p>
        </p:txBody>
      </p:sp>
    </p:spTree>
    <p:extLst>
      <p:ext uri="{BB962C8B-B14F-4D97-AF65-F5344CB8AC3E}">
        <p14:creationId xmlns:p14="http://schemas.microsoft.com/office/powerpoint/2010/main" val="8240406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t>FMCSRs prohibit the use of cellphones and texting while driving</a:t>
            </a:r>
            <a:endParaRPr lang="en-US"/>
          </a:p>
          <a:p>
            <a:pPr marL="342900" indent="-342900"/>
            <a:r>
              <a:rPr lang="en-US">
                <a:ea typeface="+mn-lt"/>
                <a:cs typeface="+mn-lt"/>
              </a:rPr>
              <a:t>The rule applies to interstate truck and bus drivers and drivers who transport </a:t>
            </a:r>
            <a:r>
              <a:rPr lang="en-US" err="1">
                <a:ea typeface="+mn-lt"/>
                <a:cs typeface="+mn-lt"/>
              </a:rPr>
              <a:t>placardable</a:t>
            </a:r>
            <a:r>
              <a:rPr lang="en-US">
                <a:ea typeface="+mn-lt"/>
                <a:cs typeface="+mn-lt"/>
              </a:rPr>
              <a:t> quantities of hazardous materials.</a:t>
            </a:r>
            <a:endParaRPr lang="en-US">
              <a:cs typeface="Calibri" panose="020F0502020204030204"/>
            </a:endParaRPr>
          </a:p>
          <a:p>
            <a:pPr marL="0" indent="0">
              <a:buNone/>
            </a:pPr>
            <a:endParaRPr lang="en-US">
              <a:cs typeface="Calibri" panose="020F0502020204030204"/>
            </a:endParaRPr>
          </a:p>
          <a:p>
            <a:pPr marL="0" indent="0">
              <a:buNone/>
            </a:pPr>
            <a:r>
              <a:rPr lang="en-US" b="1">
                <a:ea typeface="+mn-lt"/>
                <a:cs typeface="+mn-lt"/>
              </a:rPr>
              <a:t>What’s prohibited: </a:t>
            </a:r>
          </a:p>
          <a:p>
            <a:pPr marL="342900" indent="-342900"/>
            <a:r>
              <a:rPr lang="en-US">
                <a:ea typeface="+mn-lt"/>
                <a:cs typeface="+mn-lt"/>
              </a:rPr>
              <a:t>Texting, defined as entering alphanumeric text into, or reading text from, an electronic device. This includes, but is not limited to, short message service, e-mailing, instant messaging, a command or request to access a Web page, or pressing more than a single button to initiate or terminate a voice communication using a mobile phone or engaging in any other form of electronic text retrieval or entry, for present or future communication.</a:t>
            </a:r>
            <a:endParaRPr lang="en-US">
              <a:cs typeface="Calibri"/>
            </a:endParaRPr>
          </a:p>
        </p:txBody>
      </p:sp>
      <p:sp>
        <p:nvSpPr>
          <p:cNvPr id="2" name="Slide Number Placeholder 1">
            <a:extLst>
              <a:ext uri="{FF2B5EF4-FFF2-40B4-BE49-F238E27FC236}">
                <a16:creationId xmlns:a16="http://schemas.microsoft.com/office/drawing/2014/main" id="{B8A38857-C760-A642-BA3F-49CCC0FEE96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138</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235B4D-4470-404F-B279-4CAB31F3E9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2DB4C2-7DE0-D74D-A03B-499704FDFC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5AD1762-8F38-5B4A-BBCC-E5C74C7310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5A4F9B-02CE-8D42-A294-E648EE529D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C9E7BF-1C09-A340-A111-7B284D52C6B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7A2035-DE50-9444-8C74-17801510E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F9722F-8174-CA4A-AC91-9A46634BA4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E28E92-9FD6-CF4F-AE70-63C8723005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D81A7C-4742-4843-96DD-BCBC1E8DC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68B917-7D79-A648-B71C-FEAD4481E4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D02BF8-7A56-144E-B2C0-E464317531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DDFB30-84B3-C04A-B1AC-3430E9AC8B1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67FE3B-1882-A046-AC5B-61F8355C40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D860E6C-130C-ED45-97FC-8477B26306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0833B55-D218-B04A-AB69-A50DEDA1549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7259CF5-E5AE-E44D-A662-B1B5BE369E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0CA5E94-D9BC-5442-A90A-6A50B390079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DEDB2C66-C1A7-F74F-B95E-2C114458C1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B54E66A-94D3-7743-AC60-785DCCFB02F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8B79C874-90AF-D647-B03E-BBF1AF3803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415960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t>FMCSRs prohibit the use of cellphones and texting while driving</a:t>
            </a:r>
            <a:endParaRPr lang="en-US" sz="2400"/>
          </a:p>
          <a:p>
            <a:pPr marL="0" indent="0">
              <a:buNone/>
            </a:pPr>
            <a:r>
              <a:rPr lang="en-US" sz="2400">
                <a:ea typeface="+mn-lt"/>
                <a:cs typeface="+mn-lt"/>
              </a:rPr>
              <a:t>This </a:t>
            </a:r>
            <a:r>
              <a:rPr lang="en-US" sz="2400" u="sng">
                <a:ea typeface="+mn-lt"/>
                <a:cs typeface="+mn-lt"/>
                <a:hlinkClick r:id="rId2"/>
              </a:rPr>
              <a:t>rule</a:t>
            </a:r>
            <a:r>
              <a:rPr lang="en-US" sz="2400">
                <a:ea typeface="+mn-lt"/>
                <a:cs typeface="+mn-lt"/>
              </a:rPr>
              <a:t> restricts a CMV driver from reaching for or holding a mobile phone to conduct a voice communication, as well as dialing by pressing more than a single button. CMV drivers who use a mobile phone while driving can only operate a hands-free phone located in close proximity.</a:t>
            </a:r>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139</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981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and secured to the cargo deck to prevent cargo movement. </a:t>
            </a:r>
          </a:p>
          <a:p>
            <a:r>
              <a:rPr lang="en-US" sz="1600">
                <a:cs typeface="Calibri"/>
              </a:rPr>
              <a:t>Bracing goes from the upper part of the cargo to the floor and/or walls of the cargo compartment</a:t>
            </a:r>
            <a:r>
              <a:rPr lang="en-US" sz="1900">
                <a:cs typeface="Calibri"/>
              </a:rPr>
              <a:t>.</a:t>
            </a:r>
          </a:p>
          <a:p>
            <a:r>
              <a:rPr lang="en-US" sz="1600">
                <a:cs typeface="Calibri"/>
              </a:rPr>
              <a:t>Cargo Tie-down</a:t>
            </a:r>
          </a:p>
          <a:p>
            <a:pPr lvl="1">
              <a:spcBef>
                <a:spcPts val="750"/>
              </a:spcBef>
            </a:pPr>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spcBef>
                <a:spcPts val="750"/>
              </a:spcBef>
            </a:pPr>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17F1AB-91AF-414C-9F25-7006C04C10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BD5909-E8B3-F645-B9FC-CAAD04C307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6ED5DF-A30F-934E-BDC9-1B6C26D4934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46BCC6D4-936E-9F48-85B9-0BD8FC58BB1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5CA4028-DA6F-2A45-A473-49D68D4887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DE504E94-05D5-3341-8D90-4747C35312B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EC294842-2EA3-A74C-99E1-6E3CB8FBD62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DB929571-3E50-4B43-84E0-0E0BE6361CA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ECCABC-DD83-844D-969B-162766023E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8342101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ea typeface="+mn-lt"/>
                <a:cs typeface="+mn-lt"/>
              </a:rPr>
              <a:t>What happens if a driver is caught using a hand-held phone or texting while driving?</a:t>
            </a:r>
            <a:endParaRPr lang="en-US" sz="2400" b="1"/>
          </a:p>
          <a:p>
            <a:pPr marL="0" indent="0">
              <a:buNone/>
            </a:pPr>
            <a:r>
              <a:rPr lang="en-US" sz="2400">
                <a:ea typeface="+mn-lt"/>
                <a:cs typeface="+mn-lt"/>
              </a:rPr>
              <a:t>The </a:t>
            </a:r>
            <a:r>
              <a:rPr lang="en-US" sz="2400" u="sng">
                <a:ea typeface="+mn-lt"/>
                <a:cs typeface="+mn-lt"/>
                <a:hlinkClick r:id="rId2"/>
              </a:rPr>
              <a:t>rule imposes sanctions</a:t>
            </a:r>
            <a:r>
              <a:rPr lang="en-US" sz="2400">
                <a:ea typeface="+mn-lt"/>
                <a:cs typeface="+mn-lt"/>
              </a:rPr>
              <a:t> for driver offenses, including civil penalties up to $2,750 and driver disqualification for multiple offenses. Motor carriers are also prohibited from requiring or allowing their drivers to text or use a hand-held mobile phone while driving and may be subject to civil penalties up to $11,000. Violations will impact SMS results. Texting and calling on a hand-held phone carry the maximum violation severity weighting.</a:t>
            </a:r>
            <a:endParaRPr lang="en-US" sz="2400"/>
          </a:p>
          <a:p>
            <a:pPr marL="0" indent="0">
              <a:buNone/>
            </a:pPr>
            <a:br>
              <a:rPr lang="en-US"/>
            </a:br>
            <a:endParaRPr lang="en-US"/>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140</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531267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800" b="1"/>
              <a:t>Types of Distractions</a:t>
            </a:r>
          </a:p>
          <a:p>
            <a:r>
              <a:rPr lang="en-US" sz="2800"/>
              <a:t>Visual Distractions: Takes eyes off the road</a:t>
            </a:r>
          </a:p>
          <a:p>
            <a:r>
              <a:rPr lang="en-US" sz="2800"/>
              <a:t>Manual Distractions: Takes hands off the wheel</a:t>
            </a:r>
          </a:p>
          <a:p>
            <a:r>
              <a:rPr lang="en-US" sz="2800"/>
              <a:t>Cognitive Distractions: Takes mind away from safe operation</a:t>
            </a:r>
          </a:p>
          <a:p>
            <a:pPr marL="0" indent="0">
              <a:buNone/>
            </a:pPr>
            <a:endParaRPr lang="en-US" sz="2800"/>
          </a:p>
          <a:p>
            <a:pPr marL="0" indent="0" algn="ctr">
              <a:buNone/>
            </a:pPr>
            <a:r>
              <a:rPr lang="en-US" sz="2800"/>
              <a:t>Simply put…</a:t>
            </a:r>
          </a:p>
          <a:p>
            <a:pPr marL="0" indent="0" algn="ctr">
              <a:buNone/>
            </a:pPr>
            <a:r>
              <a:rPr lang="en-US" sz="2800" u="sng"/>
              <a:t>Anything</a:t>
            </a:r>
            <a:r>
              <a:rPr lang="en-US" sz="2800"/>
              <a:t> that takes your eyes off the road is a distraction.</a:t>
            </a:r>
            <a:endParaRPr lang="en-US" sz="2800" u="sng"/>
          </a:p>
        </p:txBody>
      </p:sp>
      <p:sp>
        <p:nvSpPr>
          <p:cNvPr id="2" name="Slide Number Placeholder 1">
            <a:extLst>
              <a:ext uri="{FF2B5EF4-FFF2-40B4-BE49-F238E27FC236}">
                <a16:creationId xmlns:a16="http://schemas.microsoft.com/office/drawing/2014/main" id="{FC1B4308-E074-504D-9D31-225A7F31E19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141</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9F8DF2-D4F8-EB4D-962B-B6DFACA9D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C9E87-09AC-A049-A26B-639AF507AC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A488FF-E9E9-8A45-811C-CEF4F14843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35EC6A-C612-6B4A-8268-AE6493C174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8328F4-4418-4B41-B60F-41F5DBDB949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B589F6-07C3-CE44-89D3-DE289D80D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D665E4-D71A-3049-85C9-18FA4DFEFCC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D579DE-6995-C644-A473-60472FE07D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FBE60D-5D10-4D41-B4A4-069EFA0E8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4D75DD-69A6-0B41-A4BB-B66B6CCC04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F5F051-F284-474D-8ECE-14F079D97B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891DA7-C1EC-194B-9940-C2DBB3D552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8E5ADA-7FA2-7543-8D8A-7CDB578698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1BC86C-95EA-B149-8F40-D434C80AC1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389B715-1759-D24E-B9FD-61EC9D4A433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390CD6F-C753-8844-9A6E-8C157D7BB3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5B18D9-9C5E-BD48-BF86-2C9FD2C82C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0E7DD64-00CD-CC45-9D81-B7781FB8002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1A4B16D-F1EA-2244-8915-2AE22DB7CCB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F2E91B4D-89F0-5245-8FAD-F186198DB9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10280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864F1-EAED-E142-A67A-E013D600C6FD}"/>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837485E0-3DF0-3A4F-9464-89F7D92DB44E}"/>
              </a:ext>
            </a:extLst>
          </p:cNvPr>
          <p:cNvSpPr>
            <a:spLocks noGrp="1"/>
          </p:cNvSpPr>
          <p:nvPr>
            <p:ph idx="1"/>
          </p:nvPr>
        </p:nvSpPr>
        <p:spPr/>
        <p:txBody>
          <a:bodyPr/>
          <a:lstStyle/>
          <a:p>
            <a:pPr marL="0" indent="0">
              <a:buNone/>
            </a:pPr>
            <a:r>
              <a:rPr lang="en-US" sz="2400" b="1"/>
              <a:t>Self-Created Distractions</a:t>
            </a:r>
          </a:p>
          <a:p>
            <a:r>
              <a:rPr lang="en-US" sz="2400"/>
              <a:t>Texting</a:t>
            </a:r>
          </a:p>
          <a:p>
            <a:r>
              <a:rPr lang="en-US" sz="2400"/>
              <a:t>Speaking on your cell phone</a:t>
            </a:r>
          </a:p>
          <a:p>
            <a:r>
              <a:rPr lang="en-US" sz="2400"/>
              <a:t>Adjusting seat positions while driving</a:t>
            </a:r>
          </a:p>
          <a:p>
            <a:r>
              <a:rPr lang="en-US" sz="2400"/>
              <a:t>Adjusting climate controls</a:t>
            </a:r>
          </a:p>
          <a:p>
            <a:r>
              <a:rPr lang="en-US" sz="2400"/>
              <a:t>Adjusting interior mirrors</a:t>
            </a:r>
          </a:p>
          <a:p>
            <a:r>
              <a:rPr lang="en-US" sz="2400"/>
              <a:t>Using vehicle mirrors for personal grooming</a:t>
            </a:r>
          </a:p>
          <a:p>
            <a:r>
              <a:rPr lang="en-US" sz="2400"/>
              <a:t>Eating and/or drinking</a:t>
            </a:r>
          </a:p>
          <a:p>
            <a:r>
              <a:rPr lang="en-US" sz="2400"/>
              <a:t>Singing with the radio, CD, or other audio</a:t>
            </a:r>
          </a:p>
          <a:p>
            <a:pPr marL="0" indent="0">
              <a:buNone/>
            </a:pPr>
            <a:endParaRPr lang="en-US" sz="2400"/>
          </a:p>
        </p:txBody>
      </p:sp>
      <p:sp>
        <p:nvSpPr>
          <p:cNvPr id="2" name="Slide Number Placeholder 1">
            <a:extLst>
              <a:ext uri="{FF2B5EF4-FFF2-40B4-BE49-F238E27FC236}">
                <a16:creationId xmlns:a16="http://schemas.microsoft.com/office/drawing/2014/main" id="{883ADCA9-008C-9F42-9ED5-C2F163D58E8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142</a:t>
            </a:fld>
            <a:endParaRPr lang="en-US"/>
          </a:p>
        </p:txBody>
      </p:sp>
      <p:sp>
        <p:nvSpPr>
          <p:cNvPr id="10" name="Oval 9">
            <a:extLst>
              <a:ext uri="{FF2B5EF4-FFF2-40B4-BE49-F238E27FC236}">
                <a16:creationId xmlns:a16="http://schemas.microsoft.com/office/drawing/2014/main" id="{EDDDE162-AA42-3343-8B3A-0190685E4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A9FC02-D1DC-3E49-9663-98482B37FE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2D6F48-B112-9547-98E7-4E01BE12F1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29BDA4-E828-9047-8DF1-90E052A439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60A31E-7667-9742-8C5F-A9205F8254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5DA1F5-AF8A-C54B-B3C3-B66C87D67C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DB3E58-83AC-0F40-952C-711DA0A9B4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4EC1DA-11CB-6F41-9770-21D6470EE1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3953C6-F27C-8C48-8AEB-8F2B5F122E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4753E0-0B84-3F4B-95BB-2DF239D2B2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58638D-E35D-B645-87C7-7D5482FF17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855C52B-F4CB-CD44-B687-430E7F71FF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7CAD69-AD5C-1B41-94B0-5571F740C3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369DA3-CF57-714B-B254-9AD1AB1DBE1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5518483-859A-E441-94D6-FDF395F61B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9F8401-D2EF-244A-B084-B2846A94A1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E00A8-D998-644F-AAEB-033CC770A5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C5916F-91DF-E64E-8749-6C55D36ED0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08E9459-203A-0149-A6DB-D2DFBF2EB1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A52C623-474E-E548-9C8A-59C1E894F4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5851334-56B0-D746-9C35-747706F786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5FA8FCEC-8BD8-A943-A9F3-7BF1D2DA9E2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0BA6F36A-F721-4E49-8B9C-B425C0DDF7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899723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E5D51-1BE5-C44A-8545-DB0E524D0811}"/>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DEE3BF88-A705-E346-A394-055429DC2E75}"/>
              </a:ext>
            </a:extLst>
          </p:cNvPr>
          <p:cNvSpPr>
            <a:spLocks noGrp="1"/>
          </p:cNvSpPr>
          <p:nvPr>
            <p:ph idx="1"/>
          </p:nvPr>
        </p:nvSpPr>
        <p:spPr/>
        <p:txBody>
          <a:bodyPr/>
          <a:lstStyle/>
          <a:p>
            <a:pPr marL="0" indent="0">
              <a:buNone/>
            </a:pPr>
            <a:r>
              <a:rPr lang="en-US" sz="2400" b="1"/>
              <a:t>Company Created Distractions: </a:t>
            </a:r>
          </a:p>
          <a:p>
            <a:r>
              <a:rPr lang="en-US" sz="2400"/>
              <a:t>Communication radios</a:t>
            </a:r>
          </a:p>
          <a:p>
            <a:pPr lvl="1"/>
            <a:r>
              <a:rPr lang="en-US" sz="2400"/>
              <a:t>Does your company require you to respond to dispatch while you are driving? </a:t>
            </a:r>
          </a:p>
          <a:p>
            <a:r>
              <a:rPr lang="en-US" sz="2400"/>
              <a:t>Cell phones, if your company uses them in place of standard communications equipment </a:t>
            </a:r>
          </a:p>
          <a:p>
            <a:r>
              <a:rPr lang="en-US" sz="2400"/>
              <a:t>Fare boxes</a:t>
            </a:r>
          </a:p>
          <a:p>
            <a:r>
              <a:rPr lang="en-US" sz="2400"/>
              <a:t>Destination signs</a:t>
            </a:r>
          </a:p>
        </p:txBody>
      </p:sp>
      <p:sp>
        <p:nvSpPr>
          <p:cNvPr id="2" name="Slide Number Placeholder 1">
            <a:extLst>
              <a:ext uri="{FF2B5EF4-FFF2-40B4-BE49-F238E27FC236}">
                <a16:creationId xmlns:a16="http://schemas.microsoft.com/office/drawing/2014/main" id="{97988BE1-20C7-EF45-9F31-5757561BE5C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143</a:t>
            </a:fld>
            <a:endParaRPr lang="en-US"/>
          </a:p>
        </p:txBody>
      </p:sp>
      <p:sp>
        <p:nvSpPr>
          <p:cNvPr id="10" name="Oval 9">
            <a:extLst>
              <a:ext uri="{FF2B5EF4-FFF2-40B4-BE49-F238E27FC236}">
                <a16:creationId xmlns:a16="http://schemas.microsoft.com/office/drawing/2014/main" id="{F356D167-0394-0C4E-9C4C-5DBFF5474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F448CD-8842-F442-A95F-DDDF60F553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36E3E9-EE27-D84D-B416-81E24CBCE8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EC3749-A3F6-7640-A787-A67FDD00A3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58C39E-4A09-CF43-8DFA-42F91067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55C9D3-14BA-BC43-880F-F1D4590BD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D1C59D-4932-7448-8551-19BF8E9129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93C7BB-0899-3F4A-8FD4-21F4E648F3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B07BA9-6F36-3343-8666-DF7B04C3FE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E3D8BC-53F6-404E-9B2F-BF8B550EF5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A1BD9A-B811-784C-98FA-D494AC2C8A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4DEE78-353D-AB4C-9516-C23C784086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21990B0-86BB-FE4E-907F-E86C64DEB2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371A00-B07F-F64E-8EDA-4A899F29CB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9E7E76-8399-9641-AE1F-27FDDF30CE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547E37-FA1B-6F4C-BB86-B653157D2B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4C7BEA9-E41E-9742-83FC-391B55D435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A60DE1-316E-5342-830E-57FBBC02C78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E50AE49-9E59-A641-9E33-C3746677A4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17ADA6-78F5-1F45-865E-771B05CB4C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AC06132-15DA-3C4D-861C-E675591904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204C018D-F55C-4449-B89B-9B0C9CE9C0B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15362DB-5918-5449-93D2-FCF4EE2F5B0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350225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ECE155-2FDD-E44F-BE28-3EAA66286D0E}"/>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EDAD6E7E-C37E-D546-AF5A-121E63AF1B75}"/>
              </a:ext>
            </a:extLst>
          </p:cNvPr>
          <p:cNvSpPr>
            <a:spLocks noGrp="1"/>
          </p:cNvSpPr>
          <p:nvPr>
            <p:ph idx="1"/>
          </p:nvPr>
        </p:nvSpPr>
        <p:spPr/>
        <p:txBody>
          <a:bodyPr/>
          <a:lstStyle/>
          <a:p>
            <a:pPr marL="0" indent="0">
              <a:buNone/>
            </a:pPr>
            <a:r>
              <a:rPr lang="en-US" sz="2800" b="1"/>
              <a:t>Distractions created outside of your vehicle: </a:t>
            </a:r>
          </a:p>
          <a:p>
            <a:r>
              <a:rPr lang="en-US" sz="2800"/>
              <a:t>Operating at high speed</a:t>
            </a:r>
          </a:p>
          <a:p>
            <a:r>
              <a:rPr lang="en-US" sz="2800"/>
              <a:t>Calculating speeds and distances</a:t>
            </a:r>
          </a:p>
          <a:p>
            <a:r>
              <a:rPr lang="en-US" sz="2800"/>
              <a:t>Responding to other drivers and obstacles</a:t>
            </a:r>
          </a:p>
          <a:p>
            <a:r>
              <a:rPr lang="en-US" sz="2800"/>
              <a:t>Pedestrians</a:t>
            </a:r>
          </a:p>
          <a:p>
            <a:r>
              <a:rPr lang="en-US" sz="2800"/>
              <a:t>Bicyclists</a:t>
            </a:r>
          </a:p>
          <a:p>
            <a:r>
              <a:rPr lang="en-US" sz="2800"/>
              <a:t>Looking for addresses</a:t>
            </a:r>
          </a:p>
        </p:txBody>
      </p:sp>
      <p:sp>
        <p:nvSpPr>
          <p:cNvPr id="2" name="Slide Number Placeholder 1">
            <a:extLst>
              <a:ext uri="{FF2B5EF4-FFF2-40B4-BE49-F238E27FC236}">
                <a16:creationId xmlns:a16="http://schemas.microsoft.com/office/drawing/2014/main" id="{E788F79F-12AE-8140-AD06-64C0A3425D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144</a:t>
            </a:fld>
            <a:endParaRPr lang="en-US"/>
          </a:p>
        </p:txBody>
      </p:sp>
      <p:sp>
        <p:nvSpPr>
          <p:cNvPr id="10" name="Oval 9">
            <a:extLst>
              <a:ext uri="{FF2B5EF4-FFF2-40B4-BE49-F238E27FC236}">
                <a16:creationId xmlns:a16="http://schemas.microsoft.com/office/drawing/2014/main" id="{0593CA95-4A8F-094D-9C48-E8D00DCE2D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F60287B-4937-4549-81E1-1304B2036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67A6-270B-9646-8D95-9ACE56C9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1C3A96-31D6-394C-8A3B-1B48253B219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A3DCFDC-DA4B-5B48-A24B-01978EA8FA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D4CAD-363C-6740-A2F8-A69F91656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29B544-9487-A948-93E8-1CBA837704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62145D-77B7-7047-ACF5-052EEBBF0C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7817F5-BA55-3A42-AF62-24C540B1D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A9FE86-4291-FA45-80E8-528320B60A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9F516B-1A67-5041-9C46-35361BEED6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B907F-6E36-084B-8A58-64AC39956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B4EA16-D8FE-F244-84DA-E052A32923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CB90DE-BD23-E94C-B51E-7003004492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B39A586-C177-734E-BF3F-32FD004829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35D8E9-8B29-DA42-A7C2-0DEDD4225F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5CF7F5-0D4C-9946-B073-9537CF3487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FC78B0-D604-5441-A036-2FAC7841B9D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331A4AD-939A-B34C-8F96-D1C0C4E7F8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FEED2B-ECF9-6148-92D4-A873C05999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EA57CAA-39AA-1A47-8772-2D46849E8F9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5602801-9A54-284F-8973-566D7012553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C77EA52-561D-C149-A661-6EC1057ECCD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641473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0BE168-DC3B-F241-8FC5-B852589E04C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145</a:t>
            </a:fld>
            <a:endParaRPr lang="en-US"/>
          </a:p>
        </p:txBody>
      </p:sp>
      <p:sp>
        <p:nvSpPr>
          <p:cNvPr id="6" name="Content Placeholder 5">
            <a:extLst>
              <a:ext uri="{FF2B5EF4-FFF2-40B4-BE49-F238E27FC236}">
                <a16:creationId xmlns:a16="http://schemas.microsoft.com/office/drawing/2014/main" id="{712F0B19-EC09-224A-A4E1-2B3E596B1AF9}"/>
              </a:ext>
            </a:extLst>
          </p:cNvPr>
          <p:cNvSpPr>
            <a:spLocks noGrp="1"/>
          </p:cNvSpPr>
          <p:nvPr>
            <p:ph idx="4294967295"/>
          </p:nvPr>
        </p:nvSpPr>
        <p:spPr>
          <a:xfrm>
            <a:off x="628650" y="3059815"/>
            <a:ext cx="7886700" cy="835910"/>
          </a:xfrm>
        </p:spPr>
        <p:txBody>
          <a:bodyPr/>
          <a:lstStyle/>
          <a:p>
            <a:pPr marL="0" indent="0" algn="ctr">
              <a:buNone/>
            </a:pPr>
            <a:r>
              <a:rPr lang="en-US" sz="4500" b="1">
                <a:latin typeface="+mj-lt"/>
              </a:rPr>
              <a:t>Why is this important? </a:t>
            </a:r>
          </a:p>
        </p:txBody>
      </p:sp>
      <p:sp>
        <p:nvSpPr>
          <p:cNvPr id="10" name="Oval 9">
            <a:extLst>
              <a:ext uri="{FF2B5EF4-FFF2-40B4-BE49-F238E27FC236}">
                <a16:creationId xmlns:a16="http://schemas.microsoft.com/office/drawing/2014/main" id="{3F6B7938-FDEE-F640-8B05-1E8DDF2A69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A64E1-534D-1D41-94A8-606B70A0D2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970B23A-FE70-4243-BC80-538F205E0C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227AE-EEF1-BD45-87AC-CCFB2248B47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BEAEBA-F39E-524D-BBF3-9A7F6C6F86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28CCCC-CB15-D64F-8FCF-280E9F8DEB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24FAE1-C0EF-4443-8362-F37721C85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BC2529-3885-3C4D-8AFB-BB2667D7AC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325DE-BADC-FB49-9649-CED403E76A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6B6BB7-C040-CA48-BC64-4B6595C70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0E985B-7F85-F745-B5EE-5BA48D359F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F92157-7304-3640-81E3-F1032FCADC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64760A-D7C1-A747-8CD7-F3700ABDAD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7419726-AE18-8A40-B254-D1FD30755A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B8BDB5-34D3-C342-81BE-ACEE3C6D5D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29A857-E3F3-B941-9A11-5E49FCCD6C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BD3BDB-979B-E34C-BEAB-515EECB76A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8EC595-1F8A-0B43-8430-77092B0AC3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1BC32834-11EF-8040-A5DB-973DFC178A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73AD7B0-4D42-2A4C-9E30-43118E9EE8A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7A1A0BD-EDD6-A746-8A3B-D50FCCE225A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E302AA5-956E-1A49-990E-DE7A5CE065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D183D2C-11EC-4244-80A2-A3C2E6FEC8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36081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F1269-0F2F-6541-85F2-4BCEB43CFFF4}"/>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D5C59BF-FC61-6946-8582-8CEB44E0E910}"/>
              </a:ext>
            </a:extLst>
          </p:cNvPr>
          <p:cNvSpPr>
            <a:spLocks noGrp="1"/>
          </p:cNvSpPr>
          <p:nvPr>
            <p:ph sz="half" idx="1"/>
          </p:nvPr>
        </p:nvSpPr>
        <p:spPr/>
        <p:txBody>
          <a:bodyPr wrap="square" anchor="t">
            <a:normAutofit fontScale="92500"/>
          </a:bodyPr>
          <a:lstStyle/>
          <a:p>
            <a:pPr marL="0" indent="0">
              <a:buNone/>
            </a:pPr>
            <a:r>
              <a:rPr lang="en-US" sz="2800" b="1"/>
              <a:t>If you take your eyes off the road for 2 seconds at 65 mph</a:t>
            </a:r>
          </a:p>
          <a:p>
            <a:r>
              <a:rPr lang="en-US" sz="2800"/>
              <a:t>Traveling at 95.33 feet per second for two seconds means you travelled</a:t>
            </a:r>
          </a:p>
          <a:p>
            <a:pPr lvl="1"/>
            <a:r>
              <a:rPr lang="en-US" sz="2800"/>
              <a:t>190.66 feet</a:t>
            </a:r>
          </a:p>
          <a:p>
            <a:pPr lvl="1"/>
            <a:r>
              <a:rPr lang="en-US" sz="2800"/>
              <a:t>63.5 yards</a:t>
            </a:r>
          </a:p>
          <a:p>
            <a:pPr lvl="1"/>
            <a:r>
              <a:rPr lang="en-US" sz="2800"/>
              <a:t>Nearly two-thirds length of a football field</a:t>
            </a:r>
          </a:p>
        </p:txBody>
      </p:sp>
      <p:sp>
        <p:nvSpPr>
          <p:cNvPr id="19" name="Slide Number Placeholder 4">
            <a:extLst>
              <a:ext uri="{FF2B5EF4-FFF2-40B4-BE49-F238E27FC236}">
                <a16:creationId xmlns:a16="http://schemas.microsoft.com/office/drawing/2014/main" id="{51729D94-87C7-404A-9108-9FACED0E2CCC}"/>
              </a:ext>
            </a:extLst>
          </p:cNvPr>
          <p:cNvSpPr>
            <a:spLocks noGrp="1"/>
          </p:cNvSpPr>
          <p:nvPr>
            <p:ph type="sldNum" sz="quarter" idx="10"/>
          </p:nvPr>
        </p:nvSpPr>
        <p:spPr/>
        <p:txBody>
          <a:bodyPr/>
          <a:lstStyle/>
          <a:p>
            <a:pPr>
              <a:spcAft>
                <a:spcPts val="600"/>
              </a:spcAft>
              <a:defRPr/>
            </a:pPr>
            <a:r>
              <a:rPr lang="en-US"/>
              <a:t>/ </a:t>
            </a:r>
            <a:fld id="{7DB954C7-BD7A-4DE3-AB94-1D0BD569C2DE}" type="slidenum">
              <a:rPr lang="en-US" smtClean="0"/>
              <a:pPr>
                <a:spcAft>
                  <a:spcPts val="600"/>
                </a:spcAft>
                <a:defRPr/>
              </a:pPr>
              <a:t>146</a:t>
            </a:fld>
            <a:endParaRPr lang="en-US"/>
          </a:p>
        </p:txBody>
      </p:sp>
      <p:pic>
        <p:nvPicPr>
          <p:cNvPr id="8" name="Picture 7" descr="A picture containing building, stadium&#10;&#10;Description automatically generated">
            <a:extLst>
              <a:ext uri="{FF2B5EF4-FFF2-40B4-BE49-F238E27FC236}">
                <a16:creationId xmlns:a16="http://schemas.microsoft.com/office/drawing/2014/main" id="{4BCB2448-F921-784B-90B5-F99EC08FE3D5}"/>
              </a:ext>
            </a:extLst>
          </p:cNvPr>
          <p:cNvPicPr>
            <a:picLocks noChangeAspect="1"/>
          </p:cNvPicPr>
          <p:nvPr/>
        </p:nvPicPr>
        <p:blipFill rotWithShape="1">
          <a:blip r:embed="rId2">
            <a:extLst>
              <a:ext uri="{28A0092B-C50C-407E-A947-70E740481C1C}">
                <a14:useLocalDpi xmlns:a14="http://schemas.microsoft.com/office/drawing/2010/main" val="0"/>
              </a:ext>
            </a:extLst>
          </a:blip>
          <a:srcRect l="27581" r="8337" b="-3"/>
          <a:stretch/>
        </p:blipFill>
        <p:spPr>
          <a:xfrm>
            <a:off x="4749071" y="1690688"/>
            <a:ext cx="3886200" cy="4351338"/>
          </a:xfrm>
          <a:prstGeom prst="rect">
            <a:avLst/>
          </a:prstGeom>
          <a:noFill/>
        </p:spPr>
      </p:pic>
      <p:sp>
        <p:nvSpPr>
          <p:cNvPr id="20" name="Oval 19">
            <a:extLst>
              <a:ext uri="{FF2B5EF4-FFF2-40B4-BE49-F238E27FC236}">
                <a16:creationId xmlns:a16="http://schemas.microsoft.com/office/drawing/2014/main" id="{8740568B-9351-084C-B99D-13A6E1AB07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5187C5-5CF5-FF44-A3DE-2710FBFE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EFECFE-5ED6-0343-8D1A-BAA558C05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3C018-340F-BA49-A212-7086B4BF75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374567-0649-5649-BA47-36755A8EA8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ACE4A-515C-6048-9603-0136E17C28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32A8B5E-7F56-B140-8816-0052ABDD47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9CC806-47A7-C840-867F-8A2FE1BD1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4E1EA7-8A91-1244-94D5-C948718590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5805DC-D220-A84F-87E1-BC2C7BF845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41E2C51-2F13-A940-8DF8-58C76F9EBB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82AA22-5953-FE42-8204-56A1D9B256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3B6818C-1429-0840-B21E-D5BBB63CF7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D39E5-EBD2-B44F-A061-1728EC72F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5B78A9-8007-9B4D-ACDF-B255B4730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22BF1E5-68CC-E149-8FA0-05DF536CBE1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38ABBE-2873-C94E-99DC-F9331D05FE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E9753D-212E-6B48-A923-68DB54560F1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C0085E94-18BE-8448-971D-042273D754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9327E0-8DFC-D84B-BBB6-5964AFA46E2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AAA904B5-C943-2A46-91BD-64CE05CE58E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15A1FF6-C5A2-2341-A225-D3CEAAEB67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61183F8-D7FB-3F46-8D56-A7E32C81FB7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88861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E81683-223F-A54D-ADE7-C8525E78BB49}"/>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C95F1DA8-FA81-3F4E-827F-7A85C8036C6F}"/>
              </a:ext>
            </a:extLst>
          </p:cNvPr>
          <p:cNvSpPr>
            <a:spLocks noGrp="1"/>
          </p:cNvSpPr>
          <p:nvPr>
            <p:ph sz="half" idx="1"/>
          </p:nvPr>
        </p:nvSpPr>
        <p:spPr/>
        <p:txBody>
          <a:bodyPr/>
          <a:lstStyle/>
          <a:p>
            <a:r>
              <a:rPr lang="en-US" sz="2600"/>
              <a:t>Sending or reading a text takes your eyes away from the road on average 4.6 seconds’</a:t>
            </a:r>
          </a:p>
          <a:p>
            <a:r>
              <a:rPr lang="en-US" sz="2600"/>
              <a:t>At 65 mph you will have driven the length of 1.2 football fields, BLIND!</a:t>
            </a:r>
          </a:p>
        </p:txBody>
      </p:sp>
      <p:sp>
        <p:nvSpPr>
          <p:cNvPr id="2" name="Slide Number Placeholder 1">
            <a:extLst>
              <a:ext uri="{FF2B5EF4-FFF2-40B4-BE49-F238E27FC236}">
                <a16:creationId xmlns:a16="http://schemas.microsoft.com/office/drawing/2014/main" id="{BE2A1F6B-D02E-9841-A4CB-7F9B31C16AD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147</a:t>
            </a:fld>
            <a:endParaRPr lang="en-US"/>
          </a:p>
        </p:txBody>
      </p:sp>
      <p:pic>
        <p:nvPicPr>
          <p:cNvPr id="8" name="Picture 7" descr="A football field with a crowd watching&#10;&#10;Description automatically generated with medium confidence">
            <a:extLst>
              <a:ext uri="{FF2B5EF4-FFF2-40B4-BE49-F238E27FC236}">
                <a16:creationId xmlns:a16="http://schemas.microsoft.com/office/drawing/2014/main" id="{80CF0CA5-2092-824E-8EB9-F6E062F5E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139" y="1690688"/>
            <a:ext cx="4565321" cy="3765790"/>
          </a:xfrm>
          <a:prstGeom prst="rect">
            <a:avLst/>
          </a:prstGeom>
        </p:spPr>
      </p:pic>
      <p:sp>
        <p:nvSpPr>
          <p:cNvPr id="12" name="Oval 11">
            <a:extLst>
              <a:ext uri="{FF2B5EF4-FFF2-40B4-BE49-F238E27FC236}">
                <a16:creationId xmlns:a16="http://schemas.microsoft.com/office/drawing/2014/main" id="{3C525D78-FBCE-F549-90A5-BEA0F655A7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645038-3750-3D4B-BBF5-6D78CC00D2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FAB940-B4C9-0349-98BA-298530B163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AC48E4-B6AC-9A48-A75C-E19D4FE76E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5C683-240A-6840-9556-ED7073A65D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36B8FE-A4D7-B84A-B941-EC42C86069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2F76EE-66A3-0C41-BF6C-146FA4577A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200B9B-08A4-B44C-B0F1-58C8BB33A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2C7CB2-F1AA-9744-98A3-F0DA8F6009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654F7-127B-0844-96AF-F6F10BFAE2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BC73C3-F6DB-F242-9C11-9A6B6E2114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B7AD5C-5592-BA42-B4D7-4FC17DC07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99D907-A28B-0C46-B556-D6E9830AC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AB7C58-13D0-3146-878A-53FCD65615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B54151-CE95-1049-B5BB-CB1ACA2116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70DC91-E306-BD45-A257-59E2125DFB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3628D2-F535-FA48-80B6-7268388D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7D2A655-D7BA-1347-9D28-96BDECAD1E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E156F0A6-44B0-9E4D-89F5-F12D848620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8454D83-8274-8B44-861E-3CE66201E4D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A0A456E-6F3A-6F46-B0BB-CF5FA90ED9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0D1A4F73-AE3B-0748-B8E8-89F5854BA1E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0ABB733C-EE87-BC49-9804-FFA7AC2FFA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77893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FB430-2192-D34D-865C-A6E846470FC9}"/>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209B41B7-E907-CB43-80D3-F247F9D69753}"/>
              </a:ext>
            </a:extLst>
          </p:cNvPr>
          <p:cNvSpPr>
            <a:spLocks noGrp="1"/>
          </p:cNvSpPr>
          <p:nvPr>
            <p:ph idx="1"/>
          </p:nvPr>
        </p:nvSpPr>
        <p:spPr/>
        <p:txBody>
          <a:bodyPr/>
          <a:lstStyle/>
          <a:p>
            <a:pPr marL="0" indent="0">
              <a:buNone/>
            </a:pPr>
            <a:r>
              <a:rPr lang="en-US" sz="2800" b="1"/>
              <a:t>When you take one hand off the wheel to: </a:t>
            </a:r>
          </a:p>
          <a:p>
            <a:pPr lvl="1"/>
            <a:r>
              <a:rPr lang="en-US" sz="2800"/>
              <a:t>Use the two-way radio, cell phone or other on-board equipment (GPS, farebox)</a:t>
            </a:r>
          </a:p>
          <a:p>
            <a:pPr lvl="1"/>
            <a:r>
              <a:rPr lang="en-US" sz="2800"/>
              <a:t>Adjust the mirror, seat, or climate control</a:t>
            </a:r>
          </a:p>
          <a:p>
            <a:pPr lvl="1"/>
            <a:r>
              <a:rPr lang="en-US" sz="2800"/>
              <a:t>Secure items in the vehicle</a:t>
            </a:r>
          </a:p>
          <a:p>
            <a:pPr lvl="1"/>
            <a:r>
              <a:rPr lang="en-US" sz="2800"/>
              <a:t>Eat or drink</a:t>
            </a:r>
          </a:p>
          <a:p>
            <a:pPr lvl="1"/>
            <a:endParaRPr lang="en-US" sz="2800"/>
          </a:p>
          <a:p>
            <a:pPr marL="0" indent="0">
              <a:buNone/>
            </a:pPr>
            <a:r>
              <a:rPr lang="en-US" sz="2800" b="1"/>
              <a:t>You have GREATLY reduced your response time to anything that happens outside of your vehicle.</a:t>
            </a:r>
          </a:p>
        </p:txBody>
      </p:sp>
      <p:sp>
        <p:nvSpPr>
          <p:cNvPr id="2" name="Slide Number Placeholder 1">
            <a:extLst>
              <a:ext uri="{FF2B5EF4-FFF2-40B4-BE49-F238E27FC236}">
                <a16:creationId xmlns:a16="http://schemas.microsoft.com/office/drawing/2014/main" id="{19588597-CA36-D840-9402-5EAD36B283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148</a:t>
            </a:fld>
            <a:endParaRPr lang="en-US"/>
          </a:p>
        </p:txBody>
      </p:sp>
      <p:sp>
        <p:nvSpPr>
          <p:cNvPr id="10" name="Oval 9">
            <a:extLst>
              <a:ext uri="{FF2B5EF4-FFF2-40B4-BE49-F238E27FC236}">
                <a16:creationId xmlns:a16="http://schemas.microsoft.com/office/drawing/2014/main" id="{6DDB3208-F33A-3041-98D2-28C013E909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DDF117-50DD-5B43-AC2B-78F35EA1B5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909799-4139-CA40-8B20-AD248C7271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B799CD-559E-2544-953C-EA81208DE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82ED99-2D42-4C4F-8748-0E82747CF9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CFCD303-CCF3-824D-8867-C530A87B45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785427-D0ED-D345-8FAF-AAD22D9F5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40C208-02D0-7647-9C4F-8789CED5EB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3216C-C1FA-C54E-BFE8-28E1C1966C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1C4869-FE9E-9C42-9820-5BA34323F8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BEA000-3F1A-5240-8294-C40DE2DD46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60194E-05C8-834C-8488-8810720724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A46362-7CDC-7843-BF59-7F51F32A68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128C8E-8D04-8D4C-BCDD-E097A256C2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DDA48E-5A2E-4D4D-BC7F-24DBCF4F0E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666310-FF69-2B4F-8D9C-942FD531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3113416-86CB-C94A-9236-C010D573762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D091EFB-B33E-0B4D-A725-E4E5FF5B197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658B970-568B-5A40-B7B0-B119B68843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F059217-542A-2244-9A4C-DD9402AD8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F4E2E1E-2E35-BC43-BC98-4416AA05F2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F588904-95F2-CD4E-B726-4FA077875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81A5877F-8B93-9447-9300-CEB4B00FF9C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886113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5FF771-E4AC-494F-9E10-62D153A13F27}"/>
              </a:ext>
            </a:extLst>
          </p:cNvPr>
          <p:cNvSpPr>
            <a:spLocks noGrp="1"/>
          </p:cNvSpPr>
          <p:nvPr>
            <p:ph idx="1"/>
          </p:nvPr>
        </p:nvSpPr>
        <p:spPr>
          <a:xfrm>
            <a:off x="653720" y="1818284"/>
            <a:ext cx="7886700" cy="4633039"/>
          </a:xfrm>
        </p:spPr>
        <p:txBody>
          <a:bodyPr/>
          <a:lstStyle/>
          <a:p>
            <a:pPr marL="0" indent="0">
              <a:buNone/>
            </a:pPr>
            <a:r>
              <a:rPr lang="en-US" sz="2400" b="1"/>
              <a:t>Let’s see what can happen in 5 seconds </a:t>
            </a:r>
          </a:p>
        </p:txBody>
      </p:sp>
      <p:sp>
        <p:nvSpPr>
          <p:cNvPr id="32" name="Content Placeholder 3">
            <a:extLst>
              <a:ext uri="{FF2B5EF4-FFF2-40B4-BE49-F238E27FC236}">
                <a16:creationId xmlns:a16="http://schemas.microsoft.com/office/drawing/2014/main" id="{FA70475C-72CB-4FB1-A00D-D8C4A620F330}"/>
              </a:ext>
            </a:extLst>
          </p:cNvPr>
          <p:cNvSpPr txBox="1">
            <a:spLocks/>
          </p:cNvSpPr>
          <p:nvPr/>
        </p:nvSpPr>
        <p:spPr bwMode="auto">
          <a:xfrm>
            <a:off x="653720" y="2194592"/>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a:hlinkClick r:id="rId3"/>
              </a:rPr>
              <a:t>Texting While Driving Caught on Tape. </a:t>
            </a:r>
            <a:r>
              <a:rPr lang="fr-FR" sz="1600" err="1"/>
              <a:t>Today</a:t>
            </a:r>
            <a:r>
              <a:rPr lang="fr-FR" sz="1600"/>
              <a:t> Show</a:t>
            </a:r>
            <a:r>
              <a:rPr lang="en-US" sz="1600">
                <a:cs typeface="Calibri"/>
              </a:rPr>
              <a:t>—2:27 minutes</a:t>
            </a:r>
          </a:p>
        </p:txBody>
      </p:sp>
      <p:sp>
        <p:nvSpPr>
          <p:cNvPr id="5" name="Title 4">
            <a:extLst>
              <a:ext uri="{FF2B5EF4-FFF2-40B4-BE49-F238E27FC236}">
                <a16:creationId xmlns:a16="http://schemas.microsoft.com/office/drawing/2014/main" id="{0FE45422-B1FD-D749-8788-7807400D41B1}"/>
              </a:ext>
            </a:extLst>
          </p:cNvPr>
          <p:cNvSpPr>
            <a:spLocks noGrp="1"/>
          </p:cNvSpPr>
          <p:nvPr>
            <p:ph type="title"/>
          </p:nvPr>
        </p:nvSpPr>
        <p:spPr/>
        <p:txBody>
          <a:bodyPr/>
          <a:lstStyle/>
          <a:p>
            <a:r>
              <a:rPr lang="en-US"/>
              <a:t>Distracted Driving</a:t>
            </a:r>
          </a:p>
        </p:txBody>
      </p:sp>
      <p:sp>
        <p:nvSpPr>
          <p:cNvPr id="2" name="Slide Number Placeholder 1">
            <a:extLst>
              <a:ext uri="{FF2B5EF4-FFF2-40B4-BE49-F238E27FC236}">
                <a16:creationId xmlns:a16="http://schemas.microsoft.com/office/drawing/2014/main" id="{3E0A5F8B-39BF-1D43-B680-F1F8C0ACB7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149</a:t>
            </a:fld>
            <a:endParaRPr lang="en-US"/>
          </a:p>
        </p:txBody>
      </p:sp>
      <p:pic>
        <p:nvPicPr>
          <p:cNvPr id="7" name="Online Media 6" descr="Texting While Driving Caught on Tape (Today Show)">
            <a:hlinkClick r:id="" action="ppaction://media"/>
            <a:extLst>
              <a:ext uri="{FF2B5EF4-FFF2-40B4-BE49-F238E27FC236}">
                <a16:creationId xmlns:a16="http://schemas.microsoft.com/office/drawing/2014/main" id="{45501E9C-F201-FF4A-BEB5-E1BCE54013B1}"/>
              </a:ext>
            </a:extLst>
          </p:cNvPr>
          <p:cNvPicPr>
            <a:picLocks noRot="1" noChangeAspect="1"/>
          </p:cNvPicPr>
          <p:nvPr>
            <a:videoFile r:link="rId1"/>
          </p:nvPr>
        </p:nvPicPr>
        <p:blipFill>
          <a:blip r:embed="rId4"/>
          <a:stretch>
            <a:fillRect/>
          </a:stretch>
        </p:blipFill>
        <p:spPr>
          <a:xfrm>
            <a:off x="1559374" y="2563924"/>
            <a:ext cx="6227313" cy="3518432"/>
          </a:xfrm>
          <a:prstGeom prst="rect">
            <a:avLst/>
          </a:prstGeom>
        </p:spPr>
      </p:pic>
      <p:sp>
        <p:nvSpPr>
          <p:cNvPr id="11" name="Oval 10">
            <a:extLst>
              <a:ext uri="{FF2B5EF4-FFF2-40B4-BE49-F238E27FC236}">
                <a16:creationId xmlns:a16="http://schemas.microsoft.com/office/drawing/2014/main" id="{E7DD739B-C25D-2340-9860-E11984C941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079EA4-9E27-8B44-B41D-5A80FEAD27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D7EFF1-74E8-174C-AC81-7465735B814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42E2CA-42E2-694E-99EF-89E872FC53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89B20A-F816-FF48-ACD0-5203BED4B4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03BB58-0CE3-2442-B62A-FD01DBE6FD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780858-DCA8-844B-85E6-A9C7F7B4C7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8CED7-124B-4F40-875F-6C85E68EBF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ABB9B7-DAA9-4942-8011-800A13525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9E6D97-9766-EF45-AB84-03BD3BB363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98286D-85BE-2744-8973-4D339D79C8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D0C118-AC30-7240-B69C-A82EDEF16A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83E17B-0D41-1344-A810-380ED2E163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2E9DB1-A751-D147-A05A-F350954B1C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E969E1E-5EE8-F545-8D24-AF09F7CBF8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71121C-66D9-2D45-85EF-0BAFC100A1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C95931-F802-F544-9B54-024CBE0D8C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DD41A2-D1BE-774A-BA44-946446254D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2C317819-9E36-D941-B8BE-8647B6EAD8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3535636-28DF-2544-B659-E39CED785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EB3D044-3ABB-F049-A255-A0079072CCD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F880790-2EED-474B-8656-D9CD85530B1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25CEB052-7266-0742-BE31-844ED3B92B5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2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2DFC4C6-21A8-6247-889E-0B5D4D9B66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ECC540-BBAF-D54D-87EE-6E1D58F418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65EE55-5888-AF4C-B477-D1997D1E7A6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237C1811-CE2F-3541-B508-A3C44FAF43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A19945-5604-3E40-8D03-B505A58340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D623F475-5FA9-2A4B-B081-B769BDAB859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7C3BB1F6-2BBB-014E-94D4-CDE7FAEDAF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AE12B248-18AB-D748-8DB1-F2D95F61591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D076C613-E5F4-1A48-A33D-8601225562E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1803439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AF2B4-AFEE-EC4A-9285-4A89D9FCFDED}"/>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A178563F-D58F-7340-8819-0B5F93347A32}"/>
              </a:ext>
            </a:extLst>
          </p:cNvPr>
          <p:cNvSpPr>
            <a:spLocks noGrp="1"/>
          </p:cNvSpPr>
          <p:nvPr>
            <p:ph idx="1"/>
          </p:nvPr>
        </p:nvSpPr>
        <p:spPr>
          <a:xfrm>
            <a:off x="589381" y="1791289"/>
            <a:ext cx="7886700" cy="63034"/>
          </a:xfrm>
        </p:spPr>
        <p:txBody>
          <a:bodyPr/>
          <a:lstStyle/>
          <a:p>
            <a:pPr marL="0" indent="0">
              <a:buNone/>
            </a:pPr>
            <a:r>
              <a:rPr lang="en-US" sz="2400" b="1"/>
              <a:t>Here’s what the driver was doing: </a:t>
            </a:r>
          </a:p>
        </p:txBody>
      </p:sp>
      <p:sp>
        <p:nvSpPr>
          <p:cNvPr id="2" name="Slide Number Placeholder 1">
            <a:extLst>
              <a:ext uri="{FF2B5EF4-FFF2-40B4-BE49-F238E27FC236}">
                <a16:creationId xmlns:a16="http://schemas.microsoft.com/office/drawing/2014/main" id="{21D4FF19-121F-8C4C-9577-B33929CF13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150</a:t>
            </a:fld>
            <a:endParaRPr lang="en-US"/>
          </a:p>
        </p:txBody>
      </p:sp>
      <p:pic>
        <p:nvPicPr>
          <p:cNvPr id="8" name="Picture 7" descr="A picture containing text, indoor&#10;&#10;Description automatically generated">
            <a:extLst>
              <a:ext uri="{FF2B5EF4-FFF2-40B4-BE49-F238E27FC236}">
                <a16:creationId xmlns:a16="http://schemas.microsoft.com/office/drawing/2014/main" id="{1E4CDD0F-E232-5246-ABFC-A0949452B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10" y="2330240"/>
            <a:ext cx="7255780" cy="3386558"/>
          </a:xfrm>
          <a:prstGeom prst="rect">
            <a:avLst/>
          </a:prstGeom>
        </p:spPr>
      </p:pic>
      <p:sp>
        <p:nvSpPr>
          <p:cNvPr id="12" name="Oval 11">
            <a:extLst>
              <a:ext uri="{FF2B5EF4-FFF2-40B4-BE49-F238E27FC236}">
                <a16:creationId xmlns:a16="http://schemas.microsoft.com/office/drawing/2014/main" id="{C994D326-A8C2-D24F-9B7F-5835B2F387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BDB658-D8BE-BF44-905A-CA6AAF3CC4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67615E-1A08-A94E-8058-76E6EC4321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0E48F-CE35-734C-B9D5-7751B8854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34B85-554D-9248-9A6B-7E71A6C76D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173865-CC7F-DB47-89F8-5A2E167C9F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759865-D16B-C440-BF6F-F2B03BEF0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FA60E8-4B5A-E740-9D83-2810C5C4C6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7A9BA-C7D3-A945-AF2A-886CAF85E4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50400F-5D07-4A43-8186-C7462A527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0807F8-E7F3-9F44-A1E9-63D4031D4D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592C83-485C-5A4E-B1D6-FAD3030045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707C73-8AD3-F54F-B967-42A26433B9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90BC1-2FD5-D34A-8AAE-46980CF329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B2547E-6AB4-9743-BA26-069C5B53D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F9A644-E3AA-974E-8DA5-F8D046889D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63FA04-9CDA-3248-8DD6-7511C80115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A9A1B12-A029-E144-9E02-A0D5A9B740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672AC1B-5328-024A-AD28-0793C86F32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DEE42DD-7620-934B-A09E-8C46B3FF8E9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F9E9EE2-96B6-744A-B163-77017DCCEB3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9D594B2-65D7-3A47-A470-B397ABB8B15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9AF4CE3A-22E6-9740-965A-E7FFEFEE8B7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462642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5D668-3011-8249-B80C-F858F877E32F}"/>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422728D-286B-BF4E-973B-E26EFB9B15EA}"/>
              </a:ext>
            </a:extLst>
          </p:cNvPr>
          <p:cNvSpPr>
            <a:spLocks noGrp="1"/>
          </p:cNvSpPr>
          <p:nvPr>
            <p:ph idx="1"/>
          </p:nvPr>
        </p:nvSpPr>
        <p:spPr>
          <a:xfrm>
            <a:off x="628650" y="2010291"/>
            <a:ext cx="7886700" cy="3982006"/>
          </a:xfrm>
        </p:spPr>
        <p:txBody>
          <a:bodyPr wrap="square" anchor="t">
            <a:normAutofit/>
          </a:bodyPr>
          <a:lstStyle/>
          <a:p>
            <a:pPr marL="0" indent="0">
              <a:buNone/>
            </a:pPr>
            <a:r>
              <a:rPr lang="en-US" sz="2400"/>
              <a:t>Look closely, notice the driver has</a:t>
            </a:r>
          </a:p>
          <a:p>
            <a:pPr lvl="1"/>
            <a:r>
              <a:rPr lang="en-US" sz="2100"/>
              <a:t>One hand on the wheel</a:t>
            </a:r>
          </a:p>
          <a:p>
            <a:pPr lvl="1"/>
            <a:r>
              <a:rPr lang="en-US" sz="2100"/>
              <a:t>And the other hand </a:t>
            </a:r>
            <a:br>
              <a:rPr lang="en-US" sz="2100"/>
            </a:br>
            <a:r>
              <a:rPr lang="en-US" sz="2100"/>
              <a:t>and his eyes on his cell phone</a:t>
            </a:r>
          </a:p>
          <a:p>
            <a:pPr lvl="1"/>
            <a:endParaRPr lang="en-US" sz="2100"/>
          </a:p>
        </p:txBody>
      </p:sp>
      <p:sp>
        <p:nvSpPr>
          <p:cNvPr id="13" name="Slide Number Placeholder 4">
            <a:extLst>
              <a:ext uri="{FF2B5EF4-FFF2-40B4-BE49-F238E27FC236}">
                <a16:creationId xmlns:a16="http://schemas.microsoft.com/office/drawing/2014/main" id="{174275AF-E610-465B-B7F6-AAC970E5BCC2}"/>
              </a:ext>
            </a:extLst>
          </p:cNvPr>
          <p:cNvSpPr>
            <a:spLocks noGrp="1"/>
          </p:cNvSpPr>
          <p:nvPr>
            <p:ph type="sldNum" sz="quarter" idx="10"/>
          </p:nvPr>
        </p:nvSpPr>
        <p:spPr/>
        <p:txBody>
          <a:bodyPr/>
          <a:lstStyle/>
          <a:p>
            <a:pPr>
              <a:spcAft>
                <a:spcPts val="600"/>
              </a:spcAft>
              <a:defRPr/>
            </a:pPr>
            <a:r>
              <a:rPr lang="en-US"/>
              <a:t>/ </a:t>
            </a:r>
            <a:fld id="{313A0AF6-48F0-4446-B57B-CB4FBA529D5C}" type="slidenum">
              <a:rPr lang="en-US" smtClean="0"/>
              <a:pPr>
                <a:spcAft>
                  <a:spcPts val="600"/>
                </a:spcAft>
                <a:defRPr/>
              </a:pPr>
              <a:t>151</a:t>
            </a:fld>
            <a:endParaRPr lang="en-US"/>
          </a:p>
        </p:txBody>
      </p:sp>
      <p:pic>
        <p:nvPicPr>
          <p:cNvPr id="8" name="Picture 7" descr="A picture containing text, indoor&#10;&#10;Description automatically generated">
            <a:extLst>
              <a:ext uri="{FF2B5EF4-FFF2-40B4-BE49-F238E27FC236}">
                <a16:creationId xmlns:a16="http://schemas.microsoft.com/office/drawing/2014/main" id="{1B2B42E0-A86A-0444-9079-44E0DA7C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150" y="2626551"/>
            <a:ext cx="3886200" cy="2749486"/>
          </a:xfrm>
          <a:prstGeom prst="rect">
            <a:avLst/>
          </a:prstGeom>
          <a:noFill/>
        </p:spPr>
      </p:pic>
      <p:sp>
        <p:nvSpPr>
          <p:cNvPr id="14" name="Oval 13">
            <a:extLst>
              <a:ext uri="{FF2B5EF4-FFF2-40B4-BE49-F238E27FC236}">
                <a16:creationId xmlns:a16="http://schemas.microsoft.com/office/drawing/2014/main" id="{1A4D65CA-BA18-1B43-B472-1A6B5F1E0D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FD5FB7-E348-3346-BF79-A8E40EB2D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78584D-974C-324F-9DA7-E4EE5E9EE9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87E7D2-CF25-604C-A8CF-890277A6BC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2FE84E-D941-7042-B8D1-22F9C4254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B89E73-2917-A34E-8C83-A154D5EB97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F4B3B2-87C0-A249-8563-0C51EA3577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848CDB-AC2E-544D-ABFC-D15D843C25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81CC18-26FB-4447-B7A6-211E1B6392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AF8A87-05EC-5B4F-B8D4-9ABB4E1701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6EB3F4-DC0E-C848-BE7E-259F3C09BC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4C5C20-6048-0049-B32C-B9A20D714C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C36660-3E76-5042-BDDE-2814680790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1990A49-D6E1-2347-A0CE-5CE6B8EB32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D0D883-56D8-874B-B37A-40541172307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DDF91B-DAA3-E24C-BE3E-2CC338137C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EC798B0-4F05-D74A-94D1-A83B709422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2D078B8-8D85-4A4A-94C9-EACD2EC3A63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F05E282-BB5E-0D4E-95AB-F1C711A44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BF9EC02-0ED0-0943-A43F-12CAFF02CF9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2FBADD88-13EC-2140-A4B9-3ED3410D47D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98A70942-E88D-334F-B75C-B4D995A752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CD7EC34B-3956-5040-9999-0A362AC591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96892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ECE1C-8B50-4BF7-9CA5-01A11496C321}"/>
              </a:ext>
            </a:extLst>
          </p:cNvPr>
          <p:cNvSpPr txBox="1"/>
          <p:nvPr/>
        </p:nvSpPr>
        <p:spPr>
          <a:xfrm>
            <a:off x="1559374" y="1953185"/>
            <a:ext cx="625288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alibri Light"/>
                <a:ea typeface="+mn-lt"/>
                <a:cs typeface="+mn-lt"/>
              </a:rPr>
              <a:t>Defensive Driving </a:t>
            </a:r>
            <a:r>
              <a:rPr lang="en-US" sz="4000">
                <a:latin typeface="Calibri Light"/>
                <a:ea typeface="+mn-lt"/>
                <a:cs typeface="+mn-lt"/>
              </a:rPr>
              <a:t>is driving to save lives, time, and money despite the conditions around you and the actions of others</a:t>
            </a:r>
          </a:p>
          <a:p>
            <a:pPr algn="l"/>
            <a:endParaRPr lang="en-US" sz="4000">
              <a:latin typeface="Calibri Light"/>
              <a:cs typeface="Calibri"/>
            </a:endParaRPr>
          </a:p>
        </p:txBody>
      </p:sp>
      <p:sp>
        <p:nvSpPr>
          <p:cNvPr id="4" name="Title 3">
            <a:extLst>
              <a:ext uri="{FF2B5EF4-FFF2-40B4-BE49-F238E27FC236}">
                <a16:creationId xmlns:a16="http://schemas.microsoft.com/office/drawing/2014/main" id="{B2C8AB25-9F82-B343-9A63-736E113F1135}"/>
              </a:ext>
            </a:extLst>
          </p:cNvPr>
          <p:cNvSpPr>
            <a:spLocks noGrp="1"/>
          </p:cNvSpPr>
          <p:nvPr>
            <p:ph type="title"/>
          </p:nvPr>
        </p:nvSpPr>
        <p:spPr/>
        <p:txBody>
          <a:bodyPr/>
          <a:lstStyle/>
          <a:p>
            <a:r>
              <a:rPr lang="en-US"/>
              <a:t>Defensive Driving</a:t>
            </a:r>
          </a:p>
        </p:txBody>
      </p:sp>
      <p:sp>
        <p:nvSpPr>
          <p:cNvPr id="3" name="Slide Number Placeholder 2">
            <a:extLst>
              <a:ext uri="{FF2B5EF4-FFF2-40B4-BE49-F238E27FC236}">
                <a16:creationId xmlns:a16="http://schemas.microsoft.com/office/drawing/2014/main" id="{8DD0549A-DCDF-4CAF-8172-3A1F111E1E89}"/>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152</a:t>
            </a:fld>
            <a:endParaRPr lang="en-US"/>
          </a:p>
        </p:txBody>
      </p:sp>
      <p:sp>
        <p:nvSpPr>
          <p:cNvPr id="7" name="Oval 6">
            <a:extLst>
              <a:ext uri="{FF2B5EF4-FFF2-40B4-BE49-F238E27FC236}">
                <a16:creationId xmlns:a16="http://schemas.microsoft.com/office/drawing/2014/main" id="{203D7A10-C8C5-7043-B56A-E0CD42ADD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B65221-DEB5-B34B-852D-AB84CE95FC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2324B27-41CA-6F48-8D74-E825C996B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D1D986-1816-7846-833D-C067D0B9C1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34833B-355A-0142-9B04-2BF3ECD79C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088EA2-22AF-D54B-B61F-7768792F07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BED63E-73F8-334E-AE54-3136529914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0C42F5-DAA0-794C-AB5B-0A64B840C4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4BD0982-001B-DE4B-9F2A-1C52FA0660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D1DD1E-FB95-9F45-8954-ABFA53DD06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27F8F7-99C0-F84F-AFD3-1922DCE4F6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230B84-6608-824B-A59D-7E39E8D44D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72597A-9160-4741-8907-FB4F4C0CE7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2B2C0D-B4E5-1E44-8508-2C7B22A3E5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C9215A-8284-D54A-B54C-0AD7036406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152EB2-6CB1-7643-BCFE-35A1EC4332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2A2E1BF-CBA8-944E-99DA-18F907899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761E0C-28C4-E041-80D9-CCEA1F5BE9F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ED36C0FC-DE45-474C-B450-DCD21E96CF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81A6AE-E59E-4E42-9539-8067AEA419E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3B76F5BE-0A78-0C40-BF43-92A32A0A1E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EE89D65C-8F04-B24F-BDFE-E296D62ECB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503325E-8A37-3247-A9BD-AFFB9649956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727377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4731A-F43F-420D-A0C9-441530D5A62C}"/>
              </a:ext>
            </a:extLst>
          </p:cNvPr>
          <p:cNvSpPr>
            <a:spLocks noGrp="1"/>
          </p:cNvSpPr>
          <p:nvPr>
            <p:ph type="title"/>
          </p:nvPr>
        </p:nvSpPr>
        <p:spPr/>
        <p:txBody>
          <a:bodyPr/>
          <a:lstStyle/>
          <a:p>
            <a:r>
              <a:rPr lang="en-US" b="0">
                <a:cs typeface="Calibri Light"/>
              </a:rPr>
              <a:t>Defensive Driving</a:t>
            </a:r>
            <a:endParaRPr lang="en-US" b="0"/>
          </a:p>
        </p:txBody>
      </p:sp>
      <p:sp>
        <p:nvSpPr>
          <p:cNvPr id="2" name="Content Placeholder 1">
            <a:extLst>
              <a:ext uri="{FF2B5EF4-FFF2-40B4-BE49-F238E27FC236}">
                <a16:creationId xmlns:a16="http://schemas.microsoft.com/office/drawing/2014/main" id="{DB7DB16B-6F45-412B-B441-72B2E7263C58}"/>
              </a:ext>
            </a:extLst>
          </p:cNvPr>
          <p:cNvSpPr>
            <a:spLocks noGrp="1"/>
          </p:cNvSpPr>
          <p:nvPr>
            <p:ph idx="1"/>
          </p:nvPr>
        </p:nvSpPr>
        <p:spPr/>
        <p:txBody>
          <a:bodyPr/>
          <a:lstStyle/>
          <a:p>
            <a:r>
              <a:rPr lang="en-US" sz="2800">
                <a:ea typeface="+mn-lt"/>
                <a:cs typeface="+mn-lt"/>
              </a:rPr>
              <a:t>Making safe and legal driving decisions</a:t>
            </a:r>
          </a:p>
          <a:p>
            <a:r>
              <a:rPr lang="en-US" sz="2800">
                <a:ea typeface="+mn-lt"/>
                <a:cs typeface="+mn-lt"/>
              </a:rPr>
              <a:t>Creating a safe, stress-free environment around your vehicle</a:t>
            </a:r>
          </a:p>
          <a:p>
            <a:r>
              <a:rPr lang="en-US" sz="2800">
                <a:ea typeface="+mn-lt"/>
                <a:cs typeface="+mn-lt"/>
              </a:rPr>
              <a:t>Driving to your destination safely without a ticket, crash, or affecting others’ safety</a:t>
            </a:r>
          </a:p>
          <a:p>
            <a:r>
              <a:rPr lang="en-US" sz="2800">
                <a:ea typeface="+mn-lt"/>
                <a:cs typeface="+mn-lt"/>
              </a:rPr>
              <a:t>Practicing common sense, courtesy, and cooperation</a:t>
            </a:r>
          </a:p>
          <a:p>
            <a:r>
              <a:rPr lang="en-US" sz="2800">
                <a:ea typeface="+mn-lt"/>
                <a:cs typeface="+mn-lt"/>
              </a:rPr>
              <a:t>Recognizing the risks of hazardous driving behaviors and conditions</a:t>
            </a:r>
          </a:p>
          <a:p>
            <a:endParaRPr lang="en-US" sz="2800">
              <a:cs typeface="Calibri"/>
            </a:endParaRPr>
          </a:p>
        </p:txBody>
      </p:sp>
      <p:sp>
        <p:nvSpPr>
          <p:cNvPr id="3" name="Slide Number Placeholder 2">
            <a:extLst>
              <a:ext uri="{FF2B5EF4-FFF2-40B4-BE49-F238E27FC236}">
                <a16:creationId xmlns:a16="http://schemas.microsoft.com/office/drawing/2014/main" id="{C70F7E21-B156-4A93-9391-72089673B494}"/>
              </a:ext>
            </a:extLst>
          </p:cNvPr>
          <p:cNvSpPr>
            <a:spLocks noGrp="1"/>
          </p:cNvSpPr>
          <p:nvPr>
            <p:ph type="sldNum" sz="quarter" idx="10"/>
          </p:nvPr>
        </p:nvSpPr>
        <p:spPr/>
        <p:txBody>
          <a:bodyPr/>
          <a:lstStyle/>
          <a:p>
            <a:pPr>
              <a:defRPr/>
            </a:pPr>
            <a:fld id="{7DB954C7-BD7A-4DE3-AB94-1D0BD569C2DE}" type="slidenum">
              <a:rPr lang="en-US" smtClean="0"/>
              <a:pPr>
                <a:defRPr/>
              </a:pPr>
              <a:t>153</a:t>
            </a:fld>
            <a:endParaRPr lang="en-US"/>
          </a:p>
        </p:txBody>
      </p:sp>
      <p:sp>
        <p:nvSpPr>
          <p:cNvPr id="8" name="Oval 7">
            <a:extLst>
              <a:ext uri="{FF2B5EF4-FFF2-40B4-BE49-F238E27FC236}">
                <a16:creationId xmlns:a16="http://schemas.microsoft.com/office/drawing/2014/main" id="{303C4D60-7B99-364E-9244-BDB7BBD9FB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E2AC51-73CC-B548-A41F-98B940F2F2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1BBC90-32A7-4044-ACEB-C09C83F142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D393F4-5BFB-4F46-B45D-88AFC6AF4B0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54D6B5-DEB0-8142-88A1-C2A4FCA288DA}"/>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ACA7F0-68F9-E946-9D5C-2DA4613BFD28}"/>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3669-E37B-6149-9194-4739611BF4B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0AD77E-AAA7-1740-B42E-D6C921D914E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E0AFCA-406F-374E-B13D-3871BC098E9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8554A6-9BD7-4740-9A2B-E43AA348328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6A2334-326B-B54B-9E5D-C25E488B5F6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F5CA0B-FCB7-0D48-9285-7D94D6C2C0A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25FC23-759F-2A48-A7F4-74824941C6C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6967A3-5AED-7540-9146-20050D3A75B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292C24-1E16-A64D-AA7C-23817B269B3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C43276-48FA-D04F-8343-4CE06E6E5D5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8FAB118-146E-F448-BD50-0BDB2B0A3FF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D446450-9A08-4442-8E44-BDB3FDC3BC73}"/>
              </a:ext>
            </a:extLst>
          </p:cNvPr>
          <p:cNvSpPr txBox="1"/>
          <p:nvPr/>
        </p:nvSpPr>
        <p:spPr>
          <a:xfrm>
            <a:off x="750062"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285ED2F-649C-194D-9492-3D6D1A7D194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BF65F34-FB64-3740-A0C9-10864C4FD146}"/>
              </a:ext>
            </a:extLst>
          </p:cNvPr>
          <p:cNvSpPr txBox="1"/>
          <p:nvPr/>
        </p:nvSpPr>
        <p:spPr>
          <a:xfrm>
            <a:off x="339305" y="22262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6BAE9D29-2408-634D-9B4B-D01FD22BF82F}"/>
              </a:ext>
            </a:extLst>
          </p:cNvPr>
          <p:cNvSpPr txBox="1"/>
          <p:nvPr/>
        </p:nvSpPr>
        <p:spPr>
          <a:xfrm>
            <a:off x="1158408"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E7161CD-C995-5D4B-914B-64D845F3EEE9}"/>
              </a:ext>
            </a:extLst>
          </p:cNvPr>
          <p:cNvSpPr/>
          <p:nvPr/>
        </p:nvSpPr>
        <p:spPr>
          <a:xfrm>
            <a:off x="1559374"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43B73F2-1C9B-3E4F-BBC9-079D590608B6}"/>
              </a:ext>
            </a:extLst>
          </p:cNvPr>
          <p:cNvSpPr txBox="1"/>
          <p:nvPr/>
        </p:nvSpPr>
        <p:spPr>
          <a:xfrm>
            <a:off x="1497969"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279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5D3E-FB09-49D6-BF14-31B9F0C1006F}"/>
              </a:ext>
            </a:extLst>
          </p:cNvPr>
          <p:cNvSpPr>
            <a:spLocks noGrp="1"/>
          </p:cNvSpPr>
          <p:nvPr>
            <p:ph type="title"/>
          </p:nvPr>
        </p:nvSpPr>
        <p:spPr/>
        <p:txBody>
          <a:bodyPr/>
          <a:lstStyle/>
          <a:p>
            <a:r>
              <a:rPr lang="en-US">
                <a:cs typeface="Calibri Light"/>
              </a:rPr>
              <a:t>The Five Keys</a:t>
            </a:r>
            <a:endParaRPr lang="en-US"/>
          </a:p>
        </p:txBody>
      </p:sp>
      <p:sp>
        <p:nvSpPr>
          <p:cNvPr id="5" name="Content Placeholder 4">
            <a:extLst>
              <a:ext uri="{FF2B5EF4-FFF2-40B4-BE49-F238E27FC236}">
                <a16:creationId xmlns:a16="http://schemas.microsoft.com/office/drawing/2014/main" id="{3684FBA5-A7F5-45BA-AA32-8E297200BF62}"/>
              </a:ext>
            </a:extLst>
          </p:cNvPr>
          <p:cNvSpPr>
            <a:spLocks noGrp="1"/>
          </p:cNvSpPr>
          <p:nvPr>
            <p:ph idx="1"/>
          </p:nvPr>
        </p:nvSpPr>
        <p:spPr/>
        <p:txBody>
          <a:bodyPr/>
          <a:lstStyle/>
          <a:p>
            <a:pPr marL="457200" indent="-457200">
              <a:buFont typeface="+mj-lt"/>
              <a:buAutoNum type="arabicPeriod"/>
            </a:pPr>
            <a:r>
              <a:rPr lang="en-US" sz="4000">
                <a:ea typeface="+mn-lt"/>
                <a:cs typeface="+mn-lt"/>
              </a:rPr>
              <a:t>Aim high in steering.</a:t>
            </a:r>
          </a:p>
          <a:p>
            <a:pPr marL="457200" indent="-457200">
              <a:buFont typeface="+mj-lt"/>
              <a:buAutoNum type="arabicPeriod"/>
            </a:pPr>
            <a:r>
              <a:rPr lang="en-US" sz="4000">
                <a:ea typeface="+mn-lt"/>
                <a:cs typeface="+mn-lt"/>
              </a:rPr>
              <a:t>Get the big picture.</a:t>
            </a:r>
          </a:p>
          <a:p>
            <a:pPr marL="457200" indent="-457200">
              <a:buFont typeface="+mj-lt"/>
              <a:buAutoNum type="arabicPeriod"/>
            </a:pPr>
            <a:r>
              <a:rPr lang="en-US" sz="4000">
                <a:ea typeface="+mn-lt"/>
                <a:cs typeface="+mn-lt"/>
              </a:rPr>
              <a:t>Keep your eyes moving.</a:t>
            </a:r>
          </a:p>
          <a:p>
            <a:pPr marL="457200" indent="-457200">
              <a:buFont typeface="+mj-lt"/>
              <a:buAutoNum type="arabicPeriod"/>
            </a:pPr>
            <a:r>
              <a:rPr lang="en-US" sz="4000">
                <a:ea typeface="+mn-lt"/>
                <a:cs typeface="+mn-lt"/>
              </a:rPr>
              <a:t>Leave yourself and out.</a:t>
            </a:r>
          </a:p>
          <a:p>
            <a:pPr marL="457200" indent="-457200">
              <a:buFont typeface="+mj-lt"/>
              <a:buAutoNum type="arabicPeriod"/>
            </a:pPr>
            <a:r>
              <a:rPr lang="en-US" sz="4000">
                <a:ea typeface="+mn-lt"/>
                <a:cs typeface="+mn-lt"/>
              </a:rPr>
              <a:t>Make sure they see you.</a:t>
            </a:r>
            <a:endParaRPr lang="en-US" sz="4000">
              <a:cs typeface="Calibri"/>
            </a:endParaRPr>
          </a:p>
        </p:txBody>
      </p:sp>
      <p:sp>
        <p:nvSpPr>
          <p:cNvPr id="2" name="Slide Number Placeholder 1">
            <a:extLst>
              <a:ext uri="{FF2B5EF4-FFF2-40B4-BE49-F238E27FC236}">
                <a16:creationId xmlns:a16="http://schemas.microsoft.com/office/drawing/2014/main" id="{E89FC075-D141-45C0-94F0-CD3F617879C9}"/>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154</a:t>
            </a:fld>
            <a:endParaRPr lang="en-US"/>
          </a:p>
        </p:txBody>
      </p:sp>
      <p:sp>
        <p:nvSpPr>
          <p:cNvPr id="9" name="Oval 8">
            <a:extLst>
              <a:ext uri="{FF2B5EF4-FFF2-40B4-BE49-F238E27FC236}">
                <a16:creationId xmlns:a16="http://schemas.microsoft.com/office/drawing/2014/main" id="{0B2A5908-7364-7F4F-BDDE-6DD3F35C00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86095A-35A5-8F4E-B9D3-3315B1F497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1F987C-83C8-7647-84E8-752D058A7A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E2EBA2-9520-0C4E-BD6A-0E7156DC94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D7BB4E-332B-064C-9B4D-2ECF5AA786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DAD0CB-AFD9-E34E-984B-35B052411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61D7A2-9732-5542-837F-E828314B0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F39B4F-AAC3-6F49-A43D-13E987F320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BE4749-2545-A140-8CA6-D3BD7EB8E5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333D83-2054-0D41-8D6F-0CBBC703EF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249151-3F3C-E543-90C4-2FC0302676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846E2B-92B5-8A4B-809D-0C0FA2222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2C9E07-B915-4B4B-A5FE-768AF2936E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AB2255-04E4-134C-9877-9C612F9D8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2E034D-97EE-2E4B-8278-3681CDEF72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4D5DA4-20FC-AF47-A4B6-96CC9CD50E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776232-3010-E749-8C9F-BFDADC0D0D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B45FD2D-819B-0A4B-8523-17DAEC09EB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D949A86-689B-D249-A38A-259CFB4538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9F05BB-E230-874C-B436-3BF46BA2D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30CEB8D-2930-0E44-A1CF-69B7A09075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B7F7FA50-4E23-F646-BE72-196BE3EC4A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521AC6D-DF38-734D-A17D-42D19B85079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00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D44F3-D71B-DF4A-9853-D462FFF55BDD}"/>
              </a:ext>
            </a:extLst>
          </p:cNvPr>
          <p:cNvSpPr>
            <a:spLocks noGrp="1"/>
          </p:cNvSpPr>
          <p:nvPr>
            <p:ph type="title"/>
          </p:nvPr>
        </p:nvSpPr>
        <p:spPr/>
        <p:txBody>
          <a:bodyPr/>
          <a:lstStyle/>
          <a:p>
            <a:r>
              <a:rPr lang="en-US"/>
              <a:t>Distracted Driving</a:t>
            </a:r>
          </a:p>
        </p:txBody>
      </p:sp>
      <p:sp>
        <p:nvSpPr>
          <p:cNvPr id="24" name="Content Placeholder 23">
            <a:extLst>
              <a:ext uri="{FF2B5EF4-FFF2-40B4-BE49-F238E27FC236}">
                <a16:creationId xmlns:a16="http://schemas.microsoft.com/office/drawing/2014/main" id="{04BCC174-2161-CF4E-B356-5052866B76FD}"/>
              </a:ext>
            </a:extLst>
          </p:cNvPr>
          <p:cNvSpPr>
            <a:spLocks noGrp="1"/>
          </p:cNvSpPr>
          <p:nvPr>
            <p:ph idx="1"/>
          </p:nvPr>
        </p:nvSpPr>
        <p:spPr>
          <a:xfrm>
            <a:off x="750062" y="1558340"/>
            <a:ext cx="7886700" cy="4632910"/>
          </a:xfrm>
        </p:spPr>
        <p:txBody>
          <a:bodyPr/>
          <a:lstStyle/>
          <a:p>
            <a:pPr marL="0" indent="0">
              <a:buNone/>
            </a:pPr>
            <a:r>
              <a:rPr lang="en-US" sz="1600" b="1"/>
              <a:t>What is distracted driving? </a:t>
            </a:r>
          </a:p>
          <a:p>
            <a:pPr marL="0" indent="0">
              <a:buNone/>
            </a:pPr>
            <a:r>
              <a:rPr lang="en-US" sz="1600"/>
              <a:t>Any activity that could divert a person’s attention away from the primary task of driving. The three types of distractions are manual (taking your hands off the wheel), visual (taking your eyes off the road), and cognitive (taking your mind off driving). All distractions endanger passenger, driver, and bystander safety. </a:t>
            </a:r>
          </a:p>
          <a:p>
            <a:r>
              <a:rPr lang="en-US" sz="1600"/>
              <a:t>Distractions include: </a:t>
            </a:r>
          </a:p>
          <a:p>
            <a:pPr lvl="1"/>
            <a:r>
              <a:rPr lang="en-US" sz="1600"/>
              <a:t>Texting, using a cell phone or smart phone</a:t>
            </a:r>
          </a:p>
          <a:p>
            <a:pPr lvl="1"/>
            <a:r>
              <a:rPr lang="en-US" sz="1600"/>
              <a:t>Eating or drinking</a:t>
            </a:r>
          </a:p>
          <a:p>
            <a:pPr lvl="1"/>
            <a:r>
              <a:rPr lang="en-US" sz="1600"/>
              <a:t>Talking to passengers</a:t>
            </a:r>
          </a:p>
          <a:p>
            <a:pPr lvl="1"/>
            <a:r>
              <a:rPr lang="en-US" sz="1600"/>
              <a:t>Grooming</a:t>
            </a:r>
          </a:p>
          <a:p>
            <a:pPr lvl="1"/>
            <a:r>
              <a:rPr lang="en-US" sz="1600"/>
              <a:t>Reading, including maps</a:t>
            </a:r>
          </a:p>
          <a:p>
            <a:pPr lvl="1"/>
            <a:r>
              <a:rPr lang="en-US" sz="1600"/>
              <a:t>Using a navigation system</a:t>
            </a:r>
          </a:p>
          <a:p>
            <a:pPr lvl="1"/>
            <a:r>
              <a:rPr lang="en-US" sz="1600"/>
              <a:t>Watching a video</a:t>
            </a:r>
          </a:p>
          <a:p>
            <a:pPr lvl="1"/>
            <a:r>
              <a:rPr lang="en-US" sz="1600"/>
              <a:t>Adjusting music or audio, on the radio or another device</a:t>
            </a:r>
          </a:p>
          <a:p>
            <a:pPr marL="0" indent="0">
              <a:buNone/>
            </a:pPr>
            <a:r>
              <a:rPr lang="en-US" sz="1600" b="1" i="1"/>
              <a:t>Make sure you are aware of your company’s policies regarding communication devices. </a:t>
            </a:r>
          </a:p>
          <a:p>
            <a:pPr marL="0" indent="0">
              <a:buNone/>
            </a:pPr>
            <a:endParaRPr lang="en-US" sz="1600" b="1" i="1"/>
          </a:p>
          <a:p>
            <a:pPr marL="0" indent="0">
              <a:buNone/>
            </a:pPr>
            <a:r>
              <a:rPr lang="en-US" sz="1400" i="1"/>
              <a:t>Source: </a:t>
            </a:r>
            <a:r>
              <a:rPr lang="en-US" sz="1400" i="1">
                <a:hlinkClick r:id="rId2"/>
              </a:rPr>
              <a:t>US DOT National Highway Safety Administration Distraction Website</a:t>
            </a:r>
            <a:endParaRPr lang="en-US" sz="1400"/>
          </a:p>
        </p:txBody>
      </p:sp>
      <p:sp>
        <p:nvSpPr>
          <p:cNvPr id="2" name="Slide Number Placeholder 1">
            <a:extLst>
              <a:ext uri="{FF2B5EF4-FFF2-40B4-BE49-F238E27FC236}">
                <a16:creationId xmlns:a16="http://schemas.microsoft.com/office/drawing/2014/main" id="{2BCF9AFB-9188-804A-9251-6212619DEE4F}"/>
              </a:ext>
            </a:extLst>
          </p:cNvPr>
          <p:cNvSpPr>
            <a:spLocks noGrp="1"/>
          </p:cNvSpPr>
          <p:nvPr>
            <p:ph type="sldNum" sz="quarter" idx="10"/>
          </p:nvPr>
        </p:nvSpPr>
        <p:spPr/>
        <p:txBody>
          <a:bodyPr/>
          <a:lstStyle/>
          <a:p>
            <a:r>
              <a:rPr lang="en-US" altLang="en-US"/>
              <a:t>/ </a:t>
            </a:r>
            <a:fld id="{C3C0AEC5-A6E4-4AB2-9AD5-E7FD2AE07E24}" type="slidenum">
              <a:rPr lang="en-US" altLang="en-US" smtClean="0"/>
              <a:pPr/>
              <a:t>155</a:t>
            </a:fld>
            <a:endParaRPr lang="en-US" altLang="en-US"/>
          </a:p>
        </p:txBody>
      </p:sp>
      <p:sp>
        <p:nvSpPr>
          <p:cNvPr id="4" name="Oval 3">
            <a:extLst>
              <a:ext uri="{FF2B5EF4-FFF2-40B4-BE49-F238E27FC236}">
                <a16:creationId xmlns:a16="http://schemas.microsoft.com/office/drawing/2014/main" id="{D422B1C7-F829-874B-8ECD-11C7BB588D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ED45416-5B33-7040-944D-F2532E5DF8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E707BC8-248B-D941-B8A9-112BAB8191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95C6AC-63CB-D44A-95C7-1E73F8185E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0C6DBDA-DC11-A941-90F8-E6292DE369E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225211-9E73-E246-8382-FDDD9E9BE9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4FCFF-21AE-B346-8815-6ED4F24A2C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CC72C7-E038-B746-8B90-41036FDE23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A359FF-D7B3-924E-952D-2CC898656B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B679E5-9DC1-C945-A8AD-843509CDB3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63C2C7-072F-4A45-B2C6-60D1B6CAD1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2BFFD2-6C0C-8543-912A-B14AB1A613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866F90-5FB6-F348-8636-F03F9C0496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AC376-6F6E-DD4F-8E41-672A4E347E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371CA7-5507-1040-998B-F81511D3CA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84EB7C1F-F918-F24B-A201-55CD5F2ABB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233680-6A88-4B4C-85B9-0F16E1AD05D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C5EA8DD-9F67-9442-B179-13B4AC6980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05FC1E2-5408-2541-A277-689C6D702E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6061CC8D-A637-4641-9BD6-A87BFFFC9AD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38740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DF9D-0379-4E49-A0EB-DD02971D3DE4}"/>
              </a:ext>
            </a:extLst>
          </p:cNvPr>
          <p:cNvSpPr>
            <a:spLocks noGrp="1"/>
          </p:cNvSpPr>
          <p:nvPr>
            <p:ph type="title"/>
          </p:nvPr>
        </p:nvSpPr>
        <p:spPr/>
        <p:txBody>
          <a:bodyPr/>
          <a:lstStyle/>
          <a:p>
            <a:r>
              <a:rPr lang="en-US">
                <a:cs typeface="Calibri Light"/>
              </a:rPr>
              <a:t>Defensive Driving</a:t>
            </a:r>
            <a:endParaRPr lang="en-US"/>
          </a:p>
        </p:txBody>
      </p:sp>
      <p:sp>
        <p:nvSpPr>
          <p:cNvPr id="61443" name="Rectangle 3"/>
          <p:cNvSpPr>
            <a:spLocks noGrp="1" noChangeArrowheads="1"/>
          </p:cNvSpPr>
          <p:nvPr>
            <p:ph idx="1"/>
          </p:nvPr>
        </p:nvSpPr>
        <p:spPr/>
        <p:txBody>
          <a:bodyPr/>
          <a:lstStyle/>
          <a:p>
            <a:pPr marL="0" lvl="1" indent="0" eaLnBrk="1" hangingPunct="1">
              <a:buNone/>
              <a:defRPr/>
            </a:pPr>
            <a:r>
              <a:rPr lang="en-US" sz="2400" b="1"/>
              <a:t>Act in time</a:t>
            </a:r>
            <a:endParaRPr lang="en-US" sz="2400" b="1">
              <a:cs typeface="Calibri" panose="020F0502020204030204"/>
            </a:endParaRPr>
          </a:p>
          <a:p>
            <a:pPr marL="171450" lvl="1">
              <a:defRPr/>
            </a:pPr>
            <a:r>
              <a:rPr lang="en-US" sz="2400"/>
              <a:t>Always stay alert, focus on the driving task so you don’t lose response time.</a:t>
            </a:r>
            <a:endParaRPr lang="en-US" sz="2400">
              <a:cs typeface="Calibri"/>
            </a:endParaRPr>
          </a:p>
          <a:p>
            <a:pPr marL="171450" lvl="1" eaLnBrk="1" hangingPunct="1">
              <a:defRPr/>
            </a:pPr>
            <a:r>
              <a:rPr lang="en-US" sz="2400"/>
              <a:t>Choose the safest driving maneuver to avoid a crash.</a:t>
            </a:r>
            <a:endParaRPr lang="en-US" sz="2400">
              <a:cs typeface="Calibri"/>
            </a:endParaRPr>
          </a:p>
          <a:p>
            <a:pPr marL="171450" lvl="1" eaLnBrk="1" hangingPunct="1">
              <a:defRPr/>
            </a:pPr>
            <a:r>
              <a:rPr lang="en-US" sz="2400"/>
              <a:t>Remember: other drivers may act in time, but they may act incorrectly.</a:t>
            </a:r>
            <a:endParaRPr lang="en-US" sz="2400">
              <a:cs typeface="Calibri"/>
            </a:endParaRPr>
          </a:p>
          <a:p>
            <a:pPr marL="0" indent="0" eaLnBrk="1" hangingPunct="1">
              <a:defRPr/>
            </a:pPr>
            <a:endParaRPr lang="en-US" sz="2400" b="1">
              <a:cs typeface="Calibri" panose="020F0502020204030204"/>
            </a:endParaRPr>
          </a:p>
        </p:txBody>
      </p:sp>
      <p:sp>
        <p:nvSpPr>
          <p:cNvPr id="3" name="Slide Number Placeholder 2">
            <a:extLst>
              <a:ext uri="{FF2B5EF4-FFF2-40B4-BE49-F238E27FC236}">
                <a16:creationId xmlns:a16="http://schemas.microsoft.com/office/drawing/2014/main" id="{29F1135D-2FA8-48AF-8DF2-3296371F00B6}"/>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156</a:t>
            </a:fld>
            <a:endParaRPr lang="en-US"/>
          </a:p>
        </p:txBody>
      </p:sp>
      <p:sp>
        <p:nvSpPr>
          <p:cNvPr id="8" name="Oval 7">
            <a:extLst>
              <a:ext uri="{FF2B5EF4-FFF2-40B4-BE49-F238E27FC236}">
                <a16:creationId xmlns:a16="http://schemas.microsoft.com/office/drawing/2014/main" id="{B6F33E62-BE81-9F40-B233-19D3447F7F7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3634D4-20FA-0748-ADE1-F846EBDB4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3A9679-5A20-FF4F-9DBB-F362AA6D63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00C9F3-971A-914A-BEAF-24308ACAFD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B2BE63-C0CE-A44D-9C6F-45C9C9CEDC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2F7AAD-30BF-C042-A93F-65FDF69A63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E85A6F-230C-3A49-87BF-24A77A4A4B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E4AB25-C5F0-B34A-9080-A472C93A7D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FCD89F2-CD4E-B443-9E77-9B9A1A8B8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A1EC7D-1D23-0E4C-B3B3-A86D1DEC00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266A2A-1B28-CE41-9133-BF96BD5F3D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DF06AB-92C1-D149-820B-2B737EA6A4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226D58A-6A17-9248-B7B6-0BBE5A0017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1AD0CE-7E35-C942-8A15-CBF3D79FFD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991167-E4A7-C94C-B806-68C2B637B7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43B640-BEF3-124A-A2ED-4318A4E744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5BEAD44-D306-6D47-BE65-74B7DA63DE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1F71019-DAF1-D246-A8DF-FECED9949E9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2E77969-3579-8547-8C5D-DF5064055B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D91443E-6786-204E-A342-C2A6AA5931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0348C3C-9AA2-7C45-AA8D-C0C8704C2D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0811476-1399-F649-8543-000BDB9BABD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776691B-0557-4D4B-BBDA-72A24FF3CE9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3601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83C369-AD96-2941-8F71-2768609DADD2}"/>
              </a:ext>
            </a:extLst>
          </p:cNvPr>
          <p:cNvSpPr>
            <a:spLocks noGrp="1"/>
          </p:cNvSpPr>
          <p:nvPr>
            <p:ph type="title"/>
          </p:nvPr>
        </p:nvSpPr>
        <p:spPr/>
        <p:txBody>
          <a:bodyPr/>
          <a:lstStyle/>
          <a:p>
            <a:r>
              <a:rPr lang="en-US" b="0"/>
              <a:t>Defensive Driving</a:t>
            </a:r>
          </a:p>
        </p:txBody>
      </p:sp>
      <p:sp>
        <p:nvSpPr>
          <p:cNvPr id="7" name="Content Placeholder 6">
            <a:extLst>
              <a:ext uri="{FF2B5EF4-FFF2-40B4-BE49-F238E27FC236}">
                <a16:creationId xmlns:a16="http://schemas.microsoft.com/office/drawing/2014/main" id="{40E7C778-0B8F-7948-9E07-02F0BDEB20E4}"/>
              </a:ext>
            </a:extLst>
          </p:cNvPr>
          <p:cNvSpPr>
            <a:spLocks noGrp="1"/>
          </p:cNvSpPr>
          <p:nvPr>
            <p:ph sz="half" idx="2"/>
          </p:nvPr>
        </p:nvSpPr>
        <p:spPr/>
        <p:txBody>
          <a:bodyPr/>
          <a:lstStyle/>
          <a:p>
            <a:pPr marL="0" indent="0">
              <a:buNone/>
            </a:pPr>
            <a:r>
              <a:rPr lang="en-US" sz="2400">
                <a:cs typeface="Calibri"/>
              </a:rPr>
              <a:t>If you were the driver of “A” in this situation, how would you handle this situation?</a:t>
            </a:r>
            <a:endParaRPr lang="en-US"/>
          </a:p>
        </p:txBody>
      </p:sp>
      <p:sp>
        <p:nvSpPr>
          <p:cNvPr id="3" name="Slide Number Placeholder 2">
            <a:extLst>
              <a:ext uri="{FF2B5EF4-FFF2-40B4-BE49-F238E27FC236}">
                <a16:creationId xmlns:a16="http://schemas.microsoft.com/office/drawing/2014/main" id="{F34CA03D-06E5-4279-9073-9C064D494E78}"/>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157</a:t>
            </a:fld>
            <a:endParaRPr lang="en-US"/>
          </a:p>
        </p:txBody>
      </p:sp>
      <p:pic>
        <p:nvPicPr>
          <p:cNvPr id="109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337" y="1840842"/>
            <a:ext cx="2487721" cy="373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FF2B5EF4-FFF2-40B4-BE49-F238E27FC236}">
                <a16:creationId xmlns:a16="http://schemas.microsoft.com/office/drawing/2014/main" id="{0F5D89D2-6EFA-504D-8767-78164CF6F2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5588AD-3D65-F847-8767-56BC9DE54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2DF2EA-D594-E94F-9A11-B35378B2F0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3CADFF-AB97-E141-8700-B8F8AA9570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EBDAE0-77C5-E042-AD81-13A3546556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09DF3C3-15F7-CD41-B29E-39484832B1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C69CBE-0A94-2444-A06A-97A9471B85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EBDC6F3-3D1A-2A4E-8162-29BBD837F1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C67AFA-7F68-3941-A9F4-A02AD61224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97AFC3-C36A-A54C-9293-4B83429119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7282D4-5D72-D547-AA86-1FA1D7CAD4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77868C-264D-6D45-87A6-27334CA39A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9A4421-614C-F048-99D8-9FE6C1D806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9327939-E547-424C-8D92-724DBA7061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A7137A-626B-D14D-9BC6-36D0A3978B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8BCA5F-4729-FB44-8037-83DC3BC471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213AAB-A8A2-6F46-8154-A4742A4F49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29F7E1A-F9FB-5348-86C4-CBC3DBC9B0D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CC96622-DD8D-F440-A902-A9D2A25796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5888F5-F2AA-D646-88A6-C6B28DDA32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D472D49C-F41B-E641-B4CB-AC1C4D5D00B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66F5474-418E-1649-A9FB-98CA181DC9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32D7B38A-1260-5043-B2C3-4C9097BB13D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40974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p:txBody>
          <a:bodyPr/>
          <a:lstStyle/>
          <a:p>
            <a:r>
              <a:rPr lang="en-US" b="0"/>
              <a:t>Defensive Driving</a:t>
            </a:r>
          </a:p>
        </p:txBody>
      </p:sp>
      <p:pic>
        <p:nvPicPr>
          <p:cNvPr id="97287" name="Picture 7" descr="Bus Roadeo 2007 18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7250" y="2718594"/>
            <a:ext cx="3429000" cy="2565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E1C909F7-BB6A-477E-80A3-79344311B597}"/>
              </a:ext>
            </a:extLst>
          </p:cNvPr>
          <p:cNvSpPr>
            <a:spLocks noGrp="1"/>
          </p:cNvSpPr>
          <p:nvPr>
            <p:ph sz="half" idx="2"/>
          </p:nvPr>
        </p:nvSpPr>
        <p:spPr/>
        <p:txBody>
          <a:bodyPr/>
          <a:lstStyle/>
          <a:p>
            <a:r>
              <a:rPr lang="en-US" sz="2400">
                <a:ea typeface="+mn-lt"/>
                <a:cs typeface="+mn-lt"/>
              </a:rPr>
              <a:t>Avoid backing your vehicle</a:t>
            </a:r>
          </a:p>
          <a:p>
            <a:r>
              <a:rPr lang="en-US" sz="2400">
                <a:ea typeface="+mn-lt"/>
                <a:cs typeface="+mn-lt"/>
              </a:rPr>
              <a:t>4-second following distance</a:t>
            </a:r>
          </a:p>
          <a:p>
            <a:r>
              <a:rPr lang="en-US" sz="2400">
                <a:ea typeface="+mn-lt"/>
                <a:cs typeface="+mn-lt"/>
              </a:rPr>
              <a:t>Don’t rush</a:t>
            </a:r>
          </a:p>
          <a:p>
            <a:r>
              <a:rPr lang="en-US" sz="2400">
                <a:ea typeface="+mn-lt"/>
                <a:cs typeface="+mn-lt"/>
              </a:rPr>
              <a:t>Maintain a “cushion of safety”</a:t>
            </a:r>
          </a:p>
          <a:p>
            <a:r>
              <a:rPr lang="en-US" sz="2400">
                <a:ea typeface="+mn-lt"/>
                <a:cs typeface="+mn-lt"/>
              </a:rPr>
              <a:t>Be aware of your surroundings</a:t>
            </a:r>
          </a:p>
          <a:p>
            <a:pPr marL="0" indent="0">
              <a:buNone/>
            </a:pPr>
            <a:endParaRPr lang="en-US" sz="2400">
              <a:cs typeface="Calibri"/>
            </a:endParaRPr>
          </a:p>
        </p:txBody>
      </p:sp>
      <p:sp>
        <p:nvSpPr>
          <p:cNvPr id="2" name="Slide Number Placeholder 1">
            <a:extLst>
              <a:ext uri="{FF2B5EF4-FFF2-40B4-BE49-F238E27FC236}">
                <a16:creationId xmlns:a16="http://schemas.microsoft.com/office/drawing/2014/main" id="{E3C6CA7D-FFF4-4325-93AE-2062E3BE5359}"/>
              </a:ext>
            </a:extLst>
          </p:cNvPr>
          <p:cNvSpPr>
            <a:spLocks noGrp="1"/>
          </p:cNvSpPr>
          <p:nvPr>
            <p:ph type="sldNum" sz="quarter" idx="10"/>
          </p:nvPr>
        </p:nvSpPr>
        <p:spPr/>
        <p:txBody>
          <a:bodyPr/>
          <a:lstStyle/>
          <a:p>
            <a:pPr>
              <a:defRPr/>
            </a:pPr>
            <a:r>
              <a:rPr lang="en-US"/>
              <a:t> </a:t>
            </a:r>
            <a:fld id="{3ACDC8E0-D9CC-4FA7-9EA3-89EE3CFBA9D0}" type="slidenum">
              <a:rPr lang="en-US" smtClean="0"/>
              <a:pPr>
                <a:defRPr/>
              </a:pPr>
              <a:t>158</a:t>
            </a:fld>
            <a:endParaRPr lang="en-US"/>
          </a:p>
        </p:txBody>
      </p:sp>
      <p:sp>
        <p:nvSpPr>
          <p:cNvPr id="9" name="Oval 8">
            <a:extLst>
              <a:ext uri="{FF2B5EF4-FFF2-40B4-BE49-F238E27FC236}">
                <a16:creationId xmlns:a16="http://schemas.microsoft.com/office/drawing/2014/main" id="{9DF41FFC-E032-1C4B-8E20-2EBB0B3AF6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BC1DDA-5B14-044F-A4B4-F3BD4C2E30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B1F375-121A-474F-B955-20550E6552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0F6E09-6FB2-A348-8EF6-52A8329BF2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A02D31-C8F0-EB44-A464-87861D6607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C09B81-1626-634E-A016-D9DCC4BE43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E1224E-DEDA-0147-921B-DDA58036DC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753FDD-D7A4-E449-B58A-469460D2FF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CA8195-4592-B641-B9FD-600F449EDA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172143-65D4-D04F-97D7-F338566010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5C9F03-107C-774D-A627-C8E70B90BB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983AF4-53CF-0448-8086-17FB9B428A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5D0D68-25AB-6143-AA43-96E6C00B37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6E0D14-C850-0549-86AC-A41ACED722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01108D-E867-CC4D-B176-DEE41250B1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75671F-573B-9F47-9835-2DEA0D814C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9E1520E-C9C3-CF45-87F9-FD6BB06558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B09927D-489F-4F43-8B72-99F53D6EC54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7C729AA-7588-1047-BD52-00CA6579F1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D8C56A3-78F2-2B48-9133-E37186171D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E28EE57F-4B3A-194B-9959-A49646C5A70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2085E0A-C9A6-E242-BB55-595D7EE3F85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CEDCAB3-DDFD-8E4A-AF35-C79C0975C93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581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D1B342-48EF-804F-8443-95B28C60355A}"/>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3569F46A-75A0-FA4F-BFFC-39EF605B7176}"/>
              </a:ext>
            </a:extLst>
          </p:cNvPr>
          <p:cNvSpPr>
            <a:spLocks noGrp="1"/>
          </p:cNvSpPr>
          <p:nvPr>
            <p:ph idx="1"/>
          </p:nvPr>
        </p:nvSpPr>
        <p:spPr/>
        <p:txBody>
          <a:bodyPr/>
          <a:lstStyle/>
          <a:p>
            <a:r>
              <a:rPr lang="en-US" sz="2400"/>
              <a:t>It is a MYTH that we can multi-task</a:t>
            </a:r>
          </a:p>
          <a:p>
            <a:r>
              <a:rPr lang="en-US" sz="2400"/>
              <a:t>All brains focus in the same way</a:t>
            </a:r>
          </a:p>
          <a:p>
            <a:r>
              <a:rPr lang="en-US" sz="2400"/>
              <a:t>We can shift our attention quickly, but we cannot pay attention to more than one thing at a time</a:t>
            </a:r>
          </a:p>
          <a:p>
            <a:r>
              <a:rPr lang="en-US" sz="2400"/>
              <a:t>More than divided, our attention is diverted.  </a:t>
            </a:r>
          </a:p>
        </p:txBody>
      </p:sp>
      <p:sp>
        <p:nvSpPr>
          <p:cNvPr id="2" name="Slide Number Placeholder 1">
            <a:extLst>
              <a:ext uri="{FF2B5EF4-FFF2-40B4-BE49-F238E27FC236}">
                <a16:creationId xmlns:a16="http://schemas.microsoft.com/office/drawing/2014/main" id="{573B8080-A183-C542-8F1D-6C975E1534A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159</a:t>
            </a:fld>
            <a:endParaRPr lang="en-US"/>
          </a:p>
        </p:txBody>
      </p:sp>
      <p:sp>
        <p:nvSpPr>
          <p:cNvPr id="10" name="Oval 9">
            <a:extLst>
              <a:ext uri="{FF2B5EF4-FFF2-40B4-BE49-F238E27FC236}">
                <a16:creationId xmlns:a16="http://schemas.microsoft.com/office/drawing/2014/main" id="{371F09DC-E311-4C4F-BA1F-D511A366AB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8FC7BE-3B19-BF45-98ED-9B91CD6D20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3E39C-4D52-E940-BA87-625124CF5B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A8276F3-7518-804D-80FA-69F4E06907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A79D86-849A-3F44-9FAC-3EDD6B8EE5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8A3835C-C20B-0F4E-B4AE-0722796AE0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A40303-6F13-AD4E-8E1E-ED3FC997AA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C7A834-66B7-D047-96F5-763B6783F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D972D2-77EC-F040-85B7-A9A2447B41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34E9EA-1753-D44B-990A-CF9EF460E9A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BF769F-44F9-0741-9DDC-7601435990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64C087-BD5E-F749-BAD7-AC3B068822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A5F306-E7DD-3E42-BD3F-01DBC3AD46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DF847F-6097-744B-BB6F-46AFF51F0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3D61E2-DE25-5E43-B7D2-27435C68A2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C5EFEFA-D468-1B48-9542-1DD6A55E95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AB4407-C839-2644-BC93-5FBB8807FD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F86D6C-9F90-9247-82CA-0E9B9E291C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B2D8F479-F75D-9D44-B78C-2FE171DD7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B0CE4A-7B03-B949-B04B-518C1DE3D3F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A5FB30CC-070C-664D-9DC1-9779867988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E90FA7B-95EB-4D41-9367-14372009C6E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E1FE107-15DF-A645-B592-3152B2368E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21862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commercial motor vehicle? </a:t>
            </a:r>
          </a:p>
          <a:p>
            <a:pPr marL="0" indent="0">
              <a:buNone/>
            </a:pPr>
            <a:endParaRPr lang="en-US" sz="1700"/>
          </a:p>
          <a:p>
            <a:pPr marL="0" indent="0">
              <a:buNone/>
            </a:pPr>
            <a:r>
              <a:rPr lang="en-US"/>
              <a:t>A vehicle having </a:t>
            </a:r>
          </a:p>
          <a:p>
            <a:pPr marL="685800" indent="-338138"/>
            <a:r>
              <a:rPr lang="en-US"/>
              <a:t>a gross vehicle weight rating (GVWR) of 10,001 pounds or more; </a:t>
            </a:r>
          </a:p>
          <a:p>
            <a:pPr marL="685800" indent="-338138"/>
            <a:r>
              <a:rPr lang="en-US"/>
              <a:t>designed to transport &gt;15 passengers, including the driver; </a:t>
            </a:r>
          </a:p>
          <a:p>
            <a:pPr marL="685800" indent="-338138"/>
            <a:r>
              <a:rPr lang="en-US"/>
              <a:t>or transporting hazardous materials in quantities requiring the vehicle to be placarded. </a:t>
            </a:r>
          </a:p>
          <a:p>
            <a:pPr marL="0" indent="0">
              <a:buNone/>
            </a:pPr>
            <a:endParaRPr lang="en-US" sz="1700" b="1">
              <a:cs typeface="Calibri"/>
            </a:endParaRPr>
          </a:p>
          <a:p>
            <a:pPr marL="0" indent="0">
              <a:buNone/>
            </a:pPr>
            <a:r>
              <a:rPr lang="en-US" sz="1500" b="1" i="1">
                <a:cs typeface="Calibri"/>
              </a:rPr>
              <a:t>Reference: </a:t>
            </a:r>
            <a:r>
              <a:rPr lang="en-US" sz="1500" i="1"/>
              <a:t>Section 204 of the Motor Carrier Safety Act of 1984 (MCSA) (Pub. L. 98-554, Title II, 98 Stat. 2832, at 2833)</a:t>
            </a:r>
            <a:endParaRPr lang="en-US" sz="1500" b="1"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1031F2-070D-9844-9FDC-29FC7848E0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24C5A-6DF6-B949-9F2D-69B0FCB619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5F469A-ADAA-CA40-9BB5-3D51A56C8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27CCF48-8DA7-7146-B463-901B7A8BC3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7063AC-BCEF-A244-A4CC-EF660BA5AF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2822631-FB0B-C448-B25C-F63BE50848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A9B7FEB1-F774-6941-9366-F465649C270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355C4373-8F11-444C-850D-842B2094558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92731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536012"/>
            <a:ext cx="6858000" cy="1729693"/>
          </a:xfrm>
        </p:spPr>
        <p:txBody>
          <a:bodyPr/>
          <a:lstStyle/>
          <a:p>
            <a:r>
              <a:rPr lang="en-US" b="0">
                <a:ea typeface="+mj-lt"/>
                <a:cs typeface="+mj-lt"/>
              </a:rPr>
              <a:t>Unit 2.4 Speed Management </a:t>
            </a:r>
            <a:endParaRPr lang="en-US">
              <a:cs typeface="Calibri Light"/>
            </a:endParaRPr>
          </a:p>
          <a:p>
            <a:endParaRPr lang="en-US" b="0">
              <a:cs typeface="Calibri Light"/>
            </a:endParaRPr>
          </a:p>
          <a:p>
            <a:endParaRPr lang="en-US" b="0">
              <a:cs typeface="Calibri Light"/>
            </a:endParaRPr>
          </a:p>
        </p:txBody>
      </p:sp>
      <p:sp>
        <p:nvSpPr>
          <p:cNvPr id="7" name="Oval 6">
            <a:extLst>
              <a:ext uri="{FF2B5EF4-FFF2-40B4-BE49-F238E27FC236}">
                <a16:creationId xmlns:a16="http://schemas.microsoft.com/office/drawing/2014/main" id="{095E4FC8-0BC0-4C40-9431-632317C255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934266-4826-EF43-AABB-91DA2770B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B8C62B-6E33-7044-BF77-2ED617D7A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75A1C2-DD81-7142-A741-734AD218A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B4CBE0-7A57-3E42-8B32-9ECBE2D5CA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519572-954D-1640-BCFD-887C0215F6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F1C68C-7715-9F4B-B776-DC59BB4216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928518-D52E-954D-9EA9-9C023401D6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77E2FB-D0BF-C947-B2A5-43BD9197D5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3A5D82-F1AE-9347-BB12-1628E877AB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F0AB51-E653-6949-A8EC-DAB726E469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576DF97-AB5C-8B47-9E3B-1D5653D05D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9F1D90-6672-464C-907D-A959B6247F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68EBF6-7D77-CE42-8F52-00B7445008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2065A3-EB12-A546-B083-E0EF7FAF38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200E86-1D61-1547-A609-D97A83749A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57333E-D3D5-534A-829E-0A5E073FC5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C989D8-F616-0E47-B410-76CA7B73FD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537AB9-53A6-5E45-8461-1FDF6CA1F3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A432863-9D36-8540-8A46-6E07EAD52F1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C680060-0802-4C45-A702-7D3111506C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1711551-92F2-D147-AD3A-E971B2113A9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74D7C6-B7C1-3248-BA8D-611E85ACDDC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E408230-6851-B04D-BFE5-497B595F0B6E}"/>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A1.2.4, BA1.2.4, and B1.2.4</a:t>
            </a:r>
          </a:p>
        </p:txBody>
      </p:sp>
    </p:spTree>
    <p:extLst>
      <p:ext uri="{BB962C8B-B14F-4D97-AF65-F5344CB8AC3E}">
        <p14:creationId xmlns:p14="http://schemas.microsoft.com/office/powerpoint/2010/main" val="10120607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Total braking distance is a combination of the following: </a:t>
            </a:r>
          </a:p>
          <a:p>
            <a:pPr marL="0" indent="0">
              <a:buNone/>
            </a:pPr>
            <a:r>
              <a:rPr lang="en-US" sz="1800" b="1"/>
              <a:t>Perception Distance: </a:t>
            </a:r>
            <a:r>
              <a:rPr lang="en-US" sz="1800"/>
              <a:t>How far your vehicle travels from the time your eyes see a hazard until your brain recognizes it. </a:t>
            </a:r>
          </a:p>
          <a:p>
            <a:pPr marL="0" indent="0">
              <a:buNone/>
            </a:pPr>
            <a:endParaRPr lang="en-US" sz="1800" b="1"/>
          </a:p>
          <a:p>
            <a:pPr marL="0" indent="0">
              <a:buNone/>
            </a:pPr>
            <a:r>
              <a:rPr lang="en-US" sz="1800" b="1"/>
              <a:t>Reaction Distance: </a:t>
            </a:r>
            <a:r>
              <a:rPr lang="en-US" sz="1800"/>
              <a:t>The distance traveled from the time your brain recognizes the hazard and your foot pushes the brake pedal. </a:t>
            </a:r>
          </a:p>
          <a:p>
            <a:pPr marL="0" indent="0">
              <a:buNone/>
            </a:pPr>
            <a:endParaRPr lang="en-US" sz="1800" b="1"/>
          </a:p>
          <a:p>
            <a:pPr marL="0" indent="0">
              <a:buNone/>
            </a:pPr>
            <a:r>
              <a:rPr lang="en-US" sz="1800" b="1"/>
              <a:t>Braking Distance: </a:t>
            </a:r>
            <a:r>
              <a:rPr lang="en-US" sz="1800"/>
              <a:t>The distance required to stop the vehicle once brakes are applied</a:t>
            </a:r>
          </a:p>
          <a:p>
            <a:pPr marL="0" indent="0">
              <a:buNone/>
            </a:pPr>
            <a:endParaRPr lang="en-US" sz="1800" b="1"/>
          </a:p>
          <a:p>
            <a:pPr marL="0" indent="0">
              <a:buNone/>
            </a:pPr>
            <a:r>
              <a:rPr lang="en-US" sz="1800"/>
              <a:t>Speeding reduces your ability to steer safely around curves or obstacles, extends the necessary stopping distance, and increases the distance your vehicle travels while you react to the situation. </a:t>
            </a:r>
          </a:p>
          <a:p>
            <a:pPr marL="0" indent="0">
              <a:buNone/>
            </a:pPr>
            <a:r>
              <a:rPr lang="en-US" sz="1400" i="1"/>
              <a:t>Source: </a:t>
            </a:r>
            <a:r>
              <a:rPr lang="en-US" sz="1400" i="1">
                <a:hlinkClick r:id="rId2"/>
              </a:rPr>
              <a:t>National RTAP. Safety Training and Rural Transit Training Module </a:t>
            </a:r>
            <a:endParaRPr lang="en-US" sz="1400" i="1"/>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161</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33838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Note that braking distance increases with air brakes, due to the lag time for brakes to activate. Factors such as weather, visibility and road conditions can also increase braking distance. </a:t>
            </a:r>
          </a:p>
          <a:p>
            <a:pPr marL="0" indent="0">
              <a:buNone/>
            </a:pPr>
            <a:endParaRPr lang="en-US" sz="1800"/>
          </a:p>
          <a:p>
            <a:pPr marL="0" indent="0">
              <a:buNone/>
            </a:pPr>
            <a:r>
              <a:rPr lang="en-US" sz="1800" b="1"/>
              <a:t>Calculating Reaction Distance</a:t>
            </a:r>
          </a:p>
          <a:p>
            <a:pPr marL="0" indent="0">
              <a:buNone/>
            </a:pPr>
            <a:r>
              <a:rPr lang="en-US" sz="1800"/>
              <a:t>To calculate reaction distance, take the first digit of the speed of your vehicle plus the total speed. </a:t>
            </a:r>
          </a:p>
          <a:p>
            <a:pPr marL="0" indent="0">
              <a:buNone/>
            </a:pPr>
            <a:r>
              <a:rPr lang="en-US" sz="1800"/>
              <a:t>	Example: 25 mph + 2 + 27 feet reaction distance. </a:t>
            </a:r>
          </a:p>
          <a:p>
            <a:pPr marL="0" indent="0">
              <a:buNone/>
            </a:pPr>
            <a:endParaRPr lang="en-US" sz="1800"/>
          </a:p>
          <a:p>
            <a:pPr marL="0" indent="0">
              <a:buNone/>
            </a:pPr>
            <a:r>
              <a:rPr lang="en-US" sz="1800"/>
              <a:t>Add braking distance to calculate stopping distance from moment of reaction until the vehicle is stopped. </a:t>
            </a:r>
          </a:p>
          <a:p>
            <a:pPr marL="0" indent="0">
              <a:buNone/>
            </a:pPr>
            <a:endParaRPr lang="en-US" sz="1800"/>
          </a:p>
          <a:p>
            <a:pPr marL="0" indent="0">
              <a:buNone/>
            </a:pPr>
            <a:r>
              <a:rPr lang="en-US" sz="1400" i="1"/>
              <a:t>Source: </a:t>
            </a:r>
            <a:r>
              <a:rPr lang="en-US" sz="1400" i="1">
                <a:hlinkClick r:id="rId2"/>
              </a:rPr>
              <a:t>National RTAP. Safety Training and Rural Transit Training Module </a:t>
            </a:r>
            <a:endParaRPr lang="en-US" sz="1800"/>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162</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645728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r>
              <a:rPr lang="en-US" sz="1800"/>
              <a:t>When traveling behind another vehicle, keep speed at a level that allows for safe stopping. While there are rules of thumb regarding following distance, what is safe will depend upon the driver, the vehicle, weather conditions, road conditions, traffic conditions, and speed of travel. </a:t>
            </a:r>
          </a:p>
          <a:p>
            <a:endParaRPr lang="en-US" sz="1800"/>
          </a:p>
          <a:p>
            <a:pPr marL="0" indent="0">
              <a:buNone/>
            </a:pPr>
            <a:r>
              <a:rPr lang="en-US" sz="1800" b="1"/>
              <a:t>How much space do you need? </a:t>
            </a:r>
          </a:p>
          <a:p>
            <a:r>
              <a:rPr lang="en-US" sz="1800"/>
              <a:t>One second of space for each 10 feet of vehicle (below 40 mph)</a:t>
            </a:r>
          </a:p>
          <a:p>
            <a:r>
              <a:rPr lang="en-US" sz="1800"/>
              <a:t>Add one second for speeds greater than 40mph</a:t>
            </a:r>
          </a:p>
          <a:p>
            <a:pPr marL="0" indent="0">
              <a:buNone/>
            </a:pPr>
            <a:r>
              <a:rPr lang="en-US" sz="1800" b="1"/>
              <a:t>Example: (</a:t>
            </a:r>
            <a:r>
              <a:rPr lang="en-US" sz="1800"/>
              <a:t>For a 30 ft bus in slower city traffic): 3 seconds between you and the vehicle in front of you</a:t>
            </a:r>
          </a:p>
          <a:p>
            <a:pPr marL="0" indent="0">
              <a:buNone/>
            </a:pPr>
            <a:endParaRPr lang="en-US" sz="1800" b="1"/>
          </a:p>
          <a:p>
            <a:pPr marL="0" indent="0">
              <a:buNone/>
            </a:pPr>
            <a:r>
              <a:rPr lang="en-US" sz="1800" b="1"/>
              <a:t>Example: </a:t>
            </a:r>
            <a:r>
              <a:rPr lang="en-US" sz="1800"/>
              <a:t>(for a 30 ft bus on an interstate) 4 second minimum between you and the vehicle in front of you.</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163</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152932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pPr marL="0" indent="0">
              <a:buNone/>
            </a:pPr>
            <a:r>
              <a:rPr lang="en-US" sz="2800" b="1"/>
              <a:t>The 1,000 and 4 Rule </a:t>
            </a:r>
          </a:p>
          <a:p>
            <a:pPr marL="0" indent="0">
              <a:buNone/>
            </a:pPr>
            <a:r>
              <a:rPr lang="en-US" sz="2800"/>
              <a:t>When the vehicle ahead passes a fixed point, like a sign, tree, or pole, begin counting “one thousand one, one thousand two, one thousand three, one thousand four.” If you pass the same point before reaching “one thousand four,” you are following too closely. </a:t>
            </a:r>
          </a:p>
          <a:p>
            <a:pPr marL="0" indent="0">
              <a:buNone/>
            </a:pPr>
            <a:endParaRPr lang="en-US" sz="1800"/>
          </a:p>
          <a:p>
            <a:pPr marL="0" indent="0">
              <a:buNone/>
            </a:pPr>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164</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61285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pPr marL="0" indent="0">
              <a:buNone/>
            </a:pPr>
            <a:r>
              <a:rPr lang="en-US" altLang="en-US" sz="2800"/>
              <a:t>The Higher the Speed, the Longer it Takes to </a:t>
            </a:r>
            <a:r>
              <a:rPr lang="en-US" altLang="en-US" sz="2800" b="1">
                <a:solidFill>
                  <a:srgbClr val="FF3300"/>
                </a:solidFill>
              </a:rPr>
              <a:t>STOP!</a:t>
            </a:r>
            <a:endParaRPr lang="en-US" altLang="en-US" sz="28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3F8B90DD-402A-1845-9A17-63A41010844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165</a:t>
            </a:fld>
            <a:endParaRPr 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nvGraphicFramePr>
        <p:xfrm>
          <a:off x="0" y="2590800"/>
          <a:ext cx="9144000" cy="3409950"/>
        </p:xfrm>
        <a:graphic>
          <a:graphicData uri="http://schemas.openxmlformats.org/presentationml/2006/ole">
            <mc:AlternateContent xmlns:mc="http://schemas.openxmlformats.org/markup-compatibility/2006">
              <mc:Choice xmlns:v="urn:schemas-microsoft-com:vml" Requires="v">
                <p:oleObj spid="_x0000_s2051" name="Photo Editor Photo" r:id="rId4" imgW="9142857" imgH="3409524" progId="MSPhotoEd.3">
                  <p:embed/>
                </p:oleObj>
              </mc:Choice>
              <mc:Fallback>
                <p:oleObj name="Photo Editor Photo" r:id="rId4"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val 4">
            <a:extLst>
              <a:ext uri="{FF2B5EF4-FFF2-40B4-BE49-F238E27FC236}">
                <a16:creationId xmlns:a16="http://schemas.microsoft.com/office/drawing/2014/main" id="{4E74FD23-06E4-3E41-9EBF-7ACF6CF89E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F21251-BC90-814F-BAD9-EC4C56729CA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F23AAD-A5AF-F741-A0CA-A7350ED391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CB1CBF-D093-8445-8C75-BB87572DB2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B79722-D7D9-914D-ADC5-793E63CACD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1B0E8D-1A0D-F04C-93F3-CF637CDFFA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BE2F6D-A6B3-B943-A443-F516713BD8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69A9DE-0FE3-454F-ABA0-A20A3C417F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4705A5B-0473-7243-B645-436FF23CEE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066248-AF20-CA40-8A65-083FDA535A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4639FB-1600-FF41-87F9-A18EE41B61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65B8C9-B05D-F745-8D60-9379697A52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231D2C-1353-5849-B6F1-8C9F720563C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65E98D-76A3-E144-96A3-36E45F0210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820843-71AD-274C-A20E-9BB81F5CC2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ACA813F-55C0-8449-91EF-C8B6BC2AE3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3BF409-248B-AB42-8949-186C15B31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0C5BDC-BE0F-4045-9264-2A84FBC906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DA0B885-A1E4-0044-AE1D-80ADA0B710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6626C7-42C4-B741-9DD5-830AC3238B4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47BCE53-A63C-1745-8BE7-8621508145B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CA2BDAD-9D18-4D4F-A998-A8C3AD32E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84DAAFE-F556-5F4A-8220-6E9054A1666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E09D3AD-51EA-48BE-8D89-F47EA64FD68B}"/>
              </a:ext>
            </a:extLst>
          </p:cNvPr>
          <p:cNvSpPr>
            <a:spLocks noGrp="1" noChangeArrowheads="1"/>
          </p:cNvSpPr>
          <p:nvPr>
            <p:ph type="title"/>
          </p:nvPr>
        </p:nvSpPr>
        <p:spPr/>
        <p:txBody>
          <a:bodyPr>
            <a:spAutoFit/>
          </a:bodyPr>
          <a:lstStyle/>
          <a:p>
            <a:pPr eaLnBrk="1" hangingPunct="1"/>
            <a:r>
              <a:rPr lang="en-US" altLang="en-US"/>
              <a:t>Speeding</a:t>
            </a:r>
          </a:p>
        </p:txBody>
      </p:sp>
      <p:sp>
        <p:nvSpPr>
          <p:cNvPr id="74755" name="Rectangle 3">
            <a:extLst>
              <a:ext uri="{FF2B5EF4-FFF2-40B4-BE49-F238E27FC236}">
                <a16:creationId xmlns:a16="http://schemas.microsoft.com/office/drawing/2014/main" id="{9217DFC5-02F4-45D5-9073-7E8C71E810B7}"/>
              </a:ext>
            </a:extLst>
          </p:cNvPr>
          <p:cNvSpPr>
            <a:spLocks noGrp="1" noChangeArrowheads="1"/>
          </p:cNvSpPr>
          <p:nvPr>
            <p:ph idx="1"/>
          </p:nvPr>
        </p:nvSpPr>
        <p:spPr/>
        <p:txBody>
          <a:bodyPr/>
          <a:lstStyle/>
          <a:p>
            <a:pPr eaLnBrk="1" hangingPunct="1"/>
            <a:r>
              <a:rPr lang="en-US" altLang="en-US" sz="2400"/>
              <a:t>Contributing factor in fatal crashes.</a:t>
            </a:r>
          </a:p>
          <a:p>
            <a:pPr eaLnBrk="1" hangingPunct="1"/>
            <a:r>
              <a:rPr lang="en-US" altLang="en-US" sz="2400"/>
              <a:t>#1 unsafe driving behavior that </a:t>
            </a:r>
            <a:br>
              <a:rPr lang="en-US" altLang="en-US" sz="2400"/>
            </a:br>
            <a:r>
              <a:rPr lang="en-US" altLang="en-US" sz="2400"/>
              <a:t>contributes to violations and crashes.</a:t>
            </a:r>
          </a:p>
          <a:p>
            <a:pPr eaLnBrk="1" hangingPunct="1"/>
            <a:r>
              <a:rPr lang="en-US" altLang="en-US" sz="2400"/>
              <a:t>Most common driving error: </a:t>
            </a:r>
            <a:br>
              <a:rPr lang="en-US" altLang="en-US" sz="2400"/>
            </a:br>
            <a:r>
              <a:rPr lang="en-US" altLang="en-US" sz="2400"/>
              <a:t>Exceeding the posted speed limit or </a:t>
            </a:r>
            <a:br>
              <a:rPr lang="en-US" altLang="en-US" sz="2400"/>
            </a:br>
            <a:r>
              <a:rPr lang="en-US" altLang="en-US" sz="2400"/>
              <a:t>driving at an unsafe speed </a:t>
            </a:r>
          </a:p>
          <a:p>
            <a:pPr lvl="1" eaLnBrk="1" hangingPunct="1"/>
            <a:r>
              <a:rPr lang="en-US" altLang="en-US" sz="2100"/>
              <a:t>Costs nearly $41 billion annually.</a:t>
            </a:r>
          </a:p>
        </p:txBody>
      </p:sp>
      <p:sp>
        <p:nvSpPr>
          <p:cNvPr id="2" name="Slide Number Placeholder 1">
            <a:extLst>
              <a:ext uri="{FF2B5EF4-FFF2-40B4-BE49-F238E27FC236}">
                <a16:creationId xmlns:a16="http://schemas.microsoft.com/office/drawing/2014/main" id="{AA8C7972-1E84-384B-A8EF-EA2EEC9FD192}"/>
              </a:ext>
            </a:extLst>
          </p:cNvPr>
          <p:cNvSpPr>
            <a:spLocks noGrp="1"/>
          </p:cNvSpPr>
          <p:nvPr>
            <p:ph type="sldNum" sz="quarter" idx="10"/>
          </p:nvPr>
        </p:nvSpPr>
        <p:spPr/>
        <p:txBody>
          <a:bodyPr/>
          <a:lstStyle/>
          <a:p>
            <a:pPr>
              <a:defRPr/>
            </a:pPr>
            <a:r>
              <a:rPr lang="en-US"/>
              <a:t>/ </a:t>
            </a:r>
            <a:fld id="{313A0AF6-48F0-4446-B57B-CB4FBA529D5C}" type="slidenum">
              <a:rPr lang="en-US" smtClean="0"/>
              <a:pPr>
                <a:defRPr/>
              </a:pPr>
              <a:t>166</a:t>
            </a:fld>
            <a:endParaRPr lang="en-US"/>
          </a:p>
        </p:txBody>
      </p:sp>
      <p:pic>
        <p:nvPicPr>
          <p:cNvPr id="156676" name="Picture 4" descr="nightdr4">
            <a:extLst>
              <a:ext uri="{FF2B5EF4-FFF2-40B4-BE49-F238E27FC236}">
                <a16:creationId xmlns:a16="http://schemas.microsoft.com/office/drawing/2014/main" id="{0D3C21E4-B0C4-4E85-89C1-E9352953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242" y="2265770"/>
            <a:ext cx="1997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33F3983-E455-BD40-8387-026E7D003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CED7A9-9062-2A49-9CFC-76A4D4E4D4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185249-E9E7-734E-B81F-B08CA4C563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AD252F-0F9B-6B41-858E-BD8BF50629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AE4603-C553-5A46-AD59-9D74375A5C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5E8959-A0FD-3F4F-B5FE-51FC0F9F48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7BCC-C26B-D24F-9BFE-40695C1EA7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2EC2EC-8384-FF4C-B9A6-D1E5D80B67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D9F00E-E4F0-144F-B64F-7A509BA7D6B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2A5297-8ED2-B948-BFB2-0EB3DB6B14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CED777-EBEE-7344-A428-16203AEB44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791C61-AC20-DB49-8119-C0469A3CB6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9F9A82-8814-2148-B7A3-B214A2DB36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5D3FA7-0C2A-5E41-B050-39BCD45409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808D2A-61D7-4249-B07C-8BDAE29F7ED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3257A8-82D8-9545-91D8-4506793EFB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C72B8B-1B60-DE4A-B13B-237642ED84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F960F1-F5BA-A147-AC42-2956D48F9F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3C67AE-21C4-634E-962C-1F01E9936E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A1FB74-9683-8648-A956-F7D38DD662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04CAC1F-2EC1-6F4F-8BAA-D6063FEF86A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AD71777-058F-884C-ADA5-0A44FEB9848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7239410-3769-2141-908E-44A4BBD4627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bldLvl="2"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3B8F25A-78AC-45D4-8230-327C6978E14A}"/>
              </a:ext>
            </a:extLst>
          </p:cNvPr>
          <p:cNvSpPr>
            <a:spLocks noGrp="1" noChangeArrowheads="1"/>
          </p:cNvSpPr>
          <p:nvPr>
            <p:ph type="title"/>
          </p:nvPr>
        </p:nvSpPr>
        <p:spPr/>
        <p:txBody>
          <a:bodyPr>
            <a:spAutoFit/>
          </a:bodyPr>
          <a:lstStyle/>
          <a:p>
            <a:pPr eaLnBrk="1" hangingPunct="1"/>
            <a:r>
              <a:rPr lang="en-US" altLang="en-US"/>
              <a:t>Determining the Safest Driving Speed</a:t>
            </a:r>
          </a:p>
        </p:txBody>
      </p:sp>
      <p:sp>
        <p:nvSpPr>
          <p:cNvPr id="75779" name="Rectangle 3">
            <a:extLst>
              <a:ext uri="{FF2B5EF4-FFF2-40B4-BE49-F238E27FC236}">
                <a16:creationId xmlns:a16="http://schemas.microsoft.com/office/drawing/2014/main" id="{E1A482B5-AF2C-4629-A8D2-48B39A107932}"/>
              </a:ext>
            </a:extLst>
          </p:cNvPr>
          <p:cNvSpPr>
            <a:spLocks noGrp="1" noChangeArrowheads="1"/>
          </p:cNvSpPr>
          <p:nvPr>
            <p:ph idx="1"/>
          </p:nvPr>
        </p:nvSpPr>
        <p:spPr/>
        <p:txBody>
          <a:bodyPr/>
          <a:lstStyle/>
          <a:p>
            <a:pPr eaLnBrk="1" hangingPunct="1"/>
            <a:r>
              <a:rPr lang="en-US" altLang="en-US" sz="2800"/>
              <a:t>Know the speed limit.</a:t>
            </a:r>
            <a:endParaRPr lang="en-US" altLang="en-US" sz="2800">
              <a:cs typeface="Calibri"/>
            </a:endParaRPr>
          </a:p>
          <a:p>
            <a:pPr eaLnBrk="1" hangingPunct="1"/>
            <a:r>
              <a:rPr lang="en-US" altLang="en-US" sz="2800"/>
              <a:t>Assess the driving conditions.</a:t>
            </a:r>
            <a:endParaRPr lang="en-US" altLang="en-US" sz="2800">
              <a:cs typeface="Calibri"/>
            </a:endParaRPr>
          </a:p>
          <a:p>
            <a:pPr lvl="1" eaLnBrk="1" hangingPunct="1"/>
            <a:r>
              <a:rPr lang="en-US" altLang="en-US" sz="2800"/>
              <a:t>The legal and posted speed limit may still be too fast.</a:t>
            </a:r>
            <a:endParaRPr lang="en-US" altLang="en-US" sz="2800">
              <a:cs typeface="Calibri"/>
            </a:endParaRPr>
          </a:p>
          <a:p>
            <a:pPr lvl="1" eaLnBrk="1" hangingPunct="1"/>
            <a:r>
              <a:rPr lang="en-US" altLang="en-US" sz="2800"/>
              <a:t>Adjust your vehicle speed to the conditions that require a slower and safe speed.</a:t>
            </a:r>
            <a:endParaRPr lang="en-US" altLang="en-US" sz="2800">
              <a:cs typeface="Calibri"/>
            </a:endParaRPr>
          </a:p>
        </p:txBody>
      </p:sp>
      <p:sp>
        <p:nvSpPr>
          <p:cNvPr id="2" name="Slide Number Placeholder 1">
            <a:extLst>
              <a:ext uri="{FF2B5EF4-FFF2-40B4-BE49-F238E27FC236}">
                <a16:creationId xmlns:a16="http://schemas.microsoft.com/office/drawing/2014/main" id="{E54C69EE-8C6F-864F-8DD7-96173F8174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167</a:t>
            </a:fld>
            <a:endParaRPr lang="en-US"/>
          </a:p>
        </p:txBody>
      </p:sp>
      <p:sp>
        <p:nvSpPr>
          <p:cNvPr id="4" name="Oval 3">
            <a:extLst>
              <a:ext uri="{FF2B5EF4-FFF2-40B4-BE49-F238E27FC236}">
                <a16:creationId xmlns:a16="http://schemas.microsoft.com/office/drawing/2014/main" id="{AED72770-E6F3-4A43-B826-794819E57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B4A4FC-9D83-AC40-836B-5DB37EAE6F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B8D135-4334-3541-AA1B-B5320471E9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6F9444-F9E4-0C44-A8B4-FAFEC381AA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52F6FD-A254-B247-9AE7-7E47801C40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F2D9906-E1D9-B842-BF8B-9A1AE7CC413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8D18FB-8635-E144-B48B-9D475F04DF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21A6E-BD65-164B-B7B4-D955C82C11E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FBFFCF-607C-A548-A21F-3054521306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F1A750-E56B-804E-AEE3-83FCF3940EF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BC0305-BE3F-014A-A8D5-EBE9FB78FC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D6DCD2-40E5-F54E-BC13-AA63F49B2C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E8AE63-4397-904F-9B29-A1E0DC99D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69DAD72-241C-1340-B8C5-2C6D054749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D52123-837E-C042-923C-D3174BDA2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BF3531-B874-EB46-A32E-413927455D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8C823B9-3798-3249-AE2A-93AA9AA833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515EC7-DB3E-994A-832A-E84B6C91A4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790DB1-BF57-0B43-B925-AAB8A9EAEB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72731C-76E2-2B4B-86D1-6BAAF41998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E043C112-7BD9-E549-A089-CFCDA80C135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B94F8288-04F5-EA4A-B06A-6D5B61EBFEA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2E1398-D053-2E42-A479-759A73E9EFC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bldLvl="2"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360CA53-ED3D-452A-AC25-E114C0018313}"/>
              </a:ext>
            </a:extLst>
          </p:cNvPr>
          <p:cNvSpPr>
            <a:spLocks noGrp="1" noChangeArrowheads="1"/>
          </p:cNvSpPr>
          <p:nvPr>
            <p:ph type="title"/>
          </p:nvPr>
        </p:nvSpPr>
        <p:spPr/>
        <p:txBody>
          <a:bodyPr>
            <a:spAutoFit/>
          </a:bodyPr>
          <a:lstStyle/>
          <a:p>
            <a:pPr eaLnBrk="1" hangingPunct="1"/>
            <a:r>
              <a:rPr lang="en-US" altLang="en-US"/>
              <a:t>Determining the Safest Driving Speed</a:t>
            </a:r>
            <a:r>
              <a:rPr lang="en-US" altLang="en-US">
                <a:solidFill>
                  <a:srgbClr val="FFFFFF"/>
                </a:solidFill>
              </a:rPr>
              <a:t>ed</a:t>
            </a:r>
          </a:p>
        </p:txBody>
      </p:sp>
      <p:sp>
        <p:nvSpPr>
          <p:cNvPr id="76803" name="Rectangle 3">
            <a:extLst>
              <a:ext uri="{FF2B5EF4-FFF2-40B4-BE49-F238E27FC236}">
                <a16:creationId xmlns:a16="http://schemas.microsoft.com/office/drawing/2014/main" id="{52B0CAC5-BEBE-4F73-B50B-7FA087FEAF0E}"/>
              </a:ext>
            </a:extLst>
          </p:cNvPr>
          <p:cNvSpPr>
            <a:spLocks noGrp="1" noChangeArrowheads="1"/>
          </p:cNvSpPr>
          <p:nvPr>
            <p:ph idx="1"/>
          </p:nvPr>
        </p:nvSpPr>
        <p:spPr/>
        <p:txBody>
          <a:bodyPr/>
          <a:lstStyle/>
          <a:p>
            <a:pPr eaLnBrk="1" hangingPunct="1"/>
            <a:r>
              <a:rPr lang="en-US" altLang="en-US" sz="2800"/>
              <a:t>For every 10mph over 50 mph, the risk of death </a:t>
            </a:r>
            <a:br>
              <a:rPr lang="en-US" altLang="en-US" sz="2800"/>
            </a:br>
            <a:r>
              <a:rPr lang="en-US" altLang="en-US" sz="2800"/>
              <a:t>in a traffic crash is doubled.</a:t>
            </a:r>
            <a:endParaRPr lang="en-US" altLang="en-US" sz="2800">
              <a:cs typeface="Calibri"/>
            </a:endParaRPr>
          </a:p>
          <a:p>
            <a:pPr eaLnBrk="1" hangingPunct="1"/>
            <a:r>
              <a:rPr lang="en-US" altLang="en-US" sz="2800"/>
              <a:t>You may be required to reduce your speed </a:t>
            </a:r>
            <a:br>
              <a:rPr lang="en-US" altLang="en-US" sz="2800"/>
            </a:br>
            <a:r>
              <a:rPr lang="en-US" altLang="en-US" sz="2800"/>
              <a:t>in many driving situations, including weather conditions </a:t>
            </a:r>
          </a:p>
          <a:p>
            <a:pPr eaLnBrk="1" hangingPunct="1"/>
            <a:r>
              <a:rPr lang="en-US" altLang="en-US" sz="2800"/>
              <a:t>Increasing speed decreases your field of vision and puts you at greater risk of being involved in a crash.</a:t>
            </a:r>
            <a:endParaRPr lang="en-US" altLang="en-US" sz="2800">
              <a:cs typeface="Calibri"/>
            </a:endParaRPr>
          </a:p>
        </p:txBody>
      </p:sp>
      <p:sp>
        <p:nvSpPr>
          <p:cNvPr id="2" name="Slide Number Placeholder 1">
            <a:extLst>
              <a:ext uri="{FF2B5EF4-FFF2-40B4-BE49-F238E27FC236}">
                <a16:creationId xmlns:a16="http://schemas.microsoft.com/office/drawing/2014/main" id="{A727F18B-7E57-A449-B45B-2937E944E4B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168</a:t>
            </a:fld>
            <a:endParaRPr lang="en-US"/>
          </a:p>
        </p:txBody>
      </p:sp>
      <p:sp>
        <p:nvSpPr>
          <p:cNvPr id="4" name="Oval 3">
            <a:extLst>
              <a:ext uri="{FF2B5EF4-FFF2-40B4-BE49-F238E27FC236}">
                <a16:creationId xmlns:a16="http://schemas.microsoft.com/office/drawing/2014/main" id="{27DB32B6-D557-7F4F-AE51-8095D7F80B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573D292-BF05-C245-9072-2BF53FC4EC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F8C4B8-04E4-FB4C-AEA7-64F1796984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CF5532-57D3-334B-B115-2E8EA7951B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B32793-41BE-404E-A739-FFF801DF19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9C6154-B9EF-F84C-A44E-97A7774550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26CF33-F59C-6943-905E-F6E9C80647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60DCF5F-70A1-BF41-A9DE-7363CBE004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A36566-E2F4-0443-9EEA-DBEBE8E325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19B5BC-CED3-3745-BC03-758DFBF2E80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B91B1B-B0AB-2D44-8D62-F1C5F30312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C149B9-1DBB-D743-BBC9-5D2C098E82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A7BDEC-F056-0745-BA57-7F3C5AAFD2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79CC1-7310-8F4F-8AB5-7C868728E3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A3AC96-C9F5-874E-BCD2-2F21056480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5BB909-3D4B-2E44-A1CF-05B1150A17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736A2E-EC37-8446-B64B-DA962CC717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58CD4A-29E9-0744-97B8-ADD97D7CE7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D187D8-5C22-A54B-8292-4B21BBC06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97BCC57-A3A4-5149-89C1-0971E79A00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005830F-FA6C-554C-AD24-6741B4F9567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C867F66-9C12-4449-9AB8-C964E1716FD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090B773-CAE0-8147-860F-8DEA487210E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062975DA-95CE-41BA-9AA3-80C190E7F8AC}"/>
              </a:ext>
            </a:extLst>
          </p:cNvPr>
          <p:cNvSpPr>
            <a:spLocks noGrp="1"/>
          </p:cNvSpPr>
          <p:nvPr>
            <p:ph type="title"/>
          </p:nvPr>
        </p:nvSpPr>
        <p:spPr/>
        <p:txBody>
          <a:bodyPr/>
          <a:lstStyle/>
          <a:p>
            <a:r>
              <a:rPr lang="en-US" altLang="en-US"/>
              <a:t>Determining the Safest Driving Speed</a:t>
            </a:r>
            <a:r>
              <a:rPr lang="en-US" altLang="en-US">
                <a:solidFill>
                  <a:srgbClr val="FFFFFF"/>
                </a:solidFill>
              </a:rPr>
              <a:t>ed</a:t>
            </a:r>
            <a:endParaRPr lang="en-US" altLang="en-US"/>
          </a:p>
        </p:txBody>
      </p:sp>
      <p:sp>
        <p:nvSpPr>
          <p:cNvPr id="162819" name="Content Placeholder 2">
            <a:extLst>
              <a:ext uri="{FF2B5EF4-FFF2-40B4-BE49-F238E27FC236}">
                <a16:creationId xmlns:a16="http://schemas.microsoft.com/office/drawing/2014/main" id="{FEB6B7D5-34D6-4D8E-9919-8C3F7F0F35FF}"/>
              </a:ext>
            </a:extLst>
          </p:cNvPr>
          <p:cNvSpPr>
            <a:spLocks noGrp="1"/>
          </p:cNvSpPr>
          <p:nvPr>
            <p:ph idx="1"/>
          </p:nvPr>
        </p:nvSpPr>
        <p:spPr/>
        <p:txBody>
          <a:bodyPr/>
          <a:lstStyle/>
          <a:p>
            <a:r>
              <a:rPr lang="en-US" altLang="en-US" b="1"/>
              <a:t>Minnesota’s basic speed law requires you to drive at a speed no faster than is reasonable under existing conditions. </a:t>
            </a:r>
            <a:r>
              <a:rPr lang="en-US" altLang="en-US"/>
              <a:t>These include weather, traffic, and road conditions. </a:t>
            </a:r>
          </a:p>
          <a:p>
            <a:r>
              <a:rPr lang="en-US" altLang="en-US"/>
              <a:t>Driving faster than the posted speed limit is illegal. </a:t>
            </a:r>
          </a:p>
          <a:p>
            <a:pPr lvl="1"/>
            <a:r>
              <a:rPr lang="en-US" altLang="en-US"/>
              <a:t>The posted speed limit is the maximum speed permitted on that particular road. </a:t>
            </a:r>
          </a:p>
          <a:p>
            <a:pPr lvl="1"/>
            <a:r>
              <a:rPr lang="en-US" altLang="en-US"/>
              <a:t>The speed limit on two-lane highways with a posted speed limit of 55 mph or higher is increased by 10 mph when the driver is lawfully passing another vehicle in the same direction. </a:t>
            </a:r>
          </a:p>
          <a:p>
            <a:r>
              <a:rPr lang="en-US" altLang="en-US"/>
              <a:t>Minimum speed limits may be posted on some roads. </a:t>
            </a:r>
          </a:p>
          <a:p>
            <a:pPr lvl="1"/>
            <a:r>
              <a:rPr lang="en-US" altLang="en-US"/>
              <a:t>It is illegal to drive slower than the posted minimum speed under normal weather, traffic, and road conditions. </a:t>
            </a:r>
          </a:p>
          <a:p>
            <a:r>
              <a:rPr lang="en-US" altLang="en-US"/>
              <a:t>Note: If you approach an intersection at an unlawful speed, you lose the right-of-way privilege associated with driving at a lawful speed. </a:t>
            </a:r>
          </a:p>
          <a:p>
            <a:endParaRPr lang="en-US" altLang="en-US"/>
          </a:p>
        </p:txBody>
      </p:sp>
      <p:sp>
        <p:nvSpPr>
          <p:cNvPr id="2" name="Slide Number Placeholder 1">
            <a:extLst>
              <a:ext uri="{FF2B5EF4-FFF2-40B4-BE49-F238E27FC236}">
                <a16:creationId xmlns:a16="http://schemas.microsoft.com/office/drawing/2014/main" id="{B604A547-41E7-2D4E-9CA4-3B1B63CD05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169</a:t>
            </a:fld>
            <a:endParaRPr lang="en-US"/>
          </a:p>
        </p:txBody>
      </p:sp>
      <p:sp>
        <p:nvSpPr>
          <p:cNvPr id="4" name="Oval 3">
            <a:extLst>
              <a:ext uri="{FF2B5EF4-FFF2-40B4-BE49-F238E27FC236}">
                <a16:creationId xmlns:a16="http://schemas.microsoft.com/office/drawing/2014/main" id="{D1211036-0897-9443-AFA5-E69C14BD30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3B9547-3E8E-B548-9439-6B48403E19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42368E-2C4A-B84E-8562-9760BAC01C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D08FD0-E140-094D-ACB5-302DA67A6F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2FA838-3EE8-854A-834E-B31FE696E9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5B2BD-3880-1246-9841-9971D9017C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D412A1-282E-114F-8CD7-2502F580E6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7C03D6-B639-234C-A01C-E4FF3FCE82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2583D71-1454-6E4E-A7E0-87B65F13FB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726A07-7963-6A49-8395-B4EC2A8BB5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4A2284-7729-4A4D-9CFB-E6D3311E7B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F4F846-4624-C048-A357-7690A9E7BA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F62014-5EF6-4B45-9DEB-C512E8435D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582284-7288-0C41-A70A-D62246303C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3F043A0-8589-3543-8F6E-1AA792EA53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1D15295-A4FB-334E-8177-E277958BF2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2A2F5E-3B82-F84E-A0E4-9389D3B34D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39211C-038D-3744-BC59-4A0F4A12A2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F8F7C0-3716-464B-AE56-31A90D3E8F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5AB827-C1FC-5745-A75B-670F3FAABE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7FA34A6-CE6C-0F4D-B269-1DF411DF6CD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13F9C62-0503-BD43-9B63-88D8A7AC163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FFEA36DF-F776-9D48-AC74-865163EFBB7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combination vehicle? </a:t>
            </a:r>
          </a:p>
          <a:p>
            <a:pPr marL="0" indent="0">
              <a:buNone/>
            </a:pPr>
            <a:endParaRPr lang="en-US" sz="1700"/>
          </a:p>
          <a:p>
            <a:pPr marL="0" indent="0">
              <a:buNone/>
            </a:pPr>
            <a:r>
              <a:rPr lang="en-US"/>
              <a:t>A combination vehicle is formed when a truck tractor or straight truck has a trailer added to it.</a:t>
            </a:r>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7247D1-B110-2E48-982D-5A7C0C0612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3EF5F3-9A81-2F4A-BD2C-863DB9719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979743-9A0C-9642-B5C5-479748B2E7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7B689E7-41AC-B34A-B158-EEE4AB57A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EB9405-8A6B-2646-98A4-9189F5B7CB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A37FDA1-F736-C443-B485-DBE3AC024D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695841D5-CD56-1348-872E-33D8C320C86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27193E0B-31FE-5149-87A2-39B6DA63C5C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Rectangle 19">
            <a:extLst>
              <a:ext uri="{FF2B5EF4-FFF2-40B4-BE49-F238E27FC236}">
                <a16:creationId xmlns:a16="http://schemas.microsoft.com/office/drawing/2014/main" id="{017A1046-38C6-47B0-8169-63A3D1561C1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600599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2.5 Space Management </a:t>
            </a:r>
            <a:endParaRPr lang="en-US">
              <a:cs typeface="Calibri Light"/>
            </a:endParaRPr>
          </a:p>
        </p:txBody>
      </p:sp>
      <p:sp>
        <p:nvSpPr>
          <p:cNvPr id="7" name="Oval 6">
            <a:extLst>
              <a:ext uri="{FF2B5EF4-FFF2-40B4-BE49-F238E27FC236}">
                <a16:creationId xmlns:a16="http://schemas.microsoft.com/office/drawing/2014/main" id="{5D3B217D-16E6-3844-8FB2-5815C8B9AB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E2072A6-5242-894C-83BF-3C204E41AD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170B7A-2938-E24E-882B-681CB5DC94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5614E0-0C0D-AA40-9158-583536843BB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C70765E-B56D-E044-9B03-17D109A210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C35BCAF-CC27-D946-9C89-4D739D58FE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738B56-938F-234A-93A0-4D61562495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6BC859-0416-704B-9C67-547954098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EAB521-0BFA-5F4C-BC3F-F5FF42DAB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48748E-5987-FE42-AC0A-9B9B0239BFE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A2501-3150-7342-A53A-4CD0B82D7D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C7C093E-9354-0C4F-BF6F-315560AB4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A35524-ED9D-7E48-899F-A469F3C28F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35367-EA99-1E49-AEEB-10B073662B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C444C5-EE96-FB48-A82B-26D42A6115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F4BC1-7A22-0248-B664-9E8D2B0472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D4D6BB5-7506-A248-9946-9DD6CD6A2F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E6D08B-BA2A-FD4C-B552-B779CE3F57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3EFE0A-1C79-2342-923C-EB3259191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8DB860-CEF8-AE4D-9340-095F44786A9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51CEF4F-BF96-5C46-B583-3BCB6E2DFCC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04730C-2C36-6B4E-9CFE-EA61BD70F9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6A0E452-B8E2-C94C-856E-90A58856466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DAB7BA65-8EE4-A94B-86DA-52D374CCEF31}"/>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A1.2.5, BA1.2.5, and B1.2.5</a:t>
            </a:r>
          </a:p>
        </p:txBody>
      </p:sp>
    </p:spTree>
    <p:extLst>
      <p:ext uri="{BB962C8B-B14F-4D97-AF65-F5344CB8AC3E}">
        <p14:creationId xmlns:p14="http://schemas.microsoft.com/office/powerpoint/2010/main" val="20888319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4">
            <a:extLst>
              <a:ext uri="{FF2B5EF4-FFF2-40B4-BE49-F238E27FC236}">
                <a16:creationId xmlns:a16="http://schemas.microsoft.com/office/drawing/2014/main" id="{0713282E-C567-406D-8095-7EC207C14C0F}"/>
              </a:ext>
            </a:extLst>
          </p:cNvPr>
          <p:cNvSpPr>
            <a:spLocks noChangeArrowheads="1"/>
          </p:cNvSpPr>
          <p:nvPr/>
        </p:nvSpPr>
        <p:spPr bwMode="auto">
          <a:xfrm>
            <a:off x="7210926" y="20574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3" name="Title 1">
            <a:extLst>
              <a:ext uri="{FF2B5EF4-FFF2-40B4-BE49-F238E27FC236}">
                <a16:creationId xmlns:a16="http://schemas.microsoft.com/office/drawing/2014/main" id="{8B94B230-786B-4463-9D54-9D995D2FE718}"/>
              </a:ext>
            </a:extLst>
          </p:cNvPr>
          <p:cNvSpPr>
            <a:spLocks noGrp="1"/>
          </p:cNvSpPr>
          <p:nvPr>
            <p:ph type="title"/>
          </p:nvPr>
        </p:nvSpPr>
        <p:spPr/>
        <p:txBody>
          <a:bodyPr/>
          <a:lstStyle/>
          <a:p>
            <a:r>
              <a:rPr lang="en-US" altLang="en-US"/>
              <a:t>#4 Leave Yourself an Out </a:t>
            </a:r>
            <a:r>
              <a:rPr lang="en-US" altLang="en-US">
                <a:latin typeface="Arial" panose="020B0604020202020204" pitchFamily="34" charset="0"/>
                <a:cs typeface="Arial" panose="020B0604020202020204" pitchFamily="34" charset="0"/>
              </a:rPr>
              <a:t>®</a:t>
            </a:r>
            <a:endParaRPr lang="en-US" altLang="en-US"/>
          </a:p>
        </p:txBody>
      </p:sp>
      <p:sp>
        <p:nvSpPr>
          <p:cNvPr id="46084" name="Content Placeholder 2">
            <a:extLst>
              <a:ext uri="{FF2B5EF4-FFF2-40B4-BE49-F238E27FC236}">
                <a16:creationId xmlns:a16="http://schemas.microsoft.com/office/drawing/2014/main" id="{20411399-5A2A-4ED3-BFA5-7CCC5A1031CD}"/>
              </a:ext>
            </a:extLst>
          </p:cNvPr>
          <p:cNvSpPr>
            <a:spLocks noGrp="1"/>
          </p:cNvSpPr>
          <p:nvPr>
            <p:ph idx="1"/>
          </p:nvPr>
        </p:nvSpPr>
        <p:spPr/>
        <p:txBody>
          <a:bodyPr/>
          <a:lstStyle/>
          <a:p>
            <a:pPr marL="0" indent="0">
              <a:spcBef>
                <a:spcPct val="50000"/>
              </a:spcBef>
              <a:buNone/>
            </a:pPr>
            <a:r>
              <a:rPr lang="en-US" altLang="en-US" sz="2800"/>
              <a:t>Think “space” when  pulling up to a car in front of you or selecting a parking/backing environment</a:t>
            </a:r>
            <a:endParaRPr lang="en-US" altLang="en-US" sz="2800">
              <a:cs typeface="Calibri"/>
            </a:endParaRPr>
          </a:p>
        </p:txBody>
      </p:sp>
      <p:sp>
        <p:nvSpPr>
          <p:cNvPr id="2" name="Slide Number Placeholder 1">
            <a:extLst>
              <a:ext uri="{FF2B5EF4-FFF2-40B4-BE49-F238E27FC236}">
                <a16:creationId xmlns:a16="http://schemas.microsoft.com/office/drawing/2014/main" id="{6A9752EA-39C4-ED4E-B2B9-88D14A0E7D9A}"/>
              </a:ext>
            </a:extLst>
          </p:cNvPr>
          <p:cNvSpPr>
            <a:spLocks noGrp="1"/>
          </p:cNvSpPr>
          <p:nvPr>
            <p:ph type="sldNum" sz="quarter" idx="10"/>
          </p:nvPr>
        </p:nvSpPr>
        <p:spPr/>
        <p:txBody>
          <a:bodyPr/>
          <a:lstStyle/>
          <a:p>
            <a:r>
              <a:rPr lang="en-US" altLang="en-US"/>
              <a:t> / </a:t>
            </a:r>
            <a:fld id="{C6AC2714-FA1C-4857-811B-0E0524E191A1}" type="slidenum">
              <a:rPr lang="en-US" altLang="en-US" smtClean="0"/>
              <a:pPr/>
              <a:t>171</a:t>
            </a:fld>
            <a:endParaRPr lang="en-US" altLang="en-US"/>
          </a:p>
        </p:txBody>
      </p:sp>
      <p:sp>
        <p:nvSpPr>
          <p:cNvPr id="46085" name="AutoShape 6">
            <a:extLst>
              <a:ext uri="{FF2B5EF4-FFF2-40B4-BE49-F238E27FC236}">
                <a16:creationId xmlns:a16="http://schemas.microsoft.com/office/drawing/2014/main" id="{495F4A9A-B6C3-49B3-8472-04516FBEAE9C}"/>
              </a:ext>
            </a:extLst>
          </p:cNvPr>
          <p:cNvSpPr>
            <a:spLocks noChangeArrowheads="1"/>
          </p:cNvSpPr>
          <p:nvPr/>
        </p:nvSpPr>
        <p:spPr bwMode="auto">
          <a:xfrm>
            <a:off x="5867400" y="3048000"/>
            <a:ext cx="2133600" cy="1219200"/>
          </a:xfrm>
          <a:prstGeom prst="rightArrow">
            <a:avLst>
              <a:gd name="adj1" fmla="val 50000"/>
              <a:gd name="adj2" fmla="val 4375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99"/>
              </a:solidFill>
            </a:endParaRPr>
          </a:p>
        </p:txBody>
      </p:sp>
      <p:sp>
        <p:nvSpPr>
          <p:cNvPr id="46086" name="AutoShape 7">
            <a:extLst>
              <a:ext uri="{FF2B5EF4-FFF2-40B4-BE49-F238E27FC236}">
                <a16:creationId xmlns:a16="http://schemas.microsoft.com/office/drawing/2014/main" id="{89FA5CE8-32B0-4909-95F4-62821C23FFD1}"/>
              </a:ext>
            </a:extLst>
          </p:cNvPr>
          <p:cNvSpPr>
            <a:spLocks noChangeArrowheads="1"/>
          </p:cNvSpPr>
          <p:nvPr/>
        </p:nvSpPr>
        <p:spPr bwMode="auto">
          <a:xfrm>
            <a:off x="962025" y="3884951"/>
            <a:ext cx="1295400" cy="1371600"/>
          </a:xfrm>
          <a:prstGeom prst="leftArrow">
            <a:avLst>
              <a:gd name="adj1" fmla="val 52778"/>
              <a:gd name="adj2" fmla="val 3382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7" name="AutoShape 8">
            <a:extLst>
              <a:ext uri="{FF2B5EF4-FFF2-40B4-BE49-F238E27FC236}">
                <a16:creationId xmlns:a16="http://schemas.microsoft.com/office/drawing/2014/main" id="{B8C82760-0FFE-4488-8658-09650B3B2D04}"/>
              </a:ext>
            </a:extLst>
          </p:cNvPr>
          <p:cNvSpPr>
            <a:spLocks noChangeArrowheads="1"/>
          </p:cNvSpPr>
          <p:nvPr/>
        </p:nvSpPr>
        <p:spPr bwMode="auto">
          <a:xfrm>
            <a:off x="6718090" y="3657600"/>
            <a:ext cx="1371600" cy="1295400"/>
          </a:xfrm>
          <a:prstGeom prst="rightArrow">
            <a:avLst>
              <a:gd name="adj1" fmla="val 50000"/>
              <a:gd name="adj2" fmla="val 26471"/>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8" name="AutoShape 10">
            <a:extLst>
              <a:ext uri="{FF2B5EF4-FFF2-40B4-BE49-F238E27FC236}">
                <a16:creationId xmlns:a16="http://schemas.microsoft.com/office/drawing/2014/main" id="{035913DD-8649-4638-9B27-55B2A5563CD6}"/>
              </a:ext>
            </a:extLst>
          </p:cNvPr>
          <p:cNvSpPr>
            <a:spLocks noChangeArrowheads="1"/>
          </p:cNvSpPr>
          <p:nvPr/>
        </p:nvSpPr>
        <p:spPr bwMode="auto">
          <a:xfrm>
            <a:off x="3840057" y="2717801"/>
            <a:ext cx="1295400" cy="1219200"/>
          </a:xfrm>
          <a:prstGeom prst="up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9" name="AutoShape 11">
            <a:extLst>
              <a:ext uri="{FF2B5EF4-FFF2-40B4-BE49-F238E27FC236}">
                <a16:creationId xmlns:a16="http://schemas.microsoft.com/office/drawing/2014/main" id="{D5A7BCE6-EE00-4B73-A0E3-51883104E99A}"/>
              </a:ext>
            </a:extLst>
          </p:cNvPr>
          <p:cNvSpPr>
            <a:spLocks noChangeArrowheads="1"/>
          </p:cNvSpPr>
          <p:nvPr/>
        </p:nvSpPr>
        <p:spPr bwMode="auto">
          <a:xfrm>
            <a:off x="3924300" y="5456420"/>
            <a:ext cx="1295400" cy="1143000"/>
          </a:xfrm>
          <a:prstGeom prst="down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6090" name="Picture 12" descr="C:\My Documents\My Pictures\Logos\DARTS bus.bmp">
            <a:extLst>
              <a:ext uri="{FF2B5EF4-FFF2-40B4-BE49-F238E27FC236}">
                <a16:creationId xmlns:a16="http://schemas.microsoft.com/office/drawing/2014/main" id="{31229B4C-7938-4865-9990-AE18F1CE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45" y="4004469"/>
            <a:ext cx="33242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FD25520-EF42-6D42-BD67-1E877190DA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9A769F-49A3-2E4F-BAEA-0406F635C3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8E55FA-D0A5-8F4F-AB12-8BB3D22B03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EBE40D-6C8E-724D-9D0E-B61F6F1AC2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2C784F-2719-1C43-8D6B-EF2CB62747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1705AE-1DBA-C146-AFA2-7B5F2721FA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FD4C71-FA6E-374F-91C5-8961E8ED67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DA456A-DEA1-654A-A7D7-8B6BC4D5B3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B817030-EF6E-B340-81E3-13CC3C39D7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9D97F5-008C-DB44-B7F6-C4CD47DF3E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6E293A-5677-4441-94D2-72E5277EFB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717CF59-3119-DB41-90A5-FF4DDDD5844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04EA34-9F6F-9D4F-A7B8-F9C4DC5183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B51FC9-8779-A94F-88C3-904EDEDC7A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EB90C3-2BD3-484F-BBB5-49772E87A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7014A0-500D-7448-96FC-591BDEADD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6719BE-A4D4-2744-9F76-06C03BAD6B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97D19AF-C6E1-8040-9ADF-43FE6390654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D5C8517A-3F8A-6F4C-BBE5-EFC89D0C2C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E9C8D7C-990A-0B44-B4D9-5B6D63DEEF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37D65AFE-6825-CB42-BD07-63AFA1DCCA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8675122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r>
              <a:rPr lang="en-US" altLang="en-US" sz="3400"/>
              <a:t>The Higher the Speed, the Longer it Takes to </a:t>
            </a:r>
            <a:r>
              <a:rPr lang="en-US" altLang="en-US" sz="3400" b="1">
                <a:solidFill>
                  <a:srgbClr val="FF3300"/>
                </a:solidFill>
              </a:rPr>
              <a:t>STOP!</a:t>
            </a:r>
            <a:endParaRPr lang="en-US" altLang="en-US" sz="34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0ED2CCE9-E897-0845-879F-7E549B282D83}"/>
              </a:ext>
            </a:extLst>
          </p:cNvPr>
          <p:cNvSpPr>
            <a:spLocks noGrp="1"/>
          </p:cNvSpPr>
          <p:nvPr>
            <p:ph type="sldNum" sz="quarter" idx="10"/>
          </p:nvPr>
        </p:nvSpPr>
        <p:spPr/>
        <p:txBody>
          <a:bodyPr/>
          <a:lstStyle/>
          <a:p>
            <a:r>
              <a:rPr lang="en-US" altLang="en-US"/>
              <a:t> / </a:t>
            </a:r>
            <a:fld id="{C6AC2714-FA1C-4857-811B-0E0524E191A1}" type="slidenum">
              <a:rPr lang="en-US" altLang="en-US" smtClean="0"/>
              <a:pPr/>
              <a:t>172</a:t>
            </a:fld>
            <a:endParaRPr lang="en-US" alt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extLst>
              <p:ext uri="{D42A27DB-BD31-4B8C-83A1-F6EECF244321}">
                <p14:modId xmlns:p14="http://schemas.microsoft.com/office/powerpoint/2010/main" val="635744798"/>
              </p:ext>
            </p:extLst>
          </p:nvPr>
        </p:nvGraphicFramePr>
        <p:xfrm>
          <a:off x="0" y="2767013"/>
          <a:ext cx="9144000" cy="3409950"/>
        </p:xfrm>
        <a:graphic>
          <a:graphicData uri="http://schemas.openxmlformats.org/presentationml/2006/ole">
            <mc:AlternateContent xmlns:mc="http://schemas.openxmlformats.org/markup-compatibility/2006">
              <mc:Choice xmlns:v="urn:schemas-microsoft-com:vml" Requires="v">
                <p:oleObj spid="_x0000_s3075" name="Photo Editor Photo" r:id="rId4" imgW="9142857" imgH="3409524" progId="MSPhotoEd.3">
                  <p:embed/>
                </p:oleObj>
              </mc:Choice>
              <mc:Fallback>
                <p:oleObj name="Photo Editor Photo" r:id="rId4"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67013"/>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Oval 5">
            <a:extLst>
              <a:ext uri="{FF2B5EF4-FFF2-40B4-BE49-F238E27FC236}">
                <a16:creationId xmlns:a16="http://schemas.microsoft.com/office/drawing/2014/main" id="{5D0E8511-0BEE-4D4D-B626-6B2F0312DD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4C2033-BD60-7F42-B907-FA437FC922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5C3027-EAA1-4C4B-8A3E-0E6DD3485B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0A64F-7818-3945-825E-2589AB8B3EA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C7A6FB-F49B-3B4C-B7A7-B0A3AB25C4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7ADBC3-C05E-574D-9096-2C4BF58019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B920FC-9753-804B-AE0B-D55F3C46F2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02A8AB-734C-5143-AEBC-AD4030C0CB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25F5C3-311C-7A4C-8C52-6CA018939AE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9333F0-B9B7-AD43-8D5B-32138B793F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5F5C6E-7C92-1A40-ADA5-BC5CD73C78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A7148A-F063-8A42-8642-EDA56F3BCE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C3E200-F4A9-2347-AAC5-B01D00BB23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DC0B22-D907-5D4A-B3CB-02FF26407D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8DBE79-32A5-4F4C-B3D9-498A129D15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41BC7-462C-5449-A3D4-CB6DCCAD2F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C5EB277-4648-014F-B2FC-27C0F98F43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3EB70F-E3C3-6B44-A30F-80ACA5E745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D3AA980-F2AE-0945-8FA6-AE9B6DAE995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B5B72EAD-6352-FA4A-AF07-E5C64EA62E7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F6359976-6575-F548-90FA-5209CD403EA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222404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BCAC57E-8CF3-4B84-9287-0BB2C462F3DE}"/>
              </a:ext>
            </a:extLst>
          </p:cNvPr>
          <p:cNvSpPr>
            <a:spLocks noGrp="1" noChangeArrowheads="1"/>
          </p:cNvSpPr>
          <p:nvPr>
            <p:ph type="title"/>
          </p:nvPr>
        </p:nvSpPr>
        <p:spPr/>
        <p:txBody>
          <a:bodyPr>
            <a:spAutoFit/>
          </a:bodyPr>
          <a:lstStyle/>
          <a:p>
            <a:pPr eaLnBrk="1" hangingPunct="1"/>
            <a:r>
              <a:rPr lang="en-US" altLang="en-US"/>
              <a:t>Right of Way</a:t>
            </a:r>
          </a:p>
        </p:txBody>
      </p:sp>
      <p:sp>
        <p:nvSpPr>
          <p:cNvPr id="78851" name="Rectangle 3">
            <a:extLst>
              <a:ext uri="{FF2B5EF4-FFF2-40B4-BE49-F238E27FC236}">
                <a16:creationId xmlns:a16="http://schemas.microsoft.com/office/drawing/2014/main" id="{EEC3EF07-9BC1-400E-AEED-AA055EA70BA7}"/>
              </a:ext>
            </a:extLst>
          </p:cNvPr>
          <p:cNvSpPr>
            <a:spLocks noGrp="1" noChangeArrowheads="1"/>
          </p:cNvSpPr>
          <p:nvPr>
            <p:ph idx="1"/>
          </p:nvPr>
        </p:nvSpPr>
        <p:spPr/>
        <p:txBody>
          <a:bodyPr/>
          <a:lstStyle/>
          <a:p>
            <a:pPr marL="0" indent="0" eaLnBrk="1" hangingPunct="1">
              <a:buNone/>
            </a:pPr>
            <a:r>
              <a:rPr lang="en-US" altLang="en-US" sz="2800" b="1"/>
              <a:t>“Nobody ever yielded their way into a collision.” </a:t>
            </a:r>
          </a:p>
          <a:p>
            <a:pPr marL="0" indent="0" eaLnBrk="1" hangingPunct="1">
              <a:buNone/>
            </a:pPr>
            <a:endParaRPr lang="en-US" altLang="en-US" sz="2400">
              <a:cs typeface="Calibri"/>
            </a:endParaRPr>
          </a:p>
          <a:p>
            <a:pPr eaLnBrk="1" hangingPunct="1"/>
            <a:r>
              <a:rPr lang="en-US" altLang="en-US" sz="2400"/>
              <a:t>It is not about who has the right of way.</a:t>
            </a:r>
            <a:endParaRPr lang="en-US" altLang="en-US" sz="2400">
              <a:cs typeface="Calibri"/>
            </a:endParaRPr>
          </a:p>
          <a:p>
            <a:pPr eaLnBrk="1" hangingPunct="1"/>
            <a:r>
              <a:rPr lang="en-US" altLang="en-US" sz="2400"/>
              <a:t>It is about who shall yield the right of way.</a:t>
            </a:r>
            <a:endParaRPr lang="en-US" altLang="en-US" sz="2400">
              <a:cs typeface="Calibri"/>
            </a:endParaRPr>
          </a:p>
          <a:p>
            <a:pPr eaLnBrk="1" hangingPunct="1">
              <a:buFont typeface="Wingdings" panose="05000000000000000000" pitchFamily="2" charset="2"/>
              <a:buNone/>
            </a:pPr>
            <a:endParaRPr lang="en-US" altLang="en-US" sz="2400">
              <a:cs typeface="Calibri"/>
            </a:endParaRPr>
          </a:p>
        </p:txBody>
      </p:sp>
      <p:sp>
        <p:nvSpPr>
          <p:cNvPr id="2" name="Slide Number Placeholder 1">
            <a:extLst>
              <a:ext uri="{FF2B5EF4-FFF2-40B4-BE49-F238E27FC236}">
                <a16:creationId xmlns:a16="http://schemas.microsoft.com/office/drawing/2014/main" id="{056040BB-B241-F34D-9939-4B45EF09159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173</a:t>
            </a:fld>
            <a:endParaRPr lang="en-US"/>
          </a:p>
        </p:txBody>
      </p:sp>
      <p:sp>
        <p:nvSpPr>
          <p:cNvPr id="4" name="Oval 3">
            <a:extLst>
              <a:ext uri="{FF2B5EF4-FFF2-40B4-BE49-F238E27FC236}">
                <a16:creationId xmlns:a16="http://schemas.microsoft.com/office/drawing/2014/main" id="{127BDC09-427E-5D49-BEAA-D2D2744E31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BA5FA70-4C21-3647-BDA6-BD4670EC79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228A1F7-BA9B-AC43-8F82-6AB832F899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52CEFE-D983-194A-BB8B-D482327E6E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6D904E-6B53-4E4B-87AE-074AD52293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34CCB-ADDF-8C45-9709-A52BA935F4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3EAC0A-EB61-F54B-8506-58B3C69B4BD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C38391-2259-5A41-8C70-485341DDC8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BFCC59-C568-D841-91C4-5396F525D3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8EA338-2950-8A44-A163-DC0DB7C698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6B1396-9990-4741-9FDF-CA6FD52EDE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94A43A-3295-0043-9B45-58E0F25DD3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C21B79-AAB3-1E4D-9E78-3F626FF594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E95571-7705-6D49-BA1B-8D9D06F333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139D7E-A6D2-2640-81C7-8F8FD922C66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AD32501-1722-C84B-9915-459DCF8FA9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0401C8-94D5-F241-95A0-B2A7790D4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479DA3-CEC4-9143-B764-6E57DFF7EF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A5F47F-B17F-AF46-A637-403D535C1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4F580C1-C6A3-9A47-8AA3-AB61390C2AD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8E5831B-1FCA-7840-B0D8-FC07DBEB6B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0073517-311C-C74A-B758-7EB483AA97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B995A2D-FE7E-724E-9322-1EDFF8AF0C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BF45BAE4-CC1D-476D-932C-F48532A6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1818284"/>
            <a:ext cx="2976472"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a:extLst>
              <a:ext uri="{FF2B5EF4-FFF2-40B4-BE49-F238E27FC236}">
                <a16:creationId xmlns:a16="http://schemas.microsoft.com/office/drawing/2014/main" id="{396897B4-6BDE-447A-8B6F-22880CB6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144" y="1818284"/>
            <a:ext cx="3235679"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7ECBFFF6-8966-0844-A244-B35590D493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BBEB52A-6830-BD4C-B3DB-E664DDB483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3B0504-C698-404E-8A74-6B33AC664A9C}"/>
              </a:ext>
            </a:extLst>
          </p:cNvPr>
          <p:cNvSpPr>
            <a:spLocks noGrp="1"/>
          </p:cNvSpPr>
          <p:nvPr>
            <p:ph type="title"/>
          </p:nvPr>
        </p:nvSpPr>
        <p:spPr/>
        <p:txBody>
          <a:bodyPr/>
          <a:lstStyle/>
          <a:p>
            <a:r>
              <a:rPr lang="en-US" altLang="en-US"/>
              <a:t>Right of Way</a:t>
            </a:r>
            <a:endParaRPr lang="en-US"/>
          </a:p>
        </p:txBody>
      </p:sp>
      <p:sp>
        <p:nvSpPr>
          <p:cNvPr id="2" name="Slide Number Placeholder 1">
            <a:extLst>
              <a:ext uri="{FF2B5EF4-FFF2-40B4-BE49-F238E27FC236}">
                <a16:creationId xmlns:a16="http://schemas.microsoft.com/office/drawing/2014/main" id="{FEBF0B6F-7CE3-2F4C-85CA-D4C80ECC18E7}"/>
              </a:ext>
            </a:extLst>
          </p:cNvPr>
          <p:cNvSpPr>
            <a:spLocks noGrp="1"/>
          </p:cNvSpPr>
          <p:nvPr>
            <p:ph type="sldNum" sz="quarter" idx="10"/>
          </p:nvPr>
        </p:nvSpPr>
        <p:spPr/>
        <p:txBody>
          <a:bodyPr/>
          <a:lstStyle/>
          <a:p>
            <a:pPr>
              <a:defRPr/>
            </a:pPr>
            <a:r>
              <a:rPr lang="en-US"/>
              <a:t>/ </a:t>
            </a:r>
            <a:fld id="{56A62F1E-A8FF-4A8A-88BF-EAE07F5F80AE}" type="slidenum">
              <a:rPr lang="en-US" smtClean="0"/>
              <a:pPr>
                <a:defRPr/>
              </a:pPr>
              <a:t>174</a:t>
            </a:fld>
            <a:endParaRPr lang="en-US"/>
          </a:p>
        </p:txBody>
      </p:sp>
      <p:sp>
        <p:nvSpPr>
          <p:cNvPr id="7" name="Oval 6">
            <a:extLst>
              <a:ext uri="{FF2B5EF4-FFF2-40B4-BE49-F238E27FC236}">
                <a16:creationId xmlns:a16="http://schemas.microsoft.com/office/drawing/2014/main" id="{B41D5736-2E0B-5747-AA93-D72FCA9B9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198608-2219-2446-8C13-AD8E83BAA0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E9863-7FE9-F14A-82BE-0A01A5CFC1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AD038C-22DA-B643-9EEC-2D5B3C5F2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D22604-E794-C84B-82BC-431EB18331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23EC9B-81A1-C541-8250-9642F534E5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1858FA-0CE4-254F-B356-30FD57665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9B2370-4EB3-3646-B57D-C6178DE026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A19FC1-E48F-174B-AC2A-5C8A9FDFDA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9232A2-4079-5945-B349-592B05C43F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E33D0B-059B-0D4B-A563-772C0C157A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94F047-8F6F-DC48-9DDA-E17402D931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86B70C-EFE6-0E4C-87D0-DC2F8E76D9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BA508A-2A05-D142-A970-58DA641F37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1B36C9-893B-DE4F-968D-9060023F43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32166D-4D7C-0344-8BEF-4AF86A9236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A8DD8D-C786-CD47-A1C6-46D2AF15B1C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BBC877B-CE3E-7940-BBD5-93C74711786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A47C55-D062-CF48-945A-B2887A71532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4C4AC247-15DC-BE48-8924-5816B2213F2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8613144-9F8C-384A-A80C-0480CA07A7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2">
            <a:extLst>
              <a:ext uri="{FF2B5EF4-FFF2-40B4-BE49-F238E27FC236}">
                <a16:creationId xmlns:a16="http://schemas.microsoft.com/office/drawing/2014/main" id="{1847BE67-4A0F-4742-B5B3-84DC4E09DD98}"/>
              </a:ext>
            </a:extLst>
          </p:cNvPr>
          <p:cNvSpPr>
            <a:spLocks noGrp="1"/>
          </p:cNvSpPr>
          <p:nvPr>
            <p:ph type="title"/>
          </p:nvPr>
        </p:nvSpPr>
        <p:spPr/>
        <p:txBody>
          <a:bodyPr/>
          <a:lstStyle/>
          <a:p>
            <a:r>
              <a:rPr lang="en-US" altLang="en-US"/>
              <a:t>Right of Way &amp; Yielding</a:t>
            </a:r>
          </a:p>
        </p:txBody>
      </p:sp>
      <p:sp>
        <p:nvSpPr>
          <p:cNvPr id="4" name="Content Placeholder 3">
            <a:extLst>
              <a:ext uri="{FF2B5EF4-FFF2-40B4-BE49-F238E27FC236}">
                <a16:creationId xmlns:a16="http://schemas.microsoft.com/office/drawing/2014/main" id="{0240C7DD-DD3B-4FDC-90C6-B4AA849270B7}"/>
              </a:ext>
            </a:extLst>
          </p:cNvPr>
          <p:cNvSpPr>
            <a:spLocks noGrp="1"/>
          </p:cNvSpPr>
          <p:nvPr>
            <p:ph idx="1"/>
          </p:nvPr>
        </p:nvSpPr>
        <p:spPr/>
        <p:txBody>
          <a:bodyPr/>
          <a:lstStyle/>
          <a:p>
            <a:pPr marL="0" indent="0">
              <a:buFont typeface="Arial" panose="020B0604020202020204" pitchFamily="34" charset="0"/>
              <a:buNone/>
              <a:defRPr/>
            </a:pPr>
            <a:r>
              <a:rPr lang="en-US" b="1">
                <a:solidFill>
                  <a:schemeClr val="accent1">
                    <a:lumMod val="75000"/>
                  </a:schemeClr>
                </a:solidFill>
              </a:rPr>
              <a:t>Right-of-way and yielding laws help traffic flow smoothly and safely. They are based on courtesy and common sense. Violation of these laws is a leading cause of traffic crashes. </a:t>
            </a:r>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r>
              <a:rPr lang="en-US"/>
              <a:t>Drivers in the right lane must yield to transit buses attempting to merge from a bus stop or shoulder. </a:t>
            </a:r>
          </a:p>
          <a:p>
            <a:pPr marL="0" indent="0">
              <a:buNone/>
              <a:defRPr/>
            </a:pPr>
            <a:endParaRPr lang="en-US" sz="1600"/>
          </a:p>
          <a:p>
            <a:pPr>
              <a:defRPr/>
            </a:pPr>
            <a:endParaRPr lang="en-US" sz="1600"/>
          </a:p>
          <a:p>
            <a:pPr>
              <a:defRPr/>
            </a:pPr>
            <a:endParaRPr lang="en-US" sz="2400"/>
          </a:p>
        </p:txBody>
      </p:sp>
      <p:sp>
        <p:nvSpPr>
          <p:cNvPr id="3" name="Slide Number Placeholder 2">
            <a:extLst>
              <a:ext uri="{FF2B5EF4-FFF2-40B4-BE49-F238E27FC236}">
                <a16:creationId xmlns:a16="http://schemas.microsoft.com/office/drawing/2014/main" id="{5CF8E031-14A6-D246-B2B4-BDA89F44CD1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175</a:t>
            </a:fld>
            <a:endParaRPr lang="en-US"/>
          </a:p>
        </p:txBody>
      </p:sp>
      <p:sp>
        <p:nvSpPr>
          <p:cNvPr id="5" name="Oval 4">
            <a:extLst>
              <a:ext uri="{FF2B5EF4-FFF2-40B4-BE49-F238E27FC236}">
                <a16:creationId xmlns:a16="http://schemas.microsoft.com/office/drawing/2014/main" id="{A1F9F487-919A-BE4E-BD09-77F4F9F13B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F9BD6B6-6500-674A-9997-68A289BBC5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275DA7EE-25AE-4566-AC85-679CBA7BFE73}"/>
              </a:ext>
            </a:extLst>
          </p:cNvPr>
          <p:cNvGraphicFramePr>
            <a:graphicFrameLocks noGrp="1"/>
          </p:cNvGraphicFramePr>
          <p:nvPr>
            <p:extLst>
              <p:ext uri="{D42A27DB-BD31-4B8C-83A1-F6EECF244321}">
                <p14:modId xmlns:p14="http://schemas.microsoft.com/office/powerpoint/2010/main" val="1704487392"/>
              </p:ext>
            </p:extLst>
          </p:nvPr>
        </p:nvGraphicFramePr>
        <p:xfrm>
          <a:off x="1155963" y="2817495"/>
          <a:ext cx="6543954" cy="1737360"/>
        </p:xfrm>
        <a:graphic>
          <a:graphicData uri="http://schemas.openxmlformats.org/drawingml/2006/table">
            <a:tbl>
              <a:tblPr firstRow="1" bandRow="1">
                <a:tableStyleId>{5C22544A-7EE6-4342-B048-85BDC9FD1C3A}</a:tableStyleId>
              </a:tblPr>
              <a:tblGrid>
                <a:gridCol w="3271977">
                  <a:extLst>
                    <a:ext uri="{9D8B030D-6E8A-4147-A177-3AD203B41FA5}">
                      <a16:colId xmlns:a16="http://schemas.microsoft.com/office/drawing/2014/main" val="3602168982"/>
                    </a:ext>
                  </a:extLst>
                </a:gridCol>
                <a:gridCol w="3271977">
                  <a:extLst>
                    <a:ext uri="{9D8B030D-6E8A-4147-A177-3AD203B41FA5}">
                      <a16:colId xmlns:a16="http://schemas.microsoft.com/office/drawing/2014/main" val="2679596972"/>
                    </a:ext>
                  </a:extLst>
                </a:gridCol>
              </a:tblGrid>
              <a:tr h="370840">
                <a:tc>
                  <a:txBody>
                    <a:bodyPr/>
                    <a:lstStyle/>
                    <a:p>
                      <a:r>
                        <a:rPr lang="en-US" sz="1600"/>
                        <a:t>Two vehicles reach an intersection </a:t>
                      </a:r>
                      <a:br>
                        <a:rPr lang="en-US" sz="1600"/>
                      </a:br>
                      <a:r>
                        <a:rPr lang="en-US" sz="1600"/>
                        <a:t>at the same time and…</a:t>
                      </a:r>
                    </a:p>
                  </a:txBody>
                  <a:tcPr anchor="ctr"/>
                </a:tc>
                <a:tc>
                  <a:txBody>
                    <a:bodyPr/>
                    <a:lstStyle/>
                    <a:p>
                      <a:r>
                        <a:rPr lang="en-US" sz="1600"/>
                        <a:t>The rule is…</a:t>
                      </a:r>
                    </a:p>
                  </a:txBody>
                  <a:tcPr anchor="ctr"/>
                </a:tc>
                <a:extLst>
                  <a:ext uri="{0D108BD9-81ED-4DB2-BD59-A6C34878D82A}">
                    <a16:rowId xmlns:a16="http://schemas.microsoft.com/office/drawing/2014/main" val="3247370068"/>
                  </a:ext>
                </a:extLst>
              </a:tr>
              <a:tr h="370840">
                <a:tc>
                  <a:txBody>
                    <a:bodyPr/>
                    <a:lstStyle/>
                    <a:p>
                      <a:r>
                        <a:rPr lang="en-US" sz="1600"/>
                        <a:t>No traffic light or signal to control the intersection</a:t>
                      </a:r>
                    </a:p>
                  </a:txBody>
                  <a:tcPr anchor="ctr"/>
                </a:tc>
                <a:tc>
                  <a:txBody>
                    <a:bodyPr/>
                    <a:lstStyle/>
                    <a:p>
                      <a:r>
                        <a:rPr lang="en-US" sz="1600"/>
                        <a:t>Driver on left yields to vehicle on right</a:t>
                      </a:r>
                    </a:p>
                  </a:txBody>
                  <a:tcPr anchor="ctr"/>
                </a:tc>
                <a:extLst>
                  <a:ext uri="{0D108BD9-81ED-4DB2-BD59-A6C34878D82A}">
                    <a16:rowId xmlns:a16="http://schemas.microsoft.com/office/drawing/2014/main" val="3223255450"/>
                  </a:ext>
                </a:extLst>
              </a:tr>
              <a:tr h="370840">
                <a:tc>
                  <a:txBody>
                    <a:bodyPr/>
                    <a:lstStyle/>
                    <a:p>
                      <a:r>
                        <a:rPr lang="en-US" sz="1600"/>
                        <a:t>All-way stop signs or flashing red lights control the intersection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Driver on left yields to vehicle on right</a:t>
                      </a:r>
                    </a:p>
                  </a:txBody>
                  <a:tcPr anchor="ctr"/>
                </a:tc>
                <a:extLst>
                  <a:ext uri="{0D108BD9-81ED-4DB2-BD59-A6C34878D82A}">
                    <a16:rowId xmlns:a16="http://schemas.microsoft.com/office/drawing/2014/main" val="1025336778"/>
                  </a:ext>
                </a:extLst>
              </a:tr>
            </a:tbl>
          </a:graphicData>
        </a:graphic>
      </p:graphicFrame>
      <p:sp>
        <p:nvSpPr>
          <p:cNvPr id="8" name="Oval 7">
            <a:extLst>
              <a:ext uri="{FF2B5EF4-FFF2-40B4-BE49-F238E27FC236}">
                <a16:creationId xmlns:a16="http://schemas.microsoft.com/office/drawing/2014/main" id="{1DD8D8A5-B1BA-404A-8789-78ABD6052C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FE734C-6045-E843-9682-F2EFA8EE43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87F844-AE7B-E840-B7AB-E06E21772F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365740-7F34-D347-9593-8B9AB2AFBE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2A27A7-36E4-6D4F-9096-1E82029FCC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2E5DB7-CFC7-8049-BBA6-C42EE362991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7365E6-838A-AA4D-A5A1-BC9F35C6DB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240450-6FC7-BA44-AF1A-7D555A05AE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C79C18-43DE-0040-A3BD-3AA8B4C4EF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A36F1B-7233-AD47-AA57-D11DF7BC2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4D0690-D5E6-5042-A397-3874044DA6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C5EA2A-3309-B34E-BEEA-7262CC284F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95243D-F7D6-B444-B9AA-28F000F8F3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E6C8A0-F80B-7E47-BCC8-4380CA9504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57359D-AEF3-704A-98D5-178F40B494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DB05AED-FCF5-B442-848A-C62BFE1982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F2B6E1-A79E-E544-A6AF-ADCECC161F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2A7158-5475-434E-9855-A3B5E5B7512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E4343DF-14D8-6943-B13D-C4931E1826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536003-5B32-4D4F-BCD6-0124E5C421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D325108-C410-A546-98C3-B5EC394CFD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747351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CAF9534-81E1-4757-8A7C-0ABE424644D5}"/>
              </a:ext>
            </a:extLst>
          </p:cNvPr>
          <p:cNvSpPr>
            <a:spLocks noGrp="1" noChangeArrowheads="1"/>
          </p:cNvSpPr>
          <p:nvPr>
            <p:ph type="title"/>
          </p:nvPr>
        </p:nvSpPr>
        <p:spPr/>
        <p:txBody>
          <a:bodyPr>
            <a:spAutoFit/>
          </a:bodyPr>
          <a:lstStyle/>
          <a:p>
            <a:pPr eaLnBrk="1" hangingPunct="1"/>
            <a:r>
              <a:rPr lang="en-US" altLang="en-US"/>
              <a:t>Right of Way</a:t>
            </a:r>
          </a:p>
        </p:txBody>
      </p:sp>
      <p:sp>
        <p:nvSpPr>
          <p:cNvPr id="79875" name="Rectangle 3">
            <a:extLst>
              <a:ext uri="{FF2B5EF4-FFF2-40B4-BE49-F238E27FC236}">
                <a16:creationId xmlns:a16="http://schemas.microsoft.com/office/drawing/2014/main" id="{63EE82CA-B95B-4DB0-A12D-DBB9DCB2891F}"/>
              </a:ext>
            </a:extLst>
          </p:cNvPr>
          <p:cNvSpPr>
            <a:spLocks noGrp="1" noChangeArrowheads="1"/>
          </p:cNvSpPr>
          <p:nvPr>
            <p:ph idx="1"/>
          </p:nvPr>
        </p:nvSpPr>
        <p:spPr/>
        <p:txBody>
          <a:bodyPr/>
          <a:lstStyle/>
          <a:p>
            <a:pPr eaLnBrk="1" hangingPunct="1"/>
            <a:r>
              <a:rPr lang="en-US" altLang="en-US" sz="2400"/>
              <a:t>A majority of urban crashes occur at intersections.</a:t>
            </a:r>
            <a:endParaRPr lang="en-US" altLang="en-US" sz="2400">
              <a:cs typeface="Calibri"/>
            </a:endParaRPr>
          </a:p>
          <a:p>
            <a:pPr eaLnBrk="1" hangingPunct="1"/>
            <a:r>
              <a:rPr lang="en-US" altLang="en-US" sz="2400"/>
              <a:t>Intersection crashes in rural areas, although less common are often more serious because speed limits are higher.</a:t>
            </a:r>
            <a:endParaRPr lang="en-US" altLang="en-US" sz="2400">
              <a:cs typeface="Calibri"/>
            </a:endParaRPr>
          </a:p>
          <a:p>
            <a:pPr eaLnBrk="1" hangingPunct="1"/>
            <a:r>
              <a:rPr lang="en-US" altLang="en-US" sz="2400"/>
              <a:t>Right-of-way violations are related to more injuries than any other improper driving behavior.</a:t>
            </a:r>
            <a:endParaRPr lang="en-US" altLang="en-US" sz="2400">
              <a:cs typeface="Calibri"/>
            </a:endParaRPr>
          </a:p>
        </p:txBody>
      </p:sp>
      <p:sp>
        <p:nvSpPr>
          <p:cNvPr id="2" name="Slide Number Placeholder 1">
            <a:extLst>
              <a:ext uri="{FF2B5EF4-FFF2-40B4-BE49-F238E27FC236}">
                <a16:creationId xmlns:a16="http://schemas.microsoft.com/office/drawing/2014/main" id="{A0DDD819-00E9-0F49-B081-012E533545C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176</a:t>
            </a:fld>
            <a:endParaRPr lang="en-US"/>
          </a:p>
        </p:txBody>
      </p:sp>
      <p:sp>
        <p:nvSpPr>
          <p:cNvPr id="4" name="Oval 3">
            <a:extLst>
              <a:ext uri="{FF2B5EF4-FFF2-40B4-BE49-F238E27FC236}">
                <a16:creationId xmlns:a16="http://schemas.microsoft.com/office/drawing/2014/main" id="{5279546E-BAF9-5B4B-9929-42C174E31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CCA8A8-69B4-8A48-AB16-8514C83A3D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3360A7-4A55-9844-8236-57F1A5376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14CF5D-CC80-9747-B995-6DEC08CA9D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B0C0D5-498B-104D-B684-3FED06BE47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8DE343-D515-404F-9C82-0657A5656F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4BBFED-0CE5-AD4A-BE04-90F1A60295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5C202-D8A0-364C-A2D8-878441BECA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2C817E-5AB6-6146-9978-DE3F0A779A4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468EC2-BC4E-1D41-A4AE-08C4395461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F3AC38-AC2F-2145-9A11-3AF991C60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40CB1B-F855-1C46-99E4-745878C726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D6AEAB-0C2C-DF41-8529-D8EC8DDB04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372B6D-AA19-564D-81B6-A213F11960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4F1C7C-A6DE-CA45-980A-BCE4EA1DCC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4C52A5-3840-1945-B7FF-D388100A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51E244-6F1F-394E-BE3F-50C5EFEF41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A2B434-2963-A548-A51C-08C613E39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CF7A72-363B-C94E-A010-484331EA3A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1748B2F-3364-F342-97EE-F81E751694A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4C1C9595-902D-914F-BE21-E871DB83FC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AE898571-6063-8546-A371-EBEBA93C8B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4DABC5C-75F5-8E4E-80FE-A45D7B00B3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B1495A6B-B972-461B-A956-63EE7909E1C0}"/>
              </a:ext>
            </a:extLst>
          </p:cNvPr>
          <p:cNvSpPr>
            <a:spLocks noGrp="1"/>
          </p:cNvSpPr>
          <p:nvPr>
            <p:ph type="title"/>
          </p:nvPr>
        </p:nvSpPr>
        <p:spPr/>
        <p:txBody>
          <a:bodyPr wrap="square" anchor="ctr">
            <a:normAutofit/>
          </a:bodyPr>
          <a:lstStyle/>
          <a:p>
            <a:r>
              <a:rPr lang="en-US" altLang="en-US"/>
              <a:t>Driving Left of Center</a:t>
            </a:r>
          </a:p>
        </p:txBody>
      </p:sp>
      <p:sp>
        <p:nvSpPr>
          <p:cNvPr id="3" name="Content Placeholder 2">
            <a:extLst>
              <a:ext uri="{FF2B5EF4-FFF2-40B4-BE49-F238E27FC236}">
                <a16:creationId xmlns:a16="http://schemas.microsoft.com/office/drawing/2014/main" id="{B825DEA1-CADE-4D1D-8DD0-C9467390A2A5}"/>
              </a:ext>
            </a:extLst>
          </p:cNvPr>
          <p:cNvSpPr>
            <a:spLocks noGrp="1"/>
          </p:cNvSpPr>
          <p:nvPr>
            <p:ph idx="1"/>
          </p:nvPr>
        </p:nvSpPr>
        <p:spPr/>
        <p:txBody>
          <a:bodyPr wrap="square" anchor="t">
            <a:noAutofit/>
          </a:bodyPr>
          <a:lstStyle/>
          <a:p>
            <a:pPr marL="0" indent="0" defTabSz="914400">
              <a:buFont typeface="Arial" panose="020B0604020202020204" pitchFamily="34" charset="0"/>
              <a:buNone/>
              <a:defRPr/>
            </a:pPr>
            <a:r>
              <a:rPr lang="en-US" altLang="en-US" sz="2400"/>
              <a:t>Only pass in the left lane when it is clearly visible and is free of oncoming </a:t>
            </a:r>
            <a:r>
              <a:rPr lang="en-US" altLang="en-US" sz="2400" b="1"/>
              <a:t>traffic</a:t>
            </a:r>
            <a:r>
              <a:rPr lang="en-US" altLang="en-US" sz="2400"/>
              <a:t> for the space needed to completely pass.</a:t>
            </a:r>
            <a:endParaRPr lang="en-US" altLang="en-US" sz="2400">
              <a:cs typeface="Calibri"/>
            </a:endParaRPr>
          </a:p>
          <a:p>
            <a:pPr marL="0" indent="0" defTabSz="914400">
              <a:buFont typeface="Arial" panose="020B0604020202020204" pitchFamily="34" charset="0"/>
              <a:buNone/>
              <a:defRPr/>
            </a:pPr>
            <a:r>
              <a:rPr lang="en-US" altLang="en-US" sz="2400"/>
              <a:t>The </a:t>
            </a:r>
            <a:r>
              <a:rPr lang="en-US" altLang="en-US" sz="2400" b="1"/>
              <a:t>center</a:t>
            </a:r>
            <a:r>
              <a:rPr lang="en-US" altLang="en-US" sz="2400"/>
              <a:t> of the road is the </a:t>
            </a:r>
            <a:r>
              <a:rPr lang="en-US" altLang="en-US" sz="2400" b="1"/>
              <a:t>center</a:t>
            </a:r>
            <a:r>
              <a:rPr lang="en-US" altLang="en-US" sz="2400"/>
              <a:t> of the road, whether or not it’s marked</a:t>
            </a:r>
            <a:endParaRPr lang="en-US" altLang="en-US" sz="2400">
              <a:cs typeface="Calibri"/>
            </a:endParaRPr>
          </a:p>
          <a:p>
            <a:pPr>
              <a:defRPr/>
            </a:pPr>
            <a:endParaRPr lang="en-US">
              <a:cs typeface="Calibri"/>
            </a:endParaRPr>
          </a:p>
        </p:txBody>
      </p:sp>
      <p:sp>
        <p:nvSpPr>
          <p:cNvPr id="72" name="Slide Number Placeholder 4">
            <a:extLst>
              <a:ext uri="{FF2B5EF4-FFF2-40B4-BE49-F238E27FC236}">
                <a16:creationId xmlns:a16="http://schemas.microsoft.com/office/drawing/2014/main" id="{FEDCF43A-8867-4D39-9523-4A0573C8C11F}"/>
              </a:ext>
            </a:extLst>
          </p:cNvPr>
          <p:cNvSpPr>
            <a:spLocks noGrp="1"/>
          </p:cNvSpPr>
          <p:nvPr>
            <p:ph type="sldNum" sz="quarter" idx="10"/>
          </p:nvPr>
        </p:nvSpPr>
        <p:spPr/>
        <p:txBody>
          <a:bodyPr/>
          <a:lstStyle/>
          <a:p>
            <a:pPr>
              <a:spcAft>
                <a:spcPts val="600"/>
              </a:spcAft>
            </a:pPr>
            <a:r>
              <a:rPr lang="en-US" altLang="en-US"/>
              <a:t>/ </a:t>
            </a:r>
            <a:fld id="{22AF07FC-CA13-44A5-8D5B-A57B5C978E24}" type="slidenum">
              <a:rPr lang="en-US" altLang="en-US"/>
              <a:pPr>
                <a:spcAft>
                  <a:spcPts val="600"/>
                </a:spcAft>
              </a:pPr>
              <a:t>177</a:t>
            </a:fld>
            <a:endParaRPr lang="en-US" altLang="en-US"/>
          </a:p>
        </p:txBody>
      </p:sp>
      <p:pic>
        <p:nvPicPr>
          <p:cNvPr id="169987" name="Picture 2">
            <a:extLst>
              <a:ext uri="{FF2B5EF4-FFF2-40B4-BE49-F238E27FC236}">
                <a16:creationId xmlns:a16="http://schemas.microsoft.com/office/drawing/2014/main" id="{713D4781-467A-4801-A8D9-D6353B3AB2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2081" y="3750286"/>
            <a:ext cx="4749493" cy="226313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0A52E70E-78DF-AE49-8812-3C163720B0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2A2998-D40F-D94E-BCBA-FB681411FE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508A1E-318B-3743-BEC8-3357A14639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5966DC-1687-DB42-A1AE-2EC64CB514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84FCCB-DBFF-AF46-805D-D2E9B2C46D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C47224-6094-EB40-8BA1-E6747B7B7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616536-71CE-5E40-B404-09734B2ECB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9603E9-7A6B-7A4D-8D20-1B232A62B0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B90536-E5BE-4441-8375-23CC1C68C5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E3441-5B5D-C343-B7D2-9ADE17C128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2645CD-BC54-4741-92B4-FDFF18D8C9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4BBA7D-C855-344D-B0E9-2A286BE170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A9415C-BDDE-ED45-BC16-14FECB50508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D2B3D5-E59A-1C4F-AC65-0307DA453F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893C6E-036F-BE4B-90DB-5BD6EF3EB2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AB3BFE-05B2-D04C-943E-C5F574B1D7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DDEEF8-5AAA-464F-9EF2-7E579FF3FD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3AAB46-79C2-F443-A73C-65580E79CD1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3DE547-9BBB-504D-9641-0F3E064F4E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3167FB5-06FB-1E42-8D52-03596D3856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68629EA-9D53-DD42-8F76-B60CC7F4F0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23FAC19-1375-154F-96A9-A35D304999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127A3D3-E8F3-F243-8FC7-DF141DE375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1FFC482-E4BC-463C-9088-D5C5D0D40C51}"/>
              </a:ext>
            </a:extLst>
          </p:cNvPr>
          <p:cNvSpPr>
            <a:spLocks noGrp="1" noChangeArrowheads="1"/>
          </p:cNvSpPr>
          <p:nvPr>
            <p:ph type="title"/>
          </p:nvPr>
        </p:nvSpPr>
        <p:spPr/>
        <p:txBody>
          <a:bodyPr>
            <a:spAutoFit/>
          </a:bodyPr>
          <a:lstStyle/>
          <a:p>
            <a:pPr eaLnBrk="1" hangingPunct="1"/>
            <a:r>
              <a:rPr lang="en-US" altLang="en-US"/>
              <a:t>Tailgating </a:t>
            </a:r>
          </a:p>
        </p:txBody>
      </p:sp>
      <p:sp>
        <p:nvSpPr>
          <p:cNvPr id="171011" name="Rectangle 3">
            <a:extLst>
              <a:ext uri="{FF2B5EF4-FFF2-40B4-BE49-F238E27FC236}">
                <a16:creationId xmlns:a16="http://schemas.microsoft.com/office/drawing/2014/main" id="{29688C9C-7DBF-4C08-8296-FCD033A69C4B}"/>
              </a:ext>
            </a:extLst>
          </p:cNvPr>
          <p:cNvSpPr>
            <a:spLocks noGrp="1" noChangeArrowheads="1"/>
          </p:cNvSpPr>
          <p:nvPr>
            <p:ph idx="1"/>
          </p:nvPr>
        </p:nvSpPr>
        <p:spPr/>
        <p:txBody>
          <a:bodyPr/>
          <a:lstStyle/>
          <a:p>
            <a:pPr eaLnBrk="1" hangingPunct="1"/>
            <a:r>
              <a:rPr lang="en-US" altLang="en-US" sz="3400"/>
              <a:t>Final unsafe driving behavior that results in many crashes and violations.</a:t>
            </a:r>
            <a:endParaRPr lang="en-US" altLang="en-US" sz="3400">
              <a:cs typeface="Calibri"/>
            </a:endParaRPr>
          </a:p>
          <a:p>
            <a:pPr eaLnBrk="1" hangingPunct="1"/>
            <a:r>
              <a:rPr lang="en-US" altLang="en-US" sz="3400"/>
              <a:t>Biggest hazard is a rear-end collision.</a:t>
            </a:r>
            <a:endParaRPr lang="en-US" altLang="en-US" sz="3400">
              <a:cs typeface="Calibri"/>
            </a:endParaRPr>
          </a:p>
          <a:p>
            <a:pPr eaLnBrk="1" hangingPunct="1"/>
            <a:r>
              <a:rPr lang="en-US" altLang="en-US" sz="3400"/>
              <a:t>Ability to stop depends on vehicle weight, speed, road surface, driver and weather conditions.</a:t>
            </a:r>
            <a:endParaRPr lang="en-US" altLang="en-US" sz="3400">
              <a:cs typeface="Calibri"/>
            </a:endParaRPr>
          </a:p>
          <a:p>
            <a:pPr eaLnBrk="1" hangingPunct="1"/>
            <a:endParaRPr lang="en-US" altLang="en-US" sz="3400">
              <a:cs typeface="Calibri"/>
            </a:endParaRPr>
          </a:p>
        </p:txBody>
      </p:sp>
      <p:sp>
        <p:nvSpPr>
          <p:cNvPr id="2" name="Slide Number Placeholder 1">
            <a:extLst>
              <a:ext uri="{FF2B5EF4-FFF2-40B4-BE49-F238E27FC236}">
                <a16:creationId xmlns:a16="http://schemas.microsoft.com/office/drawing/2014/main" id="{F0F52A49-A899-7841-8D1F-FA92412A912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178</a:t>
            </a:fld>
            <a:endParaRPr lang="en-US"/>
          </a:p>
        </p:txBody>
      </p:sp>
      <p:sp>
        <p:nvSpPr>
          <p:cNvPr id="4" name="Oval 3">
            <a:extLst>
              <a:ext uri="{FF2B5EF4-FFF2-40B4-BE49-F238E27FC236}">
                <a16:creationId xmlns:a16="http://schemas.microsoft.com/office/drawing/2014/main" id="{44B278EC-0428-194E-ABAC-7ECB478135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0DD172-CFD2-4E4D-9727-D9D2BCD91E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68786E-4643-9A44-B63A-4EB2A590C7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F26606-DC52-A84B-813C-791EE0E6F6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DF7DF0-C56A-AB4E-BE76-9562FFD8F9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71614F-18CA-9943-9CEC-8313EDB13F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8EFF82-E110-D54A-9E95-4E24CC2045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23AE0-A0CA-A049-B688-F56C8A9D78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98EB69-459D-3B43-A27C-6C462AA3C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28D107-AE14-AB40-9422-232E374B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16B7E3-75E8-0245-AD74-679E459023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3F2EF1-94FA-C147-8E78-1B809D9B1C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256426-C578-B34C-9475-F781597E8E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D13BB9-2C32-6444-A7D6-248430AA8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397F89-B6E4-0E47-99AC-DB46B70710A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A1187DB-31DD-2441-BD24-C13F34A01A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C526D3-131D-C847-B8D0-A382DE4BB0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7F8143-F0D1-2447-8B72-CD2B909387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C46AB3-E986-3547-B337-9DA09D9ABE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059FD10-9C3C-A640-BA1A-42681F91A4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8909A81-7EC5-DD41-8EBD-7E292B860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DCAFC31-B954-AD4A-938D-8700ADF0A4E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63150E12-64C9-0740-A914-79FB93DD39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E7DD-173F-418D-82D2-A2702100D5CB}"/>
              </a:ext>
            </a:extLst>
          </p:cNvPr>
          <p:cNvSpPr>
            <a:spLocks noGrp="1"/>
          </p:cNvSpPr>
          <p:nvPr>
            <p:ph type="title"/>
          </p:nvPr>
        </p:nvSpPr>
        <p:spPr/>
        <p:txBody>
          <a:bodyPr/>
          <a:lstStyle/>
          <a:p>
            <a:r>
              <a:rPr lang="en-US">
                <a:cs typeface="Calibri Light"/>
              </a:rPr>
              <a:t>Distracted Driving</a:t>
            </a:r>
            <a:endParaRPr lang="en-US"/>
          </a:p>
        </p:txBody>
      </p:sp>
      <p:sp>
        <p:nvSpPr>
          <p:cNvPr id="3" name="Content Placeholder 2">
            <a:extLst>
              <a:ext uri="{FF2B5EF4-FFF2-40B4-BE49-F238E27FC236}">
                <a16:creationId xmlns:a16="http://schemas.microsoft.com/office/drawing/2014/main" id="{E6C37079-F251-4916-8768-BDBFFA897542}"/>
              </a:ext>
            </a:extLst>
          </p:cNvPr>
          <p:cNvSpPr>
            <a:spLocks noGrp="1"/>
          </p:cNvSpPr>
          <p:nvPr>
            <p:ph idx="1"/>
          </p:nvPr>
        </p:nvSpPr>
        <p:spPr/>
        <p:txBody>
          <a:bodyPr/>
          <a:lstStyle/>
          <a:p>
            <a:pPr marL="0" indent="0">
              <a:buNone/>
            </a:pPr>
            <a:r>
              <a:rPr lang="en-US" sz="2400" b="1">
                <a:cs typeface="Calibri"/>
              </a:rPr>
              <a:t>What to do with a tailgater? Stay Calm.</a:t>
            </a:r>
          </a:p>
          <a:p>
            <a:r>
              <a:rPr lang="en-US" sz="2400">
                <a:cs typeface="Calibri"/>
              </a:rPr>
              <a:t>Continue driving the speed limit and obey traffic laws</a:t>
            </a:r>
          </a:p>
          <a:p>
            <a:r>
              <a:rPr lang="en-US" sz="2400">
                <a:cs typeface="Calibri"/>
              </a:rPr>
              <a:t>Be extra cautious if you need to brake</a:t>
            </a:r>
          </a:p>
          <a:p>
            <a:r>
              <a:rPr lang="en-US" sz="2400">
                <a:cs typeface="Calibri"/>
              </a:rPr>
              <a:t>Get safely out of the way – signal and change lanes if on a multi-lane road</a:t>
            </a:r>
          </a:p>
          <a:p>
            <a:r>
              <a:rPr lang="en-US" sz="2400">
                <a:cs typeface="Calibri"/>
              </a:rPr>
              <a:t>Drive at a comfortable, do not be pressured to drive outside of your comfort zone.  That’s simply swapping one unsafe situation for another.</a:t>
            </a:r>
          </a:p>
          <a:p>
            <a:r>
              <a:rPr lang="en-US" sz="2400">
                <a:cs typeface="Calibri"/>
              </a:rPr>
              <a:t>AVOID CONFRONTATION – Let them pass – don’t give him dirty looks and make any rude hand gestures! </a:t>
            </a:r>
          </a:p>
          <a:p>
            <a:pPr marL="342900" lvl="1" indent="0">
              <a:buNone/>
            </a:pPr>
            <a:endParaRPr lang="en-US" sz="600">
              <a:cs typeface="Calibri"/>
            </a:endParaRPr>
          </a:p>
        </p:txBody>
      </p:sp>
      <p:sp>
        <p:nvSpPr>
          <p:cNvPr id="4" name="Slide Number Placeholder 3">
            <a:extLst>
              <a:ext uri="{FF2B5EF4-FFF2-40B4-BE49-F238E27FC236}">
                <a16:creationId xmlns:a16="http://schemas.microsoft.com/office/drawing/2014/main" id="{DFE28E02-4EF9-4589-AB61-F8CA02C9A97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179</a:t>
            </a:fld>
            <a:endParaRPr lang="en-US"/>
          </a:p>
        </p:txBody>
      </p:sp>
      <p:sp>
        <p:nvSpPr>
          <p:cNvPr id="5" name="Oval 4">
            <a:extLst>
              <a:ext uri="{FF2B5EF4-FFF2-40B4-BE49-F238E27FC236}">
                <a16:creationId xmlns:a16="http://schemas.microsoft.com/office/drawing/2014/main" id="{565351C7-B4A9-5E4E-8543-9CBDE8B70D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B21ED5-85D4-3543-A155-56BB7DCF57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D256A26-A053-D44E-AC41-DE2A5AF33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07F258E-4C0E-1940-80BE-C9CE7608B1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94CA19E-7151-D047-924C-D871D1BE79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280831-EB33-8649-ABEE-47D3D56C54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92AC5-7503-5641-9846-C5B73736BAD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368DE-32B1-964D-8E40-57D5408D0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B665B8-ED47-B242-ABDD-AB29DAE12B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D24149-D7A2-E942-A646-33EBC4549B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867846-B76B-274C-84D2-4CE8D2AADC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86C294-D74E-9442-B69F-8BEF309904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778544-8CF2-0046-AC07-82020365E4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D317D2-0D7B-7542-98DE-C23A43E63E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CBBC09-8B3A-CE43-B844-B1E5B2E2C9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CDC6CA-8621-0041-BF18-8D2D02DF69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9F901-E0E8-1342-B3DF-AE04C6A04A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A25B7D2-2AD9-0A46-A3A8-71998E57DD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870508C7-9647-5A41-9E64-46C290733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341857B-DCCB-814A-B251-ADE0E13659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298178D-4ADE-B64C-BD82-5ABD3E9AEEB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9275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9220F77-9D6C-1845-8B46-D4F98D8536A2}"/>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Weigh Stations</a:t>
            </a:r>
          </a:p>
          <a:p>
            <a:pPr marL="0" indent="0">
              <a:buNone/>
            </a:pPr>
            <a:r>
              <a:rPr lang="en-US" i="1">
                <a:latin typeface="Calibri"/>
                <a:cs typeface="Calibri"/>
              </a:rPr>
              <a:t>What to check at a weigh station:</a:t>
            </a: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9" name="Slide Number Placeholder 8">
            <a:extLst>
              <a:ext uri="{FF2B5EF4-FFF2-40B4-BE49-F238E27FC236}">
                <a16:creationId xmlns:a16="http://schemas.microsoft.com/office/drawing/2014/main" id="{2D58F4F7-7C4B-1941-9140-B42F0F8CE9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a:t>
            </a:fld>
            <a:endParaRPr lang="en-US"/>
          </a:p>
        </p:txBody>
      </p:sp>
      <p:sp>
        <p:nvSpPr>
          <p:cNvPr id="8" name="TextBox 7">
            <a:extLst>
              <a:ext uri="{FF2B5EF4-FFF2-40B4-BE49-F238E27FC236}">
                <a16:creationId xmlns:a16="http://schemas.microsoft.com/office/drawing/2014/main" id="{C3224788-DBCE-574F-9857-AEE97B1EBC2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D405B223-7536-0D43-9B52-4F97A9863E6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516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7C5F7F5-F676-42C9-A85C-A36683683309}"/>
              </a:ext>
            </a:extLst>
          </p:cNvPr>
          <p:cNvSpPr>
            <a:spLocks noGrp="1" noChangeArrowheads="1"/>
          </p:cNvSpPr>
          <p:nvPr>
            <p:ph type="title"/>
          </p:nvPr>
        </p:nvSpPr>
        <p:spPr/>
        <p:txBody>
          <a:bodyPr>
            <a:spAutoFit/>
          </a:bodyPr>
          <a:lstStyle/>
          <a:p>
            <a:pPr eaLnBrk="1" hangingPunct="1"/>
            <a:r>
              <a:rPr lang="en-US" altLang="en-US"/>
              <a:t>Delayed Acceleration</a:t>
            </a:r>
          </a:p>
        </p:txBody>
      </p:sp>
      <p:sp>
        <p:nvSpPr>
          <p:cNvPr id="65539" name="Rectangle 3">
            <a:extLst>
              <a:ext uri="{FF2B5EF4-FFF2-40B4-BE49-F238E27FC236}">
                <a16:creationId xmlns:a16="http://schemas.microsoft.com/office/drawing/2014/main" id="{DBA03452-1344-4B4B-AC96-7A1690C59562}"/>
              </a:ext>
            </a:extLst>
          </p:cNvPr>
          <p:cNvSpPr>
            <a:spLocks noGrp="1" noChangeArrowheads="1"/>
          </p:cNvSpPr>
          <p:nvPr>
            <p:ph idx="1"/>
          </p:nvPr>
        </p:nvSpPr>
        <p:spPr/>
        <p:txBody>
          <a:bodyPr/>
          <a:lstStyle/>
          <a:p>
            <a:pPr marL="0" indent="0" eaLnBrk="1" hangingPunct="1">
              <a:buNone/>
            </a:pPr>
            <a:r>
              <a:rPr lang="en-US" altLang="en-US" sz="2800" b="1"/>
              <a:t>You are the first vehicle at an intersection.</a:t>
            </a:r>
            <a:endParaRPr lang="en-US" altLang="en-US" sz="2800" b="1">
              <a:cs typeface="Calibri"/>
            </a:endParaRPr>
          </a:p>
          <a:p>
            <a:pPr eaLnBrk="1" hangingPunct="1"/>
            <a:r>
              <a:rPr lang="en-US" altLang="en-US" sz="2800"/>
              <a:t>When the light turns green, wait two seconds before accelerating.</a:t>
            </a:r>
          </a:p>
          <a:p>
            <a:r>
              <a:rPr lang="en-US" sz="2800">
                <a:ea typeface="+mn-lt"/>
                <a:cs typeface="+mn-lt"/>
              </a:rPr>
              <a:t>Never enter an intersection you cannot exit.</a:t>
            </a:r>
          </a:p>
          <a:p>
            <a:r>
              <a:rPr lang="en-US" sz="2800">
                <a:ea typeface="+mn-lt"/>
                <a:cs typeface="+mn-lt"/>
              </a:rPr>
              <a:t>Wait for the intersection to clear before entering it.</a:t>
            </a:r>
          </a:p>
          <a:p>
            <a:r>
              <a:rPr lang="en-US" sz="2800">
                <a:ea typeface="+mn-lt"/>
                <a:cs typeface="+mn-lt"/>
              </a:rPr>
              <a:t>Be courteous despite other drivers being in a hurry.</a:t>
            </a:r>
          </a:p>
          <a:p>
            <a:endParaRPr lang="en-US" altLang="en-US" sz="2800">
              <a:cs typeface="Calibri"/>
            </a:endParaRPr>
          </a:p>
        </p:txBody>
      </p:sp>
      <p:sp>
        <p:nvSpPr>
          <p:cNvPr id="2" name="Slide Number Placeholder 1">
            <a:extLst>
              <a:ext uri="{FF2B5EF4-FFF2-40B4-BE49-F238E27FC236}">
                <a16:creationId xmlns:a16="http://schemas.microsoft.com/office/drawing/2014/main" id="{8048F01D-9610-7943-B73F-914D8C89C41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180</a:t>
            </a:fld>
            <a:endParaRPr lang="en-US"/>
          </a:p>
        </p:txBody>
      </p:sp>
      <p:sp>
        <p:nvSpPr>
          <p:cNvPr id="4" name="Oval 3">
            <a:extLst>
              <a:ext uri="{FF2B5EF4-FFF2-40B4-BE49-F238E27FC236}">
                <a16:creationId xmlns:a16="http://schemas.microsoft.com/office/drawing/2014/main" id="{2BB69251-FCC8-C241-B2C8-EFC9CA7697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9C0E8D5-E2AC-C548-9529-7A5E7B685F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8E5288-50D0-5044-8CBD-1311D67AD0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E99ABB-8F6F-3942-A1AC-E3B569BD4B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53F393-65EB-124C-9EEB-E5B59DE8AF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3FC86B-CDE3-C645-B556-44556B6320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2AC267-9EF3-5048-B2D3-21A68550EF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E7F235-5E99-4045-931C-62FA3465B9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50F8AF-322F-A24E-BBD3-1F52580129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E7F24F-83E4-0C45-82EE-9D06840E94C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659D58-4B7A-DF4C-9D1E-E24226DCDA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1017AD-5666-D34F-BCA7-FF7F4FCAB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BA2B36-1D72-B443-BDE8-E132B8E47B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6DAFB8-1D5F-0A4D-A913-172172AA82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E70F2F-9D4D-4C41-BD4E-77A484F38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9735AB-E569-524D-B272-20DF65D0566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B2FD7C-B9D5-2B44-A1D2-8EC62ED8B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1F6AE3-8CD4-3F48-84B9-6AE2657FA5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985FCE-D826-364A-A90A-8CCA115C8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DDFF7B-851C-ED4A-8FAE-BFEEAD1FF5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0CAF67C-3A6D-CF44-9A15-4B216C3E36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4EEDAB2-8370-7443-8DD7-52F8A85FA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6F4E694-C670-7B49-9F59-F408E3F3C57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bldLvl="2"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2.6 Night Operation</a:t>
            </a:r>
          </a:p>
        </p:txBody>
      </p:sp>
      <p:sp>
        <p:nvSpPr>
          <p:cNvPr id="7" name="Oval 6">
            <a:extLst>
              <a:ext uri="{FF2B5EF4-FFF2-40B4-BE49-F238E27FC236}">
                <a16:creationId xmlns:a16="http://schemas.microsoft.com/office/drawing/2014/main" id="{D5267A16-EE41-514F-86D0-DD9A85DDA6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E0321C-64FB-6544-ACC5-703409BF548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B03EDBD-A9A8-C149-AF58-1636EC661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9B5B2E-0DA5-864F-8E4A-F454AC6D0A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9A52BB-2A8E-8042-B6AB-B229D1AC9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8F4187-FC6A-5240-A0B6-02EF3AAB2F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F0CDC8-F4D0-9941-BAAC-6D8B0F6559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220F80-AAB0-444A-AA24-55876E938A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0B674D-5A07-814D-B586-1D0AC0903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8DA65-476C-9040-BF3D-1C8FB5FDE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920518-8C66-4F4C-9FFA-840671E6EC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9F079B-676E-304E-A5FE-0F6E38AC26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6E9696-35D2-7A4B-AA55-989E64DBA1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5C50AB-DE5E-C345-A486-9DB6B25976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CEE666-F9C5-2944-86AF-6C5F84830B8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E4BE90-46A5-E64F-880F-702D1CA4B7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C5967F0-06A1-974B-B5C4-123CEF58F8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1B88AC-0EF2-1E4A-9475-FA500393FB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778216-613F-5546-AEF7-267F88FC89F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C90554-0773-B647-BFD4-5035327D69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1AC7901-EF6F-2541-8CB8-5813017CA07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571548CE-BC79-1B48-9F45-978CD6C00A4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C41BAC6-8165-6743-AB2B-6ACA630891C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385E44B3-B48F-7F45-BAF7-C407EAD267E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A1.2.6, BA1.2.6, and B1.2.6</a:t>
            </a:r>
          </a:p>
        </p:txBody>
      </p:sp>
    </p:spTree>
    <p:extLst>
      <p:ext uri="{BB962C8B-B14F-4D97-AF65-F5344CB8AC3E}">
        <p14:creationId xmlns:p14="http://schemas.microsoft.com/office/powerpoint/2010/main" val="139828275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p:txBody>
          <a:bodyPr/>
          <a:lstStyle/>
          <a:p>
            <a:pPr marL="0" indent="0">
              <a:buNone/>
            </a:pPr>
            <a:r>
              <a:rPr lang="en-US"/>
              <a:t>You are at greater risk when you drive at night due to poor lighting, glare, and other factors that increase hazard recognition time as well as driver reaction time.</a:t>
            </a:r>
          </a:p>
          <a:p>
            <a:pPr marL="0" indent="0">
              <a:buNone/>
            </a:pPr>
            <a:endParaRPr lang="en-US" sz="1100"/>
          </a:p>
          <a:p>
            <a:pPr marL="0" indent="0">
              <a:buNone/>
            </a:pPr>
            <a:r>
              <a:rPr lang="en-US" b="1"/>
              <a:t>Poor lighting: </a:t>
            </a:r>
            <a:r>
              <a:rPr lang="en-US"/>
              <a:t>some areas may have bright streetlights, but many do not. On most rural roads you will probably have to depend entirely on your headlights. Less light means you will not be able to see hazards as clearly or as soon. Dirty headlights only produce a fraction of the light they should, so keep headlights clean. </a:t>
            </a:r>
          </a:p>
          <a:p>
            <a:pPr marL="0" indent="0">
              <a:buNone/>
            </a:pPr>
            <a:endParaRPr lang="en-US" sz="1100" b="1"/>
          </a:p>
          <a:p>
            <a:pPr marL="0" indent="0">
              <a:buNone/>
            </a:pPr>
            <a:r>
              <a:rPr lang="en-US" b="1"/>
              <a:t>Glare: </a:t>
            </a:r>
            <a:r>
              <a:rPr lang="en-US"/>
              <a:t>You can be blinded for a short time by bright lights, and it takes time to recover. The risks are greater for drivers who visual recovery time is higher. </a:t>
            </a:r>
            <a:endParaRPr lang="en-US" b="1"/>
          </a:p>
          <a:p>
            <a:pPr marL="0" indent="0">
              <a:buNone/>
            </a:pPr>
            <a:endParaRPr lang="en-US" sz="1200"/>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b="1"/>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182</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9239755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a:xfrm>
            <a:off x="628650" y="1825625"/>
            <a:ext cx="7886700" cy="4667250"/>
          </a:xfrm>
        </p:spPr>
        <p:txBody>
          <a:bodyPr/>
          <a:lstStyle/>
          <a:p>
            <a:pPr marL="0" indent="0">
              <a:buNone/>
            </a:pPr>
            <a:r>
              <a:rPr lang="en-US" b="1"/>
              <a:t>Visual Recovery Time: </a:t>
            </a:r>
            <a:r>
              <a:rPr lang="en-US"/>
              <a:t>This is the time it takes night vision to return after encountering a bright light. Causes of increased visual recovery time include age (this increases as you get older), high blood pressure and diabetes. </a:t>
            </a:r>
          </a:p>
          <a:p>
            <a:pPr marL="0" indent="0">
              <a:buNone/>
            </a:pPr>
            <a:endParaRPr lang="en-US" sz="1200" b="1"/>
          </a:p>
          <a:p>
            <a:pPr marL="0" indent="0">
              <a:buNone/>
            </a:pPr>
            <a:r>
              <a:rPr lang="en-US" b="1"/>
              <a:t>Other Drivers: </a:t>
            </a:r>
            <a:r>
              <a:rPr lang="en-US"/>
              <a:t>There is an increased number of tired and intoxicated drivers on the road at night. Recognition and reaction time are both slowed by exhaustion and intoxication</a:t>
            </a:r>
            <a:r>
              <a:rPr lang="en-US" b="1"/>
              <a:t>. </a:t>
            </a:r>
          </a:p>
          <a:p>
            <a:pPr marL="0" indent="0">
              <a:buNone/>
            </a:pPr>
            <a:endParaRPr lang="en-US" sz="1400" b="1"/>
          </a:p>
          <a:p>
            <a:pPr marL="0" indent="0">
              <a:buNone/>
            </a:pPr>
            <a:r>
              <a:rPr lang="en-US" b="1"/>
              <a:t>Windshield and Mirrors: </a:t>
            </a:r>
            <a:r>
              <a:rPr lang="en-US"/>
              <a:t>Bright lights refract off dirt on windshields and mirrors creating glare, so it is particularly important at night to have clean windshields and mirrors. </a:t>
            </a:r>
          </a:p>
          <a:p>
            <a:pPr marL="0" indent="0">
              <a:buNone/>
            </a:pPr>
            <a:endParaRPr lang="en-US" sz="1400"/>
          </a:p>
          <a:p>
            <a:pPr marL="0" lvl="0" indent="0" defTabSz="914400">
              <a:lnSpc>
                <a:spcPct val="100000"/>
              </a:lnSpc>
              <a:spcBef>
                <a:spcPct val="0"/>
              </a:spcBef>
              <a:buNone/>
            </a:pPr>
            <a:r>
              <a:rPr lang="en-US" sz="1400" i="1">
                <a:solidFill>
                  <a:prstClr val="black"/>
                </a:solidFill>
                <a:latin typeface="Calibri" panose="020F0502020204030204" pitchFamily="34" charset="0"/>
              </a:rPr>
              <a:t>Source: </a:t>
            </a:r>
            <a:r>
              <a:rPr lang="en-US" sz="1400" i="1">
                <a:hlinkClick r:id="rId2"/>
              </a:rPr>
              <a:t>National RTAP. Safety Training and Rural Transit Training Module </a:t>
            </a:r>
            <a:endParaRPr lang="en-US"/>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183</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125834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a:t>Headlights: </a:t>
            </a:r>
            <a:r>
              <a:rPr lang="en-US" sz="2000"/>
              <a:t>You should turn lights on approximately one hour before it gets dark and leave them on until the sun has risen above the horizon and the lights can no longer be seen on the road surface. </a:t>
            </a:r>
          </a:p>
          <a:p>
            <a:pPr marL="0" indent="0">
              <a:buNone/>
            </a:pPr>
            <a:r>
              <a:rPr lang="en-US" sz="1800" i="1"/>
              <a:t>Consult with your agency find out what local laws or agency policies regarding headlight use apply. </a:t>
            </a:r>
          </a:p>
          <a:p>
            <a:pPr marL="0" indent="0">
              <a:buNone/>
            </a:pPr>
            <a:endParaRPr lang="en-US" sz="1800" b="1"/>
          </a:p>
          <a:p>
            <a:r>
              <a:rPr lang="en-US" sz="2000"/>
              <a:t>At night, low beams allow you to see about 250 ft ahead of you. High beams extend your sight distance to 350-400 ft. If using high beams, dim within 500 feet of other vehicles. Defensive driving indicates that you adjust your speed to keep stopping distance within your sight distance. If a vehicle approaches with its high beam lights on, look towards the edge of the road on your right. Do not flash your bright lights at the drivers as it temporarily impairs their ability to see the road and your vehicle. </a:t>
            </a:r>
          </a:p>
          <a:p>
            <a:pPr marL="0" indent="0">
              <a:buNone/>
            </a:pPr>
            <a:r>
              <a:rPr lang="en-US" sz="1400" i="1"/>
              <a:t>Source: </a:t>
            </a:r>
            <a:r>
              <a:rPr lang="en-US" sz="1400" i="1">
                <a:hlinkClick r:id="rId2"/>
              </a:rPr>
              <a:t>National RTAP. Safety Training and Rural Transit Training Module </a:t>
            </a:r>
            <a:endParaRPr lang="en-US" sz="1800"/>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184</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129673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a:t>If your lights fail: </a:t>
            </a:r>
          </a:p>
          <a:p>
            <a:pPr lvl="1"/>
            <a:r>
              <a:rPr lang="en-US" sz="2000"/>
              <a:t>Try high and low beams (one may work) </a:t>
            </a:r>
          </a:p>
          <a:p>
            <a:pPr lvl="1"/>
            <a:r>
              <a:rPr lang="en-US" sz="2000"/>
              <a:t>Pull safely off the roadway and inform your passengers</a:t>
            </a:r>
          </a:p>
          <a:p>
            <a:pPr lvl="1"/>
            <a:r>
              <a:rPr lang="en-US" sz="2000"/>
              <a:t>Set up the emergency warning equipment (triangles, flares)</a:t>
            </a:r>
          </a:p>
          <a:p>
            <a:pPr lvl="1"/>
            <a:r>
              <a:rPr lang="en-US" sz="2000"/>
              <a:t>Call the dispatcher for further instructions </a:t>
            </a:r>
          </a:p>
          <a:p>
            <a:pPr marL="0" indent="0">
              <a:buNone/>
            </a:pPr>
            <a:endParaRPr lang="en-US" sz="2000"/>
          </a:p>
          <a:p>
            <a:pPr marL="0" indent="0">
              <a:buNone/>
            </a:pPr>
            <a:r>
              <a:rPr lang="en-US" sz="2000" b="1"/>
              <a:t>Turn signals and brake lights: </a:t>
            </a:r>
            <a:r>
              <a:rPr lang="en-US" sz="2000"/>
              <a:t>at night your turn signals and brake lights are even more important for communicating with other drivers. Make sure you have clean, working turn signals, brake lights, taillights, clearance lights and reflectors. </a:t>
            </a:r>
          </a:p>
          <a:p>
            <a:pPr marL="0" indent="0">
              <a:buNone/>
            </a:pPr>
            <a:endParaRPr lang="en-US"/>
          </a:p>
          <a:p>
            <a:pPr marL="0" indent="0">
              <a:buNone/>
            </a:pPr>
            <a:endParaRPr lang="en-US" sz="1400" i="1"/>
          </a:p>
          <a:p>
            <a:pPr marL="0" indent="0">
              <a:buNone/>
            </a:pPr>
            <a:endParaRPr lang="en-US" sz="1400" i="1"/>
          </a:p>
          <a:p>
            <a:pPr marL="0" indent="0">
              <a:buNone/>
            </a:pPr>
            <a:endParaRPr lang="en-US" sz="1400" i="1"/>
          </a:p>
          <a:p>
            <a:pPr marL="0" indent="0">
              <a:buNone/>
            </a:pPr>
            <a:r>
              <a:rPr lang="en-US" sz="1400" i="1" err="1"/>
              <a:t>Source:National</a:t>
            </a:r>
            <a:r>
              <a:rPr lang="en-US" sz="1400" i="1"/>
              <a:t> </a:t>
            </a:r>
            <a:r>
              <a:rPr lang="en-US" sz="1400" i="1" err="1"/>
              <a:t>RTAP.</a:t>
            </a:r>
            <a:r>
              <a:rPr lang="en-US" sz="1400" i="1" err="1">
                <a:hlinkClick r:id="rId2"/>
              </a:rPr>
              <a:t>Safety</a:t>
            </a:r>
            <a:r>
              <a:rPr lang="en-US" sz="1400" i="1">
                <a:hlinkClick r:id="rId2"/>
              </a:rPr>
              <a:t> Training and Rural Transit Training Module </a:t>
            </a:r>
            <a:endParaRPr lang="en-US" b="1"/>
          </a:p>
          <a:p>
            <a:pPr marL="0" indent="0">
              <a:buNone/>
            </a:pPr>
            <a:endParaRPr lang="en-US" sz="1400" b="1" i="1"/>
          </a:p>
          <a:p>
            <a:pPr marL="342900" lvl="1" indent="0">
              <a:buNone/>
            </a:pPr>
            <a:endParaRPr lang="en-US"/>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185</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413909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Good vision is critical for safe driving</a:t>
            </a:r>
          </a:p>
          <a:p>
            <a:r>
              <a:rPr lang="en-US"/>
              <a:t>Can’t see hazards as quickly at night – increasing response time and chance of crashes</a:t>
            </a:r>
          </a:p>
          <a:p>
            <a:r>
              <a:rPr lang="en-US"/>
              <a:t>Regular eye checkups are important: you can’t fix what you don’t know</a:t>
            </a:r>
          </a:p>
          <a:p>
            <a:r>
              <a:rPr lang="en-US"/>
              <a:t>It’s illegal not to wear corrective lenses if its on your license </a:t>
            </a:r>
          </a:p>
          <a:p>
            <a:r>
              <a:rPr lang="en-US"/>
              <a:t>Avoid tinted lenses at night</a:t>
            </a:r>
          </a:p>
          <a:p>
            <a:r>
              <a:rPr lang="en-US"/>
              <a:t>Look at the right side of the road/side lines when someone with bright lights on approaches to avoid being blinded. Two seconds of blindness can be dangerous at 55 mph.</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6AC22889-83E2-B047-84E5-6C1FA16CC0A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C50ECD-0C2A-994E-A39C-759EFC7A6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3650BD-002D-7345-8555-12FB2C4B1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FABC4E-BF4B-5A4E-85FF-B32D52A45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4A429B-1555-9B4C-8BC3-6EDCB43F75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CB118B-FB12-614A-859E-959BF828A1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57DF89-D416-A241-AD88-783450F6AA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4EFE7F-48E0-6043-A46C-C5A3798D7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2419B8-1A90-AF45-A209-E1D9B3F4C5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42F1BA-2EAE-8B43-981F-109C5EFE98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54DFCD-DE58-544F-A9D0-614997C62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5A3271F-6B1C-4247-B22C-2FA9399B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926B41-9F65-9643-92FB-B6E96D8A8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D7EB1B2-AEA9-BF4B-B6F3-0DC29ABEC7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E19C13-0853-5042-888B-8B7FADBC65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458FBE-6821-CB42-A649-85EAFCFD0E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F665BD1-34E3-C549-91F8-A7EA2AE19A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F69326E-7053-1749-ADC9-8D2A9096E07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C8F9E7-1025-EE4A-9ADD-F568BC7EB11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7C321AB-6168-734A-8430-139E2876B9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8476CBD-FCEE-3249-A837-E40009A561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56DA7EA-E8CD-2240-8ED6-844FEEC206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149538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t>Fatigue negatively impacts vision and judgement</a:t>
            </a:r>
          </a:p>
          <a:p>
            <a:r>
              <a:rPr lang="en-US">
                <a:effectLst/>
                <a:latin typeface="Calibri" panose="020F0502020204030204" pitchFamily="34" charset="0"/>
                <a:ea typeface="Calibri" panose="020F0502020204030204" pitchFamily="34" charset="0"/>
                <a:cs typeface="Times New Roman" panose="02020603050405020304" pitchFamily="18" charset="0"/>
              </a:rPr>
              <a:t>Fatigue is physical or mental tiredness that can be caused by physical or mental strain, repetitive tasks, illness or lack of sleep</a:t>
            </a:r>
          </a:p>
          <a:p>
            <a:r>
              <a:rPr lang="en-US">
                <a:effectLst/>
                <a:latin typeface="Calibri" panose="020F0502020204030204" pitchFamily="34" charset="0"/>
                <a:ea typeface="Calibri" panose="020F0502020204030204" pitchFamily="34" charset="0"/>
                <a:cs typeface="Times New Roman" panose="02020603050405020304" pitchFamily="18" charset="0"/>
              </a:rPr>
              <a:t>Drivers may experience short bursts of sleep lasting only a few seconds or fall asleep for longer periods of time</a:t>
            </a:r>
          </a:p>
          <a:p>
            <a:r>
              <a:rPr lang="en-US">
                <a:effectLst/>
                <a:latin typeface="Calibri" panose="020F0502020204030204" pitchFamily="34" charset="0"/>
                <a:ea typeface="Calibri" panose="020F0502020204030204" pitchFamily="34" charset="0"/>
                <a:cs typeface="Times New Roman" panose="02020603050405020304" pitchFamily="18" charset="0"/>
              </a:rPr>
              <a:t>Crashes tend to occur when sleepiness is more pronounced</a:t>
            </a:r>
          </a:p>
          <a:p>
            <a:r>
              <a:rPr lang="en-US">
                <a:effectLst/>
                <a:latin typeface="Calibri" panose="020F0502020204030204" pitchFamily="34" charset="0"/>
                <a:ea typeface="Calibri" panose="020F0502020204030204" pitchFamily="34" charset="0"/>
                <a:cs typeface="Times New Roman" panose="02020603050405020304" pitchFamily="18" charset="0"/>
              </a:rPr>
              <a:t>Most people are less alert at night</a:t>
            </a:r>
          </a:p>
          <a:p>
            <a:r>
              <a:rPr lang="en-US">
                <a:effectLst/>
                <a:latin typeface="Calibri" panose="020F0502020204030204" pitchFamily="34" charset="0"/>
                <a:ea typeface="Calibri" panose="020F0502020204030204" pitchFamily="34" charset="0"/>
                <a:cs typeface="Times New Roman" panose="02020603050405020304" pitchFamily="18" charset="0"/>
              </a:rPr>
              <a:t>If you are tired, the only safe cure is sleep</a:t>
            </a:r>
          </a:p>
        </p:txBody>
      </p:sp>
      <p:sp>
        <p:nvSpPr>
          <p:cNvPr id="4" name="Slide Number Placeholder 3">
            <a:extLst>
              <a:ext uri="{FF2B5EF4-FFF2-40B4-BE49-F238E27FC236}">
                <a16:creationId xmlns:a16="http://schemas.microsoft.com/office/drawing/2014/main" id="{360971E9-57D7-BB42-8D66-EC15DABEB77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65D53C-FEE1-4C49-8C1C-7A8012C23D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7E5C7-7F61-4546-8F06-AE59BBB6F1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28B64C-D102-6249-BCD5-42F1551048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12600F-2485-AB45-B018-F51252227A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E6D168-9FB2-8242-832E-F20A9EDF3E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391C5F-B551-8B46-90DE-F0E32D8AD1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739E68-4A66-5D4C-9028-06B0221660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F4E3A6-4BE8-2046-8C9C-A8CB978526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D0FAAE-30AD-4F42-AFEC-7258CE50ED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D33492-D6B0-9A45-A75D-891768E650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36763D-0AE7-F340-8F3C-723EE31A6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3B086F-56B0-8E47-9787-4CCE80CABD4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F0ADE2-E320-D54A-831B-2836B826A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3E8E3E8-4F98-C94A-90F7-1843ADF3DB2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A279AB-9911-AB4B-8086-5C2E210FC4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369E3FE-AE74-3A47-967D-F9B9C4B63B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4E1A5A-C905-4F43-9087-B52AFCE1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8AA1CB-ED9E-EA41-83C9-F1E2C38A3B5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4C0E4AA-8984-6646-8315-D4A9321920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DD49281-636A-3040-BA64-1B7D93B9A36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0264CDB-A78C-EF44-B138-6CAF34D72A3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850292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Night Driving Procedures Pre-trip Procedures</a:t>
            </a:r>
          </a:p>
          <a:p>
            <a:r>
              <a:rPr lang="en-US" sz="1800">
                <a:latin typeface="Calibri" panose="020F0502020204030204" pitchFamily="34" charset="0"/>
                <a:ea typeface="Calibri" panose="020F0502020204030204" pitchFamily="34" charset="0"/>
                <a:cs typeface="Times New Roman" panose="02020603050405020304" pitchFamily="18" charset="0"/>
              </a:rPr>
              <a:t>Be rested and alert</a:t>
            </a:r>
          </a:p>
          <a:p>
            <a:r>
              <a:rPr lang="en-US" sz="1800">
                <a:effectLst/>
                <a:latin typeface="Calibri"/>
                <a:ea typeface="Calibri" panose="020F0502020204030204" pitchFamily="34" charset="0"/>
                <a:cs typeface="Times New Roman"/>
              </a:rPr>
              <a:t>Clean and </a:t>
            </a:r>
            <a:r>
              <a:rPr lang="en-US" sz="1800">
                <a:latin typeface="Calibri"/>
                <a:ea typeface="Calibri" panose="020F0502020204030204" pitchFamily="34" charset="0"/>
                <a:cs typeface="Times New Roman"/>
              </a:rPr>
              <a:t>unscratched</a:t>
            </a:r>
            <a:r>
              <a:rPr lang="en-US" sz="1800">
                <a:effectLst/>
                <a:latin typeface="Calibri"/>
                <a:ea typeface="Calibri" panose="020F0502020204030204" pitchFamily="34" charset="0"/>
                <a:cs typeface="Times New Roman"/>
              </a:rPr>
              <a:t> glasses, no sunglasses</a:t>
            </a:r>
          </a:p>
          <a:p>
            <a:r>
              <a:rPr lang="en-US" sz="1800">
                <a:latin typeface="Calibri" panose="020F0502020204030204" pitchFamily="34" charset="0"/>
                <a:ea typeface="Calibri" panose="020F0502020204030204" pitchFamily="34" charset="0"/>
                <a:cs typeface="Times New Roman" panose="02020603050405020304" pitchFamily="18" charset="0"/>
              </a:rPr>
              <a:t>During pre-trip: Clean lights and reflectors you can reach</a:t>
            </a:r>
          </a:p>
          <a:p>
            <a:r>
              <a:rPr lang="en-US" sz="1800">
                <a:latin typeface="Calibri" panose="020F0502020204030204" pitchFamily="34" charset="0"/>
                <a:ea typeface="Calibri" panose="020F0502020204030204" pitchFamily="34" charset="0"/>
                <a:cs typeface="Times New Roman" panose="02020603050405020304" pitchFamily="18" charset="0"/>
              </a:rPr>
              <a:t>Dim lights</a:t>
            </a:r>
          </a:p>
          <a:p>
            <a:pPr lvl="1"/>
            <a:r>
              <a:rPr lang="en-US">
                <a:latin typeface="Calibri" panose="020F0502020204030204" pitchFamily="34" charset="0"/>
                <a:ea typeface="Calibri" panose="020F0502020204030204" pitchFamily="34" charset="0"/>
                <a:cs typeface="Times New Roman" panose="02020603050405020304" pitchFamily="18" charset="0"/>
              </a:rPr>
              <a:t>Oncoming vehicle: within 1,000 feet </a:t>
            </a:r>
          </a:p>
          <a:p>
            <a:pPr lvl="1"/>
            <a:r>
              <a:rPr lang="en-US">
                <a:latin typeface="Calibri" panose="020F0502020204030204" pitchFamily="34" charset="0"/>
                <a:ea typeface="Calibri" panose="020F0502020204030204" pitchFamily="34" charset="0"/>
                <a:cs typeface="Times New Roman" panose="02020603050405020304" pitchFamily="18" charset="0"/>
              </a:rPr>
              <a:t>Following vehicle: 200 feet </a:t>
            </a:r>
          </a:p>
          <a:p>
            <a:r>
              <a:rPr lang="en-US" sz="1800">
                <a:effectLst/>
                <a:latin typeface="Calibri"/>
                <a:ea typeface="Calibri" panose="020F0502020204030204" pitchFamily="34" charset="0"/>
                <a:cs typeface="Times New Roman"/>
              </a:rPr>
              <a:t>Do not flash your </a:t>
            </a:r>
            <a:r>
              <a:rPr lang="en-US" sz="1800" err="1">
                <a:effectLst/>
                <a:latin typeface="Calibri"/>
                <a:ea typeface="Calibri" panose="020F0502020204030204" pitchFamily="34" charset="0"/>
                <a:cs typeface="Times New Roman"/>
              </a:rPr>
              <a:t>brights</a:t>
            </a:r>
            <a:r>
              <a:rPr lang="en-US" sz="1800">
                <a:effectLst/>
                <a:latin typeface="Calibri"/>
                <a:ea typeface="Calibri" panose="020F0502020204030204" pitchFamily="34" charset="0"/>
                <a:cs typeface="Times New Roman"/>
              </a:rPr>
              <a:t>/high beams at those who have theirs on, it increases chance of crash by blinding oncoming driver</a:t>
            </a:r>
          </a:p>
          <a:p>
            <a:r>
              <a:rPr lang="en-US" sz="1800">
                <a:latin typeface="Calibri" panose="020F0502020204030204" pitchFamily="34" charset="0"/>
                <a:ea typeface="Calibri" panose="020F0502020204030204" pitchFamily="34" charset="0"/>
                <a:cs typeface="Times New Roman" panose="02020603050405020304" pitchFamily="18" charset="0"/>
              </a:rPr>
              <a:t>Use high beams when safe and legal</a:t>
            </a:r>
          </a:p>
          <a:p>
            <a:r>
              <a:rPr lang="en-US" sz="1800">
                <a:latin typeface="Calibri" panose="020F0502020204030204" pitchFamily="34" charset="0"/>
                <a:ea typeface="Calibri" panose="020F0502020204030204" pitchFamily="34" charset="0"/>
                <a:cs typeface="Times New Roman" panose="02020603050405020304" pitchFamily="18" charset="0"/>
              </a:rPr>
              <a:t>Bright cab makes is harder to see outside. </a:t>
            </a:r>
          </a:p>
          <a:p>
            <a:r>
              <a:rPr lang="en-US" sz="1800">
                <a:latin typeface="Calibri" panose="020F0502020204030204" pitchFamily="34" charset="0"/>
                <a:ea typeface="Calibri" panose="020F0502020204030204" pitchFamily="34" charset="0"/>
                <a:cs typeface="Times New Roman" panose="02020603050405020304" pitchFamily="18" charset="0"/>
              </a:rPr>
              <a:t>Adjust interior lights &amp; instrument lights</a:t>
            </a:r>
          </a:p>
          <a:p>
            <a:pPr lvl="1"/>
            <a:endParaRPr lang="en-US" sz="1300">
              <a:latin typeface="Calibri" panose="020F0502020204030204" pitchFamily="34" charset="0"/>
              <a:ea typeface="Calibri" panose="020F0502020204030204" pitchFamily="34" charset="0"/>
              <a:cs typeface="Times New Roman" panose="02020603050405020304" pitchFamily="18" charset="0"/>
            </a:endParaRPr>
          </a:p>
          <a:p>
            <a:pPr lvl="1"/>
            <a:endParaRPr lang="en-US" sz="700">
              <a:latin typeface="Calibri" panose="020F0502020204030204" pitchFamily="34" charset="0"/>
              <a:ea typeface="Calibri" panose="020F0502020204030204" pitchFamily="34" charset="0"/>
              <a:cs typeface="Times New Roman" panose="02020603050405020304" pitchFamily="18" charset="0"/>
            </a:endParaRPr>
          </a:p>
          <a:p>
            <a:pPr lvl="1"/>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b="1">
              <a:cs typeface="Calibri"/>
            </a:endParaRPr>
          </a:p>
        </p:txBody>
      </p:sp>
      <p:sp>
        <p:nvSpPr>
          <p:cNvPr id="4" name="Slide Number Placeholder 3">
            <a:extLst>
              <a:ext uri="{FF2B5EF4-FFF2-40B4-BE49-F238E27FC236}">
                <a16:creationId xmlns:a16="http://schemas.microsoft.com/office/drawing/2014/main" id="{B3C37A1F-5392-8E48-8265-90BBCB82A5D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3631A6-2094-4A46-B420-72E83DBA21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4D641E-8E71-9D45-8788-83023458E1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0476D3-AE7B-DB4A-AAE2-B40927BA6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3D6427-D048-214B-B8BC-43D40BF5B9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0A15B8-8C5E-574B-BD79-7AB44F9325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A749C5-C1C7-314F-9670-F6C17EF4F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46996D-3F71-4E41-BCE9-1B11699E73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C626EB-3568-3443-B66E-02BEDE1708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FEF7C0-FE24-7F4F-AAE0-C6D6DDE471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CA4AD-03DA-F141-9A35-E91E719317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5ACADC-A4B5-074B-9855-465C377CC6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B13688-874E-6F4C-8632-039CAAB12D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3824FB-5E96-8846-9D26-30C87EBED4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39FBE0-C300-A940-A9B0-EB542AB197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758CE1-C3BA-DC40-BC4C-2DE8F6E186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B56D8A5-90AF-8442-94EC-A1C5E109B2F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59AA1-23E4-5B41-B48B-4ED15938A6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D015349-EA8E-5947-A873-7B3265A010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7754F54-7FBC-8944-B295-0897EEA637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9D4E082-B583-1146-A883-B0249FB1F49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FA785BB-9FBD-574F-81B5-7A8A25A28DD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113387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4103" y="2366270"/>
            <a:ext cx="6858000" cy="1729693"/>
          </a:xfrm>
        </p:spPr>
        <p:txBody>
          <a:bodyPr/>
          <a:lstStyle/>
          <a:p>
            <a:r>
              <a:rPr lang="en-US" b="0">
                <a:ea typeface="+mj-lt"/>
                <a:cs typeface="+mj-lt"/>
              </a:rPr>
              <a:t>Unit 2.7 Extreme Driving Conditions</a:t>
            </a:r>
          </a:p>
        </p:txBody>
      </p:sp>
      <p:sp>
        <p:nvSpPr>
          <p:cNvPr id="7" name="Oval 6">
            <a:extLst>
              <a:ext uri="{FF2B5EF4-FFF2-40B4-BE49-F238E27FC236}">
                <a16:creationId xmlns:a16="http://schemas.microsoft.com/office/drawing/2014/main" id="{F83465AF-2A50-EC44-9B6F-7EB2721913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33DCBC-2E62-554F-88DD-C0E5F3444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D5D303-2E65-5743-BD8E-8ADEDE4613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6CAEA9-0B4D-DC40-BB6F-B00E88010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A370B3-D0C7-5044-A4C0-DF5EAC0A5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2BAC97-2118-6341-84A1-DFE37A73969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01DFFE-3842-674C-A168-B49609D87B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93702E-48B1-BA44-8D48-91B21535D1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B88527-BACF-5D48-94CA-68B638488AC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52E375-39F0-5847-AE72-3DB6F054E1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E8F0318-D655-8144-AF34-F22A87C85F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43427E-4BEB-2047-92F6-E6731E8CD5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BF7E1E-5664-0B42-93B5-EA67DFA94B3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096974-DDEE-B34E-9529-C9F80CF89D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D38D29-ABFC-BC46-B216-E631AF6B36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9AA3F3-ED8F-6C4A-9C83-2D8E11B844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3F481-84C1-BB40-AC02-63A92633EB1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986A3C-87F3-5D41-9AC5-EC89DA7653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2F7202D-7E83-014D-8593-5B34D995EE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D15C94-0646-3947-BE93-BC85AE7C1DD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BEEAB66-BBB0-B143-B54B-6038DF0C880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DCBE049-D2A8-5548-A7FE-0E35FF1545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30834-A93D-5548-8BD9-AACE5F825F6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4CEBCE3-DED3-BC43-A54A-032AD3DC4918}"/>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A1.2.7, BA1.2.7, and B1.2.7</a:t>
            </a:r>
          </a:p>
        </p:txBody>
      </p:sp>
    </p:spTree>
    <p:extLst>
      <p:ext uri="{BB962C8B-B14F-4D97-AF65-F5344CB8AC3E}">
        <p14:creationId xmlns:p14="http://schemas.microsoft.com/office/powerpoint/2010/main" val="139530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5"/>
            <a:ext cx="7886700" cy="369332"/>
          </a:xfrm>
        </p:spPr>
        <p:txBody>
          <a:bodyPr/>
          <a:lstStyle/>
          <a:p>
            <a:pPr marL="0" indent="0">
              <a:buNone/>
            </a:pPr>
            <a:r>
              <a:rPr lang="en-US" sz="1800">
                <a:cs typeface="Calibri"/>
              </a:rPr>
              <a:t> Video: </a:t>
            </a:r>
            <a:r>
              <a:rPr lang="en-US" sz="1800">
                <a:cs typeface="Calibri"/>
                <a:hlinkClick r:id="rId3"/>
              </a:rPr>
              <a:t>How a MN Weigh Station Operates 2016.</a:t>
            </a:r>
            <a:r>
              <a:rPr lang="en-US" sz="1800">
                <a:cs typeface="Calibri"/>
              </a:rPr>
              <a:t> MnDOT —10:22 minutes</a:t>
            </a:r>
          </a:p>
          <a:p>
            <a:pPr marL="0" indent="0">
              <a:buNone/>
            </a:pPr>
            <a:endParaRPr lang="en-US" sz="1800"/>
          </a:p>
        </p:txBody>
      </p:sp>
      <p:sp>
        <p:nvSpPr>
          <p:cNvPr id="10" name="Slide Number Placeholder 9">
            <a:extLst>
              <a:ext uri="{FF2B5EF4-FFF2-40B4-BE49-F238E27FC236}">
                <a16:creationId xmlns:a16="http://schemas.microsoft.com/office/drawing/2014/main" id="{6E435841-726E-5D42-A244-E5040AF3E06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327971" y="2383285"/>
            <a:ext cx="6207761" cy="3507385"/>
          </a:xfrm>
          <a:prstGeom prst="rect">
            <a:avLst/>
          </a:prstGeom>
        </p:spPr>
      </p:pic>
      <p:sp>
        <p:nvSpPr>
          <p:cNvPr id="9" name="TextBox 8">
            <a:extLst>
              <a:ext uri="{FF2B5EF4-FFF2-40B4-BE49-F238E27FC236}">
                <a16:creationId xmlns:a16="http://schemas.microsoft.com/office/drawing/2014/main" id="{D6C43697-70E8-894A-8A2F-887531FDCD7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E5A1D1D6-CCF9-044E-914E-55667107075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104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Fog can occur any time, be unexpected, and deteriorate visibility rapidly – avoid driving </a:t>
            </a:r>
          </a:p>
          <a:p>
            <a:pPr marL="0" indent="0">
              <a:buNone/>
            </a:pPr>
            <a:r>
              <a:rPr lang="en-US">
                <a:cs typeface="Calibri"/>
              </a:rPr>
              <a:t>If you must drive through it consider:</a:t>
            </a:r>
          </a:p>
          <a:p>
            <a:pPr lvl="1"/>
            <a:r>
              <a:rPr lang="en-US">
                <a:cs typeface="Calibri"/>
              </a:rPr>
              <a:t>Obey fog-related warning signs</a:t>
            </a:r>
          </a:p>
          <a:p>
            <a:pPr lvl="1"/>
            <a:r>
              <a:rPr lang="en-US">
                <a:cs typeface="Calibri"/>
              </a:rPr>
              <a:t>Slow down before entering</a:t>
            </a:r>
          </a:p>
          <a:p>
            <a:pPr lvl="1"/>
            <a:r>
              <a:rPr lang="en-US">
                <a:cs typeface="Calibri"/>
              </a:rPr>
              <a:t>Use low-beams and fog lights, even in daytime</a:t>
            </a:r>
          </a:p>
          <a:p>
            <a:pPr lvl="1"/>
            <a:r>
              <a:rPr lang="en-US">
                <a:cs typeface="Calibri"/>
              </a:rPr>
              <a:t>Be alert for those who may have forgotten to turn on their lights</a:t>
            </a:r>
          </a:p>
          <a:p>
            <a:pPr lvl="1"/>
            <a:r>
              <a:rPr lang="en-US">
                <a:cs typeface="Calibri"/>
              </a:rPr>
              <a:t>Turn on 4-way flashers so vehicles behind you can notice your vehicle</a:t>
            </a:r>
          </a:p>
          <a:p>
            <a:pPr lvl="1"/>
            <a:r>
              <a:rPr lang="en-US">
                <a:cs typeface="Calibri"/>
              </a:rPr>
              <a:t>Watch for vehicles on side of the road</a:t>
            </a:r>
          </a:p>
          <a:p>
            <a:pPr lvl="1"/>
            <a:r>
              <a:rPr lang="en-US">
                <a:cs typeface="Calibri"/>
              </a:rPr>
              <a:t>Taillights and headlines may not be the true indication of where the road is</a:t>
            </a:r>
          </a:p>
          <a:p>
            <a:pPr lvl="1"/>
            <a:r>
              <a:rPr lang="en-US">
                <a:cs typeface="Calibri"/>
              </a:rPr>
              <a:t>Use roadside reflectors as guides to determine how the road curves</a:t>
            </a:r>
          </a:p>
          <a:p>
            <a:pPr lvl="1"/>
            <a:r>
              <a:rPr lang="en-US">
                <a:cs typeface="Calibri"/>
              </a:rPr>
              <a:t>Listen for traffic you can’t see</a:t>
            </a:r>
          </a:p>
          <a:p>
            <a:pPr lvl="1"/>
            <a:r>
              <a:rPr lang="en-US">
                <a:cs typeface="Calibri"/>
              </a:rPr>
              <a:t>Avoid passing other vehicles</a:t>
            </a:r>
          </a:p>
          <a:p>
            <a:pPr lvl="1"/>
            <a:r>
              <a:rPr lang="en-US">
                <a:cs typeface="Calibri"/>
              </a:rPr>
              <a:t>Don’t stop along the side of the road unless necessary</a:t>
            </a:r>
          </a:p>
          <a:p>
            <a:pPr marL="0" indent="0">
              <a:buNone/>
            </a:pPr>
            <a:endParaRPr lang="en-US">
              <a:cs typeface="Calibri"/>
            </a:endParaRPr>
          </a:p>
          <a:p>
            <a:pPr marL="0" indent="0">
              <a:buNone/>
            </a:pP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5FFD4F0-066D-6945-9BAA-10721BE484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5AE228-4668-CB41-A16C-BA91059E6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02F258A-682E-0840-AF81-D7E40E15CD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96BB599-4DE7-434A-A8F0-544FBD434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CAF349-94E6-0445-B7B3-030F778153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C62D08-2B36-154C-9070-8279CD5671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F1106B-E8B5-BE46-AEF6-597E84DF11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D541CC-9438-424D-92DF-E3C8012FF7C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12E13-55A9-5D48-8F86-7501FAA0D7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322513-752E-3843-B1FA-EDA9376519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4F6C26-E1CF-954F-9B80-5EA292EC43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DD3ABC-E1E8-E647-B3BF-7067D6023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C5A657-E322-B448-B2B8-9D0580D146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F4ABEE-9B73-BF42-A1A3-881C9CAAC4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B4BF45C-B653-AF43-BC5B-17BA672760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02E40D-978E-864E-B3E9-695910586D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3102F2-8981-4F48-AA19-E47D04DD56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F13B6F-8DAF-2A46-B568-22B5A5955C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8AF430-C937-3D4C-979C-30150568E6E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6F84C87-AB81-6545-B067-E3DE72F5976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7E7522-362A-FE4E-A765-E81046295C6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FA7116E-4DA3-F54E-AE3A-05047D03501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392313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AC950-C39D-E14E-BB47-06D258B236A0}"/>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9484ACC2-D4B5-3F4E-A9B3-488C2B4B166C}"/>
              </a:ext>
            </a:extLst>
          </p:cNvPr>
          <p:cNvSpPr>
            <a:spLocks noGrp="1"/>
          </p:cNvSpPr>
          <p:nvPr>
            <p:ph idx="1"/>
          </p:nvPr>
        </p:nvSpPr>
        <p:spPr/>
        <p:txBody>
          <a:bodyPr/>
          <a:lstStyle/>
          <a:p>
            <a:pPr marL="0" indent="0">
              <a:buNone/>
            </a:pPr>
            <a:r>
              <a:rPr lang="en-US" sz="1800" b="1"/>
              <a:t>Adverse Conditions and Reduced Visibility</a:t>
            </a:r>
          </a:p>
          <a:p>
            <a:pPr marL="0" indent="0">
              <a:buNone/>
            </a:pPr>
            <a:r>
              <a:rPr lang="en-US" sz="1800"/>
              <a:t>Dust, smoke, fog, rain, and snow can all reduce visibility while driving. If you find yourself in this situation, keep the following in mind: </a:t>
            </a:r>
          </a:p>
          <a:p>
            <a:pPr marL="457200" indent="-228600">
              <a:buFont typeface="+mj-lt"/>
              <a:buAutoNum type="arabicPeriod"/>
            </a:pPr>
            <a:r>
              <a:rPr lang="en-US" sz="1800"/>
              <a:t>Slow down</a:t>
            </a:r>
          </a:p>
          <a:p>
            <a:pPr marL="457200" indent="-228600">
              <a:buFont typeface="+mj-lt"/>
              <a:buAutoNum type="arabicPeriod"/>
            </a:pPr>
            <a:r>
              <a:rPr lang="en-US" sz="1800"/>
              <a:t>Turn on your lights</a:t>
            </a:r>
          </a:p>
          <a:p>
            <a:pPr marL="457200" indent="-228600">
              <a:buFont typeface="+mj-lt"/>
              <a:buAutoNum type="arabicPeriod"/>
            </a:pPr>
            <a:r>
              <a:rPr lang="en-US" sz="1800"/>
              <a:t>User your low beans. High beams reflecting off snow, rain or dust tend to reduce visibility </a:t>
            </a:r>
          </a:p>
          <a:p>
            <a:pPr marL="457200" indent="-228600">
              <a:buFont typeface="+mj-lt"/>
              <a:buAutoNum type="arabicPeriod"/>
            </a:pPr>
            <a:r>
              <a:rPr lang="en-US" sz="1800"/>
              <a:t>Increase following distance to two or three times that of normal driving conditions</a:t>
            </a:r>
          </a:p>
          <a:p>
            <a:pPr marL="457200" indent="-228600">
              <a:buFont typeface="+mj-lt"/>
              <a:buAutoNum type="arabicPeriod"/>
            </a:pPr>
            <a:r>
              <a:rPr lang="en-US" sz="1800"/>
              <a:t>Avoid stopping in or alongside the roadway in dense fog, smoke, or snow; this could result in a serious rear-end collision from traffic behind you. If you must stop, turn off your lights, so you do not lead other cars off the road. </a:t>
            </a:r>
          </a:p>
          <a:p>
            <a:pPr marL="457200" indent="-457200">
              <a:buFont typeface="+mj-lt"/>
              <a:buAutoNum type="arabicPeriod"/>
            </a:pPr>
            <a:endParaRPr lang="en-US"/>
          </a:p>
          <a:p>
            <a:pPr marL="0" indent="0">
              <a:buNone/>
            </a:pPr>
            <a:r>
              <a:rPr lang="en-US" sz="1400" i="1"/>
              <a:t>Source: </a:t>
            </a:r>
            <a:r>
              <a:rPr lang="en-US" sz="1400" i="1">
                <a:hlinkClick r:id="rId2"/>
              </a:rPr>
              <a:t>National RTAP. Safety Training and Rural Transit Training Module </a:t>
            </a:r>
            <a:endParaRPr lang="en-US" sz="1400" i="1"/>
          </a:p>
        </p:txBody>
      </p:sp>
      <p:sp>
        <p:nvSpPr>
          <p:cNvPr id="2" name="Slide Number Placeholder 1">
            <a:extLst>
              <a:ext uri="{FF2B5EF4-FFF2-40B4-BE49-F238E27FC236}">
                <a16:creationId xmlns:a16="http://schemas.microsoft.com/office/drawing/2014/main" id="{D1DC604E-178F-5946-967F-BE1A2DB470E5}"/>
              </a:ext>
            </a:extLst>
          </p:cNvPr>
          <p:cNvSpPr>
            <a:spLocks noGrp="1"/>
          </p:cNvSpPr>
          <p:nvPr>
            <p:ph type="sldNum" sz="quarter" idx="10"/>
          </p:nvPr>
        </p:nvSpPr>
        <p:spPr/>
        <p:txBody>
          <a:bodyPr/>
          <a:lstStyle/>
          <a:p>
            <a:r>
              <a:rPr lang="en-US" altLang="en-US"/>
              <a:t>/ </a:t>
            </a:r>
            <a:fld id="{C3C0AEC5-A6E4-4AB2-9AD5-E7FD2AE07E24}" type="slidenum">
              <a:rPr lang="en-US" altLang="en-US" smtClean="0"/>
              <a:pPr/>
              <a:t>191</a:t>
            </a:fld>
            <a:endParaRPr lang="en-US" altLang="en-US"/>
          </a:p>
        </p:txBody>
      </p:sp>
      <p:sp>
        <p:nvSpPr>
          <p:cNvPr id="4" name="Oval 3">
            <a:extLst>
              <a:ext uri="{FF2B5EF4-FFF2-40B4-BE49-F238E27FC236}">
                <a16:creationId xmlns:a16="http://schemas.microsoft.com/office/drawing/2014/main" id="{D0F5BD5C-15AD-1841-87E0-369050C23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91B142-920F-B94F-BE06-EF35DDDBEE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921C5F-7FD7-C449-AC74-4C6611F58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BF299B-1B7D-DE4F-AA26-EC463482A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FF390A-5D24-C54A-AEC8-E561061B8E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8A3252-6B35-3242-9787-82648DDA10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07B53B-B1F1-CA4D-B59F-6FCC753C2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6ABDC4-479D-BD45-81A8-259580159F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D7B2BD-AEE0-004B-A1CC-939FE13684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96788-60F7-1C4A-927B-187F23DE671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DDD88B-BC15-B743-8DAA-05D44D7147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39B168-95AB-5B47-857E-6102C7321A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89C780C-BDDB-714B-B1AD-80FC4D5497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D395FF1-8F95-0B42-B1C0-3B2B9A6B4D1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C51988E-479D-6442-A532-11F0A0D7CE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3CBEAB-5FBC-814B-939D-D550B386B5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EEF7AB-7F88-5943-860A-46CD90D8B5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4E8517-37C9-3142-8390-EF2D324CF9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668B79BC-4C03-E042-91D4-3356DFC38D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06E8740-7EE0-9546-A30E-03DA61D1E4F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0101C98-F066-2340-89A9-543318316EB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05880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47B0A-FC34-6741-A4AC-7859CC28EDA8}"/>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320695D-2C6E-7B4C-A78C-FEE99B52DA4A}"/>
              </a:ext>
            </a:extLst>
          </p:cNvPr>
          <p:cNvSpPr>
            <a:spLocks noGrp="1"/>
          </p:cNvSpPr>
          <p:nvPr>
            <p:ph idx="1"/>
          </p:nvPr>
        </p:nvSpPr>
        <p:spPr/>
        <p:txBody>
          <a:bodyPr/>
          <a:lstStyle/>
          <a:p>
            <a:pPr marL="0" indent="0">
              <a:buNone/>
            </a:pPr>
            <a:r>
              <a:rPr lang="en-US" sz="1800" b="1"/>
              <a:t>Driving Through Water</a:t>
            </a:r>
          </a:p>
          <a:p>
            <a:pPr marL="0" indent="0">
              <a:buNone/>
            </a:pPr>
            <a:r>
              <a:rPr lang="en-US" sz="1800"/>
              <a:t>Avoid driving through water if at all possible. If you are unable to avoid driving through deep puddles or flowing water, you should: </a:t>
            </a:r>
          </a:p>
          <a:p>
            <a:pPr marL="457200" indent="-228600">
              <a:buFont typeface="+mj-lt"/>
              <a:buAutoNum type="arabicPeriod"/>
            </a:pPr>
            <a:r>
              <a:rPr lang="en-US" sz="1800"/>
              <a:t>Slow down</a:t>
            </a:r>
          </a:p>
          <a:p>
            <a:pPr marL="457200" indent="-228600">
              <a:buFont typeface="+mj-lt"/>
              <a:buAutoNum type="arabicPeriod"/>
            </a:pPr>
            <a:r>
              <a:rPr lang="en-US" sz="1800"/>
              <a:t>Place transmission in low gear</a:t>
            </a:r>
          </a:p>
          <a:p>
            <a:pPr marL="457200" indent="-228600">
              <a:buFont typeface="+mj-lt"/>
              <a:buAutoNum type="arabicPeriod"/>
            </a:pPr>
            <a:r>
              <a:rPr lang="en-US" sz="1800"/>
              <a:t>Increase engine RPM and cross the water</a:t>
            </a:r>
          </a:p>
          <a:p>
            <a:pPr marL="457200" indent="-228600">
              <a:buFont typeface="+mj-lt"/>
              <a:buAutoNum type="arabicPeriod"/>
            </a:pPr>
            <a:r>
              <a:rPr lang="en-US" sz="1800"/>
              <a:t>After you exit the water, maintain light pressure on the brakes for a short distance to heat them up and dry them out</a:t>
            </a:r>
          </a:p>
          <a:p>
            <a:pPr marL="457200" indent="-228600">
              <a:buFont typeface="+mj-lt"/>
              <a:buAutoNum type="arabicPeriod"/>
            </a:pPr>
            <a:r>
              <a:rPr lang="en-US" sz="1800"/>
              <a:t>Make a test stop when safe to do so — check behind to make sure no one is following and apply the brakes to be sure they work correctly. </a:t>
            </a:r>
          </a:p>
          <a:p>
            <a:pPr marL="457200" indent="-228600">
              <a:buFont typeface="+mj-lt"/>
              <a:buAutoNum type="arabicPeriod"/>
            </a:pPr>
            <a:r>
              <a:rPr lang="en-US" sz="1800"/>
              <a:t>NEVER drive your vehicle through swiftly running water or standing pools whose depth cannot be judged. A few inches of a strong current can undermine roadbeds as well as carry your vehicle off the roadway. </a:t>
            </a:r>
            <a:endParaRPr lang="en-US"/>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D8CCA750-D41A-0B45-8E27-07DCDA9B94A5}"/>
              </a:ext>
            </a:extLst>
          </p:cNvPr>
          <p:cNvSpPr>
            <a:spLocks noGrp="1"/>
          </p:cNvSpPr>
          <p:nvPr>
            <p:ph type="sldNum" sz="quarter" idx="10"/>
          </p:nvPr>
        </p:nvSpPr>
        <p:spPr/>
        <p:txBody>
          <a:bodyPr/>
          <a:lstStyle/>
          <a:p>
            <a:r>
              <a:rPr lang="en-US" altLang="en-US"/>
              <a:t>/ </a:t>
            </a:r>
            <a:fld id="{C3C0AEC5-A6E4-4AB2-9AD5-E7FD2AE07E24}" type="slidenum">
              <a:rPr lang="en-US" altLang="en-US" smtClean="0"/>
              <a:pPr/>
              <a:t>192</a:t>
            </a:fld>
            <a:endParaRPr lang="en-US" altLang="en-US"/>
          </a:p>
        </p:txBody>
      </p:sp>
      <p:sp>
        <p:nvSpPr>
          <p:cNvPr id="4" name="Oval 3">
            <a:extLst>
              <a:ext uri="{FF2B5EF4-FFF2-40B4-BE49-F238E27FC236}">
                <a16:creationId xmlns:a16="http://schemas.microsoft.com/office/drawing/2014/main" id="{59B89925-E5BB-BA4C-8886-8D623DE03F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D4263CA-A3D9-8542-9A8B-9478B449A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E8DA4-DF94-2D45-8910-3AD6C143BF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1DA971-81A6-FA4D-9639-9F8486088A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6360838-5973-104D-ADE3-24C242AB66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A65FFD-2C5D-9E47-9A8F-6C6373CCFC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226B38-35F6-8643-8A38-6054A773EA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5DBBD7-6110-D545-9CBB-B4A791BF14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6A481B-12D1-2E40-A366-F480E65B764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188202-F753-5E4D-A9E2-F52CAA82F0D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F0F82B-01C9-2047-A299-7C2AF9C19A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600487-6727-2745-8684-7C2B21150A6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181BF2-C57F-6B41-A3CA-B842034F67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859B70-ABE9-5844-82E3-ECA3F352AD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068CF0-2AFC-3044-A7AE-0002A8FDF8C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A83B2D-E778-B44B-B86B-CF61C394E6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6BBFC7-A171-B444-A897-D75C7719D0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47909D-1C74-FB4C-9870-802D877DC9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47D745B1-4064-5642-925D-6DBB1DBBC62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35CF8A0-E94C-7D49-94C5-312652531B3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8D95FEF-689A-6943-B3BB-1D4D391AFEE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4358567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887C9-D8EE-A84B-82BA-4E936875CC8D}"/>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8EB165C-A0E6-CE4F-82C7-1E86BFB1D16D}"/>
              </a:ext>
            </a:extLst>
          </p:cNvPr>
          <p:cNvSpPr>
            <a:spLocks noGrp="1"/>
          </p:cNvSpPr>
          <p:nvPr>
            <p:ph idx="1"/>
          </p:nvPr>
        </p:nvSpPr>
        <p:spPr/>
        <p:txBody>
          <a:bodyPr/>
          <a:lstStyle/>
          <a:p>
            <a:pPr marL="0" indent="0">
              <a:buNone/>
            </a:pPr>
            <a:r>
              <a:rPr lang="en-US" b="1"/>
              <a:t>Winter Driving</a:t>
            </a:r>
          </a:p>
          <a:p>
            <a:r>
              <a:rPr lang="en-US"/>
              <a:t>During the pre-trip inspection, pay particular attention to tire tread, vehicle heating system, and on-board emergency equipment. </a:t>
            </a:r>
          </a:p>
          <a:p>
            <a:r>
              <a:rPr lang="en-US"/>
              <a:t>Increase following distance by two or three times normal</a:t>
            </a:r>
          </a:p>
          <a:p>
            <a:r>
              <a:rPr lang="en-US"/>
              <a:t>Take curves at slower speeds; brake prior to curve</a:t>
            </a:r>
          </a:p>
          <a:p>
            <a:r>
              <a:rPr lang="en-US"/>
              <a:t>Anticipate stops early and slow down gradually</a:t>
            </a:r>
          </a:p>
          <a:p>
            <a:r>
              <a:rPr lang="en-US"/>
              <a:t>Ice tends to form on shaded and elevated areas sooner and remain longer than in areas that are exposed to the sun. </a:t>
            </a:r>
          </a:p>
          <a:p>
            <a:endParaRPr lang="en-US"/>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8D7EE164-E45F-7642-9158-F1421434F799}"/>
              </a:ext>
            </a:extLst>
          </p:cNvPr>
          <p:cNvSpPr>
            <a:spLocks noGrp="1"/>
          </p:cNvSpPr>
          <p:nvPr>
            <p:ph type="sldNum" sz="quarter" idx="10"/>
          </p:nvPr>
        </p:nvSpPr>
        <p:spPr/>
        <p:txBody>
          <a:bodyPr/>
          <a:lstStyle/>
          <a:p>
            <a:r>
              <a:rPr lang="en-US" altLang="en-US"/>
              <a:t>/ </a:t>
            </a:r>
            <a:fld id="{C3C0AEC5-A6E4-4AB2-9AD5-E7FD2AE07E24}" type="slidenum">
              <a:rPr lang="en-US" altLang="en-US" smtClean="0"/>
              <a:pPr/>
              <a:t>193</a:t>
            </a:fld>
            <a:endParaRPr lang="en-US" altLang="en-US"/>
          </a:p>
        </p:txBody>
      </p:sp>
      <p:sp>
        <p:nvSpPr>
          <p:cNvPr id="4" name="Oval 3">
            <a:extLst>
              <a:ext uri="{FF2B5EF4-FFF2-40B4-BE49-F238E27FC236}">
                <a16:creationId xmlns:a16="http://schemas.microsoft.com/office/drawing/2014/main" id="{22FD0A6A-A6E4-9F49-9907-CBF990F948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8ABDE11-A175-CD44-809F-992DA3F25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544140-026E-8546-A12C-9506A07F1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A59937-5BB5-1747-AA36-82A7741D2B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3C8A1A-8C53-B449-B7BD-6E1092F9FE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87904-E968-AA4F-88C5-546F66D2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9F6B81-F37C-624E-A930-B8269E7342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8B8144-4A82-8545-BAFC-D1A90D460A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DE1765-980E-7140-88C6-CEBF093268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036A83-1483-BB40-B6F7-983BB45D27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649D0B0-1556-B743-808D-FFC8273582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04659-99B8-AD49-8224-D6BD7DB3D2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3A8355-D6D7-EB47-8774-D58C5D2A7F7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88FC64-FDB9-5E4F-A9D0-E131C87902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525D5A-156F-0F4D-941E-793C0298698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A926D7-C8C2-454F-B58D-DDA8E79DDC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C3A17F-EDAF-8544-AFB2-C6F8BE9E5C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C61B79-A2A7-7144-8DD0-07FD5CDCD58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D521E32C-7695-7C43-B2BD-42CDF531D5F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8DE4DAE-FDBD-AC4F-8C5A-A455FFD2BE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D541B0A-6C45-5D4F-81DE-00994B1122E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020267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a:t>Winter Driving (continued)</a:t>
            </a:r>
          </a:p>
          <a:p>
            <a:r>
              <a:rPr lang="en-US">
                <a:cs typeface="Calibri"/>
              </a:rPr>
              <a:t>Pre-trip: </a:t>
            </a:r>
          </a:p>
          <a:p>
            <a:pPr lvl="1"/>
            <a:r>
              <a:rPr lang="en-US" sz="2100">
                <a:cs typeface="Calibri"/>
              </a:rPr>
              <a:t>Extra attention to coolant and antifreeze levels</a:t>
            </a:r>
          </a:p>
          <a:p>
            <a:pPr lvl="1"/>
            <a:r>
              <a:rPr lang="en-US" sz="2100">
                <a:cs typeface="Calibri"/>
              </a:rPr>
              <a:t>Make sure defrosters and heaters work</a:t>
            </a:r>
          </a:p>
          <a:p>
            <a:pPr lvl="1"/>
            <a:r>
              <a:rPr lang="en-US" sz="2100">
                <a:cs typeface="Calibri"/>
              </a:rPr>
              <a:t>Windshield Wipers</a:t>
            </a:r>
          </a:p>
          <a:p>
            <a:pPr lvl="2"/>
            <a:r>
              <a:rPr lang="en-US" sz="2100">
                <a:cs typeface="Calibri"/>
              </a:rPr>
              <a:t>Are in good condition and tight against the window</a:t>
            </a:r>
          </a:p>
          <a:p>
            <a:pPr lvl="2"/>
            <a:r>
              <a:rPr lang="en-US" sz="2100">
                <a:cs typeface="Calibri"/>
              </a:rPr>
              <a:t>Washer works and fluid is full</a:t>
            </a:r>
          </a:p>
          <a:p>
            <a:pPr lvl="2"/>
            <a:r>
              <a:rPr lang="en-US" sz="2100">
                <a:cs typeface="Calibri"/>
              </a:rPr>
              <a:t>If they fail while in service, stop safely and fix</a:t>
            </a:r>
          </a:p>
          <a:p>
            <a:pPr lvl="1"/>
            <a:r>
              <a:rPr lang="en-US" sz="2100">
                <a:cs typeface="Calibri"/>
              </a:rPr>
              <a:t>Tires have enough tread – AT LEAST</a:t>
            </a:r>
          </a:p>
          <a:p>
            <a:pPr lvl="2"/>
            <a:r>
              <a:rPr lang="en-US" sz="2100">
                <a:cs typeface="Calibri"/>
              </a:rPr>
              <a:t>4/32" Font</a:t>
            </a:r>
          </a:p>
          <a:p>
            <a:pPr lvl="2"/>
            <a:r>
              <a:rPr lang="en-US" sz="2100">
                <a:cs typeface="Calibri"/>
              </a:rPr>
              <a:t>2/32" Other</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169E6AE2-69F7-4641-801F-AAA9C966863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3A53A4-9EF6-9743-A613-13B7211AD23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3E9757-3680-9740-A4A8-337BCBFE7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A6A5C7-3ABD-2B4B-90C2-78A43BAAD13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9128A6-152B-584B-984A-9230715F23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8F350A-D49E-2B47-9EDD-DA662DC564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0BC577-BDEF-A742-BB48-B1BC25DFC5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271796A-3D51-6447-AE8D-9F44B58967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77306B-44DB-DE43-9D84-272275063DB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ADEF76-7322-5648-A7D1-8E4AD90DB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62017E-E791-3344-AAB9-80C16559D8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C7AA26-E27C-A14B-8E7C-3CBFD17982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F580A4-C2B9-114D-8FBC-6B92AAE273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5F9AD7-7D66-8449-BFEE-63620EC95E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9FE9CE3-B0FD-0B41-A484-9E264D49E91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472DE7-DC00-BF4F-8A13-B964C73C7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1A6E2D1-0A6E-B14D-9648-F0E0B77BD7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B2C78A-3F73-A740-BEE4-C65AE5A3490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D2CB2A-AAA8-224E-A0C4-EFD0D65F26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D53E78A-E2FF-3643-B68E-8DBE1B15735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B1022BA-7F22-E643-A1B9-70D8D26AAC7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D4CF4C0-D09C-BB49-BEF6-1CF437D79C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961376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a:t>Winter Driving (continued)</a:t>
            </a:r>
          </a:p>
          <a:p>
            <a:pPr lvl="1"/>
            <a:r>
              <a:rPr lang="en-US" sz="2400">
                <a:cs typeface="Calibri"/>
              </a:rPr>
              <a:t>Chains: </a:t>
            </a:r>
          </a:p>
          <a:p>
            <a:pPr lvl="2"/>
            <a:r>
              <a:rPr lang="en-US" sz="2000">
                <a:effectLst/>
                <a:latin typeface="Calibri"/>
                <a:ea typeface="Calibri" panose="020F0502020204030204" pitchFamily="34" charset="0"/>
                <a:cs typeface="Times New Roman"/>
              </a:rPr>
              <a:t>Carry the right number of chains and extra cross-links.</a:t>
            </a:r>
            <a:r>
              <a:rPr lang="en-US" sz="2000">
                <a:latin typeface="Calibri"/>
                <a:ea typeface="Calibri" panose="020F0502020204030204" pitchFamily="34" charset="0"/>
                <a:cs typeface="Times New Roman"/>
              </a:rPr>
              <a:t> </a:t>
            </a:r>
          </a:p>
          <a:p>
            <a:pPr lvl="2"/>
            <a:r>
              <a:rPr lang="en-US" sz="2000">
                <a:latin typeface="Calibri"/>
                <a:ea typeface="Calibri" panose="020F0502020204030204" pitchFamily="34" charset="0"/>
                <a:cs typeface="Times New Roman"/>
              </a:rPr>
              <a:t>Fi</a:t>
            </a:r>
            <a:r>
              <a:rPr lang="en-US" sz="2000">
                <a:effectLst/>
                <a:latin typeface="Calibri"/>
                <a:ea typeface="Calibri" panose="020F0502020204030204" pitchFamily="34" charset="0"/>
                <a:cs typeface="Times New Roman"/>
              </a:rPr>
              <a:t>t your drive tires.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latin typeface="Calibri"/>
                <a:ea typeface="Calibri" panose="020F0502020204030204" pitchFamily="34" charset="0"/>
                <a:cs typeface="Times New Roman"/>
              </a:rPr>
              <a:t>Check </a:t>
            </a:r>
            <a:r>
              <a:rPr lang="en-US" sz="2000">
                <a:effectLst/>
                <a:latin typeface="Calibri"/>
                <a:ea typeface="Calibri" panose="020F0502020204030204" pitchFamily="34" charset="0"/>
                <a:cs typeface="Times New Roman"/>
              </a:rPr>
              <a:t>the chains for broken hooks, worn or broken cross-links, and bent or broken side chains.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effectLst/>
                <a:latin typeface="Calibri"/>
                <a:ea typeface="Calibri" panose="020F0502020204030204" pitchFamily="34" charset="0"/>
                <a:cs typeface="Times New Roman"/>
              </a:rPr>
              <a:t>Learn how to put the chains on before you need to do it in snow and ice.</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b="1">
                <a:latin typeface="Calibri"/>
                <a:cs typeface="Times New Roman"/>
              </a:rPr>
              <a:t>Note the use of tire chains are illegal in MN</a:t>
            </a:r>
          </a:p>
          <a:p>
            <a:pPr lvl="1"/>
            <a:endParaRPr lang="en-US">
              <a:cs typeface="Calibri"/>
            </a:endParaRPr>
          </a:p>
          <a:p>
            <a:pPr lvl="1"/>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CC578A89-0C10-564C-92BF-080B9610978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99FEDA8-A4D4-1D49-96C8-990B11C87A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DFEC8A0-BC68-264B-9962-36114B0358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4733A5-7DAC-2C47-A250-289A800E3D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D07A39-2F95-E149-8B23-360DF940BB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0EF3CE-7C44-104E-AC45-A5181179AE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821AB6-42D7-CC40-9ADF-B85D2C7AA8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9272A6-6BFA-114B-ADD4-4CE259D3AF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A6B4C5-ABCC-7E43-A838-6CA2E9465E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422579-BC90-034F-823D-2AE44A3FBA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189AF8-C237-BE48-ADFD-DA81F818FE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82CAD6-3A06-664D-9854-36A068B10C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A33632-76D7-4A49-A9C9-85B04B793B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D0B349-AA40-6C4C-B222-AA379AD68C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E08872-6FFA-9045-8F91-9F8EFBC7C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45BDD4-E78F-3943-B2DE-26CA8288B5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2367EC-ED37-8340-84A1-9AAE83C7CF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D0BF7C-1843-C049-A2ED-ADE4471E37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7276E7-798C-5645-BC96-F275A70D486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58B149F-BA59-7547-8215-30CCEA389D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6652761-404D-5F4A-BEE2-38424B1CF8E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16016BD-2890-BF41-9983-9A442F363C0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3673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75D62-6E32-504D-B697-B75216B172A1}"/>
              </a:ext>
            </a:extLst>
          </p:cNvPr>
          <p:cNvSpPr>
            <a:spLocks noGrp="1"/>
          </p:cNvSpPr>
          <p:nvPr>
            <p:ph type="title"/>
          </p:nvPr>
        </p:nvSpPr>
        <p:spPr/>
        <p:txBody>
          <a:bodyPr/>
          <a:lstStyle/>
          <a:p>
            <a:r>
              <a:rPr lang="en-US"/>
              <a:t>Extreme Driving Conditions </a:t>
            </a:r>
          </a:p>
        </p:txBody>
      </p:sp>
      <p:sp>
        <p:nvSpPr>
          <p:cNvPr id="25" name="Content Placeholder 24">
            <a:extLst>
              <a:ext uri="{FF2B5EF4-FFF2-40B4-BE49-F238E27FC236}">
                <a16:creationId xmlns:a16="http://schemas.microsoft.com/office/drawing/2014/main" id="{52C148AB-730D-5144-9462-ED1E4341A61B}"/>
              </a:ext>
            </a:extLst>
          </p:cNvPr>
          <p:cNvSpPr>
            <a:spLocks noGrp="1"/>
          </p:cNvSpPr>
          <p:nvPr>
            <p:ph idx="1"/>
          </p:nvPr>
        </p:nvSpPr>
        <p:spPr/>
        <p:txBody>
          <a:bodyPr/>
          <a:lstStyle/>
          <a:p>
            <a:pPr marL="0" indent="0">
              <a:buNone/>
            </a:pPr>
            <a:r>
              <a:rPr lang="en-US" b="1"/>
              <a:t>Summer Driving</a:t>
            </a:r>
          </a:p>
          <a:p>
            <a:r>
              <a:rPr lang="en-US"/>
              <a:t>During the pre-trip inspection pay particular attention to tire condition, vehicle cooling/ventilation system, and on-board emergency equipment</a:t>
            </a:r>
          </a:p>
          <a:p>
            <a:r>
              <a:rPr lang="en-US"/>
              <a:t>While driving, check engine temperature gauge and watch for coolant spills</a:t>
            </a:r>
          </a:p>
          <a:p>
            <a:r>
              <a:rPr lang="en-US"/>
              <a:t>In extremely hot weather: </a:t>
            </a:r>
          </a:p>
          <a:p>
            <a:pPr lvl="1"/>
            <a:r>
              <a:rPr lang="en-US"/>
              <a:t>Inspect tires every two hours or 100 miles, whichever comes first. If tires are too hot to touch, remain stopped until tires cool down. </a:t>
            </a:r>
          </a:p>
          <a:p>
            <a:pPr lvl="1"/>
            <a:r>
              <a:rPr lang="en-US"/>
              <a:t>Watch for “bleeding tar” that has risen to the road surface as it can make the surface more slippery</a:t>
            </a:r>
          </a:p>
          <a:p>
            <a:pPr marL="0" indent="0">
              <a:buNone/>
            </a:pPr>
            <a:endParaRPr lang="en-US" sz="1400" i="1"/>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6F398E00-3151-A947-B641-F34D30CC9BBB}"/>
              </a:ext>
            </a:extLst>
          </p:cNvPr>
          <p:cNvSpPr>
            <a:spLocks noGrp="1"/>
          </p:cNvSpPr>
          <p:nvPr>
            <p:ph type="sldNum" sz="quarter" idx="10"/>
          </p:nvPr>
        </p:nvSpPr>
        <p:spPr/>
        <p:txBody>
          <a:bodyPr/>
          <a:lstStyle/>
          <a:p>
            <a:r>
              <a:rPr lang="en-US" altLang="en-US"/>
              <a:t>/ </a:t>
            </a:r>
            <a:fld id="{C3C0AEC5-A6E4-4AB2-9AD5-E7FD2AE07E24}" type="slidenum">
              <a:rPr lang="en-US" altLang="en-US" smtClean="0"/>
              <a:pPr/>
              <a:t>196</a:t>
            </a:fld>
            <a:endParaRPr lang="en-US" altLang="en-US"/>
          </a:p>
        </p:txBody>
      </p:sp>
      <p:sp>
        <p:nvSpPr>
          <p:cNvPr id="4" name="Oval 3">
            <a:extLst>
              <a:ext uri="{FF2B5EF4-FFF2-40B4-BE49-F238E27FC236}">
                <a16:creationId xmlns:a16="http://schemas.microsoft.com/office/drawing/2014/main" id="{F1B294F6-A395-D244-BD55-F624EE528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69235B-ADA6-3744-9284-3C4C6FBA49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C96AE5-17CB-C24A-A713-4923001317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FCEE9F-F2C6-324B-92D5-DA21078BAA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BFCEE-03A8-EC4B-96E2-7BA79647B8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D90573-7D5B-C44C-A536-B5099D403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13DA35-799C-314C-AB3A-18CEE7A7E4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A6DCDA-CFBD-0C47-83C9-FEEED8A624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49F635-025D-D64A-83F8-A0D76E557B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4FE24B1-E13A-464C-92D0-16022D545B0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E6A26A-702B-044F-8409-0EAA90BEDF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314B031-282A-A345-8385-2DD32F7E23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A69760-FF29-FC44-B0AB-6D79CA6009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7727B2E-ED70-B04C-AFA1-D231BBA15A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CD9463-8486-7D42-AB6B-182A1D5714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5015C4-2DD7-7D40-94A5-F84E2421A1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68435F-5359-1340-A714-839962306B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70756E-5FBD-6F48-BCEF-3CE0BCB254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F78AF13-AAFE-7740-8ED2-771EDD4DC9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973674B-F625-5846-801B-D7EB6315D70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5C539720-0467-1749-92E8-D4EE9BF4DB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2949517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Check Lights and Reflectors</a:t>
            </a:r>
          </a:p>
          <a:p>
            <a:pPr lvl="1"/>
            <a:r>
              <a:rPr lang="en-US">
                <a:cs typeface="Calibri"/>
              </a:rPr>
              <a:t>Check to be sure they are clean and working properly before and during drive in bad weather</a:t>
            </a:r>
          </a:p>
          <a:p>
            <a:r>
              <a:rPr lang="en-US">
                <a:cs typeface="Calibri"/>
              </a:rPr>
              <a:t>Check Windows and Mirrors: </a:t>
            </a:r>
          </a:p>
          <a:p>
            <a:pPr lvl="1"/>
            <a:r>
              <a:rPr lang="en-US">
                <a:cs typeface="Calibri"/>
              </a:rPr>
              <a:t>Remove ice and snow</a:t>
            </a:r>
          </a:p>
          <a:p>
            <a:pPr lvl="1"/>
            <a:r>
              <a:rPr lang="en-US">
                <a:cs typeface="Calibri"/>
              </a:rPr>
              <a:t>Use scraper, snow brush and defroster as necessary</a:t>
            </a:r>
          </a:p>
          <a:p>
            <a:r>
              <a:rPr lang="en-US">
                <a:cs typeface="Calibri"/>
              </a:rPr>
              <a:t>Check Hand holds, Steps and Deck Plates:</a:t>
            </a:r>
          </a:p>
          <a:p>
            <a:pPr lvl="1"/>
            <a:r>
              <a:rPr lang="en-US">
                <a:cs typeface="Calibri"/>
              </a:rPr>
              <a:t>Remove ice and snow to reduce danger of slipping</a:t>
            </a:r>
          </a:p>
          <a:p>
            <a:r>
              <a:rPr lang="en-US">
                <a:cs typeface="Calibri"/>
              </a:rPr>
              <a:t>Check Radiator Shutters and Winter front: </a:t>
            </a:r>
          </a:p>
          <a:p>
            <a:pPr lvl="1"/>
            <a:r>
              <a:rPr lang="en-US">
                <a:cs typeface="Calibri"/>
              </a:rPr>
              <a:t>Remove ice from shutters</a:t>
            </a:r>
          </a:p>
          <a:p>
            <a:pPr lvl="1"/>
            <a:r>
              <a:rPr lang="en-US">
                <a:cs typeface="Calibri"/>
              </a:rPr>
              <a:t>Ensure winter front is not closed too tightly to prevent engine from overheating</a:t>
            </a:r>
          </a:p>
          <a:p>
            <a:endParaRPr lang="en-US">
              <a:cs typeface="Calibri"/>
            </a:endParaRPr>
          </a:p>
        </p:txBody>
      </p:sp>
      <p:sp>
        <p:nvSpPr>
          <p:cNvPr id="4" name="Slide Number Placeholder 3">
            <a:extLst>
              <a:ext uri="{FF2B5EF4-FFF2-40B4-BE49-F238E27FC236}">
                <a16:creationId xmlns:a16="http://schemas.microsoft.com/office/drawing/2014/main" id="{17074EA5-DF94-A043-AD6A-1A03329B252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C18973-644C-6D48-9CDD-1125B4A128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4214EB-EBCE-464D-87ED-62FB43D46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868CC-B3B4-9F49-9F5D-E1148F746C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3C835D-EBBB-8A4C-8A5F-FA33BE6B3A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601196-84CA-DB44-8451-11BFDB74A0E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04224-EA4E-C040-A9CD-E8F989293B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8D0D5D-2B70-B243-90DF-D03CA33BE5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CB1894-153B-564A-9CD0-7345ECF5F1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756FF9-050E-074B-8E02-FB1CA2123E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3DD3FE-E019-A441-B904-29C4A9E12A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2DF346-E832-164E-890A-C9EBEA4682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55CD91-73FF-3F44-BDCA-2BAA8F7608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FAEC19-D15B-5D46-9B07-A4FE9F1819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CBF6659-574D-A642-BB32-B932C9EBF8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E5C2B0-9713-5C45-B90C-52976F1E9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F97DA4-8A95-6044-A3A9-A96EB37BEC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124CDB-F59C-3C41-ACBE-6BB561DCE9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BB692C-46CC-E64D-98BA-07A68E4E30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0BE662-9EE5-E542-8D18-917DA8E40C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BC6602E-D5EA-9545-BA35-C205393C9BD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F8A4425-E751-CC4F-A5CF-D5E13794932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125908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Check Exhaust System</a:t>
            </a:r>
          </a:p>
          <a:p>
            <a:pPr lvl="1"/>
            <a:r>
              <a:rPr lang="en-US">
                <a:cs typeface="Calibri"/>
              </a:rPr>
              <a:t>Leaks can promote poisonous CO2 in your vehicle</a:t>
            </a:r>
          </a:p>
          <a:p>
            <a:pPr lvl="1"/>
            <a:r>
              <a:rPr lang="en-US">
                <a:cs typeface="Calibri"/>
              </a:rPr>
              <a:t>Look and listen for leaks, loose parts</a:t>
            </a:r>
          </a:p>
          <a:p>
            <a:r>
              <a:rPr lang="en-US" b="1">
                <a:cs typeface="Calibri"/>
              </a:rPr>
              <a:t>Slippery Surfaces: Proceed with caution</a:t>
            </a:r>
          </a:p>
          <a:p>
            <a:pPr lvl="1"/>
            <a:r>
              <a:rPr lang="en-US">
                <a:cs typeface="Calibri"/>
              </a:rPr>
              <a:t>Drive slowly and smoothly on slippery roads</a:t>
            </a:r>
          </a:p>
          <a:p>
            <a:pPr lvl="1"/>
            <a:r>
              <a:rPr lang="en-US">
                <a:cs typeface="Calibri"/>
              </a:rPr>
              <a:t>Don’t drive if very slippery</a:t>
            </a:r>
          </a:p>
          <a:p>
            <a:pPr lvl="1"/>
            <a:r>
              <a:rPr lang="en-US">
                <a:cs typeface="Calibri"/>
              </a:rPr>
              <a:t>Start gently and slowly</a:t>
            </a:r>
          </a:p>
          <a:p>
            <a:pPr lvl="1"/>
            <a:r>
              <a:rPr lang="en-US">
                <a:cs typeface="Calibri"/>
              </a:rPr>
              <a:t>Check for ice, especially on bridges and overpasses </a:t>
            </a:r>
          </a:p>
          <a:p>
            <a:pPr lvl="1"/>
            <a:r>
              <a:rPr lang="en-US">
                <a:cs typeface="Calibri"/>
              </a:rPr>
              <a:t>A lack of spray from other vehicles is an indicator of ice on the road</a:t>
            </a:r>
          </a:p>
          <a:p>
            <a:pPr lvl="1"/>
            <a:r>
              <a:rPr lang="en-US">
                <a:cs typeface="Calibri"/>
              </a:rPr>
              <a:t>Turn gently and don’t brake in curve</a:t>
            </a:r>
          </a:p>
          <a:p>
            <a:pPr lvl="1"/>
            <a:r>
              <a:rPr lang="en-US">
                <a:cs typeface="Calibri"/>
              </a:rPr>
              <a:t>Don’t use engine brake or speed retarder</a:t>
            </a:r>
          </a:p>
          <a:p>
            <a:pPr lvl="1"/>
            <a:r>
              <a:rPr lang="en-US">
                <a:cs typeface="Calibri"/>
              </a:rPr>
              <a:t>Adjust speed for conditions, avoid passing slower vehicles </a:t>
            </a:r>
          </a:p>
          <a:p>
            <a:pPr lvl="1"/>
            <a:r>
              <a:rPr lang="en-US">
                <a:cs typeface="Calibri"/>
              </a:rPr>
              <a:t>Note: As the temperature rises to melting ice, road becomes more slippery – slow down even more!</a:t>
            </a:r>
          </a:p>
          <a:p>
            <a:pPr lvl="1"/>
            <a:endParaRPr lang="en-US">
              <a:cs typeface="Calibri"/>
            </a:endParaRPr>
          </a:p>
          <a:p>
            <a:pPr lvl="1"/>
            <a:endParaRPr lang="en-US">
              <a:cs typeface="Calibri"/>
            </a:endParaRP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0508424-1AE6-D544-AE68-0845CC1484F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5CDD5D-1625-854F-A1C5-4EB65EB8ED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445927-AA46-4A40-8F20-57416C0424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1F27A4-76DA-D348-A3DF-676861ED8A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AF6B32-6508-FA48-8DB6-C8C825C08E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752D46-A0EB-AF4F-8434-5710362BA6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4CDE0F-6816-D54B-A50B-890663F859A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0A2F4E-E1B9-BC48-814F-82A55DA260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7352C-F598-4F4F-975E-AA03875B14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B791D1-6A84-5341-A78A-0667D1337B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80EBFB9-ECC8-CE45-9897-393E4DFB96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864B73-DEAD-C845-89DA-310ACC3744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5803FE-3B0C-4C41-93F7-C586D954C4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F144ED-5159-F540-809C-7FC833817AA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7B00E7F-D57E-0B4E-80AB-FDB7B39D46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32505-174D-EB49-B853-0B55634828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9894E6-E19B-6645-A3EF-3ABDF9BE69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9F0B5C-46C9-874B-8612-20371ECF0B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4F95CF7-2350-C449-9360-3793DBAB0B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2FA7703-D095-E940-874F-4C34A2DA04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AE937F7-2D4F-514E-9F09-35EF6442EE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E521D52-3FD0-FF43-BF64-653A7C2694C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394695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Steep Grades</a:t>
            </a:r>
            <a:endParaRPr lang="en-US"/>
          </a:p>
          <a:p>
            <a:pPr lvl="1"/>
            <a:r>
              <a:rPr lang="en-US">
                <a:cs typeface="Calibri"/>
              </a:rPr>
              <a:t>Look for grade signs posted. Don’t guess at grades. </a:t>
            </a:r>
          </a:p>
          <a:p>
            <a:pPr lvl="1"/>
            <a:r>
              <a:rPr lang="en-US">
                <a:cs typeface="Calibri"/>
              </a:rPr>
              <a:t>It takes time to climb or descend grade. Don’t rush.</a:t>
            </a:r>
          </a:p>
          <a:p>
            <a:pPr lvl="1"/>
            <a:r>
              <a:rPr lang="en-US">
                <a:cs typeface="Calibri"/>
              </a:rPr>
              <a:t>Don’t make the mistake of letting the truck go at the bottom of the hill and thinking you’re in the clear. </a:t>
            </a:r>
          </a:p>
          <a:p>
            <a:pPr lvl="1"/>
            <a:r>
              <a:rPr lang="en-US">
                <a:cs typeface="Calibri"/>
              </a:rPr>
              <a:t>There could be a patch of ice on the road or an unexpected curve. Pay attention and go slow until you reach the bottom. </a:t>
            </a:r>
          </a:p>
          <a:p>
            <a:pPr lvl="1"/>
            <a:r>
              <a:rPr lang="en-US">
                <a:cs typeface="Calibri"/>
              </a:rPr>
              <a:t>When you’re ascending a grade, keep in mind it’s possible to overheat a CMV even in winter months. Keep your eye on the temperature gauge. </a:t>
            </a:r>
          </a:p>
          <a:p>
            <a:pPr lvl="1"/>
            <a:r>
              <a:rPr lang="en-US">
                <a:cs typeface="Calibri"/>
              </a:rPr>
              <a:t>If the hill is slippery, do not follow in the tracks of the vehicle ahead of you. </a:t>
            </a: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4431AA9-D61A-9441-BF2E-D63E984F99E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199</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153718-28AE-954B-87E3-FA66D5832B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60A5D6-9242-9646-888C-5AB54C243B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EC53FF-D902-2745-A43E-9476203946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DE4E02-20E9-1341-B11C-2892105257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D8E87B-6342-D54D-A26E-24BE69A16F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16CBA5-1E27-934C-830C-6C390703D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55D2E1-BD9F-9642-9A40-908BBA3E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706269-CD4A-4B4E-ABC5-26DF26ACBE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2FB87-B7AC-624D-B3E9-2DDE77EBA5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D09B40-DA12-6441-91CE-B58A31A12D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D4E1A-160A-C74A-B828-FC1188389C3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DB5B5-345E-A848-A863-7004BEF7C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ED203F-840A-DE4C-940E-05F4089C35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A80272-8035-5841-838B-0D2D3770807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6C9CF4-B470-934C-812E-604015A3E8A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169C83-8E1C-F346-BF4F-81492D164D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A7B2FD-1F0C-3144-91F2-40AB9E157B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710755-73A5-D64D-AB11-B446E6D9F3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A44DA1A-E09A-F949-B1B0-B474BB309BB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A64EE7-F33E-584B-B06D-C8342F168FA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3D9F6D5-7347-6542-B81F-03F98AC3D89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33344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Symbols Guide</a:t>
            </a:r>
            <a:endParaRPr lang="en-US" b="0">
              <a:cs typeface="Calibri Light"/>
            </a:endParaRPr>
          </a:p>
        </p:txBody>
      </p:sp>
      <p:sp>
        <p:nvSpPr>
          <p:cNvPr id="2" name="Rectangle 1">
            <a:extLst>
              <a:ext uri="{FF2B5EF4-FFF2-40B4-BE49-F238E27FC236}">
                <a16:creationId xmlns:a16="http://schemas.microsoft.com/office/drawing/2014/main" id="{825F1AC5-A30B-4C26-994C-025AA31877F7}"/>
              </a:ext>
            </a:extLst>
          </p:cNvPr>
          <p:cNvSpPr/>
          <p:nvPr/>
        </p:nvSpPr>
        <p:spPr>
          <a:xfrm>
            <a:off x="1619090" y="5346757"/>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6" name="Oval 5">
            <a:extLst>
              <a:ext uri="{FF2B5EF4-FFF2-40B4-BE49-F238E27FC236}">
                <a16:creationId xmlns:a16="http://schemas.microsoft.com/office/drawing/2014/main" id="{10430312-1090-405B-AF52-47ED9756637C}"/>
              </a:ext>
            </a:extLst>
          </p:cNvPr>
          <p:cNvSpPr/>
          <p:nvPr/>
        </p:nvSpPr>
        <p:spPr>
          <a:xfrm>
            <a:off x="2753918" y="269527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EE2961-D938-4A6F-9032-2C7F69F52EF6}"/>
              </a:ext>
            </a:extLst>
          </p:cNvPr>
          <p:cNvSpPr/>
          <p:nvPr/>
        </p:nvSpPr>
        <p:spPr>
          <a:xfrm>
            <a:off x="2755249" y="3353219"/>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E49760-8A29-47FB-A218-3BB0F4DC815B}"/>
              </a:ext>
            </a:extLst>
          </p:cNvPr>
          <p:cNvSpPr/>
          <p:nvPr/>
        </p:nvSpPr>
        <p:spPr>
          <a:xfrm>
            <a:off x="2769016" y="4026540"/>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A01E95-F7EE-4128-A27A-C36ECDE4E79F}"/>
              </a:ext>
            </a:extLst>
          </p:cNvPr>
          <p:cNvSpPr txBox="1"/>
          <p:nvPr/>
        </p:nvSpPr>
        <p:spPr>
          <a:xfrm>
            <a:off x="3415075" y="26707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a:t>
            </a:r>
            <a:endParaRPr lang="en-US"/>
          </a:p>
        </p:txBody>
      </p:sp>
      <p:sp>
        <p:nvSpPr>
          <p:cNvPr id="10" name="TextBox 9">
            <a:extLst>
              <a:ext uri="{FF2B5EF4-FFF2-40B4-BE49-F238E27FC236}">
                <a16:creationId xmlns:a16="http://schemas.microsoft.com/office/drawing/2014/main" id="{F61B680A-20D2-420D-9DFA-85B73B00B0BD}"/>
              </a:ext>
            </a:extLst>
          </p:cNvPr>
          <p:cNvSpPr txBox="1"/>
          <p:nvPr/>
        </p:nvSpPr>
        <p:spPr>
          <a:xfrm>
            <a:off x="3394573" y="3328721"/>
            <a:ext cx="3369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Calibri"/>
                <a:ea typeface="Open Sans"/>
                <a:cs typeface="Open Sans"/>
              </a:rPr>
              <a:t>Passenger Endorsement</a:t>
            </a:r>
          </a:p>
        </p:txBody>
      </p:sp>
      <p:sp>
        <p:nvSpPr>
          <p:cNvPr id="11" name="TextBox 10">
            <a:extLst>
              <a:ext uri="{FF2B5EF4-FFF2-40B4-BE49-F238E27FC236}">
                <a16:creationId xmlns:a16="http://schemas.microsoft.com/office/drawing/2014/main" id="{0FC17F21-00F3-42A2-9EA6-2BE0D24DF062}"/>
              </a:ext>
            </a:extLst>
          </p:cNvPr>
          <p:cNvSpPr txBox="1"/>
          <p:nvPr/>
        </p:nvSpPr>
        <p:spPr>
          <a:xfrm>
            <a:off x="3415074" y="400204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Class A </a:t>
            </a:r>
            <a:endParaRPr lang="en-US" dirty="0"/>
          </a:p>
        </p:txBody>
      </p:sp>
      <p:sp>
        <p:nvSpPr>
          <p:cNvPr id="12" name="TextBox 11">
            <a:extLst>
              <a:ext uri="{FF2B5EF4-FFF2-40B4-BE49-F238E27FC236}">
                <a16:creationId xmlns:a16="http://schemas.microsoft.com/office/drawing/2014/main" id="{27B79416-36F5-4891-8602-F244C7FBF71A}"/>
              </a:ext>
            </a:extLst>
          </p:cNvPr>
          <p:cNvSpPr txBox="1"/>
          <p:nvPr/>
        </p:nvSpPr>
        <p:spPr>
          <a:xfrm>
            <a:off x="4442319" y="5205715"/>
            <a:ext cx="3892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Not relevant to public transit, but you must still train on this for ELDT</a:t>
            </a:r>
            <a:endParaRPr lang="en-US"/>
          </a:p>
        </p:txBody>
      </p:sp>
      <p:sp>
        <p:nvSpPr>
          <p:cNvPr id="5" name="TextBox 4">
            <a:extLst>
              <a:ext uri="{FF2B5EF4-FFF2-40B4-BE49-F238E27FC236}">
                <a16:creationId xmlns:a16="http://schemas.microsoft.com/office/drawing/2014/main" id="{9080930B-6939-4353-83C4-9762C7610C84}"/>
              </a:ext>
            </a:extLst>
          </p:cNvPr>
          <p:cNvSpPr txBox="1"/>
          <p:nvPr/>
        </p:nvSpPr>
        <p:spPr>
          <a:xfrm>
            <a:off x="2764729" y="2672469"/>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5B257023-6961-4D1D-96C4-5B115F49F1F8}"/>
              </a:ext>
            </a:extLst>
          </p:cNvPr>
          <p:cNvSpPr txBox="1"/>
          <p:nvPr/>
        </p:nvSpPr>
        <p:spPr>
          <a:xfrm>
            <a:off x="2769853" y="333343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D1E2671B-5AC8-422E-BC95-F903EB846CF4}"/>
              </a:ext>
            </a:extLst>
          </p:cNvPr>
          <p:cNvSpPr txBox="1"/>
          <p:nvPr/>
        </p:nvSpPr>
        <p:spPr>
          <a:xfrm>
            <a:off x="2769851" y="399998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610C6401-A71B-49A0-AB63-F54EEC360A5B}"/>
              </a:ext>
            </a:extLst>
          </p:cNvPr>
          <p:cNvSpPr/>
          <p:nvPr/>
        </p:nvSpPr>
        <p:spPr>
          <a:xfrm>
            <a:off x="2769294" y="4668616"/>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4BBE7801-AF87-4D4D-8645-C30D78EC89BC}"/>
              </a:ext>
            </a:extLst>
          </p:cNvPr>
          <p:cNvSpPr txBox="1"/>
          <p:nvPr/>
        </p:nvSpPr>
        <p:spPr>
          <a:xfrm>
            <a:off x="3379194" y="463248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to A </a:t>
            </a:r>
            <a:endParaRPr lang="en-US"/>
          </a:p>
        </p:txBody>
      </p:sp>
      <p:sp>
        <p:nvSpPr>
          <p:cNvPr id="18" name="TextBox 17">
            <a:extLst>
              <a:ext uri="{FF2B5EF4-FFF2-40B4-BE49-F238E27FC236}">
                <a16:creationId xmlns:a16="http://schemas.microsoft.com/office/drawing/2014/main" id="{73E0F04F-BD3F-41D4-8D10-DE37A8A90883}"/>
              </a:ext>
            </a:extLst>
          </p:cNvPr>
          <p:cNvSpPr txBox="1"/>
          <p:nvPr/>
        </p:nvSpPr>
        <p:spPr>
          <a:xfrm>
            <a:off x="2718597" y="4691938"/>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0065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r>
              <a:rPr lang="en-US" sz="1800"/>
              <a:t>ALL vehicles rated 10,000 GVW or more are required to stop at open weigh stations for inspections. They may wave you through or they may inspect your vehicle. </a:t>
            </a:r>
          </a:p>
          <a:p>
            <a:r>
              <a:rPr lang="en-US" sz="1800"/>
              <a:t>There are only a handful of weigh stations in MN, so this will not affect many buses. At the weigh station you could be subject to an inspection similar to DOT roadside inspections.</a:t>
            </a:r>
            <a:endParaRPr lang="en-US" sz="1800">
              <a:cs typeface="Calibri"/>
            </a:endParaRPr>
          </a:p>
          <a:p>
            <a:pPr marL="0" indent="0">
              <a:buNone/>
            </a:pPr>
            <a:r>
              <a:rPr lang="en-US" sz="1800" b="1"/>
              <a:t>DOT inspections — what to expect: </a:t>
            </a:r>
            <a:endParaRPr lang="en-US" sz="1800" b="1">
              <a:cs typeface="Calibri"/>
            </a:endParaRPr>
          </a:p>
          <a:p>
            <a:r>
              <a:rPr lang="en-US" sz="1800"/>
              <a:t>They may pull you over for something as simple as a headlight out, or just a random stop.  </a:t>
            </a:r>
            <a:endParaRPr lang="en-US" sz="1800">
              <a:cs typeface="Calibri"/>
            </a:endParaRPr>
          </a:p>
          <a:p>
            <a:r>
              <a:rPr lang="en-US" sz="1800"/>
              <a:t>This is a roadside inspection, they will look for basics like lights, Q’Straint placement, tires, etc. </a:t>
            </a:r>
          </a:p>
          <a:p>
            <a:r>
              <a:rPr lang="en-US" sz="1800"/>
              <a:t>They will also interview the driver looking for signs of intoxication etc. They can also show up at your shop at any time to inspect any buses you have in house. </a:t>
            </a:r>
          </a:p>
        </p:txBody>
      </p:sp>
      <p:sp>
        <p:nvSpPr>
          <p:cNvPr id="9" name="Slide Number Placeholder 8">
            <a:extLst>
              <a:ext uri="{FF2B5EF4-FFF2-40B4-BE49-F238E27FC236}">
                <a16:creationId xmlns:a16="http://schemas.microsoft.com/office/drawing/2014/main" id="{1BB58A34-44C7-BD46-AEF6-2836DB44023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20</a:t>
            </a:fld>
            <a:endParaRPr lang="en-US"/>
          </a:p>
        </p:txBody>
      </p:sp>
      <p:sp>
        <p:nvSpPr>
          <p:cNvPr id="8" name="TextBox 7">
            <a:extLst>
              <a:ext uri="{FF2B5EF4-FFF2-40B4-BE49-F238E27FC236}">
                <a16:creationId xmlns:a16="http://schemas.microsoft.com/office/drawing/2014/main" id="{0946C5D5-9E77-A845-BD46-7E9A2070A9A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474F2A40-B822-2D49-AD07-E64A850038F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0137391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Sharp Curves</a:t>
            </a:r>
          </a:p>
          <a:p>
            <a:r>
              <a:rPr lang="en-US"/>
              <a:t>On curves – Many curves have reduced speed limits, though large trucks should often reduce their speed more than passenger cars before a curve. Hitting the brakes during a curve can result in the truck’s wheels locking and it can throw the truck into a skid. Higher speeds on curves can also trip a rollover crash.</a:t>
            </a:r>
          </a:p>
          <a:p>
            <a:r>
              <a:rPr lang="en-US"/>
              <a:t>On exit and entrance ramps – Trucks take longer to slow down than passenger cars, and the lower speed limit for on and off ramps is often too high for a semi-truck. These ramps can also have sharp curves that require a much lower speed.</a:t>
            </a:r>
          </a:p>
          <a:p>
            <a:r>
              <a:rPr lang="en-US"/>
              <a:t>Just because a driver was technically complying with the speed limit does not mean that the driver was driving at a safe speed for the conditions of the road. </a:t>
            </a:r>
          </a:p>
        </p:txBody>
      </p:sp>
      <p:sp>
        <p:nvSpPr>
          <p:cNvPr id="4" name="Slide Number Placeholder 3">
            <a:extLst>
              <a:ext uri="{FF2B5EF4-FFF2-40B4-BE49-F238E27FC236}">
                <a16:creationId xmlns:a16="http://schemas.microsoft.com/office/drawing/2014/main" id="{2B392099-E946-814B-ABF7-945497E08AD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200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E06693-4850-0742-B82D-CD709EB0DC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39FBAAE-9767-C044-B92F-B506B0087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5BD526-B4F2-9F44-AA58-F745549061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BE366E-5031-664C-91BB-A4ACF9AADE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277B32-1A78-654F-8644-C28A4A1ABE5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399823-11D4-C242-AE38-4FD3460C54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2CE7DD-D1A1-DB41-8569-B4BBF22588F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455BBD-CE03-9A4B-8329-848BBC69AE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62C1E8-1EE9-D54A-91D1-94C583ECF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8C943-EDC6-EF43-B086-CC715CF4BB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48644A-95A7-CD4E-891C-6BD0E7FA5B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7DDB29-D8A6-4843-9FF7-4FDDC9FF265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659E9B-0E1E-A243-ABC8-C1D79236B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BE1D2B6-1367-5E4B-8DA3-A0F0ECEE53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C00339-7692-3147-B977-663EF2CA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856334-56F1-084F-B12D-D49D91C814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8E355B-44CE-C540-89BE-24C06DCED5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9BD7B8-3B7F-D945-B1E2-65F85B4224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EE69484-5DE9-2C4B-AE3A-B825DEEF322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5468A0C-5FD9-A84C-B150-1DF0B635B33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2119521-507F-CA47-871B-261695C6E69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05799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3 Advanced Operating Practices </a:t>
            </a:r>
            <a:endParaRPr lang="en-US">
              <a:cs typeface="Calibri Light"/>
            </a:endParaRPr>
          </a:p>
        </p:txBody>
      </p:sp>
      <p:sp>
        <p:nvSpPr>
          <p:cNvPr id="7" name="Oval 6">
            <a:extLst>
              <a:ext uri="{FF2B5EF4-FFF2-40B4-BE49-F238E27FC236}">
                <a16:creationId xmlns:a16="http://schemas.microsoft.com/office/drawing/2014/main" id="{1FFC23F7-9B4F-9C48-9F49-DEEBF4A40F1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840DD7-3B70-9849-8C80-FA1B9EA908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569A92-4ED8-7148-9086-2F82B4C6F60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766447-1A35-5345-A269-DED2B864315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9C0C3D-840C-0742-856F-8B20FC0F73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204E8-9BA8-194F-BA2F-B680970EC7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03982C-D94F-A242-92A1-DC2FA0CEC5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596C83-17C2-5042-92FF-DAE37DC500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F37E1C-CD2F-D04C-93F3-248D208B63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92EEB4A-AE82-5447-80B8-B519A6061E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0DD048-5DDD-CB4D-9D11-57CD323130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3A8261-F199-B740-924E-A21F01CF0D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A72851-130D-3842-AD30-1513E6E1606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4F3DE9-B952-AC47-95DE-E40E525346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F75F84-5796-AE4E-97D6-73EA007419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00A6119-6BFC-074A-A017-6CE6975D0D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69C363-949D-CE4B-B08F-A1B2F925F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A470FF3-8D6E-C547-9D7C-09015795B5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159A40-5CC9-C343-BA4D-1E80750C39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6E3EA2-129E-394A-9F03-CBDFBB7390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3656F05-94A9-6F4D-8516-B510C8CA1BD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2958ECF-4199-DD41-AF75-B322C9F8EB2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0990376D-477D-7646-83F2-6E9F99B15E8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00493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87244" y="2502028"/>
            <a:ext cx="6858000" cy="1729693"/>
          </a:xfrm>
        </p:spPr>
        <p:txBody>
          <a:bodyPr/>
          <a:lstStyle/>
          <a:p>
            <a:r>
              <a:rPr lang="en-US" b="0">
                <a:ea typeface="+mj-lt"/>
                <a:cs typeface="+mj-lt"/>
              </a:rPr>
              <a:t>Unit 3.1 Hazard Perception</a:t>
            </a:r>
            <a:endParaRPr lang="en-US" sz="1500">
              <a:cs typeface="Calibri Light"/>
            </a:endParaRPr>
          </a:p>
        </p:txBody>
      </p:sp>
      <p:sp>
        <p:nvSpPr>
          <p:cNvPr id="8" name="Oval 7">
            <a:extLst>
              <a:ext uri="{FF2B5EF4-FFF2-40B4-BE49-F238E27FC236}">
                <a16:creationId xmlns:a16="http://schemas.microsoft.com/office/drawing/2014/main" id="{65FD0B39-D7FC-4143-9836-A98E52B347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E0E718-3E86-1645-9EDB-B9B16B2225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036B71-0EE9-5E47-994B-B06D9DFE1C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695DA50-F1E8-6A4F-91B9-D14035D924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155083-4F92-B04B-AF76-EE7F0AD3F2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A844E4-C8EF-1B42-A7FC-99FB2FEE2B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B7B151-467D-A542-972A-F16443AC75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E53705-1B18-2A43-8A96-9D008FAE77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110CC4-0B3E-DF4F-9F53-D193A969FA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EB1B37-ED42-B946-A7C8-6C84B517D7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12BA75-48C5-2D48-B2E6-7B57EF1D4A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694C2C6-C5F5-BE41-8A89-0B4908B53B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C76C7B-E091-A54A-AE00-49F6BDC8FE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39C6FD-2331-DE4A-94D3-5441077EB5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2BE14AF-284C-C146-810C-11DD2F2B13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53B2FD2-F787-D345-88AB-BBB478E497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8C30C-E087-E348-8F1A-B6BDCD7521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E36CBD-0B91-5D42-9142-B328688672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22135E-744D-6F4F-97A9-1476E29853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3359BB-873D-5E45-9FBA-82406E6A393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21E6239-253B-6C42-889E-D81419CD7B3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762889B-F309-A14C-8339-53F6E964EB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B97EAC3-B9A5-4549-A2CD-ACC01C290E3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AA0276A1-2286-9D40-9832-62B9EB4ED1A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A1.3.1, BA1.3.1, and B1.3.1</a:t>
            </a:r>
          </a:p>
        </p:txBody>
      </p:sp>
    </p:spTree>
    <p:extLst>
      <p:ext uri="{BB962C8B-B14F-4D97-AF65-F5344CB8AC3E}">
        <p14:creationId xmlns:p14="http://schemas.microsoft.com/office/powerpoint/2010/main" val="27974588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a:cs typeface="Calibri"/>
              </a:rPr>
              <a:t>A hazard is any road condition or other road user (driver, bicyclist, pedestrian) that is a possible danger. For example, a car in front of you is headed toward the freeway exit, but the car’s brake lights come on and the driver begins braking hard. This could mean that the driver is uncertain about taking the offramp. He/she might suddenly return to the highway. This car is a hazard. If the driver of the car cuts in front of you, it is no longer just a hazard; it is an emergency.</a:t>
            </a:r>
          </a:p>
        </p:txBody>
      </p:sp>
      <p:sp>
        <p:nvSpPr>
          <p:cNvPr id="4" name="Slide Number Placeholder 3">
            <a:extLst>
              <a:ext uri="{FF2B5EF4-FFF2-40B4-BE49-F238E27FC236}">
                <a16:creationId xmlns:a16="http://schemas.microsoft.com/office/drawing/2014/main" id="{D9C20086-91AE-6944-AA0B-096945CC32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203</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95F3CC-1225-C744-BC98-7C6DEABD3E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875122-69BA-F048-8162-1777E32DB6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AF0AC4-6EDA-3D4F-BC44-8CC543FFCD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3506C1-46A8-6141-ACA0-2DF122CAEC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635E1C-8E27-4246-B5A6-B08955A4B4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8529F5-287B-B541-B45C-D16C2AC9BB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A7B5A5-907D-1B4B-A551-6C5885CB0E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92EBC-F541-E24A-B1B2-19F3E1A68E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8FF920-BC6D-AC42-A2FE-0CE7FE3A71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177C70-A286-AD42-88F7-0335689CC7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A570B-97C8-774D-AFC4-57F2085FC0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3883D1-FE1D-264E-B51F-060417D689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017EAD-B4D7-3448-AE28-34977732AD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F43B92-0A3C-CB44-8321-A5E9716C70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09FE2C-2091-9446-81D2-4DCFD2CCCA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93FD07-1FC2-F243-AC86-CC3A4CCA6A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7F4986-C74E-B94C-AFAA-2E58CC29A8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9BECC7-B38F-2641-9E05-A5CD5B64C4A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5C4D8F-426B-6346-8871-C5A7016CF5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2B100AF-208E-F047-9072-0C036FD2F09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0277DAC-970E-764F-A2A3-3D663EA1775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709806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b="1">
                <a:cs typeface="Calibri"/>
              </a:rPr>
              <a:t>Seeing Hazards Lets You Be Prepared</a:t>
            </a:r>
          </a:p>
          <a:p>
            <a:r>
              <a:rPr lang="en-US">
                <a:cs typeface="Calibri"/>
              </a:rPr>
              <a:t>You will have more time to act if you see hazards before they become emergencies. In the example above, you might make a lane change or slow down to prevent an accident if the car suddenly cuts in front of you. Seeing this hazard gives you time to check your mirrors and signal a lane change. Being prepared reduces the danger. A driver who did not see the hazard until the slow car pulled back on the highway in front of him/her would have to do something very suddenly. Sudden braking or a quick lane change is much more likely to lead to an accident.</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466EA34F-86E1-7140-81F1-2FB37C3795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204</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DB875E-5D32-DE4C-85FE-95A1BA6AF8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4159AB-5BB1-594E-BF73-5441AE6216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935C1F-3464-E741-B522-E165A62FEA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476956-E0E1-4145-A6E7-A3CFB18FAD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BB9A32-B827-E942-B2C5-0E5D039EF7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CCEDFF-0CCC-BA4B-8255-2F7AC67A6A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F13683-D14E-D049-9D8E-C2BEAB0C55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215B9-5052-D04B-BDAF-37775F5C1C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68DFC3-876B-474A-8E61-62BD0C5920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8D0F20-6D1C-EA41-9EC0-75FFD5343C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52C098-4ED3-404C-B6F8-A003B04154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2BF7E2-8A5D-5548-AEBD-35F1AA2EEE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440FE1-5401-6A4F-97ED-BF70550F0C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933318-222B-004B-975D-F74A2397F4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67B9C8-6DF9-2B47-A5E5-4FC95E0B76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6158820-41A4-8140-84F4-829CAC042E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E6EE7B-73A3-864D-835F-EE356EE43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ADBCD8-C3A4-DC40-B592-7F40FD704C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9C03F2C-E5B2-714E-9ADE-CD97F57D076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5E0A196-36D7-EE42-B321-8409E52D96B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0FDCCAA-6C38-2B46-A83A-01E93AB176B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207981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sz="3600">
                <a:cs typeface="Calibri"/>
              </a:rPr>
              <a:t>There are often clues that will help you see hazards. The more you drive, the better you get at spotting hazards. Slow down and be very careful if you see any of the following road hazards:</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205</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3379159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2000" b="1">
                <a:cs typeface="Calibri"/>
              </a:rPr>
              <a:t>Work zones: </a:t>
            </a:r>
            <a:r>
              <a:rPr lang="en-US" sz="2000">
                <a:cs typeface="Calibri"/>
              </a:rPr>
              <a:t>When people are working on the road it is a hazard. There may be narrower lanes, sharp turns or uneven surfaces. Other drivers are often distracted and drive unsafely. Workers and construction vehicles may get in the way. Drive slowly and carefully near work zones. Use your four-way flashers or brake lights to warn drivers behind you.</a:t>
            </a:r>
          </a:p>
          <a:p>
            <a:endParaRPr lang="en-US" sz="2000">
              <a:cs typeface="Calibri"/>
            </a:endParaRPr>
          </a:p>
          <a:p>
            <a:r>
              <a:rPr lang="en-US" sz="2000" b="1">
                <a:cs typeface="Calibri"/>
              </a:rPr>
              <a:t>Drop-offs: </a:t>
            </a:r>
            <a:r>
              <a:rPr lang="en-US" sz="2000">
                <a:cs typeface="Calibri"/>
              </a:rPr>
              <a:t>Sometimes the pavement drops off sharply near the edge of the road. Driving too close to the edge can tilt your vehicle toward the side of the road. This can cause the top of your vehicle to hit roadside objects (signs, tree limbs, etc.). It also can be hard to steer as you cross the drop-off, whether going off the road or coming back on.</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206</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7408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1800" b="1">
                <a:cs typeface="Calibri"/>
              </a:rPr>
              <a:t>Foreign objects: </a:t>
            </a:r>
            <a:r>
              <a:rPr lang="en-US" sz="1800">
                <a:cs typeface="Calibri"/>
              </a:rPr>
              <a:t>Things that have fallen on the road can be hazards. They can be a danger to your tires and wheel rims, damage electrical and brake lines, or become caught between dual tires and cause severe damage. Some obstacles that can appear to be harmless can be very dangerous. For example, cardboard boxes may be empty, but they also may contain solid or heavy material capable of causing damage. The same is true of paper and cloth sacks. Remain alert for objects of all sorts, so you avoid them without making sudden, unsafe moves.</a:t>
            </a:r>
          </a:p>
          <a:p>
            <a:endParaRPr lang="en-US" sz="1800">
              <a:cs typeface="Calibri"/>
            </a:endParaRPr>
          </a:p>
          <a:p>
            <a:r>
              <a:rPr lang="en-US" sz="1800" b="1">
                <a:cs typeface="Calibri"/>
              </a:rPr>
              <a:t>Offramps/onramps: </a:t>
            </a:r>
            <a:r>
              <a:rPr lang="en-US" sz="1800">
                <a:cs typeface="Calibri"/>
              </a:rPr>
              <a:t>Freeway and turnpike exits can be particularly dangerous for commercial vehicles. Offramps and onramps often have speed limit signs posted. Remember, these speeds may be safe for automobiles but may not be safe for larger vehicles or heavily loaded vehicles. Exits that go downhill and turn at the same time can be especially dangerous. The downgrade makes it difficult to reduce speed. Braking and turning at the same time can be a dangerous practice. Make sure you are going slow enough before you get on the curved part of an offramp or onramp.</a:t>
            </a:r>
            <a:endParaRPr lang="en-US" sz="2800">
              <a:cs typeface="Calibri"/>
            </a:endParaRPr>
          </a:p>
        </p:txBody>
      </p:sp>
      <p:sp>
        <p:nvSpPr>
          <p:cNvPr id="4" name="Slide Number Placeholder 3">
            <a:extLst>
              <a:ext uri="{FF2B5EF4-FFF2-40B4-BE49-F238E27FC236}">
                <a16:creationId xmlns:a16="http://schemas.microsoft.com/office/drawing/2014/main" id="{75ECE91F-90CC-E441-A153-822F54DA2E4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207</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6DE3B1-0091-DE4C-AC21-CB9666AE8E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161FB1-EBD1-1843-AF84-C44DDCF364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234F07-1115-3541-BEDB-096BFDA495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497C42-B10D-5644-B42F-C0F28D4B48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56AA50-18B3-CC41-9B45-5DA9DE67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F5E4C3-9370-C541-B96E-A0BE420099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125D60-9372-4E46-9B35-1FF90FDD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277CC1-D1F6-8C4D-82E3-060893E47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67DB2D-A892-5242-BDCA-203A366C7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5F8F66-335B-5349-ACC7-E27B4D273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95270B-6A76-EB46-B19D-630043BA481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065EC75-5076-AE4D-B004-B0156719EF9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AC94287-F2B6-E143-ACA4-5FD1840F3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277C62-757D-F145-99A2-A1A34E3404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C7070C-F9E8-FC41-A253-13E9EA64BC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D05359-7E72-BF4A-B3E7-6C3FAAF69F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4EC295-D4E8-5342-A98E-C4141A73B3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10FE43B-1140-B445-9D85-6C55FE4FFDA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10A4DF-7E20-AE4D-ACC7-FF3E5358B2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41A3A44-D345-0944-8827-086AEDBE2A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646BEC0-7102-C542-B1E7-3BCC4FC44F5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947737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Perception Distance: </a:t>
            </a:r>
            <a:r>
              <a:rPr lang="en-US">
                <a:cs typeface="Calibri"/>
              </a:rPr>
              <a:t>The distance your vehicle travels from the time you spot a hazard to the time you decide to take action.</a:t>
            </a:r>
          </a:p>
          <a:p>
            <a:r>
              <a:rPr lang="en-US" b="1">
                <a:cs typeface="Calibri"/>
              </a:rPr>
              <a:t>Reaction Distance: </a:t>
            </a:r>
            <a:r>
              <a:rPr lang="en-US">
                <a:cs typeface="Calibri"/>
              </a:rPr>
              <a:t>The distance your vehicle travels as you move your foot from the accelerator to the brake pedal and begin braking. Different situations can make reaction time slower:  feeling sick, aging, etc. </a:t>
            </a:r>
          </a:p>
          <a:p>
            <a:r>
              <a:rPr lang="en-US" b="1">
                <a:cs typeface="Calibri"/>
              </a:rPr>
              <a:t>Braking Distance: </a:t>
            </a:r>
            <a:r>
              <a:rPr lang="en-US">
                <a:cs typeface="Calibri"/>
              </a:rPr>
              <a:t>The distance your vehicle travels after the brakes begin to take hold, until your vehicle comes to a complete stop.</a:t>
            </a:r>
            <a:endParaRPr lang="en-US"/>
          </a:p>
          <a:p>
            <a:endParaRPr lang="en-US">
              <a:cs typeface="Calibri"/>
            </a:endParaRPr>
          </a:p>
          <a:p>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EB34B9B-3A23-4545-9857-AE63D7C53CA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F7BFC1-687B-B546-B9EA-5028439D43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D9C5BE-EAB4-8E4C-AEF8-693A66709E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E8F361-4BAE-674E-B600-624C513A47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A2B30-A8F0-A941-89E5-78EC4B21EA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67E6E4-39FF-A840-9631-C41D6F919C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A91676-E3FC-F341-A3B5-59DAF19EB2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DEF871-928F-7141-B650-8DB981D656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FCB967-873F-F945-B849-F6F1432C01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646EAF-CCB5-D547-A308-A7958B7847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82C73-9E50-D444-A498-13B41C34CF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DFB572B-E060-F047-B089-D7F8C5CAD4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4A4D88-5D5F-E845-BF54-5801D67DEB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BF4903-493C-7642-A7AA-66EC92988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72B1CC-364A-FE4B-86C1-30CAD602845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390A9D-4472-6D48-A14F-52EE21805DA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60E5BF-F3A0-504B-A0DE-6C594EA4A3C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8B1C0-02CA-2C4D-AF87-362D15417C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3762F0-2933-BC49-A018-65C03B91D6C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7B502D2-9D29-0D45-8492-FAFD727C3FC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EEA04A-A495-634D-8F47-DB93380E7D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097FED6-5B21-8446-9B1E-04D32B053B8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191717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Hazardous Drivers, Vehicles and Pedestrians</a:t>
            </a:r>
          </a:p>
          <a:p>
            <a:pPr marL="0" indent="0">
              <a:buNone/>
            </a:pPr>
            <a:r>
              <a:rPr lang="en-US" sz="2000">
                <a:cs typeface="Calibri"/>
              </a:rPr>
              <a:t>To protect yourself and others, you must know when other drivers may do something hazardous. Some clues to these types of hazards include:</a:t>
            </a:r>
          </a:p>
          <a:p>
            <a:r>
              <a:rPr lang="en-US" sz="2000">
                <a:cs typeface="Calibri"/>
              </a:rPr>
              <a:t>People who cannot see others - Be alert for drivers whose vision is blocked. Vans, loaded station wagons and cars with the rear window blocked are examples.</a:t>
            </a:r>
          </a:p>
          <a:p>
            <a:r>
              <a:rPr lang="en-US" sz="2000">
                <a:cs typeface="Calibri"/>
              </a:rPr>
              <a:t>Rental trucks - Drivers often are not used to the limited vision they have to the sides and rear of the truck.</a:t>
            </a:r>
          </a:p>
          <a:p>
            <a:r>
              <a:rPr lang="en-US" sz="2000">
                <a:cs typeface="Calibri"/>
              </a:rPr>
              <a:t>Vehicles with frosted, ice-covered or snow-covered windows.</a:t>
            </a:r>
          </a:p>
          <a:p>
            <a:r>
              <a:rPr lang="en-US" sz="2000">
                <a:cs typeface="Calibri"/>
              </a:rPr>
              <a:t>Partially hidden vehicles - Vehicles may be partly hidden by blind intersections or alleys. If you can see only the rear or front end of a vehicle but not the driver, then he/she cannot see you. Be alert because he/she may back out or enter into your lane. Always be prepared to stop</a:t>
            </a:r>
            <a:endParaRPr lang="en-US">
              <a:cs typeface="Calibri"/>
            </a:endParaRPr>
          </a:p>
        </p:txBody>
      </p:sp>
      <p:sp>
        <p:nvSpPr>
          <p:cNvPr id="4" name="Slide Number Placeholder 3">
            <a:extLst>
              <a:ext uri="{FF2B5EF4-FFF2-40B4-BE49-F238E27FC236}">
                <a16:creationId xmlns:a16="http://schemas.microsoft.com/office/drawing/2014/main" id="{9047E969-D7FF-6641-9766-DFD0DD329F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209</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522C33-091D-C241-840B-8BFB43D4C4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FD0755-F521-5D44-9305-5F35A4FD55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94CD0FD-CED0-FD46-B166-6ABA4FA0CE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50153E-6A36-FE42-AEE8-30A345AFDF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AF8716B-C3B3-4C4E-92E6-6C8DF2E466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34FF10-AF5D-484A-B31B-5950D355B3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8E7933-11ED-F546-9071-5DE05122F6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AECDA0-5043-E141-8AE9-9A92A0A79E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B0C5A9-BF7C-FC46-BE67-24AD854CCA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86BE07-C910-A349-8915-FA69466F962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F70316-E2DC-5347-BBA1-5D628E392B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A7C01-4665-D541-ADE1-713EDB1CFC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21839C-0629-1340-B918-8C662EEEB7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726136-B032-D54F-8F8A-8F592182FD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55CA92-C9D6-B242-857B-82C5D195CE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E94C0B-8050-9045-9A0A-DEB45A64DA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5DB501-4882-3947-8B90-4FBA06EA3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BECC55-6D8C-1141-AB34-5204FCE3F1F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F72F0F6-968F-B94C-83FC-AA3221BAEF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9543CAA-F02F-F44B-ACAE-B347471915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C71A8CA-84FC-DC41-A5D1-489959D1C96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3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2165780" y="1471257"/>
            <a:ext cx="4191215" cy="5182348"/>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Orientation</a:t>
            </a:r>
          </a:p>
        </p:txBody>
      </p:sp>
      <p:sp>
        <p:nvSpPr>
          <p:cNvPr id="2" name="Slide Number Placeholder 1">
            <a:extLst>
              <a:ext uri="{FF2B5EF4-FFF2-40B4-BE49-F238E27FC236}">
                <a16:creationId xmlns:a16="http://schemas.microsoft.com/office/drawing/2014/main" id="{45925316-E898-E743-BFB9-73212858463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a:t>
            </a:fld>
            <a:endParaRPr lang="en-US"/>
          </a:p>
        </p:txBody>
      </p:sp>
      <p:sp>
        <p:nvSpPr>
          <p:cNvPr id="8" name="TextBox 7">
            <a:extLst>
              <a:ext uri="{FF2B5EF4-FFF2-40B4-BE49-F238E27FC236}">
                <a16:creationId xmlns:a16="http://schemas.microsoft.com/office/drawing/2014/main" id="{50185662-B7AD-E94B-B9E1-9E2B2594A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26617485-A532-3D4A-B232-4A50F64A42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060171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Delivery trucks - The driver’s vision often is blocked by packages or vehicle doors. Drivers of step vans, postal vehicles and local delivery vehicles often are in a hurry and may suddenly step out of their vehicle or drive into the traffic lane.</a:t>
            </a:r>
          </a:p>
          <a:p>
            <a:r>
              <a:rPr lang="en-US" sz="2000">
                <a:cs typeface="Calibri"/>
              </a:rPr>
              <a:t>Parked vehicles - Parked vehicles can become hazards when passengers start to get out. Or they may suddenly start up and drive into your path. Watch for movement inside the vehicle or movement of the vehicle itself that shows people are inside. Watch for brake lights or backup lights, exhaust and other clues that a driver is about to move.</a:t>
            </a:r>
          </a:p>
          <a:p>
            <a:r>
              <a:rPr lang="en-US" sz="2000">
                <a:cs typeface="Calibri"/>
              </a:rPr>
              <a:t>Stopped buses - Passengers may cross in front of or behind the bus, and they often cannot see you.</a:t>
            </a:r>
          </a:p>
        </p:txBody>
      </p:sp>
      <p:sp>
        <p:nvSpPr>
          <p:cNvPr id="4" name="Slide Number Placeholder 3">
            <a:extLst>
              <a:ext uri="{FF2B5EF4-FFF2-40B4-BE49-F238E27FC236}">
                <a16:creationId xmlns:a16="http://schemas.microsoft.com/office/drawing/2014/main" id="{34427041-024A-1943-A390-F5A31217E9B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1204EA-C449-C446-8594-424ACF2535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5FD27-C2C3-5548-BEC1-E8B668B2C7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042296-D927-F449-8FC5-18F7E48DE9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93D3E8-2AEC-124B-B58E-A5DFE86746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0B363E-98BF-8A4C-A235-5647830CEF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EF2C33-A851-BE4A-A93A-2EF0753276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9CE2FE-8E86-5741-B6B6-2E2B96006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8BE827-3FE0-624D-AEE1-8E96622FCB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7F4C5F-8ECA-7B4E-9075-96E9C921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A14906-C95E-DA47-B523-871C70986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4329AD-B904-D442-A527-80140683F6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3772BF-10D8-2640-96E2-212E0D7FB27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7F8F92-8C5A-C94A-9286-1A4834823A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BAD278-649A-8E40-A141-8651AC537F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8677D7F-FB62-C64B-A1EF-708DD1B091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F534CC7-FA59-3C4E-97F8-731C7A980E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FC69C-7D4E-B046-8ADC-071EBABA1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26FE790-0C2B-9748-9229-0DD6B7D171B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C221908-3E0C-BB40-8EE3-F120B3E80C4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F4957C8-37A8-5747-8508-FC90F20B600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2A91233-F328-5F4F-A0EA-4E805E5CBC1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2576764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Pedestrians and bicyclists - Walkers, joggers and bicyclists may be on the road with their backs to the traffic, so they cannot see you. They also may be wearing electronic devices so they cannot hear you either. On rainy days, pedestrians may not see you because of hats or umbrellas. They may be hurrying to get out of the rain and may not pay attention to the traffic.</a:t>
            </a:r>
          </a:p>
          <a:p>
            <a:r>
              <a:rPr lang="en-US" sz="2000">
                <a:cs typeface="Calibri"/>
              </a:rPr>
              <a:t>People who are distracted - Watch for where they are looking. If they are looking elsewhere, they cannot see you. But be alert even when they are looking at you; they may think they have the right-of-way.</a:t>
            </a:r>
          </a:p>
          <a:p>
            <a:r>
              <a:rPr lang="en-US" sz="2000">
                <a:cs typeface="Calibri"/>
              </a:rPr>
              <a:t>Children - Children tend to act quickly without checking traffic. Children playing with one another may not look for traffic and are a serious hazard.</a:t>
            </a:r>
          </a:p>
          <a:p>
            <a:r>
              <a:rPr lang="en-US" sz="2000">
                <a:cs typeface="Calibri"/>
              </a:rPr>
              <a:t>Talkers - Drivers or pedestrians talking to one another may not be paying close attention to the traffic. </a:t>
            </a:r>
          </a:p>
        </p:txBody>
      </p:sp>
      <p:sp>
        <p:nvSpPr>
          <p:cNvPr id="4" name="Slide Number Placeholder 3">
            <a:extLst>
              <a:ext uri="{FF2B5EF4-FFF2-40B4-BE49-F238E27FC236}">
                <a16:creationId xmlns:a16="http://schemas.microsoft.com/office/drawing/2014/main" id="{5D5F4A06-EEE8-704A-95F8-1DA96F0D85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211</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FA3B8AC-BD12-DA47-A2AA-36A418D7F1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CB2CE0-4F23-0A44-A79D-DC32384B9D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040E5E-A2CA-5B46-AD16-2558ACD87E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B6EFBC-262C-7141-8CDA-015802DD9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19831-1D36-A74F-ADCC-47DD5CDEC9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CCF81C-4FFC-7249-B9D9-01B34D845D7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DABA9D-5943-CD4F-ADD3-AC582E2C132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1D1D86-33B4-E441-BAB5-07F56A9BB2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B3003D-19B8-B147-8F4F-807072C30D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7B594C-CA8B-2F40-9CF5-4EE4FECCFB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EBB9C1-801F-004B-8FDD-36151671ED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F249A1-0563-974E-A283-D1FE75D11A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79C36C-A7D5-9947-98E6-3DBCF38CE8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78FBBF-9977-CA49-AF6E-62E7D38B794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490A0-DBF1-3946-A66F-FC2F8F62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60D0E2-A506-5448-974F-37B7C32D27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EB7B2F-9DF4-D84E-AD95-06C7B53B1B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79DDB2-4AAC-9F49-9DB1-C7947ADAE2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C84B832-DCE5-D841-88BD-8B11DD20B8D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9F5B93E-9510-F54C-A26F-3038B28536C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3D12B38-3130-834E-AF8C-B240704BC58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48215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Workers - People working on or near the roadway creates a distraction for other drivers, and the workers themselves may not see you.</a:t>
            </a:r>
          </a:p>
          <a:p>
            <a:r>
              <a:rPr lang="en-US" sz="2000">
                <a:cs typeface="Calibri"/>
              </a:rPr>
              <a:t>Ice cream trucks - Children may be nearby and may not see you.</a:t>
            </a:r>
          </a:p>
          <a:p>
            <a:r>
              <a:rPr lang="en-US" sz="2000">
                <a:cs typeface="Calibri"/>
              </a:rPr>
              <a:t>Disabled vehicles - Drivers changing a tire or fixing an engine often do not pay attention to the dangers of roadway traffic. They often are careless. Jacked-up wheels or raised hoods are hazard clues.</a:t>
            </a:r>
          </a:p>
          <a:p>
            <a:r>
              <a:rPr lang="en-US" sz="2000">
                <a:cs typeface="Calibri"/>
              </a:rPr>
              <a:t>Accidents - People involved in the accident may not look for traffic. Passing drivers tend to look at the accident. People often run across the road without looking. Vehicles may slow down or stop suddenly.</a:t>
            </a:r>
          </a:p>
          <a:p>
            <a:r>
              <a:rPr lang="en-US" sz="2000">
                <a:cs typeface="Calibri"/>
              </a:rPr>
              <a:t>Shoppers - People in and around shopping areas often are not watching traffic because they are looking for stores or looking into store windows.</a:t>
            </a:r>
          </a:p>
        </p:txBody>
      </p:sp>
      <p:sp>
        <p:nvSpPr>
          <p:cNvPr id="4" name="Slide Number Placeholder 3">
            <a:extLst>
              <a:ext uri="{FF2B5EF4-FFF2-40B4-BE49-F238E27FC236}">
                <a16:creationId xmlns:a16="http://schemas.microsoft.com/office/drawing/2014/main" id="{137D3D87-36A3-8C4E-846B-332F858B9EF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212</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F63DF0-9234-9C45-8379-69E02F318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69636-E721-2D43-8353-AD6ADDE343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E0AD87-2F99-5847-AA5C-1419983BF0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6ADE7EB-9A02-EC45-9C55-823706F6F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5EC86D-A402-EC49-B20C-9FBA043667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2D0DFE-9023-314B-A5DD-A88CA8BFE5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AAC9EA-1F21-2F4B-AD63-15B230A238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DD13A7-94AE-8848-B5B3-2122624991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103074-BFEA-894E-9769-E39B32D65F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008128-F7EC-2345-AE97-E8F0A8413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0381CD-AECD-9346-9016-51D8355D5C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3307D8-05A4-804E-BDE1-F6180F7F8B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082C8F-9EB2-4443-B47C-BBCD6EF598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825F2F-F060-B847-AE1E-5165C5BE18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573E8-E8D9-9F40-B491-D21EBB385F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B214172-81E9-C249-984F-7DD811C13E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098180-7FDF-8E4D-BEBF-02ED2EBC7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E0A5C1-6A96-0E4F-9578-805F9667A0C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E9F3F2C-881D-3949-9DCB-DED264E649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2B4365-6133-6A42-BB21-BD4E425BAC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B78C2CD-425F-F242-8F5C-3741088347B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83710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Turning vehicles - Drivers signaling a turn may slow more than expected or stop. If they are making a tight turn into an alley or driveway, they may go very slow. If they are blocked by pedestrians or other vehicles, they may stop on the roadway. Vehicles turning left may stop for oncoming vehicles.</a:t>
            </a:r>
          </a:p>
          <a:p>
            <a:r>
              <a:rPr lang="en-US" sz="2000">
                <a:cs typeface="Calibri"/>
              </a:rPr>
              <a:t>Confused drivers - Confused drivers often change direction suddenly or stop without warning. Confusion is common near freeway interchanges and major intersections. Tourists unfamiliar with the area can be very hazardous. Clues to tourists include car-top luggage and out-of-state license plates. Unexpected actions (stopping in the middle of a block, changing lanes for no apparent reason, back-up lights suddenly going on) are clues to confusion. Hesitation is another clue, including driving very slowly, using brakes often or stopping in the middle of an intersection. You also may see drivers looking at street signs, maps and house numbers. These drivers may not be paying attention to you.</a:t>
            </a:r>
          </a:p>
        </p:txBody>
      </p:sp>
      <p:sp>
        <p:nvSpPr>
          <p:cNvPr id="4" name="Slide Number Placeholder 3">
            <a:extLst>
              <a:ext uri="{FF2B5EF4-FFF2-40B4-BE49-F238E27FC236}">
                <a16:creationId xmlns:a16="http://schemas.microsoft.com/office/drawing/2014/main" id="{71DF08DB-B378-0A4A-A38D-E5E76878149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E11EAB-0E51-3D48-B458-FB23EEA15D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E6E18E-EBFD-1944-B9B2-3D54879818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C1DC2B-2E2B-A043-BB22-55B42A10E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6B9E0B-DEA7-7946-A8D3-6105F56BDD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662DC7-39EB-EF4D-98B8-51C51EBAED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BFF5A3-4CCD-1E4D-BCBF-3A6A732690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6294F5-89A4-D042-B9CD-A91157C0E1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E4C875-5EB8-CD42-AD10-0A45C70AAEA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73F094A-8982-4048-BB99-1A31BA0B54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EA97B9-095B-8449-B2D7-6438B813A0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5318D-5E8A-2547-B2F4-C8F1F119C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1092AB-63BC-0744-9A15-444E089F57D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1B4A17-7CBA-3541-A247-236632BA1B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55D9F5-AC50-F34B-B787-BA0A4B9B17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B77B02-6823-2245-A1DA-BB7FD9B106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581D5-B74E-F949-A571-78B1B9B71A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86CBACA-E27C-654A-8C23-82A2A8FA1ED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A9F0D8-90E6-4746-B192-FEEE9644474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7D67F9B8-EF08-4840-BE31-B13BC41EEC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D86CF6-78EE-504C-90A1-505A711C71A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1D5DB0A-1AB2-8249-A01B-EF701F6278E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856563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Slow drivers - Motorists who fail to maintain normal speed are hazards. Seeing slow-moving vehicles early can prevent a crash. Some vehicles, by their nature, are slow and seeing them is a hazard clue (mopeds, farm implements, construction machinery, tractors, etc.). Some will have the Slow-Moving Vehicle symbol to warn you. Watch for a red triangle with an orange center.</a:t>
            </a:r>
          </a:p>
          <a:p>
            <a:r>
              <a:rPr lang="en-US" sz="2000">
                <a:cs typeface="Calibri"/>
              </a:rPr>
              <a:t>Drivers in a hurry - Drivers may feel your commercial vehicle is preventing them from getting where they want to go on time. Such drivers may pass you without a safe gap in the oncoming traffic, cutting too close in front of you. Drivers entering the road may pull in front of you to avoid being stuck behind you, causing you to brake. Be aware of this and watch for drivers who are in a hurry.</a:t>
            </a:r>
          </a:p>
        </p:txBody>
      </p:sp>
      <p:sp>
        <p:nvSpPr>
          <p:cNvPr id="4" name="Slide Number Placeholder 3">
            <a:extLst>
              <a:ext uri="{FF2B5EF4-FFF2-40B4-BE49-F238E27FC236}">
                <a16:creationId xmlns:a16="http://schemas.microsoft.com/office/drawing/2014/main" id="{3BE846B5-B5F6-DF44-A8B2-7098A100C1D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E1B8FF-AB14-FB4B-9CF8-8A76496748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0F5426-2D86-0D46-ADA1-5160A8660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FA68FC-1E5B-9F47-8B93-0DCEACAB9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933359-BD6A-464E-A3AB-EBB351546A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28F2E-5E5C-9945-892E-FD69E90900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6969F5-4927-2C46-BBFA-69A2BE3821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9B1D93-F67F-1246-931E-1777195B42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A4A642-51C3-6B4E-A490-DC4CD4C5B7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C11BCC3-1D3E-8A49-9A6C-B88B1232B4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A96331-C541-184A-AEB9-DF5A27FD1E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FCDA5C-7177-7741-90C8-706D873B04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1F9910-B593-5A48-AE35-49989B2C41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640A55-DC98-F347-B926-A0604B3ECB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2CDF3E4-24E0-0F4C-8144-C05EAA494F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F508930-3C6D-FA49-984F-30360EA63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E18315-3E50-1549-B139-EB5C318A37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4279C4-9450-944B-ACA8-FAC4AC08DF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F94789A-6ABC-D740-AAB3-EBDC165FC6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81B9F5E-3040-174A-A48A-F548F7DB630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911D94F-4166-2542-A53B-A8C6B5DEE6E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D73596C-9706-9245-A88A-8B79038882D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2157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Impaired drivers - Drivers who are sleepy, have had too much to drink, are on drugs, or are ill are hazards. Some clues to these drivers include:</a:t>
            </a:r>
          </a:p>
          <a:p>
            <a:pPr lvl="1"/>
            <a:r>
              <a:rPr lang="en-US" sz="1700">
                <a:cs typeface="Calibri"/>
              </a:rPr>
              <a:t>Weaving across the road or drifting from one side to another.</a:t>
            </a:r>
          </a:p>
          <a:p>
            <a:pPr lvl="1"/>
            <a:r>
              <a:rPr lang="en-US" sz="1700">
                <a:cs typeface="Calibri"/>
              </a:rPr>
              <a:t>Leaving the road (dropping right wheels onto the shoulder or bumping across a curb in a turn).</a:t>
            </a:r>
          </a:p>
          <a:p>
            <a:pPr lvl="1"/>
            <a:r>
              <a:rPr lang="en-US" sz="1700">
                <a:cs typeface="Calibri"/>
              </a:rPr>
              <a:t>Stopping at the wrong time (stopping at a green light or waiting too long at a stop).</a:t>
            </a:r>
          </a:p>
          <a:p>
            <a:pPr lvl="1"/>
            <a:r>
              <a:rPr lang="en-US" sz="1700">
                <a:cs typeface="Calibri"/>
              </a:rPr>
              <a:t>Open window in cold weather.</a:t>
            </a:r>
          </a:p>
          <a:p>
            <a:pPr lvl="1"/>
            <a:r>
              <a:rPr lang="en-US" sz="1700">
                <a:cs typeface="Calibri"/>
              </a:rPr>
              <a:t>Speeding up or slowing down suddenly, driving too fast or too slow.</a:t>
            </a:r>
          </a:p>
          <a:p>
            <a:pPr lvl="1"/>
            <a:r>
              <a:rPr lang="en-US" sz="1700">
                <a:cs typeface="Calibri"/>
              </a:rPr>
              <a:t>Be alert for drunk drivers and sleepy drivers late at night.</a:t>
            </a:r>
          </a:p>
        </p:txBody>
      </p:sp>
      <p:sp>
        <p:nvSpPr>
          <p:cNvPr id="4" name="Slide Number Placeholder 3">
            <a:extLst>
              <a:ext uri="{FF2B5EF4-FFF2-40B4-BE49-F238E27FC236}">
                <a16:creationId xmlns:a16="http://schemas.microsoft.com/office/drawing/2014/main" id="{457AB2BC-DB55-E841-80FA-5B16B6C31C4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C8710-8BA7-584C-90BE-4D3FE27336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25930B-371E-C740-B8A6-8DB926F54D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992D30-28C9-4246-8766-DD264DB9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25A4AC-27DA-1F44-A9CE-C00C8F1F71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31E21D-C59C-D04B-80D3-7689C437A5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7C8C43-08FC-7E40-B19C-BD76CE1B8DA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3015E8-4041-4247-B7A6-0DA9EADDAF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9F3466-A634-0B4B-B461-D843F5DDB8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2CD27C-DF26-0A42-898A-A9BF10A679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D957DD-F384-1744-9362-B83F8DE3C6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259854-45E7-D944-8347-1001754028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1C40DC-6DFF-474A-9286-A6868A70DD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6561EA-5500-EE46-AE83-895A46191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F60C5B-6C27-AE45-8156-DDC0F2F678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E991780-78C4-DC4D-B4BD-15700C0285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FC08C23-C9DF-6346-B797-ADA17C4B4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65923A4-23F4-6A4E-BEED-EE9D76F98C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2FFC81-2E41-894A-860C-C5D080EE4C6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94A73C7-C5E2-3345-90B7-6C5C63664A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43B71C-0787-9A4D-8810-8C09AEF109A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682EAD9-AF76-5647-AFC6-FE98CC2D131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986478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98B92-68AD-144F-87F6-84CC48077600}"/>
              </a:ext>
            </a:extLst>
          </p:cNvPr>
          <p:cNvSpPr>
            <a:spLocks noGrp="1"/>
          </p:cNvSpPr>
          <p:nvPr>
            <p:ph type="title"/>
          </p:nvPr>
        </p:nvSpPr>
        <p:spPr/>
        <p:txBody>
          <a:bodyPr/>
          <a:lstStyle/>
          <a:p>
            <a:r>
              <a:rPr lang="en-US"/>
              <a:t>Hazard Perception</a:t>
            </a:r>
          </a:p>
        </p:txBody>
      </p:sp>
      <p:pic>
        <p:nvPicPr>
          <p:cNvPr id="6" name="Online Media 5" descr="Driving Through Road Construction">
            <a:hlinkClick r:id="" action="ppaction://media"/>
            <a:extLst>
              <a:ext uri="{FF2B5EF4-FFF2-40B4-BE49-F238E27FC236}">
                <a16:creationId xmlns:a16="http://schemas.microsoft.com/office/drawing/2014/main" id="{52750C66-7AE5-1A48-A9C1-3F6283C224A2}"/>
              </a:ext>
            </a:extLst>
          </p:cNvPr>
          <p:cNvPicPr>
            <a:picLocks noGrp="1" noRot="1" noChangeAspect="1"/>
          </p:cNvPicPr>
          <p:nvPr>
            <p:ph idx="1"/>
            <a:videoFile r:link="rId1"/>
          </p:nvPr>
        </p:nvPicPr>
        <p:blipFill>
          <a:blip r:embed="rId3"/>
          <a:stretch>
            <a:fillRect/>
          </a:stretch>
        </p:blipFill>
        <p:spPr>
          <a:xfrm>
            <a:off x="1587986" y="2329894"/>
            <a:ext cx="4733662" cy="3550247"/>
          </a:xfrm>
          <a:prstGeom prst="rect">
            <a:avLst/>
          </a:prstGeom>
        </p:spPr>
      </p:pic>
      <p:sp>
        <p:nvSpPr>
          <p:cNvPr id="2" name="Slide Number Placeholder 1">
            <a:extLst>
              <a:ext uri="{FF2B5EF4-FFF2-40B4-BE49-F238E27FC236}">
                <a16:creationId xmlns:a16="http://schemas.microsoft.com/office/drawing/2014/main" id="{06AA09AE-648F-4046-AB49-8C2B3F4D003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216</a:t>
            </a:fld>
            <a:endParaRPr lang="en-US"/>
          </a:p>
        </p:txBody>
      </p:sp>
      <p:sp>
        <p:nvSpPr>
          <p:cNvPr id="9" name="Oval 8">
            <a:extLst>
              <a:ext uri="{FF2B5EF4-FFF2-40B4-BE49-F238E27FC236}">
                <a16:creationId xmlns:a16="http://schemas.microsoft.com/office/drawing/2014/main" id="{14CDD112-BF9A-BA40-B337-1FFEBF1E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83A1BA-536F-FF46-A56E-915767602A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2E45AB7-828E-714E-9DF6-1BCB14C41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D5951C-F977-1245-91A0-F1027DC9C0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F0E392-AB33-474A-A982-42A4713C8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52C0EC-FCC4-BF49-BEED-64EAC51E90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11692F-EF92-D14F-9113-9E3300549BF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7117CB-729D-574A-9D12-DE9F54F85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FC5FB-BBFA-CF4E-A6C5-0C3FAD1882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49AD9B-A8A4-8F47-84FF-8ECE3960C4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9002A1-28B3-4A4F-8014-3EB84A30A6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FC9222-9F46-DE43-8BB5-8421A119D6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AF6A59-6469-C84A-BB61-B02D266231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D74C3C-DDE2-5A49-89CB-01BE4624D8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88735-FAD9-3F4F-AA0F-9BD26D815D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DDFCC3-074D-3244-AEC9-4ABEF1114F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C58A7B-98E4-0144-A006-295A1C7A76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7540F9-C7EC-3946-A244-83BC7F73B2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C1297F-3373-6440-9AE7-8572B04968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9FE384-688C-9341-87DD-ADE915009E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E604B90-05DC-0541-9091-72217B5E9F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941D9A1D-ECC3-264F-95BC-C35F0CBB98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D98BC69-E7F5-A64F-8261-47C5CF8AAD3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Content Placeholder 3">
            <a:extLst>
              <a:ext uri="{FF2B5EF4-FFF2-40B4-BE49-F238E27FC236}">
                <a16:creationId xmlns:a16="http://schemas.microsoft.com/office/drawing/2014/main" id="{5967054B-0BBA-4CD0-B7CE-523291B1AE57}"/>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4"/>
              </a:rPr>
              <a:t>Driving Through Road Construction. </a:t>
            </a:r>
            <a:r>
              <a:rPr lang="en-US" sz="1800" b="0" i="0">
                <a:effectLst/>
              </a:rPr>
              <a:t>City of Bloomington</a:t>
            </a:r>
            <a:r>
              <a:rPr lang="en-US" sz="1800">
                <a:cs typeface="Calibri"/>
              </a:rPr>
              <a:t>—2:32 minutes</a:t>
            </a:r>
          </a:p>
        </p:txBody>
      </p:sp>
    </p:spTree>
    <p:extLst>
      <p:ext uri="{BB962C8B-B14F-4D97-AF65-F5344CB8AC3E}">
        <p14:creationId xmlns:p14="http://schemas.microsoft.com/office/powerpoint/2010/main" val="26417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cs typeface="Calibri Light"/>
              </a:rPr>
              <a:t>Hazard Perception</a:t>
            </a:r>
            <a:endParaRPr lang="en-US"/>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b="1">
                <a:cs typeface="Calibri"/>
              </a:rPr>
              <a:t>Visual Search: Check your mirrors every 3 – 5 seconds</a:t>
            </a:r>
            <a:r>
              <a:rPr lang="en-US">
                <a:cs typeface="Calibri"/>
              </a:rPr>
              <a:t>. Use the “Lean and Look” technique.  Move in your seat to check your blinds spots. Your vehicle has many obstacles to look around.</a:t>
            </a:r>
          </a:p>
          <a:p>
            <a:endParaRPr lang="en-US">
              <a:cs typeface="Calibri"/>
            </a:endParaRPr>
          </a:p>
          <a:p>
            <a:r>
              <a:rPr lang="en-US">
                <a:cs typeface="Calibri"/>
              </a:rPr>
              <a:t>You look for hazards in order to have time to plan a way out of any emergency. When you see a hazard, think about the emergencies that could develop and figure out what you would do. Always be prepared to take action based on your plans. This way, you will be a prepared, defensive driver who will improve not only your own safety but the safety of everyone on the road.</a:t>
            </a:r>
          </a:p>
        </p:txBody>
      </p:sp>
      <p:sp>
        <p:nvSpPr>
          <p:cNvPr id="4" name="Slide Number Placeholder 3">
            <a:extLst>
              <a:ext uri="{FF2B5EF4-FFF2-40B4-BE49-F238E27FC236}">
                <a16:creationId xmlns:a16="http://schemas.microsoft.com/office/drawing/2014/main" id="{B27903D6-D674-0E41-AAD1-A80FD66E30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217</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2A2ECFB-0B4E-854B-9FB8-8B877E2FE5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3343432-6CD5-1341-A31E-6DD1F0BEDF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4B8C444-D429-8F4F-A21E-9154548DF8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781A2F6-B34C-064B-A79E-624C90E2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AF2383-6C8B-4344-AC99-BDFA407315F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B32B699-3A88-734F-8031-107AF4D8F4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D22793-A4F8-8149-9099-25983D2ED8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BA8E840-49FE-C04B-AC99-740668E14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FBB4B-E49B-764D-90B8-000C90ED7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0FBF60B-A55B-F848-977B-23D1F2E5F9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ADA839-F24F-6B49-8B56-72C8040F52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EC5887-605F-1F4E-95A8-67E7D364D0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0A31B4F-6EA4-E24F-96FC-6C15B8D752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9B4DC4A-51DD-5644-936C-2F164B509E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98EFCF-1DCE-0348-9D7A-FD79EE029A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7903591-D2A5-704F-97AA-44059C3AF6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74A73C7-52DB-4D44-B7D0-2F67D90E61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03643EE-1414-5544-B109-14A904D86FE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7" name="TextBox 46">
            <a:extLst>
              <a:ext uri="{FF2B5EF4-FFF2-40B4-BE49-F238E27FC236}">
                <a16:creationId xmlns:a16="http://schemas.microsoft.com/office/drawing/2014/main" id="{620DD436-1F93-DB40-B451-E3B12BD962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8" name="Oval 47">
            <a:extLst>
              <a:ext uri="{FF2B5EF4-FFF2-40B4-BE49-F238E27FC236}">
                <a16:creationId xmlns:a16="http://schemas.microsoft.com/office/drawing/2014/main" id="{15258162-4EBA-6C4D-914E-1F16FD5448E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9" name="TextBox 48">
            <a:extLst>
              <a:ext uri="{FF2B5EF4-FFF2-40B4-BE49-F238E27FC236}">
                <a16:creationId xmlns:a16="http://schemas.microsoft.com/office/drawing/2014/main" id="{15296CFA-8C0F-0649-B7C6-22365C0FDB0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638430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064435"/>
            <a:ext cx="6858000" cy="1729693"/>
          </a:xfrm>
        </p:spPr>
        <p:txBody>
          <a:bodyPr/>
          <a:lstStyle/>
          <a:p>
            <a:r>
              <a:rPr lang="en-US" b="0">
                <a:ea typeface="+mj-lt"/>
                <a:cs typeface="+mj-lt"/>
              </a:rPr>
              <a:t>Unit 3.2 Skid Control/Recovery, Jackknifing, and Other Emergencies</a:t>
            </a:r>
            <a:endParaRPr lang="en-US" sz="1500">
              <a:cs typeface="Calibri Light"/>
            </a:endParaRPr>
          </a:p>
        </p:txBody>
      </p:sp>
      <p:sp>
        <p:nvSpPr>
          <p:cNvPr id="16" name="Oval 15">
            <a:extLst>
              <a:ext uri="{FF2B5EF4-FFF2-40B4-BE49-F238E27FC236}">
                <a16:creationId xmlns:a16="http://schemas.microsoft.com/office/drawing/2014/main" id="{3CF279DB-8714-FE40-A23C-4C8873B4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5A66597-20CA-5A4B-9500-C1780D451C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982DF6-4863-9F4F-9848-B8726C468F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BDB7034-472A-484E-82F2-A8A1BB7D2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D7320BE-DBAD-F341-B7DF-5B0F34FE3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8FEC704-AC50-3841-BABD-EF891BD5A6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4135CFD-7E8B-CA41-83D4-D984B2D95D5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2E26289-D34F-4E45-B6FA-E40B61E9C4E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BCF2FD6-3BEA-564D-AB07-C0C537CFF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6D9D8C3-859F-734D-BA27-4DCC22F154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C7452D-E3EE-8449-B389-8BC36ACE7E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A545BB2-3DAC-0846-BCD4-45C21773C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4619E8-F4E7-6147-9271-7161E1B4DF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7686329-BC49-0F49-9065-0C2EE10426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2A2E4AD-639E-AE4C-B878-091A870A121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E8DE79C-1FEF-4D40-8843-98EE8E3DC6B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0EBC89-EB2E-2B44-8C8C-2A126904E3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F836E7D-60B0-7E4B-9DC4-435F8D6E0D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B9C6019-3426-E64F-A388-5AA1AF87C4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C67628-FB8E-3A41-BD95-184B1FAFF6E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4038872-666D-9448-846F-087A09E3DDD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9" name="TextBox 48">
            <a:extLst>
              <a:ext uri="{FF2B5EF4-FFF2-40B4-BE49-F238E27FC236}">
                <a16:creationId xmlns:a16="http://schemas.microsoft.com/office/drawing/2014/main" id="{9F33C2F7-6E1C-484D-BCC8-C157BB87D7C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50" name="Oval 49">
            <a:extLst>
              <a:ext uri="{FF2B5EF4-FFF2-40B4-BE49-F238E27FC236}">
                <a16:creationId xmlns:a16="http://schemas.microsoft.com/office/drawing/2014/main" id="{C14CE982-9B40-F141-A80C-1FD9A695574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1" name="TextBox 50">
            <a:extLst>
              <a:ext uri="{FF2B5EF4-FFF2-40B4-BE49-F238E27FC236}">
                <a16:creationId xmlns:a16="http://schemas.microsoft.com/office/drawing/2014/main" id="{2B5B6800-0D40-D24A-AC91-2AC011251A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8" name="TextBox 27">
            <a:extLst>
              <a:ext uri="{FF2B5EF4-FFF2-40B4-BE49-F238E27FC236}">
                <a16:creationId xmlns:a16="http://schemas.microsoft.com/office/drawing/2014/main" id="{E772C6DA-5269-E748-89DA-87E592F7D51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A1.3.2, BA1.3.2, and B1.3.2</a:t>
            </a:r>
          </a:p>
        </p:txBody>
      </p:sp>
    </p:spTree>
    <p:extLst>
      <p:ext uri="{BB962C8B-B14F-4D97-AF65-F5344CB8AC3E}">
        <p14:creationId xmlns:p14="http://schemas.microsoft.com/office/powerpoint/2010/main" val="128701812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pPr marL="0" indent="0">
              <a:buNone/>
            </a:pPr>
            <a:r>
              <a:rPr lang="en-US" sz="1800" b="1"/>
              <a:t>5 Ways to control an unintentional skid: </a:t>
            </a:r>
          </a:p>
          <a:p>
            <a:pPr marL="457200" indent="-228600">
              <a:buFont typeface="+mj-lt"/>
              <a:buAutoNum type="arabicPeriod"/>
            </a:pPr>
            <a:r>
              <a:rPr lang="en-US" sz="1800"/>
              <a:t>Slow down</a:t>
            </a:r>
          </a:p>
          <a:p>
            <a:pPr marL="457200" indent="-228600">
              <a:buFont typeface="+mj-lt"/>
              <a:buAutoNum type="arabicPeriod"/>
            </a:pPr>
            <a:r>
              <a:rPr lang="en-US" sz="1800"/>
              <a:t>Accelerate slowly </a:t>
            </a:r>
          </a:p>
          <a:p>
            <a:pPr marL="457200" indent="-228600">
              <a:buFont typeface="+mj-lt"/>
              <a:buAutoNum type="arabicPeriod"/>
            </a:pPr>
            <a:r>
              <a:rPr lang="en-US" sz="1800"/>
              <a:t>Brake slowly by pumping the brakes</a:t>
            </a:r>
          </a:p>
          <a:p>
            <a:pPr marL="457200" indent="-228600">
              <a:buFont typeface="+mj-lt"/>
              <a:buAutoNum type="arabicPeriod"/>
            </a:pPr>
            <a:r>
              <a:rPr lang="en-US" sz="1800"/>
              <a:t>Don’t jerk or suddenly turn the steering wheel</a:t>
            </a:r>
          </a:p>
          <a:p>
            <a:pPr marL="457200" indent="-228600">
              <a:buFont typeface="+mj-lt"/>
              <a:buAutoNum type="arabicPeriod"/>
            </a:pPr>
            <a:r>
              <a:rPr lang="en-US" sz="1800"/>
              <a:t>Look ahead and anticipate </a:t>
            </a:r>
          </a:p>
          <a:p>
            <a:pPr marL="0" indent="0">
              <a:buNone/>
            </a:pPr>
            <a:endParaRPr lang="en-US" sz="1800"/>
          </a:p>
          <a:p>
            <a:pPr marL="0" indent="0">
              <a:buNone/>
            </a:pPr>
            <a:r>
              <a:rPr lang="en-US" sz="1800" b="1"/>
              <a:t>If your vehicle starts to skid: </a:t>
            </a:r>
          </a:p>
          <a:p>
            <a:pPr marL="457200" indent="-285750">
              <a:buFont typeface="+mj-lt"/>
              <a:buAutoNum type="arabicPeriod"/>
            </a:pPr>
            <a:r>
              <a:rPr lang="en-US" sz="1800"/>
              <a:t>Ease up on the accelerator</a:t>
            </a:r>
          </a:p>
          <a:p>
            <a:pPr marL="457200" indent="-285750">
              <a:buFont typeface="+mj-lt"/>
              <a:buAutoNum type="arabicPeriod"/>
            </a:pPr>
            <a:r>
              <a:rPr lang="en-US" sz="1800"/>
              <a:t>Do not brake</a:t>
            </a:r>
          </a:p>
          <a:p>
            <a:pPr marL="457200" indent="-285750">
              <a:buFont typeface="+mj-lt"/>
              <a:buAutoNum type="arabicPeriod"/>
            </a:pPr>
            <a:r>
              <a:rPr lang="en-US" sz="1800"/>
              <a:t>Turn the steering wheel in the direction you want to go (sometimes called “turning into the skid”)</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219</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78687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1800" b="1">
                <a:cs typeface="Calibri"/>
              </a:rPr>
              <a:t>What are the 3 commercial motor vehicle groups according to FMCSA?</a:t>
            </a:r>
          </a:p>
          <a:p>
            <a:pPr marL="0" indent="0">
              <a:buNone/>
            </a:pPr>
            <a:endParaRPr lang="en-US" sz="1700"/>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E5A153E8-A469-054C-A816-CFE660146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2" y="2239562"/>
            <a:ext cx="6053418" cy="3937401"/>
          </a:xfrm>
          <a:prstGeom prst="rect">
            <a:avLst/>
          </a:prstGeom>
        </p:spPr>
      </p:pic>
      <p:sp>
        <p:nvSpPr>
          <p:cNvPr id="10" name="Oval 9">
            <a:extLst>
              <a:ext uri="{FF2B5EF4-FFF2-40B4-BE49-F238E27FC236}">
                <a16:creationId xmlns:a16="http://schemas.microsoft.com/office/drawing/2014/main" id="{3E3CA7AF-EE99-3047-88AB-1CB1DF064F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EAA387-6E16-0449-9194-4D6B152F8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DD618F-70EF-FB4D-B320-9A2813F2B5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D5246E-C77C-E341-BE93-7BF82E83A5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3E9D7C-3816-2A4F-8DA8-91826948F4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D5F517-CA2C-2844-9875-0FA430D97F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2835024-3828-874C-B5EC-A9469CA94B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8AF286-977E-9946-AFA2-FFB0BC78D5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1F238B91-E9F5-094F-8354-9FDBE8D5444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CE1A3348-F864-2E4E-89D8-95FA3D738DF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948D2BFD-5CAF-DA4B-BBD2-00DEBEA184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045986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r>
              <a:rPr lang="en-US" sz="1800"/>
              <a:t>A power skid occurs as a result of too much acceleration, causing the drive wheels to lose traction and spin free of the road. This usually results in fishtailing, with the rear of the vehicle sliding to one side or the other. </a:t>
            </a:r>
          </a:p>
          <a:p>
            <a:endParaRPr lang="en-US" sz="1800"/>
          </a:p>
          <a:p>
            <a:r>
              <a:rPr lang="en-US" sz="1800"/>
              <a:t>Braking skids occur when wheels lock up and slide along the surface of the road (often when wet or slippery). The vehicle will continue in the same direction and will not respond to steering until rolling friction is re-established. These can be unpredictable and hard to control because all four wheels are involved. </a:t>
            </a:r>
          </a:p>
          <a:p>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220</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92987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a:xfrm>
            <a:off x="635056" y="1605659"/>
            <a:ext cx="7886700" cy="4351338"/>
          </a:xfrm>
        </p:spPr>
        <p:txBody>
          <a:bodyPr/>
          <a:lstStyle/>
          <a:p>
            <a:pPr marL="0" indent="0">
              <a:buNone/>
            </a:pPr>
            <a:r>
              <a:rPr lang="en-US" b="1">
                <a:cs typeface="Calibri"/>
              </a:rPr>
              <a:t>Tips for getting out of a trailer jackknife:</a:t>
            </a:r>
          </a:p>
          <a:p>
            <a:endParaRPr lang="en-US"/>
          </a:p>
        </p:txBody>
      </p:sp>
      <p:sp>
        <p:nvSpPr>
          <p:cNvPr id="7" name="Slide Number Placeholder 6">
            <a:extLst>
              <a:ext uri="{FF2B5EF4-FFF2-40B4-BE49-F238E27FC236}">
                <a16:creationId xmlns:a16="http://schemas.microsoft.com/office/drawing/2014/main" id="{858C698B-2FA5-9E4E-889C-F289B6CDD4F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221</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Tips for getting out of a trailer jackknife - TruckingTruth.com">
            <a:hlinkClick r:id="" action="ppaction://media"/>
            <a:extLst>
              <a:ext uri="{FF2B5EF4-FFF2-40B4-BE49-F238E27FC236}">
                <a16:creationId xmlns:a16="http://schemas.microsoft.com/office/drawing/2014/main" id="{09357132-F355-FB4E-A000-FC7DB16CC6CF}"/>
              </a:ext>
            </a:extLst>
          </p:cNvPr>
          <p:cNvPicPr>
            <a:picLocks noRot="1" noChangeAspect="1"/>
          </p:cNvPicPr>
          <p:nvPr>
            <a:videoFile r:link="rId1"/>
          </p:nvPr>
        </p:nvPicPr>
        <p:blipFill>
          <a:blip r:embed="rId3"/>
          <a:stretch>
            <a:fillRect/>
          </a:stretch>
        </p:blipFill>
        <p:spPr>
          <a:xfrm>
            <a:off x="1279563" y="2458730"/>
            <a:ext cx="6191623" cy="3498267"/>
          </a:xfrm>
          <a:prstGeom prst="rect">
            <a:avLst/>
          </a:prstGeom>
        </p:spPr>
      </p:pic>
      <p:sp>
        <p:nvSpPr>
          <p:cNvPr id="30" name="Oval 29">
            <a:extLst>
              <a:ext uri="{FF2B5EF4-FFF2-40B4-BE49-F238E27FC236}">
                <a16:creationId xmlns:a16="http://schemas.microsoft.com/office/drawing/2014/main" id="{CE42FBE2-64BA-F343-9A3A-BD7B28B236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93C0AD6-4058-F440-B240-E05A5E2077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CA1D737-767E-7A4B-9AF5-6C068C45DE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8AF88BD-610B-0D4B-AC6F-9ADB6EDEB9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75D81C6-4270-7543-B7E7-2E3218AC98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E9A0B1D-0588-B840-B781-5311FAF900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95199BC-8C13-8346-A4DC-2F3C35C4DC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A0E60A-4393-2644-8D8A-5F4B561E75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EB1212-CB26-A840-8B4F-E0A2B12D1D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C3CA7C2-B8C7-3341-BB9F-7266247A19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726A447-498C-384C-9699-3B0E9046D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F6FA1-958A-6146-B981-DADA0D9A5F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9DAF76-0924-474F-87CE-B5C2C2B82EC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A285BC-13C8-074B-9A85-B4BEF8FB60E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84EB40-A6CC-C747-A49A-C1969A7781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71F0194-30E7-D641-888D-380B7C90A1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1CB3B02-C8CF-394C-B49E-29641ADD12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C56F215-58A0-354D-84F4-1F6AC94DAC1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8" name="TextBox 47">
            <a:extLst>
              <a:ext uri="{FF2B5EF4-FFF2-40B4-BE49-F238E27FC236}">
                <a16:creationId xmlns:a16="http://schemas.microsoft.com/office/drawing/2014/main" id="{7020181F-4721-D649-AA22-C4B933E2EB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9" name="Oval 48">
            <a:extLst>
              <a:ext uri="{FF2B5EF4-FFF2-40B4-BE49-F238E27FC236}">
                <a16:creationId xmlns:a16="http://schemas.microsoft.com/office/drawing/2014/main" id="{6172CE14-85D3-B643-98DD-6D1C809657C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0" name="TextBox 49">
            <a:extLst>
              <a:ext uri="{FF2B5EF4-FFF2-40B4-BE49-F238E27FC236}">
                <a16:creationId xmlns:a16="http://schemas.microsoft.com/office/drawing/2014/main" id="{C69A5B08-28B5-3341-BD43-AEB3079C31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Content Placeholder 3">
            <a:extLst>
              <a:ext uri="{FF2B5EF4-FFF2-40B4-BE49-F238E27FC236}">
                <a16:creationId xmlns:a16="http://schemas.microsoft.com/office/drawing/2014/main" id="{DB8D1CA9-EFE9-4D40-972E-88C1DA1A3C24}"/>
              </a:ext>
            </a:extLst>
          </p:cNvPr>
          <p:cNvSpPr txBox="1">
            <a:spLocks/>
          </p:cNvSpPr>
          <p:nvPr/>
        </p:nvSpPr>
        <p:spPr bwMode="auto">
          <a:xfrm>
            <a:off x="628650" y="190537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Tips for getting out of a trailer jackknife. </a:t>
            </a:r>
            <a:r>
              <a:rPr lang="fr-FR" sz="1600" err="1"/>
              <a:t>Trucking</a:t>
            </a:r>
            <a:r>
              <a:rPr lang="fr-FR" sz="1600"/>
              <a:t> Truth</a:t>
            </a:r>
            <a:r>
              <a:rPr lang="en-US" sz="1600">
                <a:cs typeface="Calibri"/>
              </a:rPr>
              <a:t>—0:31 minutes</a:t>
            </a:r>
          </a:p>
        </p:txBody>
      </p:sp>
    </p:spTree>
    <p:extLst>
      <p:ext uri="{BB962C8B-B14F-4D97-AF65-F5344CB8AC3E}">
        <p14:creationId xmlns:p14="http://schemas.microsoft.com/office/powerpoint/2010/main" val="1026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0" i="0" u="none" strike="noStrike">
                <a:effectLst/>
                <a:latin typeface="hurme_no2-webfont"/>
              </a:rPr>
              <a:t>If your vehicle has good directional control, you will be able to keep the vehicle moving in the direction in which you steer it. This is important in preventing crashes.</a:t>
            </a:r>
            <a:endParaRPr lang="en-US" sz="2800"/>
          </a:p>
        </p:txBody>
      </p:sp>
      <p:sp>
        <p:nvSpPr>
          <p:cNvPr id="2" name="Slide Number Placeholder 1">
            <a:extLst>
              <a:ext uri="{FF2B5EF4-FFF2-40B4-BE49-F238E27FC236}">
                <a16:creationId xmlns:a16="http://schemas.microsoft.com/office/drawing/2014/main" id="{680A941F-798E-054F-8D89-2E4728DF8C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222</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0DAC7E-C2FB-7547-801D-78E9A0F673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939EE66-9FE2-534E-B842-629A37FA581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B9335D-BC35-0D4A-BB44-3C4D296A4A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1DA4B7-E870-CF40-944C-3FB66BD52D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EAA63-EE62-3F4F-B0D0-4CFC9AF410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34DDE8-B00B-A140-BB5A-38E030CA04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1D2456-A486-CB48-9756-E218C4E293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02F1A6-4D9A-D948-8A27-028038D4A26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6D1611-2012-7C42-BFE6-833D76C37D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56EA15-A8AE-2241-BED5-3211E02F7F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984E53-DB77-2A44-814F-CBB2287D7E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DD0508-6629-BD4F-A648-946CAA5AB5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19ED87-EC35-5C40-9C46-CFE96CB3293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944D86-06FC-2842-B035-63D2456188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C6C9C2-E46C-C745-923D-D206E94580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177BE0-542C-EE47-AB88-6A39A196C1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7D7320A-1000-D347-A895-AA8202A0A47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E58B7-E0BF-074F-B0FA-67C922F6F7E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8B2961D-BCDA-8E48-AE33-83EF897963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CED0747-AEFA-2245-9CE8-93DEA59886E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55AA4A0-8193-A14A-AE00-00B1B38C0F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409317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Stopping on a slippery surface: </a:t>
            </a:r>
            <a:r>
              <a:rPr lang="en-US"/>
              <a:t>A wet road can double the stopping distance. A safe driver will reduce their speed about 1/3, from 55 to 35 on a wet road. Packed snow calls for a reduction in speed of or more and if the surface is icy a driver must reduce speed to a crawl.</a:t>
            </a:r>
          </a:p>
          <a:p>
            <a:endParaRPr lang="en-US"/>
          </a:p>
          <a:p>
            <a:pPr marL="0" indent="0">
              <a:buNone/>
            </a:pPr>
            <a:r>
              <a:rPr lang="en-US" b="1"/>
              <a:t>Water left on the road can lead to hydroplaning.</a:t>
            </a:r>
            <a:r>
              <a:rPr lang="en-US"/>
              <a:t> It is like water skiing. The tires lose their contact with the road and have little or no traction. An alert driver can regain control of the truck by releasing the accelerator and pushing in on the clutch. This will slow the vehicle and let the wheel turn freely. It is impossible to stop the vehicle by simply using the brake. It does not take a lot of water to hydroplane and it can happen with speeds as low as 30 MPH</a:t>
            </a:r>
          </a:p>
          <a:p>
            <a:pPr marL="0" indent="0">
              <a:buNone/>
            </a:pPr>
            <a:endParaRPr lang="en-US" sz="2000"/>
          </a:p>
        </p:txBody>
      </p:sp>
      <p:sp>
        <p:nvSpPr>
          <p:cNvPr id="2" name="Slide Number Placeholder 1">
            <a:extLst>
              <a:ext uri="{FF2B5EF4-FFF2-40B4-BE49-F238E27FC236}">
                <a16:creationId xmlns:a16="http://schemas.microsoft.com/office/drawing/2014/main" id="{7477441D-290F-494D-B268-4EBAF0B97FD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223</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B9E09D-A079-C340-A9DC-A042BAFD0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EF320-8735-FD46-9C46-F52E1D3F29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C57029-7C66-064F-800D-CCA2D3889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76163C0-CA83-2D46-AA54-2D045807B0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708CEA-FB1B-9F4B-A760-8691357CF6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ADA713-E3B8-E047-97F1-6893A7F302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8825BD-5231-6D4D-8B40-4487EBEEDD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A1DBA9-710E-7C47-9F19-9CFAB88AF5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8D2129-D959-934B-9735-7BD7259432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5B3161-2B84-F04B-BF63-2225371495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8472BF-C292-3649-8983-23EE9AD06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6C4E66-6561-7D47-BC6E-9E395BABFA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3E9AE2-3D27-0241-81F9-ED146C0209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D7AE4-90C7-E742-8457-600EAA7464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67EB91-0122-6540-A3F4-0279A005B3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C6B369-DB95-F54A-8AE5-25F2A76176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EBE80E-8333-0B4E-92BD-0D0F4898C6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6D3B103-E364-E745-AEA4-8101F903F95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A7645E2-AF18-7A47-9818-B8DCF75F1B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47B40A-65F1-B140-8D6D-8C45D35E0A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8F8286A-0819-2249-9336-6768505E69B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144310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r>
              <a:rPr lang="en-US"/>
              <a:t>Steering quickly: To turn quickly, you must have a firm grip on the steering wheel with both hands. A quick turn can be made safely if it is done correctly</a:t>
            </a:r>
          </a:p>
          <a:p>
            <a:pPr marL="0" indent="0">
              <a:buNone/>
            </a:pPr>
            <a:endParaRPr lang="en-US" sz="2000"/>
          </a:p>
        </p:txBody>
      </p:sp>
      <p:sp>
        <p:nvSpPr>
          <p:cNvPr id="2" name="Slide Number Placeholder 1">
            <a:extLst>
              <a:ext uri="{FF2B5EF4-FFF2-40B4-BE49-F238E27FC236}">
                <a16:creationId xmlns:a16="http://schemas.microsoft.com/office/drawing/2014/main" id="{DB928D10-294A-E847-929C-36C7535B77E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224</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66E0B6-4E5C-754F-8406-F568ADCE5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D0ECC3-FDDC-D941-8D72-4093724F2B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1F00D-E3CA-4F4B-A357-FE6A1FCB2E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0146CE-6D2E-DE4B-B8A5-D026930989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E6D52D-792C-BE4D-A3F4-6B1D4346AF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43B9B3-B832-0F41-A3F8-C1190D1F2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6A462A-998F-EC4F-B22B-E84F9FDEB9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669079-5BF2-8143-A7E0-B8A416A062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6F9134-3BA3-E34A-A1D5-87D3434486C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340749-C003-244C-B1D6-D63B7ED5FD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E41114-B791-9D44-B9F9-9D272E983B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AC27BC-35D7-224E-80B9-D5194F937C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707149-B467-F14E-8544-5A85429035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4B49E6-C12F-264E-88FC-132B5F505A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E690E1-0785-9241-B99A-ADBC7D0CD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866D6F-BDC1-2B4C-A44D-E3CA17B7D1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99374E-4670-B941-AD25-4DA4D07944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8DE17C-7FCF-8E47-A276-7B87159E90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688740D3-C3C6-6D4A-938F-258903FA59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CF09462-2FC0-4B40-B1E8-5EC03BEA11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9D44F12-6D48-B142-836C-20953736897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1071683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pPr marL="0" indent="0">
              <a:buNone/>
            </a:pPr>
            <a:endParaRPr lang="en-US"/>
          </a:p>
          <a:p>
            <a:pPr marL="0" indent="0">
              <a:buNone/>
            </a:pPr>
            <a:endParaRPr lang="en-US" sz="2000"/>
          </a:p>
        </p:txBody>
      </p:sp>
      <p:sp>
        <p:nvSpPr>
          <p:cNvPr id="2" name="Slide Number Placeholder 1">
            <a:extLst>
              <a:ext uri="{FF2B5EF4-FFF2-40B4-BE49-F238E27FC236}">
                <a16:creationId xmlns:a16="http://schemas.microsoft.com/office/drawing/2014/main" id="{6EB95F9C-D53D-0946-A6F4-0DCA28047F5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3C5BCB8-6E03-5045-A585-FBEF940110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960BDD-EA9D-424D-B4E8-8F31F6DC2B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5466DF-A67A-CB42-9F69-4999432201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79AC1B-F817-8845-AD4D-A4D703A3D7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88827C-DB69-DA4D-8152-4525C60FB5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D39E4-28A3-254A-9492-A795281AA9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105FCD-7785-434E-A0E8-EF12C850A5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281DE5-D814-7143-AAB7-98E11BF81D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E4EDDF7-D906-B647-9A61-2CD84972DD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FB006A-A920-F44B-B02A-4285D02F50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643DD8C-6279-4148-86AA-3D2FFFB564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837CA9-0EE8-2E4F-899D-71FFAD4903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2A2E66-DFC1-ED45-A2A0-F9F0957F09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B71ED2-F90B-8C41-993F-5813BA8D5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B78562-AB53-314D-B3D5-E69B0502A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83F1C1-D415-8042-8E6D-FAE3365291C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D9D417-66AF-A642-8D0F-29580A558C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BBF63C-8485-9B47-A0CB-10224DDD58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0C4CDF6-3A85-1646-B784-937164078A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8316575-3499-A84A-A8EF-A6046397201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98C0C96-0737-0C49-B35E-BF0BD8F044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211598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t>Steering quickly</a:t>
            </a:r>
          </a:p>
          <a:p>
            <a:pPr marL="0" indent="0">
              <a:buNone/>
            </a:pPr>
            <a:r>
              <a:rPr lang="en-US" sz="1800"/>
              <a:t>To turn quickly, you must have a firm grip on the steering wheel with both hands. A quick turn can be made safely if it is done correctly</a:t>
            </a:r>
          </a:p>
          <a:p>
            <a:pPr algn="l">
              <a:buFont typeface="Arial" panose="020B0604020202020204" pitchFamily="34" charset="0"/>
              <a:buChar char="•"/>
            </a:pPr>
            <a:r>
              <a:rPr lang="en-US" sz="1800" b="0" i="0">
                <a:solidFill>
                  <a:srgbClr val="222222"/>
                </a:solidFill>
                <a:effectLst/>
              </a:rPr>
              <a:t>Do not apply the brakes while you are turning. It is very easy to lock your wheels while turning. If that happens, you may skid out of control.</a:t>
            </a:r>
          </a:p>
          <a:p>
            <a:pPr algn="l">
              <a:buFont typeface="Arial" panose="020B0604020202020204" pitchFamily="34" charset="0"/>
              <a:buChar char="•"/>
            </a:pPr>
            <a:r>
              <a:rPr lang="en-US" sz="1800" b="0" i="0">
                <a:solidFill>
                  <a:srgbClr val="222222"/>
                </a:solidFill>
                <a:effectLst/>
              </a:rPr>
              <a:t>Do not turn any more than needed to clear whatever is in your way. The more sharply you turn, the greater the chances of a skid or rollover.</a:t>
            </a:r>
          </a:p>
          <a:p>
            <a:pPr algn="l">
              <a:buFont typeface="Arial" panose="020B0604020202020204" pitchFamily="34" charset="0"/>
              <a:buChar char="•"/>
            </a:pPr>
            <a:r>
              <a:rPr lang="en-US" sz="1800" b="0" i="0">
                <a:solidFill>
                  <a:srgbClr val="222222"/>
                </a:solidFill>
                <a:effectLst/>
              </a:rPr>
              <a:t>Be prepared to “countersteer,” that is, to turn the wheel back in the other direction once you have passed whatever was in your path. Unless you are prepared to countersteer, you will not be able to do it quickly enough. Think of emergency steering and </a:t>
            </a:r>
            <a:r>
              <a:rPr lang="en-US" sz="1800" b="0" i="0" err="1">
                <a:solidFill>
                  <a:srgbClr val="222222"/>
                </a:solidFill>
                <a:effectLst/>
              </a:rPr>
              <a:t>countersteering</a:t>
            </a:r>
            <a:r>
              <a:rPr lang="en-US" sz="1800" b="0" i="0">
                <a:solidFill>
                  <a:srgbClr val="222222"/>
                </a:solidFill>
                <a:effectLst/>
              </a:rPr>
              <a:t> as two parts of one driving action.</a:t>
            </a:r>
          </a:p>
        </p:txBody>
      </p:sp>
      <p:sp>
        <p:nvSpPr>
          <p:cNvPr id="2" name="Slide Number Placeholder 1">
            <a:extLst>
              <a:ext uri="{FF2B5EF4-FFF2-40B4-BE49-F238E27FC236}">
                <a16:creationId xmlns:a16="http://schemas.microsoft.com/office/drawing/2014/main" id="{8DC6C75C-E83F-9C47-8784-9238E3721CE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E33019-105F-4E47-A71D-57788156D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9BCF1-023A-D047-8940-7A532AD0EC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27A0B2-375F-3A45-9DD6-85E03A2E5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523155-3A7C-1A4D-870E-F5FA46CB9A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EA6F60-B159-C747-83A3-B92C0BA6A52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747465-F71D-BE43-8AF8-BD76206F51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010E08-F187-C24E-9AAC-5C6773149C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0C90BC-B269-5C4B-A15C-46AF3CEA6E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F58001-9142-DB48-963F-C2818A6D7E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D262E6-A822-7B41-98E0-0985DD14AC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48FE2F-1E47-7A43-AB9E-CA055D53A4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542896-E611-5F43-9E40-FD120152C4B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6E6649-6541-E34D-9F0F-21BC7341E9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54242A-EBDE-DC42-86B5-EFE33CA0DE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4F2E29-CBDB-BB4E-ABCB-95B8A476C3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A5322D-F559-CC43-AC78-6449D52DBE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A0532D-4506-734D-B43D-A588B7219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628B25-691D-0D4C-AC4A-47BC9CC3F8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E8C507B-36FE-C84E-9910-E903ED195C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A891CB-C75B-A94A-A3C4-5BECC9E897F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A30567C7-97C4-D443-90AD-992A6FD886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6157234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Where to steer</a:t>
            </a:r>
          </a:p>
          <a:p>
            <a:pPr algn="l">
              <a:buFont typeface="Arial" panose="020B0604020202020204" pitchFamily="34" charset="0"/>
              <a:buChar char="•"/>
            </a:pPr>
            <a:r>
              <a:rPr lang="en-US" sz="1800" b="0" i="0">
                <a:solidFill>
                  <a:srgbClr val="222222"/>
                </a:solidFill>
                <a:effectLst/>
              </a:rPr>
              <a:t>If an oncoming driver has drifted into your lane, a move to your right is best. If that driver realizes what has happened, the natural response will be to return to his/her own lane. If something is blocking your path, the best direction to steer will depend on the situation.</a:t>
            </a:r>
          </a:p>
          <a:p>
            <a:pPr algn="l">
              <a:buFont typeface="Arial" panose="020B0604020202020204" pitchFamily="34" charset="0"/>
              <a:buChar char="•"/>
            </a:pPr>
            <a:r>
              <a:rPr lang="en-US" sz="1800" b="0" i="0">
                <a:solidFill>
                  <a:srgbClr val="222222"/>
                </a:solidFill>
                <a:effectLst/>
              </a:rPr>
              <a:t>If you have been using your mirrors, you will know which lane is empty and can be safely used.</a:t>
            </a:r>
          </a:p>
          <a:p>
            <a:pPr algn="l">
              <a:buFont typeface="Arial" panose="020B0604020202020204" pitchFamily="34" charset="0"/>
              <a:buChar char="•"/>
            </a:pPr>
            <a:r>
              <a:rPr lang="en-US" sz="1800" b="0" i="0">
                <a:solidFill>
                  <a:srgbClr val="222222"/>
                </a:solidFill>
                <a:effectLst/>
              </a:rPr>
              <a:t>If the shoulder is clear, going right may be best. No one is likely to be driving on the shoulder, but someone may be passing you on the left. You will know if you have been using your mirrors.</a:t>
            </a:r>
          </a:p>
          <a:p>
            <a:pPr algn="l">
              <a:buFont typeface="Arial" panose="020B0604020202020204" pitchFamily="34" charset="0"/>
              <a:buChar char="•"/>
            </a:pPr>
            <a:r>
              <a:rPr lang="en-US" sz="1800" b="0" i="0">
                <a:solidFill>
                  <a:srgbClr val="222222"/>
                </a:solidFill>
                <a:effectLst/>
              </a:rPr>
              <a:t>If you are blocked on both sides, a move to the right may be best. At least you will not force anyone into an opposing traffic lane and a possible head-on collision.</a:t>
            </a:r>
          </a:p>
        </p:txBody>
      </p:sp>
      <p:sp>
        <p:nvSpPr>
          <p:cNvPr id="2" name="Slide Number Placeholder 1">
            <a:extLst>
              <a:ext uri="{FF2B5EF4-FFF2-40B4-BE49-F238E27FC236}">
                <a16:creationId xmlns:a16="http://schemas.microsoft.com/office/drawing/2014/main" id="{BB3622C1-74B1-E145-9EB1-DAB2676851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227</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100FF8-8865-E04F-9673-A741247284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9FE64E-2829-6446-962B-AFBA169C0B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1DA3631-5210-6E4D-A1DC-B21584B6A9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20AFAB-5B9C-A44B-B3F1-D8A6C59CD1C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7A8EDC-2DE5-054D-BAEE-C63DC1D66E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8F5CFA-0A27-094A-BDC6-D2D5F621AD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250E-9AB3-F94B-AEAE-2E8D46DE08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4722BB-4F0E-8640-A5A7-9FEF9C6BDC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B992D5-83E0-4F4E-82F2-ECFBD0F677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737443-90C8-6A43-8012-E869CBE0E6E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33AB83-A68E-304B-93B1-F1AAFD241B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7A4BFA-3F38-4B4E-AB95-48C590FACD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E04BDC-F6D8-F846-93A7-D83C148FE4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330511-CA29-0F4F-B3EC-B62D259CE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FF1FF7-9EB5-E343-9CCB-8C65E65E74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EDC411-AA33-F046-8E7C-383827E7D1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3AF81C-1BD7-844D-82BD-0A74CF2264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6CC0D6-AD2D-AD4C-936B-4D7CFF82A38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8B9FC2-963B-434E-A31E-AFC66676FF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31B91EAC-6794-E441-AF8F-3BF85E13DDD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D25DF1F-1B1F-F348-A092-9B6FDE76B01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761734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Off road recovery</a:t>
            </a:r>
          </a:p>
          <a:p>
            <a:pPr marL="0" indent="0" algn="l">
              <a:buNone/>
            </a:pPr>
            <a:r>
              <a:rPr lang="en-US" sz="1800" b="0" i="0">
                <a:solidFill>
                  <a:srgbClr val="222222"/>
                </a:solidFill>
                <a:effectLst/>
              </a:rPr>
              <a:t>In some emergencies, you may have to drive off the road. It may be less risky than facing a collision with another vehicle. Most shoulders are strong enough to support the weight of a large vehicle and, therefore, offer an available escape route. Following are guidelines if you must leave the road:</a:t>
            </a:r>
          </a:p>
          <a:p>
            <a:endParaRPr lang="en-US" sz="1800" b="0" i="0">
              <a:solidFill>
                <a:srgbClr val="222222"/>
              </a:solidFill>
              <a:effectLst/>
            </a:endParaRPr>
          </a:p>
          <a:p>
            <a:r>
              <a:rPr lang="en-US" sz="1800" b="0" i="0">
                <a:solidFill>
                  <a:srgbClr val="222222"/>
                </a:solidFill>
                <a:effectLst/>
              </a:rPr>
              <a:t>Avoid braking - If possible, avoid using the brakes until your speed has dropped to about 20 mph. Then brake very gently to avoid skidding on a loose surface.</a:t>
            </a:r>
          </a:p>
          <a:p>
            <a:r>
              <a:rPr lang="en-US" sz="1800" b="0" i="0">
                <a:solidFill>
                  <a:srgbClr val="222222"/>
                </a:solidFill>
                <a:effectLst/>
              </a:rPr>
              <a:t>Keep one set of wheels on pavement if possible - This helps to maintain control of the vehicle.</a:t>
            </a:r>
          </a:p>
          <a:p>
            <a:r>
              <a:rPr lang="en-US" sz="1800" b="0" i="0">
                <a:solidFill>
                  <a:srgbClr val="222222"/>
                </a:solidFill>
                <a:effectLst/>
              </a:rPr>
              <a:t>Stay on the shoulder - If the shoulder is clear, stay on it until your vehicle has come to a complete stop. Signal and check your mirrors before pulling back onto the road.</a:t>
            </a:r>
          </a:p>
        </p:txBody>
      </p:sp>
      <p:sp>
        <p:nvSpPr>
          <p:cNvPr id="2" name="Slide Number Placeholder 1">
            <a:extLst>
              <a:ext uri="{FF2B5EF4-FFF2-40B4-BE49-F238E27FC236}">
                <a16:creationId xmlns:a16="http://schemas.microsoft.com/office/drawing/2014/main" id="{9AE9ABE8-C88E-0043-A9F1-D33838317A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228</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AEC3A4-93D6-6F4B-898C-D8234442B0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2BDC58-3D3A-4642-A702-D1E1706BC69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16EF0FC-0D71-974C-88C3-901175E70E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B31A7B-1AB3-FE47-8973-467C26F4A2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33ADF4-7F80-004B-B796-FD9BD69240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C7EAEF-9F57-0046-BCD4-09E1199EA2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313448-698F-CD4F-B17F-102EAAC165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511DA-37D8-764A-ACAE-20AF0A908B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DAF2C2-01F2-3A4E-A464-85FF8FCD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9EE8D9-86D0-3B4A-89FD-C3585FAB10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A907B8-1FCE-614C-AFC2-6FFB03D96C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B25706-73F7-BF43-B866-D5EB7C9B7C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693A8D-F8F5-3745-9C48-494E820829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7EBDAA-D655-874A-9270-DF102D175A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F146C5-AA46-744E-9082-F56EDCE21F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F493A5-BC06-4849-84AE-BABB09674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54C079-F571-A043-BA12-5C725EEEF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2DDDCB3-F06B-2F40-A05C-FA5C348AA2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AB83E4-BDD0-EC43-BACC-79DF67CBA1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5A04DAB-0B6E-4F46-8731-81278CBBE01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453E673-E6A2-2840-A118-447E0EA1E4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26722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Returning to the Road</a:t>
            </a:r>
          </a:p>
          <a:p>
            <a:pPr marL="0" indent="0" algn="l">
              <a:buNone/>
            </a:pPr>
            <a:r>
              <a:rPr lang="en-US" sz="1800" b="0" i="0">
                <a:solidFill>
                  <a:srgbClr val="222222"/>
                </a:solidFill>
                <a:effectLst/>
              </a:rPr>
              <a:t>If you are forced to return to the road before you can stop, use the following procedures:</a:t>
            </a:r>
          </a:p>
          <a:p>
            <a:pPr marL="0" indent="0" algn="l">
              <a:buNone/>
            </a:pPr>
            <a:endParaRPr lang="en-US" sz="1800" b="0" i="0">
              <a:solidFill>
                <a:srgbClr val="222222"/>
              </a:solidFill>
              <a:effectLst/>
            </a:endParaRPr>
          </a:p>
          <a:p>
            <a:r>
              <a:rPr lang="en-US" sz="1800" b="0" i="0">
                <a:solidFill>
                  <a:srgbClr val="222222"/>
                </a:solidFill>
                <a:effectLst/>
              </a:rPr>
              <a:t>Hold the wheel tightly and turn sharply enough to get right back on the road safely. Do not try to edge gradually back on the road. If you do, your tires might grab unexpectedly, and you could lose control.</a:t>
            </a:r>
          </a:p>
          <a:p>
            <a:r>
              <a:rPr lang="en-US" sz="1800" b="0" i="0">
                <a:solidFill>
                  <a:srgbClr val="222222"/>
                </a:solidFill>
                <a:effectLst/>
              </a:rPr>
              <a:t>When both front tires are on the paved surface, countersteer immediately. The two turns should be made as a single “steer-countersteer” move.</a:t>
            </a:r>
          </a:p>
        </p:txBody>
      </p:sp>
      <p:sp>
        <p:nvSpPr>
          <p:cNvPr id="2" name="Slide Number Placeholder 1">
            <a:extLst>
              <a:ext uri="{FF2B5EF4-FFF2-40B4-BE49-F238E27FC236}">
                <a16:creationId xmlns:a16="http://schemas.microsoft.com/office/drawing/2014/main" id="{6B1949EC-DE98-AF45-B620-BC42AFCE47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229</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171111-5E20-9049-9236-686AE5DA9A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4E91A2-DF9C-6141-802C-49B3F68BE2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9517F3-414E-714D-A995-90A8EB3C0A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D7275E-E14B-B840-BC7C-61EC7581B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592A50-9F7F-D844-96A1-B33AFA0151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D8AD4F-566F-9D44-8347-76C6F9E6F1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B944C6-AF1C-0247-B25E-A7A820B322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57598E-3933-5F4E-97A2-AB873CBC9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15FA2C-30C7-B945-8930-A1BD690B3A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9A482D-2A12-8648-AB53-B82B9D103E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471A7-615B-CA49-979A-BFA07714D7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129A1-BA1F-FC42-9F57-F0B8CBEB8C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64A5AE-CFBC-2D4B-8C77-F48FA0DAAA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ED06C8-C839-F04A-B77C-4A72E4A3BA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368435-60BE-CC4B-B944-87470FE1E1B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7364C1-C7D7-114C-9A1A-7CFE3B28B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065E9D-0D7F-AA4E-BF78-4463B69828F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A777F47-DDC5-014C-A0D0-C3A05BF4CF0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1AC7A60-CC69-4447-8685-6556B39DB93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373FA2F-57E3-2C4B-995D-953EBE616F2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C685E81-8656-A543-B2CB-82C23B05704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724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vehicles require a CDL in Minnesota?</a:t>
            </a:r>
          </a:p>
          <a:p>
            <a:r>
              <a:rPr lang="en-US"/>
              <a:t>A combination of vehicles in which </a:t>
            </a:r>
          </a:p>
          <a:p>
            <a:pPr lvl="1">
              <a:spcBef>
                <a:spcPts val="750"/>
              </a:spcBef>
            </a:pPr>
            <a:r>
              <a:rPr lang="en-US" sz="2100"/>
              <a:t>the gross combination weight (GCW) &gt;26,000 pounds</a:t>
            </a:r>
          </a:p>
          <a:p>
            <a:pPr lvl="1">
              <a:spcBef>
                <a:spcPts val="750"/>
              </a:spcBef>
            </a:pPr>
            <a:r>
              <a:rPr lang="en-US" sz="2100"/>
              <a:t>the towed unit has a gross vehicle weight (GVW)* &gt;10,000 pounds </a:t>
            </a:r>
          </a:p>
          <a:p>
            <a:r>
              <a:rPr lang="en-US"/>
              <a:t>A single vehicle with a GVW &gt;26,000 pounds </a:t>
            </a:r>
          </a:p>
          <a:p>
            <a:r>
              <a:rPr lang="en-US"/>
              <a:t>A vehicle designed to transport &gt;15 passengers, including the driver </a:t>
            </a:r>
          </a:p>
          <a:p>
            <a:r>
              <a:rPr lang="en-US"/>
              <a:t>Any size vehicle that requires hazardous materials placards</a:t>
            </a:r>
          </a:p>
          <a:p>
            <a:r>
              <a:rPr lang="en-US"/>
              <a:t>Any size vehicle outwardly equipped and identified as a school bus</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92E16-B788-1444-AA8F-DDF1802DD6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A14ADA-2615-8046-8A3C-788E2646A8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0E9900-0432-B24A-A5FD-6984857E609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97A3AC-A26F-F944-857B-FE07BA7D925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8A7B5-41B0-2D44-8A07-A7BFE193DA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F6E5C2-C05D-114C-9C8B-620CEAAF99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0B5DB494-39FC-E947-99DD-A3984F03E1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F1E6DD-8F13-6945-AF92-F4C09623FE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2FAC7F1E-B138-2044-BBC6-EFBAA90DF5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3A3DF91-D93E-7440-B356-1A81146152C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F3A821EC-E57C-0044-A308-C4E01F74BBF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792056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000" b="1">
                <a:cs typeface="Calibri"/>
              </a:rPr>
              <a:t>How to respond to brake failure due to loss of hydraulic pressure:</a:t>
            </a:r>
          </a:p>
          <a:p>
            <a:pPr marL="0" indent="0">
              <a:buNone/>
            </a:pPr>
            <a:r>
              <a:rPr lang="en-US" sz="2000">
                <a:cs typeface="Calibri"/>
              </a:rPr>
              <a:t>When the system will not build up pressure, the brake pedal will feel spongy or go to the floor. Actions you can try:</a:t>
            </a:r>
          </a:p>
          <a:p>
            <a:pPr lvl="1"/>
            <a:r>
              <a:rPr lang="en-US" sz="2000" b="1">
                <a:cs typeface="Calibri"/>
              </a:rPr>
              <a:t>Downshift – </a:t>
            </a:r>
            <a:r>
              <a:rPr lang="en-US" sz="2000">
                <a:cs typeface="Calibri"/>
              </a:rPr>
              <a:t>A lower gear will help to slow the vehicle.</a:t>
            </a:r>
          </a:p>
          <a:p>
            <a:pPr lvl="1"/>
            <a:endParaRPr lang="en-US" sz="2000">
              <a:cs typeface="Calibri"/>
            </a:endParaRPr>
          </a:p>
          <a:p>
            <a:pPr lvl="1"/>
            <a:r>
              <a:rPr lang="en-US" sz="2000" b="1">
                <a:cs typeface="Calibri"/>
              </a:rPr>
              <a:t>Pump the brakes – </a:t>
            </a:r>
            <a:r>
              <a:rPr lang="en-US" sz="2000">
                <a:cs typeface="Calibri"/>
              </a:rPr>
              <a:t>This may generate enough hydraulic pressure to stop the vehicle.</a:t>
            </a:r>
          </a:p>
          <a:p>
            <a:pPr lvl="1"/>
            <a:endParaRPr lang="en-US" sz="2000">
              <a:cs typeface="Calibri"/>
            </a:endParaRPr>
          </a:p>
          <a:p>
            <a:pPr lvl="1"/>
            <a:r>
              <a:rPr lang="en-US" sz="2000" b="1">
                <a:cs typeface="Calibri"/>
              </a:rPr>
              <a:t>Use the parking brake – </a:t>
            </a:r>
            <a:r>
              <a:rPr lang="en-US" sz="2000">
                <a:cs typeface="Calibri"/>
              </a:rPr>
              <a:t>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230</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2523071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1"/>
              <a:t>Find an Escape Route</a:t>
            </a:r>
          </a:p>
          <a:p>
            <a:r>
              <a:rPr lang="en-US" sz="2800"/>
              <a:t>While slowing the vehicle, look for an escape route — an open field, side street or escape ramp. </a:t>
            </a:r>
          </a:p>
          <a:p>
            <a:r>
              <a:rPr lang="en-US" sz="2800"/>
              <a:t>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231</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522752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E93507FA-4C7A-2541-A57C-28D0E415AD0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232</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cs typeface="Calibri"/>
              </a:rPr>
              <a:t>How to respond to brake failure </a:t>
            </a:r>
            <a:r>
              <a:rPr lang="en-US" sz="2000" b="1"/>
              <a:t>on downgrades</a:t>
            </a:r>
          </a:p>
          <a:p>
            <a:r>
              <a:rPr lang="en-US" sz="2000"/>
              <a:t>Going slow enough and braking properly will almost always prevent brake failure on long downgrades. Once the brakes have failed, look outside your vehicle for something to stop it.</a:t>
            </a:r>
          </a:p>
          <a:p>
            <a:r>
              <a:rPr lang="en-US" sz="2000"/>
              <a:t>Use an escape ramp. If there is one, there will be signs posted. Ramps are usually located a few miles from the top of the downgrade. Some escape ramps use soft gravel that resists the motion of the vehicle and brings it to a stop. Others turn uphill, using the hill to stop the vehicle and soft gravel to hold it in place.</a:t>
            </a:r>
          </a:p>
          <a:p>
            <a:r>
              <a:rPr lang="en-US" sz="2000"/>
              <a:t>If no escape ramp is available, take the least hazardous escape route you can, such as an open field or a side road that flattens out or turns uphill. Make the move as soon as you know your brakes do not work. The longer you wait, the faster the vehicle will go and the harder it will be to stop.</a:t>
            </a:r>
            <a:br>
              <a:rPr lang="en-US" sz="1800"/>
            </a:br>
            <a:endParaRPr lang="en-US" sz="1800"/>
          </a:p>
        </p:txBody>
      </p:sp>
      <p:sp>
        <p:nvSpPr>
          <p:cNvPr id="9" name="Oval 8">
            <a:extLst>
              <a:ext uri="{FF2B5EF4-FFF2-40B4-BE49-F238E27FC236}">
                <a16:creationId xmlns:a16="http://schemas.microsoft.com/office/drawing/2014/main" id="{6C9DF2AD-EDE4-C54B-8865-7B92D13D97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0ECCB-1B44-3B42-9A55-6BC1A429AF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6B8D5DE-54E7-AC46-A4C7-A0CB0AF7E0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862AE8-F188-ED44-B16F-4849F771F0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CC8947-5F80-A841-8426-CDCE62C4F1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E5A461-7F96-A249-82DC-52B4D03491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7892C5-1AE7-8442-B811-277441AFF1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116368-0CAB-C647-B526-615E4CED43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2CE484-BE3B-3E44-9C09-6022DD6E30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0257A-7B4C-0C4F-9FF3-1799D31F2B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056EDD-00D8-6141-ADF8-551DCABD37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C9C4F-C68E-284B-9137-85471C7390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C63BE6-4FD8-E149-B4BF-FB52C8299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547516-C936-D44E-BCA6-DEE499A97B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A7AE5-CAC5-C54F-BCDA-CE3F99DBD9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000CA8-E865-2742-97E4-F36220EAA6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CB9FAF7-EC71-504B-B7E7-30D8E78D4B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C90819-56B4-3A47-970C-899B3D5695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7CEEFE78-C574-674B-9F62-F06B32A4BF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77385A4-F1BD-E54F-94FD-B498ED24BE2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DBA9857-A01C-F346-8409-9D495C523AC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6074657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8AFA391D-379F-0949-914A-143F2AB183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233</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cs typeface="Calibri"/>
              </a:rPr>
              <a:t>How to respond to tire failures</a:t>
            </a:r>
          </a:p>
          <a:p>
            <a:pPr marL="0" indent="0">
              <a:buNone/>
            </a:pPr>
            <a:r>
              <a:rPr lang="en-US" sz="1800"/>
              <a:t>Quickly knowing you have a tire failure will let you have more time to react. Having just a few seconds to remember what it is you are supposed to do can help you. The major signs of tire failure are:</a:t>
            </a:r>
          </a:p>
          <a:p>
            <a:r>
              <a:rPr lang="en-US" sz="1800" b="1"/>
              <a:t>Sound</a:t>
            </a:r>
            <a:r>
              <a:rPr lang="en-US" sz="1800"/>
              <a:t> - The loud “bang” of a blowout is an easily recognized sign. Because it can take a few seconds for your vehicle to react, you might think it was another vehicle. But any time you hear a tire blow, you are safest to assume it is yours.</a:t>
            </a:r>
          </a:p>
          <a:p>
            <a:r>
              <a:rPr lang="en-US" sz="1800" b="1"/>
              <a:t>Vibration</a:t>
            </a:r>
            <a:r>
              <a:rPr lang="en-US" sz="1800"/>
              <a:t> - If the vehicle thumps or vibrates heavily, it may be a sign that one of the tires has gone flat. With a rear tire, that may be the only sign you get.</a:t>
            </a:r>
          </a:p>
          <a:p>
            <a:r>
              <a:rPr lang="en-US" sz="1800" b="1"/>
              <a:t>Feel</a:t>
            </a:r>
            <a:r>
              <a:rPr lang="en-US" sz="1800"/>
              <a:t> - If the steering feels “heavy,” it is probably a sign that one of the front tires has failed. Sometimes, failure of a rear tire will cause the vehicle to slide back and forth or “fishtail.” However, dual rear tires usually prevent this.</a:t>
            </a:r>
            <a:endParaRPr lang="en-US" sz="1800" b="1"/>
          </a:p>
        </p:txBody>
      </p:sp>
      <p:sp>
        <p:nvSpPr>
          <p:cNvPr id="9" name="Oval 8">
            <a:extLst>
              <a:ext uri="{FF2B5EF4-FFF2-40B4-BE49-F238E27FC236}">
                <a16:creationId xmlns:a16="http://schemas.microsoft.com/office/drawing/2014/main" id="{2F25E023-ED6B-8442-932E-D2ADA87D00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9BD8F5-69AD-1B46-AFF7-3EE72FBC0E7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0FD598-6E2A-2743-B58F-690D8F9FC2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5DA7A0-212C-2F44-9E64-9C66722C9D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AD5950-3951-E34B-9255-2CBB32D0D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43E99B-794E-ED4B-BE69-880E4D6A41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03B706-DA39-5F46-869E-921217AE2B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941863-9D4E-D646-A821-463D2777D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0BDBE-1186-EA4E-A47B-F012B5C4FF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B54F93-C0CC-434D-B374-ED0DB238B3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7E145C-10D5-CC47-9849-056606E132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75D8FE-CCC5-8D41-8D8E-E97F6021E5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A54EDD6-DF9E-1B47-8C59-CDC4B30E1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CB6986-B012-714B-A0C7-55DF65A1C6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134C65-702C-524B-B713-542D4A3107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8B504B-1F84-F440-A1A6-5B72CBC720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9D1FA2-2A3C-5D4B-ADC1-F0E48D3747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05246D-A5BA-B246-AFCD-F9D2A0B519F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A0E5F5F9-48D3-6944-A5F3-958BEDB5BE7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A97B133-C8EB-D248-ADCD-334917839A5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FE24BD5-AAD7-B543-9396-E09B2C5F0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94528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18BF931F-0724-8240-923E-FA08002407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234</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t>Faced with possible tire failure, you should do the following:</a:t>
            </a:r>
          </a:p>
          <a:p>
            <a:r>
              <a:rPr lang="en-US"/>
              <a:t>Hold the steering wheel firmly. If a front tire fails, it can twist the steering wheel out of your hand. The only way to prevent this is to keep a firm grip on the steering wheel with both hands at all times.</a:t>
            </a:r>
          </a:p>
          <a:p>
            <a:r>
              <a:rPr lang="en-US"/>
              <a:t>Stay off the brake. It is natural to want to brake in an emergency. However, braking when a tire has failed could cause loss of control. Unless you are about to run into something, stay off the brake until the vehicle has slowed down. Then brake very gently, pull off the road and stop.</a:t>
            </a:r>
          </a:p>
          <a:p>
            <a:r>
              <a:rPr lang="en-US"/>
              <a:t>Check the tires. After you have come to a stop, get out and check all the tires. Do this even if the vehicle seems to be handling all right. If one of your dual tires goes, the only way you may know it is by getting out and looking at the tires.</a:t>
            </a:r>
          </a:p>
          <a:p>
            <a:pPr marL="0" indent="0">
              <a:buNone/>
            </a:pPr>
            <a:endParaRPr lang="en-US" b="1"/>
          </a:p>
        </p:txBody>
      </p:sp>
      <p:sp>
        <p:nvSpPr>
          <p:cNvPr id="9" name="Oval 8">
            <a:extLst>
              <a:ext uri="{FF2B5EF4-FFF2-40B4-BE49-F238E27FC236}">
                <a16:creationId xmlns:a16="http://schemas.microsoft.com/office/drawing/2014/main" id="{8ED62989-9D13-3F40-A7A2-769E5211ED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EA6907-5ACF-244A-80BA-2F6630077B8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4CEC4-6756-8B4A-9FED-22703BA8FE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8B5265-E060-AF47-A662-1925F732A4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84E376-D431-DE42-81D8-84C1172062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187FF-40E9-A149-88BB-4A5B9937D5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83155-74D6-1649-BE89-E41EF5E1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BC04F8-FFDD-4246-9812-8DD228F8AE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4C9B91-A32A-F34F-A223-3BF770FD0A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7F376C-FA68-8548-A75C-E0835ABA8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84D05C3-A05D-BD48-B939-1CB79E608F8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7A3A8F-D074-9A41-A7FC-B7F87C8734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634044-CB91-F44D-87B6-E19FBF568A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AF754E-D0C3-6D46-A974-ECB2486F18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91D4B64-3554-574E-93C7-C166132692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379F43-4D73-B346-B114-1EB918AF40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F55289-62A2-6945-947A-2EFB020F2A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39B993F-FB20-7649-A936-1017B88190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3321371-10B7-C24C-9E7E-C62AA3417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1745C2DF-4952-3C41-AEE8-3F459FF96AB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924279D8-79FF-604D-8876-A586693635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7086374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708C4338-D240-904D-AACC-F2B937850AC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235</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A rollover crash takes place when the wheels of a vehicle lose contact with a road, causing the vehicle to tip over. While any vehicle can roll, those with narrow wheelbases and high centers of gravity, such as tall SUVs, buses, and commercial trucks, tip over more often than others.</a:t>
            </a:r>
          </a:p>
          <a:p>
            <a:r>
              <a:rPr lang="en-US" sz="2000"/>
              <a:t>Rollover Causes — excessive speed on curves, cargo issues and other driver errors. Examples of driver errors: </a:t>
            </a:r>
          </a:p>
          <a:p>
            <a:pPr lvl="1"/>
            <a:r>
              <a:rPr lang="en-US" sz="2000"/>
              <a:t>Overcorrecting or oversteering</a:t>
            </a:r>
          </a:p>
          <a:p>
            <a:pPr lvl="1"/>
            <a:r>
              <a:rPr lang="en-US" sz="2000"/>
              <a:t>Driving too fast in windy or slippery conditions</a:t>
            </a:r>
          </a:p>
          <a:p>
            <a:pPr lvl="1"/>
            <a:r>
              <a:rPr lang="en-US" sz="2000"/>
              <a:t>Having to stop short and slam on the brakes</a:t>
            </a:r>
          </a:p>
          <a:p>
            <a:pPr lvl="1"/>
            <a:r>
              <a:rPr lang="en-US" sz="2000"/>
              <a:t>Making sudden movements</a:t>
            </a:r>
          </a:p>
          <a:p>
            <a:pPr lvl="1"/>
            <a:endParaRPr lang="en-US" sz="2000"/>
          </a:p>
          <a:p>
            <a:r>
              <a:rPr lang="en-US" sz="2000" b="1"/>
              <a:t>Like any accident, follow your agency’s accident reporting procedures.</a:t>
            </a:r>
          </a:p>
        </p:txBody>
      </p:sp>
      <p:sp>
        <p:nvSpPr>
          <p:cNvPr id="9" name="Oval 8">
            <a:extLst>
              <a:ext uri="{FF2B5EF4-FFF2-40B4-BE49-F238E27FC236}">
                <a16:creationId xmlns:a16="http://schemas.microsoft.com/office/drawing/2014/main" id="{DED89D56-E980-7840-B62C-87416D99257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628B84-9792-F543-9E1D-5C09D726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CE9E29-4B7E-784B-BF06-1BBAE62DB7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BACF3-4F43-1843-B0A7-3D86900AF5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B1315-CE5D-A946-8DC6-A897FA1A4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B46AC3-8FE5-E649-A028-AD642E10C67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80B5BA-5293-FB42-BFCB-923B1D4F0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C85008-EFEB-1442-89D2-DEDC0F04A3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8FC8B1-46C2-0E4A-9DFE-0E90D00F99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AAFD9B-8998-3743-9202-B5B5A65A54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CA1DED-8C94-0D45-84E5-6C8D2519CF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4303EDF-AB36-5D4A-8E8D-07AA82D760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86A91A-9943-B644-9F9F-C2563AD53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CEFA9-8ACD-0742-BB67-EA98F5A327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A124DA-0D53-E642-9FD4-1FB50B1C20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E1054A-B297-9844-AB3E-63ECF82231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F5A791F-A8B5-384A-B6C7-D8C36F4243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54EDCD-36EC-6046-B867-B13A17D082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E9778E3-A7D6-6448-A483-D5E1D0EDFE8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32F27139-6C99-384C-85D8-11462A00A01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A9C6EC-EA94-2C42-86A1-909C344E653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042679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cs typeface="Calibri"/>
              </a:rPr>
              <a:t>Examples of actions that create and worsen unsafe situations:</a:t>
            </a:r>
          </a:p>
          <a:p>
            <a:r>
              <a:rPr lang="en-US" sz="1800">
                <a:cs typeface="Calibri"/>
              </a:rPr>
              <a:t>Knowingly using defective equipment or not properly maintaining a vehicle increases chance equipment failure and accidents</a:t>
            </a:r>
          </a:p>
          <a:p>
            <a:r>
              <a:rPr lang="en-US" sz="1800">
                <a:cs typeface="Calibri"/>
              </a:rPr>
              <a:t>Speeding (including driving too fast for conditions) reduces time to react</a:t>
            </a:r>
          </a:p>
          <a:p>
            <a:r>
              <a:rPr lang="en-US" sz="1800">
                <a:cs typeface="Calibri"/>
              </a:rPr>
              <a:t>Inattentive or distracted driving reduces opportunity to spot potential hazards and respond to them</a:t>
            </a:r>
          </a:p>
          <a:p>
            <a:r>
              <a:rPr lang="en-US" sz="1800">
                <a:cs typeface="Calibri"/>
              </a:rPr>
              <a:t>Illegal passing can limit visibility for both the CMV driving and others</a:t>
            </a:r>
          </a:p>
          <a:p>
            <a:r>
              <a:rPr lang="en-US" sz="1800">
                <a:cs typeface="Calibri"/>
              </a:rPr>
              <a:t>Following too closely decreases the time and space the CMV driver has to void a collision if the vehicle in front of a truck makes an erratic turn, slows suddenly, or stops quickly, even at speeds below 65 miles per hour.</a:t>
            </a:r>
          </a:p>
          <a:p>
            <a:r>
              <a:rPr lang="en-US" sz="1800">
                <a:cs typeface="Calibri"/>
              </a:rPr>
              <a:t>Failing to yield can lead to dangerous head-on collisions and T-bone collisions. </a:t>
            </a:r>
          </a:p>
          <a:p>
            <a:r>
              <a:rPr lang="en-US" sz="1800">
                <a:cs typeface="Calibri"/>
              </a:rPr>
              <a:t>“Camping” in the left lane forces vehicles to pass on the right, where the CMV driver has massive blind spots.</a:t>
            </a:r>
          </a:p>
          <a:p>
            <a:pPr marL="628650" lvl="1" indent="-285750">
              <a:buFont typeface="Arial"/>
              <a:buChar char="•"/>
            </a:pPr>
            <a:endParaRPr lang="en-US">
              <a:cs typeface="Calibri"/>
            </a:endParaRPr>
          </a:p>
          <a:p>
            <a:pPr marL="628650" lvl="1" indent="-285750">
              <a:buFont typeface="Arial"/>
              <a:buChar char="•"/>
            </a:pPr>
            <a:endParaRPr lang="en-US">
              <a:cs typeface="Calibri"/>
            </a:endParaRPr>
          </a:p>
          <a:p>
            <a:pPr lvl="1"/>
            <a:endParaRPr lang="en-US">
              <a:cs typeface="Calibri"/>
            </a:endParaRPr>
          </a:p>
          <a:p>
            <a:endParaRPr lang="en-US" sz="1800"/>
          </a:p>
        </p:txBody>
      </p:sp>
      <p:sp>
        <p:nvSpPr>
          <p:cNvPr id="2" name="Slide Number Placeholder 1">
            <a:extLst>
              <a:ext uri="{FF2B5EF4-FFF2-40B4-BE49-F238E27FC236}">
                <a16:creationId xmlns:a16="http://schemas.microsoft.com/office/drawing/2014/main" id="{EDDD0E31-7A3F-F143-BF2A-385A359A2A4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39D6C3-791D-EA47-88F7-30B789CF92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898272-AC47-904F-8CDB-258063FBD1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7E5E80-99C4-3B4E-B715-BF0ABCABC2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FD9D65-3A23-8045-874F-0C3392AFE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79537D-EAF2-8D45-A204-85FFAB1A41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713680B-7B2B-5A43-A34C-02A693071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47ECAC1-8087-EF47-AC91-C51F18F3D5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D106A0-0928-464E-B005-A05D1715E6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F13A3E-7FD9-7C4A-B5F2-153DEBF8F2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BA7B19-66B4-494B-B9C2-F29F363EBA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E596A0-5B8D-8446-80AB-0C18701882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4B0B06-F23B-B344-AEE4-251E1364AE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3C4514-4E93-AA44-8EE7-817D54764F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890C0C-C839-8C46-B8DE-7BF16DBDDF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3EE1C3-F350-124C-844B-AF009D1203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43437F5-D61C-EE4E-8229-470133D2B5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490293-9952-784E-9F5F-932BF530F99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5FB7AFD-D2D7-6948-8CD2-F734A1D061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2ECC04-E88D-1247-AE2E-9B6A6B2E431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C5AECEF-FA63-AC44-B158-F08B9FED384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A19EFC0-6FA6-EB44-BEE1-74E0D3F0C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3310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06901"/>
            <a:ext cx="6858000" cy="1729693"/>
          </a:xfrm>
        </p:spPr>
        <p:txBody>
          <a:bodyPr/>
          <a:lstStyle/>
          <a:p>
            <a:r>
              <a:rPr lang="en-US" b="0">
                <a:ea typeface="+mj-lt"/>
                <a:cs typeface="+mj-lt"/>
              </a:rPr>
              <a:t>Unit 3.3 Railroad (RR)-Highway Grade Crossings and Drawbridges </a:t>
            </a:r>
            <a:br>
              <a:rPr lang="en-US" b="0">
                <a:ea typeface="+mj-lt"/>
                <a:cs typeface="+mj-lt"/>
              </a:rPr>
            </a:br>
            <a:endParaRPr lang="en-US" sz="1500">
              <a:cs typeface="Calibri Light"/>
            </a:endParaRPr>
          </a:p>
        </p:txBody>
      </p:sp>
      <p:sp>
        <p:nvSpPr>
          <p:cNvPr id="8" name="Oval 7">
            <a:extLst>
              <a:ext uri="{FF2B5EF4-FFF2-40B4-BE49-F238E27FC236}">
                <a16:creationId xmlns:a16="http://schemas.microsoft.com/office/drawing/2014/main" id="{4FBA0761-04A7-8147-8ADC-6C4C5D33B2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BD562-462D-0946-953B-2E8FAE4B55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D55831-AFD7-3B48-83F8-2514D873E7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714A20-35B1-0D41-8507-3B36344A4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826F1A-27D1-D74A-AC19-567CD528A3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8EE9C2-0560-474D-A3A1-8B7E63CE3B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18D5B8-1F3B-554D-BF74-FAC4E248FA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4E4D4D-5D4C-E940-80A2-03075EF3B8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3880AD-5F89-5F4F-8F34-313897B72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F48A36-25BE-B54F-89EE-7EE83C6C57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0D39-065A-7440-B6A6-E2DCB6FC3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AE882F-F470-DE40-8172-9186C4432E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3CF7CE-8DB1-7142-A78D-1DCC1CF42D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123569-0A49-894C-A258-20D76AE60C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64EFDB-82BC-BB4C-8955-69CEDF7AB1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83B8EE-CBE7-964F-9C67-13AD6B2F7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A8D9500-FAD8-534E-8D33-D9C7AC8059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A5537-19AF-C84A-B0E5-369E66F31CF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601DC121-5964-D044-B841-D9D085D795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622DCF-9A6D-8847-9B42-B40F1D4663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FE04AD2-CEA4-BB41-9CF3-BEC76A2663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B516762-AC5E-A848-A327-44D93F30C3B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AA49D4D4-2A96-8D45-AC4C-8B83EE4A6B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BA7D32E-2D28-3F42-A546-7F45D886948C}"/>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A1.3.3, BA1.3.3, B1.3.3, and C1.14</a:t>
            </a:r>
          </a:p>
        </p:txBody>
      </p:sp>
    </p:spTree>
    <p:extLst>
      <p:ext uri="{BB962C8B-B14F-4D97-AF65-F5344CB8AC3E}">
        <p14:creationId xmlns:p14="http://schemas.microsoft.com/office/powerpoint/2010/main" val="138308438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Drawbridges</a:t>
            </a:r>
          </a:p>
          <a:p>
            <a:r>
              <a:rPr lang="en-US">
                <a:cs typeface="Calibri"/>
              </a:rPr>
              <a:t>Stop at drawbridges that do not have a signal light or traffic control attendant</a:t>
            </a:r>
          </a:p>
          <a:p>
            <a:r>
              <a:rPr lang="en-US">
                <a:cs typeface="Calibri"/>
              </a:rPr>
              <a:t>Stop at least 50 feet before the draw of the bridge. Look to make sure the draw is completely closed before crossing. You do not need to stop, but must slow down and make sure it’s safe, when:</a:t>
            </a:r>
          </a:p>
          <a:p>
            <a:pPr lvl="1">
              <a:buFont typeface="Courier New" panose="02070309020205020404" pitchFamily="49" charset="0"/>
              <a:buChar char="o"/>
            </a:pPr>
            <a:r>
              <a:rPr lang="en-US" sz="2100">
                <a:cs typeface="Calibri"/>
              </a:rPr>
              <a:t>There is a traffic light showing green.</a:t>
            </a:r>
          </a:p>
          <a:p>
            <a:pPr lvl="1">
              <a:buFont typeface="Courier New" panose="02070309020205020404" pitchFamily="49" charset="0"/>
              <a:buChar char="o"/>
            </a:pPr>
            <a:r>
              <a:rPr lang="en-US" sz="2100">
                <a:cs typeface="Calibri"/>
              </a:rPr>
              <a:t>The bridge has an attendant or traffic officer who controls traffic whenever the bridge opens.</a:t>
            </a:r>
          </a:p>
          <a:p>
            <a:endParaRPr lang="en-US"/>
          </a:p>
        </p:txBody>
      </p:sp>
      <p:sp>
        <p:nvSpPr>
          <p:cNvPr id="2" name="Slide Number Placeholder 1">
            <a:extLst>
              <a:ext uri="{FF2B5EF4-FFF2-40B4-BE49-F238E27FC236}">
                <a16:creationId xmlns:a16="http://schemas.microsoft.com/office/drawing/2014/main" id="{E7FCF279-1F53-C344-BA6C-EDA1F43CFA4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238</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5C6DA-B0B3-FF44-90C4-DF9438D82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30AF0F6-CE89-1E43-B099-485E6437AB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65354E-CFC0-0B45-8525-F5ADA05484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E57B32-8C20-3B4A-92C7-CC13540FEA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55AFFF-3B05-604A-AC3A-B847A6F35F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4E119E-A919-2443-B58B-C1524AE8A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0A125-87C3-1445-9F6F-6BD22184F6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22448-E937-F74A-A5C9-D87609FD3B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EE4772-D69F-0B4A-8CED-EFCF62F7B0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BEB864-0807-184D-8C3A-4BB79FB8B0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743AFC3-517A-FB44-809E-5B47C7B9D4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A7966-8794-7D4E-B6BF-EB0E7E12F7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B1E41B-CBBF-1A4C-8B1C-B5C0FF176F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D38F42-DE6A-344F-B994-B40D1C0E418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472891-DB3B-6646-B1EA-583313A425F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7D490B-7F14-C343-89DC-1CABDDEC04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39990A-2F4E-3D44-B8A3-E8B4165B2B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4039AA8-D220-CD41-9C5E-9FD54345BE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525ED82-D0DC-9D4B-ADC8-9F4A697C06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73D4194D-0FB9-894E-919E-F75FE8665E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094404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769A-F8FF-4C6C-842C-ED19DE9FBFC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1ABB9EA7-5DF4-43A4-974E-7D891C9273E1}"/>
              </a:ext>
            </a:extLst>
          </p:cNvPr>
          <p:cNvSpPr>
            <a:spLocks noGrp="1"/>
          </p:cNvSpPr>
          <p:nvPr>
            <p:ph idx="1"/>
          </p:nvPr>
        </p:nvSpPr>
        <p:spPr/>
        <p:txBody>
          <a:bodyPr/>
          <a:lstStyle/>
          <a:p>
            <a:pPr marL="0" indent="0">
              <a:buNone/>
            </a:pPr>
            <a:r>
              <a:rPr lang="en-US" sz="1800" b="1"/>
              <a:t>Railroad Grade Crossing Environments Overview</a:t>
            </a:r>
          </a:p>
          <a:p>
            <a:r>
              <a:rPr lang="en-US" sz="1800"/>
              <a:t>Highway-railroad grade crossings are intersections where a highway crosses a railroad at-grade. They are also called level crossings in Canada &amp; other countries.</a:t>
            </a:r>
          </a:p>
          <a:p>
            <a:r>
              <a:rPr lang="en-US" sz="1800"/>
              <a:t>To avoid collisions, warning/control devices are required at grade crossings </a:t>
            </a:r>
          </a:p>
          <a:p>
            <a:r>
              <a:rPr lang="en-US" sz="1800"/>
              <a:t>Active Grade Crossings have:</a:t>
            </a:r>
          </a:p>
          <a:p>
            <a:pPr lvl="1"/>
            <a:r>
              <a:rPr lang="en-US"/>
              <a:t>Active warning and control devices such as bells, flashing lights, &amp; gates </a:t>
            </a:r>
          </a:p>
          <a:p>
            <a:pPr lvl="1"/>
            <a:r>
              <a:rPr lang="en-US"/>
              <a:t>Passive warning devices such as crossbucks (x-shaped signs that mean yield to the train), yield, or stop signs and pavement markings.  </a:t>
            </a:r>
          </a:p>
          <a:p>
            <a:r>
              <a:rPr lang="en-US" sz="1800"/>
              <a:t>Passive Grade Crossings have only passive warning devices. These warning/control devices are specified in the </a:t>
            </a:r>
            <a:r>
              <a:rPr lang="en-US" sz="1800">
                <a:hlinkClick r:id="rId2" tooltip="Manual of Uniform Traffic Control Devices"/>
              </a:rPr>
              <a:t>Manual of Uniform Traffic Control Devices</a:t>
            </a:r>
            <a:r>
              <a:rPr lang="en-US" sz="1800"/>
              <a:t> (MUTCD).</a:t>
            </a:r>
          </a:p>
        </p:txBody>
      </p:sp>
      <p:sp>
        <p:nvSpPr>
          <p:cNvPr id="4" name="Slide Number Placeholder 3">
            <a:extLst>
              <a:ext uri="{FF2B5EF4-FFF2-40B4-BE49-F238E27FC236}">
                <a16:creationId xmlns:a16="http://schemas.microsoft.com/office/drawing/2014/main" id="{2738874E-9138-4E4F-9190-8277AC2F1F1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239</a:t>
            </a:fld>
            <a:endParaRPr lang="en-US"/>
          </a:p>
        </p:txBody>
      </p:sp>
      <p:sp>
        <p:nvSpPr>
          <p:cNvPr id="5" name="Oval 4">
            <a:extLst>
              <a:ext uri="{FF2B5EF4-FFF2-40B4-BE49-F238E27FC236}">
                <a16:creationId xmlns:a16="http://schemas.microsoft.com/office/drawing/2014/main" id="{A9FA4BB4-4FC4-4741-A770-021991BF33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0AE78A-C283-C846-9FDD-3FA7000DB3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19F216-CFDE-5642-B90B-44A0075BE1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87BDEC-2C08-594D-9CF8-AB40F9C5D5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F601CB-A1C5-504C-8CAC-B2350285B5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C196F5-0679-A747-97F4-1A3A4A922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7EA9BB-62F5-C94C-9315-5EF0697180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13C10-AA9F-704B-A2A0-AD27209E62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2F19D2-7F65-BB47-A69D-009116F87F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864EAE-78DE-804B-93D2-042C27F493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307BCC-928F-8942-826D-A98F3940B0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584D98-F76E-9E40-9FCF-33C9090868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04511D-4504-3746-82A2-5C32B8CDAFC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FBEA0E-BA76-6F4A-A4D6-D41681088E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A9A5BD-3425-FB43-9248-A55D39124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8E28A9E3-B847-164C-A7F1-49659BA894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40DB3-E52E-B143-A208-D12D1F8FD4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E1D3D13-726B-C548-8785-B863FC92AC1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856FD52-74C6-354D-A1C6-0C2194123EA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987BBD4F-31C5-924C-A107-D841BF392EF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5022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t>What are Federal Motor Carrier Safety Regulations (FMCSRs) and Hazardous Materials Regulations (HMRs) and Where are They Published?</a:t>
            </a:r>
          </a:p>
          <a:p>
            <a:r>
              <a:rPr lang="en-US"/>
              <a:t>What: Set minimum safety standards for motor carriers and drivers. </a:t>
            </a:r>
          </a:p>
          <a:p>
            <a:r>
              <a:rPr lang="en-US"/>
              <a:t>Where: </a:t>
            </a:r>
            <a:r>
              <a:rPr lang="en-US">
                <a:hlinkClick r:id="rId3"/>
              </a:rPr>
              <a:t>Title 49 of the U.S. Code of Federal Regulations (CFR)</a:t>
            </a:r>
            <a:endParaRPr lang="en-US"/>
          </a:p>
          <a:p>
            <a:r>
              <a:rPr lang="en-US"/>
              <a:t>Organized into Sections and Parts, designated by a numbered entry. Citations appear as follows: 49 CFR 390 or 49 CFR 390.15, where:</a:t>
            </a:r>
          </a:p>
          <a:p>
            <a:pPr lvl="1">
              <a:spcBef>
                <a:spcPts val="0"/>
              </a:spcBef>
            </a:pPr>
            <a:r>
              <a:rPr lang="en-US" sz="2100"/>
              <a:t>Title: 49</a:t>
            </a:r>
          </a:p>
          <a:p>
            <a:pPr lvl="1">
              <a:spcBef>
                <a:spcPts val="0"/>
              </a:spcBef>
            </a:pPr>
            <a:r>
              <a:rPr lang="en-US" sz="2100"/>
              <a:t>Part: 390</a:t>
            </a:r>
          </a:p>
          <a:p>
            <a:pPr lvl="1">
              <a:spcBef>
                <a:spcPts val="0"/>
              </a:spcBef>
            </a:pPr>
            <a:r>
              <a:rPr lang="en-US" sz="2100"/>
              <a:t>Section: 15</a:t>
            </a:r>
          </a:p>
          <a:p>
            <a:pPr lvl="1">
              <a:spcBef>
                <a:spcPts val="0"/>
              </a:spcBef>
            </a:pPr>
            <a:r>
              <a:rPr lang="en-US" sz="2100"/>
              <a:t>Title 49 governs transportation</a:t>
            </a:r>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342F93-0B3B-D24D-BA7C-151B7EFC40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FC684B-CCCA-A941-BDF2-BC0D3619FD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923DB85-DB08-894F-994D-0452B325FD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3CC2F6-EF51-BD45-B581-FFD0179FBA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3F7AEC-3E30-584E-B04E-4F595238B2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464ACA-391D-864E-A5EF-5AA6AEC2AC9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77836351-EEC0-134E-9A19-D4B612B548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2BB9B6-DB9C-6845-8518-05A177738C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30C3B757-0267-0C4A-BEDB-A01E5551BB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C4BC0868-195F-6C47-937D-DE541BA33DA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E94CBEF-29AD-4944-BCD7-DCCB2E2A9B6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83656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4435B9-5ACE-4D72-ABC4-28D8CFE49D9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6B27CF2D-EBE6-4879-8C4D-375A63617C7F}"/>
              </a:ext>
            </a:extLst>
          </p:cNvPr>
          <p:cNvSpPr>
            <a:spLocks noGrp="1"/>
          </p:cNvSpPr>
          <p:nvPr>
            <p:ph idx="1"/>
          </p:nvPr>
        </p:nvSpPr>
        <p:spPr/>
        <p:txBody>
          <a:bodyPr/>
          <a:lstStyle/>
          <a:p>
            <a:r>
              <a:rPr lang="en-US" sz="2400"/>
              <a:t>Grade crossings may be public or private:</a:t>
            </a:r>
          </a:p>
          <a:p>
            <a:pPr lvl="1">
              <a:buFont typeface="Courier New" panose="02070309020205020404" pitchFamily="49" charset="0"/>
              <a:buChar char="o"/>
            </a:pPr>
            <a:r>
              <a:rPr lang="en-US" sz="2400"/>
              <a:t>Public grade crossings are roadways that are under the jurisdiction of, and maintained by, a public authority. </a:t>
            </a:r>
          </a:p>
          <a:p>
            <a:pPr lvl="1">
              <a:buFont typeface="Courier New" panose="02070309020205020404" pitchFamily="49" charset="0"/>
              <a:buChar char="o"/>
            </a:pPr>
            <a:r>
              <a:rPr lang="en-US" sz="2400"/>
              <a:t>Private grade crossings are on privately owned roadways, such as on a farm or industrial area, and are intended for use by the owner or by the owner’s licensees &amp; invitees. A private crossing is not intended for public use and is not maintained by a public highway authority. </a:t>
            </a:r>
          </a:p>
          <a:p>
            <a:endParaRPr lang="en-US"/>
          </a:p>
        </p:txBody>
      </p:sp>
      <p:sp>
        <p:nvSpPr>
          <p:cNvPr id="4" name="Slide Number Placeholder 3">
            <a:extLst>
              <a:ext uri="{FF2B5EF4-FFF2-40B4-BE49-F238E27FC236}">
                <a16:creationId xmlns:a16="http://schemas.microsoft.com/office/drawing/2014/main" id="{3B6E48EE-D485-43F0-8B5F-9CCA617929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240</a:t>
            </a:fld>
            <a:endParaRPr lang="en-US"/>
          </a:p>
        </p:txBody>
      </p:sp>
      <p:sp>
        <p:nvSpPr>
          <p:cNvPr id="6" name="Oval 5">
            <a:extLst>
              <a:ext uri="{FF2B5EF4-FFF2-40B4-BE49-F238E27FC236}">
                <a16:creationId xmlns:a16="http://schemas.microsoft.com/office/drawing/2014/main" id="{7C403F04-662B-0046-982C-5F155ECAE3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F8D98B-5BB3-0C4D-ACA4-B3DD2BEDAF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9104C0-B351-E540-BA2F-BDC3817EC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E5E8BF-2607-2643-91F1-C7FEB1DE24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8656E3-6C6E-C747-BE7E-21D726022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EF9F86B-2636-2C42-B04E-C6F4F66694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2A808-1E25-EF47-B513-4568140D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95CEF3-0A33-C048-AAAA-78A1203D69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0606A7-E87E-C048-8890-2ED070EE30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91A860-A48C-7A4F-82C0-5AD363D210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EDA679-87F5-0E4C-A128-D50544FF01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C23A10-7F2D-6C46-852C-A1523ED6B0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DE2CEB-CC8D-0F4C-991E-3A1754AF88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AF112D-64AF-874C-8948-94DA7D69FA4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089065-FA60-5042-8903-5E158ECA146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1B92293-122C-E347-B7E4-F5581F734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9B16BE8-F1B4-9D4A-812B-7731743C022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FADDBC-D58A-FA4F-B42C-7F4E37ABCB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E80EE2-4FC1-4F41-8B4B-472E37693FC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E710B50-AB1C-AE47-B9BA-34EB21E6E5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5153948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2" name="Content Placeholder 11" descr="Graphical user interface, application, Word&#10;&#10;Description automatically generated">
            <a:extLst>
              <a:ext uri="{FF2B5EF4-FFF2-40B4-BE49-F238E27FC236}">
                <a16:creationId xmlns:a16="http://schemas.microsoft.com/office/drawing/2014/main" id="{D475F170-4B45-FF4D-8470-E2EE4FD699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640" y="1825625"/>
            <a:ext cx="6444719" cy="4351338"/>
          </a:xfrm>
        </p:spPr>
      </p:pic>
      <p:sp>
        <p:nvSpPr>
          <p:cNvPr id="2" name="Slide Number Placeholder 1">
            <a:extLst>
              <a:ext uri="{FF2B5EF4-FFF2-40B4-BE49-F238E27FC236}">
                <a16:creationId xmlns:a16="http://schemas.microsoft.com/office/drawing/2014/main" id="{7DD79D5D-8AFD-CB42-B7B1-684357CD005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241</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3528EF-4499-5948-9D27-62B1E32AAC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B861C6-33F1-694E-A155-F71D9D32FF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1F0EF2-DC8A-194A-BA6E-DE920245F6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8B1241-5157-1D49-BC1D-2860E02751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565DB0-E8E1-4B42-95EB-AE8229E97F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E1BF6B-3694-0F4A-86EC-04053804AD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050A4E-2981-F144-BADC-4CFE0A134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E5CE19D-7B2A-EA45-A3D6-AFDB52C490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346CB2-D916-704B-A992-3B503F52D2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8183D4-927C-2E4D-A7F3-B94206E5C3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0E5587-E5B7-FE4C-9CFB-2882A97D88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6BD061-8F52-4940-B16E-A267520E11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F46DA1D-5840-AF4F-B003-CFA90BD5D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FA347B-0BA8-C442-AB04-9941ECACAE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5F03234-CC69-DC4E-950F-290EAA90F36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064B4097-397A-5B4B-9DA2-BC9391F267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B78486-3375-E848-A543-F70763D2ED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90FE2024-196E-6A4B-851B-259794ABD3E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C7115F4-4E85-3646-B956-AF5CE34CEA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DAFF9007-B6AD-8542-BB4D-B7FA5FE0200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718459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3" name="Content Placeholder 12" descr="Graphical user interface, application, Word&#10;&#10;Description automatically generated">
            <a:extLst>
              <a:ext uri="{FF2B5EF4-FFF2-40B4-BE49-F238E27FC236}">
                <a16:creationId xmlns:a16="http://schemas.microsoft.com/office/drawing/2014/main" id="{0F88FF6D-47B2-C94A-84B2-69A39E28C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736" y="1825625"/>
            <a:ext cx="5558527" cy="4351338"/>
          </a:xfrm>
        </p:spPr>
      </p:pic>
      <p:sp>
        <p:nvSpPr>
          <p:cNvPr id="2" name="Slide Number Placeholder 1">
            <a:extLst>
              <a:ext uri="{FF2B5EF4-FFF2-40B4-BE49-F238E27FC236}">
                <a16:creationId xmlns:a16="http://schemas.microsoft.com/office/drawing/2014/main" id="{0C58CB18-AAFB-1442-B613-0F055B971B0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242</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E0CF15-7652-204E-8796-D8128CFAF6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007664-11BE-C44E-9423-0F3B885B6B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0225B9-3C70-EC4E-8A25-9F9ED6E6AD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77B01-039A-C144-9808-637C73997E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1507C6-A441-5E47-B448-A781043A8A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0A74A3-56CC-284A-A7E7-B8BC0F98C4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603B008-19FC-F546-8AB5-B04A21AFD7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D43C57-A8A3-E044-A046-2A6C1AF60E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833FBF-F4E2-A448-9752-30BFDC06E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D26362-0E11-B745-B9A8-6CBC95442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D1DFDE-EBB7-C348-8175-EB3945A9E1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B8EDD51-CAC0-484D-BD35-2BF03D678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70746B-E690-774C-9398-890F056FA4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979598-E1EE-6743-A4C5-8AB547CDB8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31532F1-851C-AD4F-BB7B-E6E4499F63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CCFE329-EE72-F948-A797-ED713D260A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1D6C0CD-9749-664F-B8B2-FE9615CA64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C2453660-80AA-B740-8FB2-EFDED14684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DC6848D-8FCA-1E4C-B085-1B7041767FB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3AA6F48-61D7-0449-8369-D9C12576056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17935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5782-8BFC-412F-BAE0-A5A4DE995E0F}"/>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8E72627D-AFF4-4BA0-88D3-8BA952D7F667}"/>
              </a:ext>
            </a:extLst>
          </p:cNvPr>
          <p:cNvSpPr>
            <a:spLocks noGrp="1"/>
          </p:cNvSpPr>
          <p:nvPr>
            <p:ph idx="1"/>
          </p:nvPr>
        </p:nvSpPr>
        <p:spPr/>
        <p:txBody>
          <a:bodyPr/>
          <a:lstStyle/>
          <a:p>
            <a:pPr marL="0" indent="0">
              <a:buNone/>
            </a:pPr>
            <a:r>
              <a:rPr lang="en-US" sz="1800" b="1" i="0" u="none" strike="noStrike" baseline="0">
                <a:solidFill>
                  <a:srgbClr val="000000"/>
                </a:solidFill>
                <a:latin typeface="Arial" panose="020B0604020202020204" pitchFamily="34" charset="0"/>
              </a:rPr>
              <a:t>These vehicles are required to stop at all railroad grade crossings: </a:t>
            </a:r>
            <a:endParaRPr lang="en-US" sz="1800" b="0" i="0" u="none" strike="noStrike" baseline="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Buses carrying passengers</a:t>
            </a:r>
          </a:p>
          <a:p>
            <a:r>
              <a:rPr lang="en-US" sz="1800" i="0" u="none" strike="noStrike" baseline="0">
                <a:solidFill>
                  <a:srgbClr val="000000"/>
                </a:solidFill>
                <a:latin typeface="Arial" panose="020B0604020202020204" pitchFamily="34" charset="0"/>
              </a:rPr>
              <a:t>School buses (whether carrying passengers or not)</a:t>
            </a:r>
            <a:endParaRPr lang="en-US" sz="180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Placarded vehicles</a:t>
            </a:r>
          </a:p>
          <a:p>
            <a:pPr marL="0" indent="0">
              <a:buNone/>
            </a:pPr>
            <a:endParaRPr lang="en-US" sz="1800" i="0" u="none" strike="noStrike" baseline="0">
              <a:solidFill>
                <a:srgbClr val="000000"/>
              </a:solidFill>
              <a:latin typeface="Arial" panose="020B0604020202020204" pitchFamily="34" charset="0"/>
            </a:endParaRPr>
          </a:p>
          <a:p>
            <a:pPr marL="0" indent="0">
              <a:buNone/>
            </a:pPr>
            <a:r>
              <a:rPr lang="en-US" sz="1800" b="1" i="0" u="none" strike="noStrike" baseline="0">
                <a:solidFill>
                  <a:srgbClr val="000000"/>
                </a:solidFill>
                <a:latin typeface="Arial" panose="020B0604020202020204" pitchFamily="34" charset="0"/>
              </a:rPr>
              <a:t>Railroad Grade Crossing Violation </a:t>
            </a:r>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You will be disqualified from operating a commercial motor vehicle for: </a:t>
            </a:r>
          </a:p>
          <a:p>
            <a:r>
              <a:rPr lang="en-US" sz="1800" b="0" i="0" u="none" strike="noStrike" baseline="0">
                <a:solidFill>
                  <a:srgbClr val="000000"/>
                </a:solidFill>
                <a:latin typeface="Arial" panose="020B0604020202020204" pitchFamily="34" charset="0"/>
              </a:rPr>
              <a:t>60 days if you are convicted of a railroad grade crossing violation.</a:t>
            </a:r>
          </a:p>
          <a:p>
            <a:r>
              <a:rPr lang="en-US" sz="1800" b="0" i="0" u="none" strike="noStrike" baseline="0">
                <a:solidFill>
                  <a:srgbClr val="000000"/>
                </a:solidFill>
                <a:latin typeface="Arial" panose="020B0604020202020204" pitchFamily="34" charset="0"/>
              </a:rPr>
              <a:t>120 days if, during any three-year period, you are convicted of two railroad grade crossing violations arising from separate incidents.</a:t>
            </a:r>
          </a:p>
          <a:p>
            <a:r>
              <a:rPr lang="en-US" sz="1800" b="0" i="0" u="none" strike="noStrike" baseline="0">
                <a:solidFill>
                  <a:srgbClr val="000000"/>
                </a:solidFill>
                <a:latin typeface="Arial" panose="020B0604020202020204" pitchFamily="34" charset="0"/>
              </a:rPr>
              <a:t>One year if, during any three-year period, you are convicted of three or more railroad grade crossing violations arising from separate incidents.</a:t>
            </a:r>
          </a:p>
          <a:p>
            <a:pPr marL="0" indent="0">
              <a:buNone/>
            </a:pPr>
            <a:endParaRPr lang="en-US" sz="1800" i="0" u="none" strike="noStrike" baseline="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143C189-C484-453F-AB1C-81AB6509C16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243</a:t>
            </a:fld>
            <a:endParaRPr lang="en-US"/>
          </a:p>
        </p:txBody>
      </p:sp>
      <p:sp>
        <p:nvSpPr>
          <p:cNvPr id="5" name="Oval 4">
            <a:extLst>
              <a:ext uri="{FF2B5EF4-FFF2-40B4-BE49-F238E27FC236}">
                <a16:creationId xmlns:a16="http://schemas.microsoft.com/office/drawing/2014/main" id="{BD00E576-785F-C142-AEDC-19E65CEE60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8EB20D-52C2-CE47-922B-50E6F9A1C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3CA8CE-22AD-BF4E-A2F3-183D008D18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354C678-BFB4-5248-8A27-9204B9250D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E213AC-E23F-3A42-8EDB-361A230DD6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106444-0D5C-BE47-A230-6257826ACD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91A7EC-7F7C-4A44-B635-F3EE3854C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B67AEA-C694-3D4E-AE2C-FB84B824F3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452F48-9B81-034B-BDC9-4EB3EACD7C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18941F-0EA0-0442-BF5B-8FBC0BC7AF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3F7CF0-3281-0D48-AC0C-2F0ADC857E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E94FE7-36D0-934E-BEE9-53CE65FDD4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7E3010B-24DE-9145-A4F0-680BB37FDE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735622-6824-9446-BD2D-5F698A570F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C70C86-25D9-B24B-BDA8-3AAC4BB73DF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1967C373-4978-4142-829E-09ADBC04042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7899C3-BC54-9E4C-A280-654016CD5A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30FEF81F-D841-9144-86BB-68749DAF2E7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7E3998E4-560D-1447-AC00-EC77D0DE765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0045667-1183-6242-A98D-69B5912E931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56744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85FFC60-3594-401D-B9C3-58F9B1D3C242}"/>
              </a:ext>
            </a:extLst>
          </p:cNvPr>
          <p:cNvSpPr>
            <a:spLocks noGrp="1"/>
          </p:cNvSpPr>
          <p:nvPr>
            <p:ph type="title"/>
          </p:nvPr>
        </p:nvSpPr>
        <p:spPr/>
        <p:txBody>
          <a:bodyPr/>
          <a:lstStyle/>
          <a:p>
            <a:r>
              <a:rPr lang="en-US" sz="2550">
                <a:ea typeface="+mj-lt"/>
                <a:cs typeface="+mj-lt"/>
              </a:rPr>
              <a:t>Railroad (RR)-Highway Grade Crossings &amp; Drawbridges </a:t>
            </a:r>
            <a:endParaRPr lang="en-US" altLang="en-US" sz="2550"/>
          </a:p>
        </p:txBody>
      </p:sp>
      <p:sp>
        <p:nvSpPr>
          <p:cNvPr id="232451" name="Content Placeholder 2">
            <a:extLst>
              <a:ext uri="{FF2B5EF4-FFF2-40B4-BE49-F238E27FC236}">
                <a16:creationId xmlns:a16="http://schemas.microsoft.com/office/drawing/2014/main" id="{24DFBB27-D4EA-41F5-B07A-A793973CD417}"/>
              </a:ext>
            </a:extLst>
          </p:cNvPr>
          <p:cNvSpPr>
            <a:spLocks noGrp="1"/>
          </p:cNvSpPr>
          <p:nvPr>
            <p:ph idx="1"/>
          </p:nvPr>
        </p:nvSpPr>
        <p:spPr/>
        <p:txBody>
          <a:bodyPr/>
          <a:lstStyle/>
          <a:p>
            <a:r>
              <a:rPr lang="en-US" altLang="en-US"/>
              <a:t>11 times more likely to be fatal</a:t>
            </a:r>
            <a:endParaRPr lang="en-US" altLang="en-US">
              <a:cs typeface="Calibri"/>
            </a:endParaRPr>
          </a:p>
          <a:p>
            <a:r>
              <a:rPr lang="en-US" altLang="en-US"/>
              <a:t>Do not shift gears while crossing tracks</a:t>
            </a:r>
            <a:endParaRPr lang="en-US" altLang="en-US">
              <a:cs typeface="Calibri"/>
            </a:endParaRPr>
          </a:p>
          <a:p>
            <a:r>
              <a:rPr lang="en-US" altLang="en-US"/>
              <a:t>Don’t rely on RR crossing warning lights or gates</a:t>
            </a:r>
            <a:endParaRPr lang="en-US" altLang="en-US">
              <a:cs typeface="Calibri"/>
            </a:endParaRPr>
          </a:p>
          <a:p>
            <a:r>
              <a:rPr lang="en-US" altLang="en-US"/>
              <a:t>Watch for vehicles that are required to stop at crossings</a:t>
            </a:r>
          </a:p>
          <a:p>
            <a:r>
              <a:rPr lang="en-US" altLang="en-US">
                <a:cs typeface="Calibri"/>
              </a:rPr>
              <a:t>Never race a train to the crossing</a:t>
            </a:r>
          </a:p>
          <a:p>
            <a:r>
              <a:rPr lang="en-US" altLang="en-US"/>
              <a:t>Look for a second train</a:t>
            </a:r>
          </a:p>
          <a:p>
            <a:pPr lvl="1">
              <a:buFont typeface="Courier New" panose="02070309020205020404" pitchFamily="49" charset="0"/>
              <a:buChar char="o"/>
            </a:pPr>
            <a:r>
              <a:rPr lang="en-US" altLang="en-US" sz="2100">
                <a:cs typeface="Calibri"/>
              </a:rPr>
              <a:t>Eliminate all distractions &amp; noises to listen for trains</a:t>
            </a:r>
          </a:p>
        </p:txBody>
      </p:sp>
      <p:sp>
        <p:nvSpPr>
          <p:cNvPr id="2" name="Slide Number Placeholder 1">
            <a:extLst>
              <a:ext uri="{FF2B5EF4-FFF2-40B4-BE49-F238E27FC236}">
                <a16:creationId xmlns:a16="http://schemas.microsoft.com/office/drawing/2014/main" id="{07081D23-92BB-8745-83FF-B6502A367F24}"/>
              </a:ext>
            </a:extLst>
          </p:cNvPr>
          <p:cNvSpPr>
            <a:spLocks noGrp="1"/>
          </p:cNvSpPr>
          <p:nvPr>
            <p:ph type="sldNum" sz="quarter" idx="10"/>
          </p:nvPr>
        </p:nvSpPr>
        <p:spPr/>
        <p:txBody>
          <a:bodyPr/>
          <a:lstStyle/>
          <a:p>
            <a:r>
              <a:rPr lang="en-US" altLang="en-US"/>
              <a:t> / </a:t>
            </a:r>
            <a:fld id="{C6AC2714-FA1C-4857-811B-0E0524E191A1}" type="slidenum">
              <a:rPr lang="en-US" altLang="en-US" smtClean="0"/>
              <a:pPr/>
              <a:t>244</a:t>
            </a:fld>
            <a:endParaRPr lang="en-US" altLang="en-US"/>
          </a:p>
        </p:txBody>
      </p:sp>
      <p:sp>
        <p:nvSpPr>
          <p:cNvPr id="5" name="Oval 4">
            <a:extLst>
              <a:ext uri="{FF2B5EF4-FFF2-40B4-BE49-F238E27FC236}">
                <a16:creationId xmlns:a16="http://schemas.microsoft.com/office/drawing/2014/main" id="{FBDFA7E4-0A7B-8049-A1D5-FD317817A7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ACDFBD2-86B5-FB41-9BBD-1684218B28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B1656C-8EBD-3B48-BE84-9DE43D4814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1E5EEA-46B8-7840-A60A-7403EDBC15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25BEA59-F16F-0448-A6FF-E1D4C0BF9FC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19D02E-52C4-FF45-AD05-AEC1DFC30C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EB740E-FC52-B84A-A7CC-28B9D0FBB4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51087E-BB25-7842-A5D9-6E9BFACA8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513DB8-142A-0644-BAC3-3AAD08EA01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84F16B-5B6B-0342-94E3-EC82CB9D1F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8301102-61CF-6244-AA1B-07501129E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9A8B44-7F92-0B44-BE6B-C77980F65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8EF851-46E1-4E40-A18F-579659BF8B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1AE859-9B40-E241-A748-B085645E47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F302BE2-3347-F244-9682-DB8425E20B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FF28FE31-D180-714E-B486-6D57255E9A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E1A53F-C367-E344-A96F-905F1A05F5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EF731FB8-8549-D949-B5EF-69A0C9CF00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4075199-2C09-904E-8D90-5E84DC3C2FE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1DB78DD-111B-8B46-B3E0-3528332C593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167751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07EA-6A40-428C-BC39-141EEEF6EE1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38C0BA40-AAB0-4B13-A55A-7264D4555B0D}"/>
              </a:ext>
            </a:extLst>
          </p:cNvPr>
          <p:cNvSpPr>
            <a:spLocks noGrp="1"/>
          </p:cNvSpPr>
          <p:nvPr>
            <p:ph idx="1"/>
          </p:nvPr>
        </p:nvSpPr>
        <p:spPr/>
        <p:txBody>
          <a:bodyPr/>
          <a:lstStyle/>
          <a:p>
            <a:pPr marL="0" indent="0">
              <a:buNone/>
            </a:pPr>
            <a:r>
              <a:rPr lang="en-US" b="1" i="0" u="none" strike="noStrike" baseline="0">
                <a:solidFill>
                  <a:srgbClr val="000000"/>
                </a:solidFill>
                <a:latin typeface="Arial" panose="020B0604020202020204" pitchFamily="34" charset="0"/>
              </a:rPr>
              <a:t>Stalling on Railroad Tracks </a:t>
            </a:r>
            <a:endParaRPr lang="en-US" b="0" i="0" u="none" strike="noStrike" baseline="0">
              <a:solidFill>
                <a:srgbClr val="000000"/>
              </a:solidFill>
              <a:latin typeface="Arial" panose="020B0604020202020204" pitchFamily="34" charset="0"/>
            </a:endParaRPr>
          </a:p>
          <a:p>
            <a:r>
              <a:rPr lang="en-US"/>
              <a:t>Once you begin crossing the tracks, do not hesitate. Cross without stopping.</a:t>
            </a:r>
            <a:endParaRPr lang="en-US">
              <a:solidFill>
                <a:srgbClr val="000000"/>
              </a:solidFill>
              <a:latin typeface="Arial" panose="020B0604020202020204" pitchFamily="34" charset="0"/>
            </a:endParaRPr>
          </a:p>
          <a:p>
            <a:r>
              <a:rPr lang="en-US" b="0" i="0" u="none" strike="noStrike" baseline="0">
                <a:solidFill>
                  <a:srgbClr val="000000"/>
                </a:solidFill>
                <a:latin typeface="Arial" panose="020B0604020202020204" pitchFamily="34" charset="0"/>
              </a:rPr>
              <a:t>If your vehicle becomes stalled on railroad tracks and a train is approaching, </a:t>
            </a:r>
            <a:r>
              <a:rPr lang="en-US" b="0" i="0" u="sng" strike="noStrike" baseline="0">
                <a:solidFill>
                  <a:srgbClr val="000000"/>
                </a:solidFill>
                <a:latin typeface="Arial" panose="020B0604020202020204" pitchFamily="34" charset="0"/>
              </a:rPr>
              <a:t>leave the vehicle. </a:t>
            </a:r>
          </a:p>
          <a:p>
            <a:r>
              <a:rPr lang="en-US" b="0" i="0" u="none" strike="noStrike" baseline="0">
                <a:solidFill>
                  <a:srgbClr val="000000"/>
                </a:solidFill>
                <a:latin typeface="Arial" panose="020B0604020202020204" pitchFamily="34" charset="0"/>
              </a:rPr>
              <a:t>To avoid being struck by debris from the collision keep a safe distance from the tracks. </a:t>
            </a:r>
          </a:p>
          <a:p>
            <a:r>
              <a:rPr lang="en-US" b="0" i="0" u="none" strike="noStrike" baseline="0">
                <a:solidFill>
                  <a:srgbClr val="000000"/>
                </a:solidFill>
                <a:latin typeface="Arial" panose="020B0604020202020204" pitchFamily="34" charset="0"/>
              </a:rPr>
              <a:t>Walk quickly in a 45-degree angle away from the tracks in the direction from which the train is approaching. </a:t>
            </a:r>
            <a:endParaRPr lang="en-US"/>
          </a:p>
          <a:p>
            <a:endParaRPr lang="en-US"/>
          </a:p>
        </p:txBody>
      </p:sp>
      <p:sp>
        <p:nvSpPr>
          <p:cNvPr id="4" name="Slide Number Placeholder 3">
            <a:extLst>
              <a:ext uri="{FF2B5EF4-FFF2-40B4-BE49-F238E27FC236}">
                <a16:creationId xmlns:a16="http://schemas.microsoft.com/office/drawing/2014/main" id="{1EACBBBF-605F-4FE9-B548-78C247E504BB}"/>
              </a:ext>
            </a:extLst>
          </p:cNvPr>
          <p:cNvSpPr>
            <a:spLocks noGrp="1"/>
          </p:cNvSpPr>
          <p:nvPr>
            <p:ph type="sldNum" sz="quarter" idx="10"/>
          </p:nvPr>
        </p:nvSpPr>
        <p:spPr/>
        <p:txBody>
          <a:bodyPr/>
          <a:lstStyle/>
          <a:p>
            <a:r>
              <a:rPr lang="en-US" altLang="en-US"/>
              <a:t> / </a:t>
            </a:r>
            <a:fld id="{C6AC2714-FA1C-4857-811B-0E0524E191A1}" type="slidenum">
              <a:rPr lang="en-US" altLang="en-US" smtClean="0"/>
              <a:pPr/>
              <a:t>245</a:t>
            </a:fld>
            <a:endParaRPr lang="en-US" altLang="en-US"/>
          </a:p>
        </p:txBody>
      </p:sp>
      <p:sp>
        <p:nvSpPr>
          <p:cNvPr id="5" name="Oval 4">
            <a:extLst>
              <a:ext uri="{FF2B5EF4-FFF2-40B4-BE49-F238E27FC236}">
                <a16:creationId xmlns:a16="http://schemas.microsoft.com/office/drawing/2014/main" id="{1BB8B4BC-B49D-D840-B4BA-4E0A57970B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D13E6B-931E-A049-B8F0-AE65742887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A4942D-ED10-144B-BBE6-31E4AD66B7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7903AF-DBDA-4D45-BC12-5651B55B3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4C9D0D-9D81-5D41-B26B-A9F93E7294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E47699-A189-3740-BE0D-69C29FC1D2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FA120E-B35F-6B46-8F97-9AF2ABF62E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C17CBE-B448-3C4C-852C-EA7EFCB47DB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80970F-4B9D-0546-8323-AF296DE59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7E3062-2A5A-624F-9052-317DEDECB0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15DB3A-9ACA-0C4D-8EDA-4469CC808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5F40EB-B42B-8B4D-9C2B-538AC25759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9FFF0A7-DD79-9F4D-8F21-071F827394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EE7A2-0F0C-6A4A-8B75-A35A5303C5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CBB558-4A69-EA45-ABC7-2EC60BB7F5F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BC50709-D040-A242-BCB2-D2B9526822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588C4F0-DD9A-DB4A-9C60-885EAAD7E0D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8687BFBE-9A55-A84E-B156-48DD8B3A0C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ACE351B-B7CE-1142-8B9B-6672D7EEC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2E253A3-84B8-AC40-9A80-31F3AB170D1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5771555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06Morto00">
            <a:extLst>
              <a:ext uri="{FF2B5EF4-FFF2-40B4-BE49-F238E27FC236}">
                <a16:creationId xmlns:a16="http://schemas.microsoft.com/office/drawing/2014/main" id="{7446D161-A719-4B57-A47B-77F648C5B2D4}"/>
              </a:ext>
            </a:extLst>
          </p:cNvPr>
          <p:cNvPicPr>
            <a:picLocks noChangeArrowheads="1"/>
          </p:cNvPicPr>
          <p:nvPr/>
        </p:nvPicPr>
        <p:blipFill>
          <a:blip r:embed="rId3">
            <a:extLst>
              <a:ext uri="{28A0092B-C50C-407E-A947-70E740481C1C}">
                <a14:useLocalDpi xmlns:a14="http://schemas.microsoft.com/office/drawing/2010/main" val="0"/>
              </a:ext>
            </a:extLst>
          </a:blip>
          <a:srcRect l="-864" r="3397" b="5511"/>
          <a:stretch>
            <a:fillRect/>
          </a:stretch>
        </p:blipFill>
        <p:spPr bwMode="auto">
          <a:xfrm>
            <a:off x="1456716" y="1434662"/>
            <a:ext cx="6130159" cy="424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94D5752-9B41-924C-9731-D2A3607F0F7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ABA1F139-503C-F642-97C7-D70D3159D7DC}"/>
              </a:ext>
            </a:extLst>
          </p:cNvPr>
          <p:cNvSpPr>
            <a:spLocks noGrp="1"/>
          </p:cNvSpPr>
          <p:nvPr>
            <p:ph type="sldNum" sz="quarter" idx="10"/>
          </p:nvPr>
        </p:nvSpPr>
        <p:spPr/>
        <p:txBody>
          <a:bodyPr/>
          <a:lstStyle/>
          <a:p>
            <a:r>
              <a:rPr lang="en-US" altLang="en-US"/>
              <a:t>/ </a:t>
            </a:r>
            <a:fld id="{C3C0AEC5-A6E4-4AB2-9AD5-E7FD2AE07E24}" type="slidenum">
              <a:rPr lang="en-US" altLang="en-US" smtClean="0"/>
              <a:pPr/>
              <a:t>246</a:t>
            </a:fld>
            <a:endParaRPr lang="en-US" altLang="en-US"/>
          </a:p>
        </p:txBody>
      </p:sp>
      <p:sp>
        <p:nvSpPr>
          <p:cNvPr id="4" name="Oval 3">
            <a:extLst>
              <a:ext uri="{FF2B5EF4-FFF2-40B4-BE49-F238E27FC236}">
                <a16:creationId xmlns:a16="http://schemas.microsoft.com/office/drawing/2014/main" id="{F3542D96-10E0-4F46-9C8A-5C2F015E0AF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1A923E-BC8D-4142-9296-9747B87670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F2709-7817-684E-BCAD-A595D20EBD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1AA5B7-8470-CD40-9197-4581337828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8D7BC8-6424-2E4F-B1FB-79FD8F5B1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8DB98A-09BE-324A-91EB-FF1E6D528F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E16C8C-9318-3B45-A9A7-BD3E00D9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AFA8C2-4C80-7048-A610-906AA85D11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2EA605-B989-A945-AA20-28363632CD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3C9F48-B4B6-7D40-BB1A-26C875771C9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DE217B2-9D01-1E46-8FEF-F24B1C0F3AD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BF203E-9D45-C642-82D1-F18122631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9B705A-F592-1A40-BA7E-8D616028F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9ACEAF-F93A-6749-A3C2-4E90D9A6E3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2451CCF-8D6C-DA4F-B1C4-72F3B32FDC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BC96579-DC9D-7344-9FB4-CF4BC5487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545664-CC35-0748-A14A-72A63D8E958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FF57B1A7-73B0-5445-9416-E5D472E72BF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040AE628-E0EA-964A-9ACD-72A8BA8926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7012EE02-0A84-FC4C-9517-5BEA7AC7390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6507850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05Morto00">
            <a:extLst>
              <a:ext uri="{FF2B5EF4-FFF2-40B4-BE49-F238E27FC236}">
                <a16:creationId xmlns:a16="http://schemas.microsoft.com/office/drawing/2014/main" id="{E1806679-C70B-4A20-91B8-65144E72EF40}"/>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899216" y="1627626"/>
            <a:ext cx="7349698" cy="434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C0EBCE0-9E54-D441-BC84-2C6D31B62B1D}"/>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12BF0BEC-9C0D-A241-86BC-3DF2D979D131}"/>
              </a:ext>
            </a:extLst>
          </p:cNvPr>
          <p:cNvSpPr>
            <a:spLocks noGrp="1"/>
          </p:cNvSpPr>
          <p:nvPr>
            <p:ph type="sldNum" sz="quarter" idx="10"/>
          </p:nvPr>
        </p:nvSpPr>
        <p:spPr/>
        <p:txBody>
          <a:bodyPr/>
          <a:lstStyle/>
          <a:p>
            <a:r>
              <a:rPr lang="en-US" altLang="en-US"/>
              <a:t>/ </a:t>
            </a:r>
            <a:fld id="{C3C0AEC5-A6E4-4AB2-9AD5-E7FD2AE07E24}" type="slidenum">
              <a:rPr lang="en-US" altLang="en-US" smtClean="0"/>
              <a:pPr/>
              <a:t>247</a:t>
            </a:fld>
            <a:endParaRPr lang="en-US" altLang="en-US"/>
          </a:p>
        </p:txBody>
      </p:sp>
      <p:sp>
        <p:nvSpPr>
          <p:cNvPr id="4" name="Oval 3">
            <a:extLst>
              <a:ext uri="{FF2B5EF4-FFF2-40B4-BE49-F238E27FC236}">
                <a16:creationId xmlns:a16="http://schemas.microsoft.com/office/drawing/2014/main" id="{818691E4-1A75-FE49-BE62-6E23ACA850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2923291-5943-8A45-A2F9-42A3D66019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0B71F6-E41A-3841-A3FF-E5D4732F49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A31193-9A2E-9B40-9D75-EC6851B69C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94D48F-A09E-CC4D-A5ED-26B5E8A92F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A07561-F9AE-9348-8DFC-11C6DCB560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F4F0781-8B57-2940-A201-3209B8E327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B94F08-310B-0445-956B-6031903714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52FCA3-BAE1-B644-BC6E-9B8DDD2316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703979-6F35-2944-A7D4-BEF527550E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2713A1-5CF0-DE48-975B-2D0D6FDACB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ADB19-3469-C24F-B018-DD1A912DD2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417F26-EBF4-6F4B-BB2C-286FB97280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0339E4-529A-FD42-8F0D-5932BD3384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0C32E5-D0F9-AC43-A32D-9F6846786EA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F85F956B-3CEC-2D4B-BBB1-2819BE2569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4A9A-1619-9B43-97B5-CAD3A5A0717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AF15D732-CCCD-464D-8DDC-86D343461A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FF23EDFF-CF46-904C-A352-573F52D92D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B9CCA7E-7895-9048-9478-573C00CD9CE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6969648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29A03-7C73-4278-A3E8-9444A935901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4" name="Content Placeholder 3">
            <a:extLst>
              <a:ext uri="{FF2B5EF4-FFF2-40B4-BE49-F238E27FC236}">
                <a16:creationId xmlns:a16="http://schemas.microsoft.com/office/drawing/2014/main" id="{AF88E619-30F6-473E-87FE-631AA77D9151}"/>
              </a:ext>
            </a:extLst>
          </p:cNvPr>
          <p:cNvSpPr>
            <a:spLocks noGrp="1"/>
          </p:cNvSpPr>
          <p:nvPr>
            <p:ph idx="1"/>
          </p:nvPr>
        </p:nvSpPr>
        <p:spPr/>
        <p:txBody>
          <a:bodyPr/>
          <a:lstStyle/>
          <a:p>
            <a:pPr marL="0" indent="0">
              <a:buNone/>
            </a:pPr>
            <a:r>
              <a:rPr lang="en-US" sz="1800" b="1" i="0" u="none" strike="noStrike" baseline="0">
                <a:solidFill>
                  <a:srgbClr val="000000"/>
                </a:solidFill>
                <a:latin typeface="Calibri" panose="020F0502020204030204" pitchFamily="34" charset="0"/>
                <a:cs typeface="Calibri" panose="020F0502020204030204" pitchFamily="34" charset="0"/>
              </a:rPr>
              <a:t>Emergency Notification System (ENS) for Highway-Rail Grade Crossings </a:t>
            </a:r>
            <a:endParaRPr lang="en-US" sz="1800" b="0" i="0" u="none" strike="noStrike" baseline="0">
              <a:solidFill>
                <a:srgbClr val="000000"/>
              </a:solidFill>
              <a:latin typeface="Calibri" panose="020F0502020204030204" pitchFamily="34" charset="0"/>
              <a:cs typeface="Calibri" panose="020F0502020204030204" pitchFamily="34" charset="0"/>
            </a:endParaRPr>
          </a:p>
          <a:p>
            <a:r>
              <a:rPr lang="en-US" sz="1800" b="0" i="0" u="none" strike="noStrike" baseline="0">
                <a:solidFill>
                  <a:srgbClr val="000000"/>
                </a:solidFill>
                <a:latin typeface="Calibri" panose="020F0502020204030204" pitchFamily="34" charset="0"/>
                <a:cs typeface="Calibri" panose="020F0502020204030204" pitchFamily="34" charset="0"/>
              </a:rPr>
              <a:t>Every highway-rail crossing has an Emergency Notification System (ENS) sign that provides a 24/7/365 phone number to call to report problems or emergencies at the railroad location. </a:t>
            </a:r>
          </a:p>
          <a:p>
            <a:r>
              <a:rPr lang="en-US" sz="1800" b="0" i="0" u="none" strike="noStrike" baseline="0">
                <a:solidFill>
                  <a:srgbClr val="000000"/>
                </a:solidFill>
                <a:latin typeface="Calibri" panose="020F0502020204030204" pitchFamily="34" charset="0"/>
                <a:cs typeface="Calibri" panose="020F0502020204030204" pitchFamily="34" charset="0"/>
              </a:rPr>
              <a:t>The blue colored ENS sign is located on the railroad crossing posts or the metal control box near the tracks. The ENS is for those emergencies that would require stopping train traffic due to an obstruction, disabled vehicle, or any other problem at the crossing. </a:t>
            </a:r>
          </a:p>
          <a:p>
            <a:r>
              <a:rPr lang="en-US" sz="1800" b="0" i="0" u="none" strike="noStrike" baseline="0">
                <a:solidFill>
                  <a:srgbClr val="000000"/>
                </a:solidFill>
                <a:latin typeface="Calibri" panose="020F0502020204030204" pitchFamily="34" charset="0"/>
                <a:cs typeface="Calibri" panose="020F0502020204030204" pitchFamily="34" charset="0"/>
              </a:rPr>
              <a:t>By providing the DOT number on the sign, the dispatchers know exactly where the grade crossing is and can notify trains moving in that direction to either come to a stop or be placed on a speed restriction. </a:t>
            </a:r>
            <a:endParaRPr lang="en-US">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C3DAF22-C030-4060-8476-E0B5C689877E}"/>
              </a:ext>
            </a:extLst>
          </p:cNvPr>
          <p:cNvSpPr>
            <a:spLocks noGrp="1"/>
          </p:cNvSpPr>
          <p:nvPr>
            <p:ph type="sldNum" sz="quarter" idx="10"/>
          </p:nvPr>
        </p:nvSpPr>
        <p:spPr/>
        <p:txBody>
          <a:bodyPr/>
          <a:lstStyle/>
          <a:p>
            <a:r>
              <a:rPr lang="en-US" altLang="en-US"/>
              <a:t>/ </a:t>
            </a:r>
            <a:fld id="{C3C0AEC5-A6E4-4AB2-9AD5-E7FD2AE07E24}" type="slidenum">
              <a:rPr lang="en-US" altLang="en-US" smtClean="0"/>
              <a:pPr/>
              <a:t>248</a:t>
            </a:fld>
            <a:endParaRPr lang="en-US" altLang="en-US"/>
          </a:p>
        </p:txBody>
      </p:sp>
      <p:pic>
        <p:nvPicPr>
          <p:cNvPr id="6" name="Picture 5">
            <a:extLst>
              <a:ext uri="{FF2B5EF4-FFF2-40B4-BE49-F238E27FC236}">
                <a16:creationId xmlns:a16="http://schemas.microsoft.com/office/drawing/2014/main" id="{F1A2F220-BB05-47AF-B75E-B17A301F52E9}"/>
              </a:ext>
            </a:extLst>
          </p:cNvPr>
          <p:cNvPicPr>
            <a:picLocks noChangeAspect="1"/>
          </p:cNvPicPr>
          <p:nvPr/>
        </p:nvPicPr>
        <p:blipFill>
          <a:blip r:embed="rId2"/>
          <a:stretch>
            <a:fillRect/>
          </a:stretch>
        </p:blipFill>
        <p:spPr>
          <a:xfrm>
            <a:off x="3585386" y="5118754"/>
            <a:ext cx="3577875" cy="1739245"/>
          </a:xfrm>
          <a:prstGeom prst="rect">
            <a:avLst/>
          </a:prstGeom>
        </p:spPr>
      </p:pic>
      <p:sp>
        <p:nvSpPr>
          <p:cNvPr id="7" name="Oval 6">
            <a:extLst>
              <a:ext uri="{FF2B5EF4-FFF2-40B4-BE49-F238E27FC236}">
                <a16:creationId xmlns:a16="http://schemas.microsoft.com/office/drawing/2014/main" id="{9CDD2961-6C2E-5E48-BD8E-A091CB1E53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A8EA0-D9F8-184B-8205-5FF7C7537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691132-B800-1D4B-A6A6-1B388EBCA3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94267E3-D961-0749-8DAD-B36E14933E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AD8B88-4035-0F4E-ABED-337B1D4D9F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4BEDA9-6B8F-AD43-BC56-A7D9359169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76AF7A-4DB0-CA44-B1BB-3595F2AA6B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F8B33C-8B13-9543-ABD3-2E4251CD4E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A1E6F2-F1E6-AF45-9BF8-293D4F869E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B02A6E-BB8B-A44C-A25D-4BF3165478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68833D-FE2A-1F48-A427-3C83965CF2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C5AC2F4-DE59-8045-95C5-A7C7AAB2D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3D9054-856D-3243-849D-05CB3C61D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F14918-EB1E-294D-BD39-724316129D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A31188-4A67-AD41-859F-1919D59056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C54AD50F-F085-3F4A-8D11-DDBC3AFA9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077BBE-9332-8841-97A9-A19E22631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AB5240A2-6401-E645-951D-63D08F3840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D82A2CEB-82E2-1149-86E1-8D1760224A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28BF519F-E596-BB42-8899-A876BA10BA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9958174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0F03E43-5D6F-4CFE-AD04-5167E09821D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E3B255B2-6864-45EA-90AE-EEF93654D004}"/>
              </a:ext>
            </a:extLst>
          </p:cNvPr>
          <p:cNvSpPr>
            <a:spLocks noGrp="1"/>
          </p:cNvSpPr>
          <p:nvPr>
            <p:ph idx="1"/>
          </p:nvPr>
        </p:nvSpPr>
        <p:spPr/>
        <p:txBody>
          <a:bodyPr/>
          <a:lstStyle/>
          <a:p>
            <a:pPr marL="0" indent="0" algn="l">
              <a:buNone/>
            </a:pPr>
            <a:r>
              <a:rPr lang="en-US" b="1" i="0" u="none" strike="noStrike" baseline="0">
                <a:latin typeface="Calibri" panose="020F0502020204030204" pitchFamily="34" charset="0"/>
                <a:cs typeface="Calibri" panose="020F0502020204030204" pitchFamily="34" charset="0"/>
              </a:rPr>
              <a:t>Grade Crossing Signs</a:t>
            </a:r>
          </a:p>
          <a:p>
            <a:pPr algn="l"/>
            <a:r>
              <a:rPr lang="en-US" i="0" u="none" strike="noStrike" baseline="0">
                <a:latin typeface="Calibri" panose="020F0502020204030204" pitchFamily="34" charset="0"/>
                <a:cs typeface="Calibri" panose="020F0502020204030204" pitchFamily="34" charset="0"/>
              </a:rPr>
              <a:t>As a minimum, one Crossbuck sign shall be used on the right side of each highway approach to every highway-rail grade crossing, alone or in combination with other traffic control devices. </a:t>
            </a:r>
          </a:p>
          <a:p>
            <a:pPr algn="l"/>
            <a:r>
              <a:rPr lang="en-US" i="0" u="none" strike="noStrike" baseline="0">
                <a:latin typeface="Calibri" panose="020F0502020204030204" pitchFamily="34" charset="0"/>
                <a:cs typeface="Calibri" panose="020F0502020204030204" pitchFamily="34" charset="0"/>
              </a:rPr>
              <a:t>If automatic gates are not present &amp; if there are two or more tracks at the highway-rail grade crossing, the number of tracks shall be indicated on a supplemental Number of Tracks (R15-2) sign of inverted T shape mounted below the Crossbuck sign</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4B22A76F-3A42-4E9E-9E2D-8E4C75E294F5}"/>
              </a:ext>
            </a:extLst>
          </p:cNvPr>
          <p:cNvSpPr>
            <a:spLocks noGrp="1"/>
          </p:cNvSpPr>
          <p:nvPr>
            <p:ph type="sldNum" sz="quarter" idx="10"/>
          </p:nvPr>
        </p:nvSpPr>
        <p:spPr/>
        <p:txBody>
          <a:bodyPr/>
          <a:lstStyle/>
          <a:p>
            <a:r>
              <a:rPr lang="en-US" altLang="en-US"/>
              <a:t> / </a:t>
            </a:r>
            <a:fld id="{C6AC2714-FA1C-4857-811B-0E0524E191A1}" type="slidenum">
              <a:rPr lang="en-US" altLang="en-US" smtClean="0"/>
              <a:pPr/>
              <a:t>249</a:t>
            </a:fld>
            <a:endParaRPr lang="en-US" altLang="en-US"/>
          </a:p>
        </p:txBody>
      </p:sp>
      <p:pic>
        <p:nvPicPr>
          <p:cNvPr id="8" name="Picture 7">
            <a:extLst>
              <a:ext uri="{FF2B5EF4-FFF2-40B4-BE49-F238E27FC236}">
                <a16:creationId xmlns:a16="http://schemas.microsoft.com/office/drawing/2014/main" id="{BD798258-DB19-4404-BEAD-BB86EAF7CA43}"/>
              </a:ext>
            </a:extLst>
          </p:cNvPr>
          <p:cNvPicPr>
            <a:picLocks noChangeAspect="1"/>
          </p:cNvPicPr>
          <p:nvPr/>
        </p:nvPicPr>
        <p:blipFill>
          <a:blip r:embed="rId2"/>
          <a:stretch>
            <a:fillRect/>
          </a:stretch>
        </p:blipFill>
        <p:spPr>
          <a:xfrm>
            <a:off x="4351282" y="4585590"/>
            <a:ext cx="2978467" cy="1770760"/>
          </a:xfrm>
          <a:prstGeom prst="rect">
            <a:avLst/>
          </a:prstGeom>
        </p:spPr>
      </p:pic>
      <p:sp>
        <p:nvSpPr>
          <p:cNvPr id="6" name="Oval 5">
            <a:extLst>
              <a:ext uri="{FF2B5EF4-FFF2-40B4-BE49-F238E27FC236}">
                <a16:creationId xmlns:a16="http://schemas.microsoft.com/office/drawing/2014/main" id="{79411305-F858-4D4E-B142-A1FC0D310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7C78E2-E35C-3E44-BE55-921F142838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179873-DC24-C241-866F-56F31F74F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913422-0ABE-424F-8604-F7CE4607F8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B9591A-EB3D-7C42-B6D7-C6BE5EA7C7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48D5DB-9A35-A74D-A275-FB421CE92F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F4A69D-5BC7-F447-916D-086FDA12F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395B1B-4238-354A-A71B-145796AE35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A14E4A-0230-6A46-8195-4BA06F2CD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DC8014-6062-3446-BE00-E7B4588DE2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D28655-4615-F34F-A494-F64CA50B54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5E1CCA-F76F-1744-B79D-E73433E13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D3688C-C078-124B-88E1-65B4BC0F58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2F1F868-E6A1-E946-8F7F-1A06830BE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650777-CB52-C34C-96C9-6FFD3C21C14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15D8E595-75F3-F14E-A0F2-5BCEF19A93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74B910C-17EF-CC4E-84FE-94D60A50848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057D8EA-ECDA-154C-975A-48C42204DE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8EB8A317-C99F-1947-BF3A-59DB3B2AA5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72E6977-B957-734B-9165-5D977B43BB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3995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What are the characteristics of passenger-carrying CMVs? </a:t>
            </a:r>
          </a:p>
          <a:p>
            <a:pPr marL="0" indent="0">
              <a:buNone/>
            </a:pPr>
            <a:endParaRPr lang="en-US" sz="2400">
              <a:cs typeface="Calibri"/>
            </a:endParaRPr>
          </a:p>
          <a:p>
            <a:pPr marL="0" indent="0">
              <a:buNone/>
            </a:pPr>
            <a:r>
              <a:rPr lang="en-US" sz="1800">
                <a:cs typeface="Calibri"/>
              </a:rPr>
              <a:t>Per the FMCSA, “a bus is a motor vehicle designed, constructed and/or used to transport passengers. A motorcoach is a bus designed with an elevated passenger deck located over a baggage compartment. A minibus is designed to transport 16 or more passengers (including the driver) and is typically built on a small truck chassis.”</a:t>
            </a:r>
          </a:p>
          <a:p>
            <a:pPr marL="0" indent="0">
              <a:buNone/>
            </a:pPr>
            <a:endParaRPr lang="en-US" sz="1800">
              <a:cs typeface="Calibri"/>
            </a:endParaRPr>
          </a:p>
          <a:p>
            <a:pPr marL="0" indent="0">
              <a:buNone/>
            </a:pPr>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66A4CC-568E-4841-BE78-F0FD951A13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7FEBE7-EDE1-074D-9EF6-C00FC0CE95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6092537-E58A-8346-8404-5A979995B2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3E0540-E095-E54B-8019-1DB3CDE4936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6A9C0B-37B9-E74A-84DE-34A4340463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22B929-09CB-5E49-A10B-85FBB177E3D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2EAD456E-6B96-3747-8318-1CC853A391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F65EE5-2925-0546-ADE2-8A693D596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4379FB70-AC90-C84D-89E8-1A2A5084BF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915A2CFB-D559-5940-83D6-63DD3DF5E93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7EF73B7-170E-454E-8B79-DC860BF2DBA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937820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latin typeface="Calibri" panose="020F0502020204030204" pitchFamily="34" charset="0"/>
                <a:cs typeface="Calibri" panose="020F0502020204030204" pitchFamily="34" charset="0"/>
              </a:rPr>
              <a:t>Advance Warning Signs</a:t>
            </a:r>
          </a:p>
          <a:p>
            <a:r>
              <a:rPr lang="en-US" sz="1800" b="0" i="0" u="none" strike="noStrike" baseline="0">
                <a:latin typeface="Calibri" panose="020F0502020204030204" pitchFamily="34" charset="0"/>
                <a:cs typeface="Calibri" panose="020F0502020204030204" pitchFamily="34" charset="0"/>
              </a:rPr>
              <a:t>If the distance between the railroad tracks and the parallel highway, from the edge of the tracks to the edge of the parallel roadway, is 100 ft or more, a W10-1 sign will exist in advance of the highway rail</a:t>
            </a:r>
            <a:r>
              <a:rPr lang="en-US" sz="1800">
                <a:latin typeface="Calibri" panose="020F0502020204030204" pitchFamily="34" charset="0"/>
                <a:cs typeface="Calibri" panose="020F0502020204030204" pitchFamily="34" charset="0"/>
              </a:rPr>
              <a:t> </a:t>
            </a:r>
            <a:r>
              <a:rPr lang="en-US" sz="1800" b="0" i="0" u="none" strike="noStrike" baseline="0">
                <a:latin typeface="Calibri" panose="020F0502020204030204" pitchFamily="34" charset="0"/>
                <a:cs typeface="Calibri" panose="020F0502020204030204" pitchFamily="34" charset="0"/>
              </a:rPr>
              <a:t>grade crossing</a:t>
            </a:r>
            <a:endParaRPr lang="en-US" sz="1800" i="0" u="none" strike="noStrike" baseline="0">
              <a:latin typeface="Calibri" panose="020F0502020204030204" pitchFamily="34" charset="0"/>
              <a:cs typeface="Calibri" panose="020F0502020204030204" pitchFamily="34" charset="0"/>
            </a:endParaRPr>
          </a:p>
          <a:p>
            <a:pPr algn="l"/>
            <a:r>
              <a:rPr lang="en-US" sz="1800" i="0" u="none" strike="noStrike" baseline="0">
                <a:latin typeface="Calibri" panose="020F0502020204030204" pitchFamily="34" charset="0"/>
                <a:cs typeface="Calibri" panose="020F0502020204030204" pitchFamily="34" charset="0"/>
              </a:rPr>
              <a:t>If the distance between the railroad tracks &amp; a parallel highway, from the edge of the tracks to the edge of the parallel roadway, is less than 100 ft, W10-2, W10-3, or W10-4 signs exist on each approach of the parallel highway to warn road users making a turn that they will encounter a highway-rail grade crossing soon after making a turn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250</a:t>
            </a:fld>
            <a:endParaRPr lang="en-US" altLang="en-US"/>
          </a:p>
        </p:txBody>
      </p:sp>
      <p:pic>
        <p:nvPicPr>
          <p:cNvPr id="5" name="Picture 4">
            <a:extLst>
              <a:ext uri="{FF2B5EF4-FFF2-40B4-BE49-F238E27FC236}">
                <a16:creationId xmlns:a16="http://schemas.microsoft.com/office/drawing/2014/main" id="{9C3E2B9A-B390-4799-978D-7E5D0A5E76E4}"/>
              </a:ext>
            </a:extLst>
          </p:cNvPr>
          <p:cNvPicPr>
            <a:picLocks noChangeAspect="1"/>
          </p:cNvPicPr>
          <p:nvPr/>
        </p:nvPicPr>
        <p:blipFill rotWithShape="1">
          <a:blip r:embed="rId2"/>
          <a:srcRect l="4022" t="13454" r="-676"/>
          <a:stretch/>
        </p:blipFill>
        <p:spPr>
          <a:xfrm>
            <a:off x="1574056" y="4449219"/>
            <a:ext cx="5995887" cy="1662664"/>
          </a:xfrm>
          <a:prstGeom prst="rect">
            <a:avLst/>
          </a:prstGeom>
        </p:spPr>
      </p:pic>
      <p:sp>
        <p:nvSpPr>
          <p:cNvPr id="7" name="Oval 6">
            <a:extLst>
              <a:ext uri="{FF2B5EF4-FFF2-40B4-BE49-F238E27FC236}">
                <a16:creationId xmlns:a16="http://schemas.microsoft.com/office/drawing/2014/main" id="{93B9FF1E-5FF4-9F44-9C73-3C240815AE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60FB11-9CF0-5C4E-A0C4-E321BDE07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8DA6D5-87A6-E749-B7D6-0656D62370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5462EA-0A52-8D4A-9CEA-788D3ECA59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99DA46-FFA8-7840-B5D6-1116FE06B2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C54FA1-6C3F-3B49-9810-3F55D79E51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A5CD53-C773-3E4B-B9F5-857BC9F9F2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F3020-B99B-9C43-9FF6-49080BA1B2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5F37E4-F373-2242-9951-1C2056862D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B00E3D-08A3-AF45-9A3A-DE058F2E37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1AD141-5DEF-CE42-9607-3AC9B49040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D7BC4-FEC1-EF40-821C-4773AEEBC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DF45D4-C264-9048-B35D-421C802690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3D3FC6-F6FA-294F-8EEC-E5AFD5B45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2F6BF1-DFC9-BB49-916C-F8AA02713F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3871BF08-600A-3947-B462-AC50946CCE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03A9ED-9FE1-B641-9791-01F2E05877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9C14FEC0-78AE-BD49-8001-47287DE28E3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E82BAE5-4354-7546-A743-90CE6962780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96F3274-D453-B94A-800B-6F326EF027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3878009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C643403E-B928-4126-88AB-3226A522721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0E61E723-9BB9-48F1-8981-771813C2CC56}"/>
              </a:ext>
            </a:extLst>
          </p:cNvPr>
          <p:cNvSpPr>
            <a:spLocks noGrp="1"/>
          </p:cNvSpPr>
          <p:nvPr>
            <p:ph idx="1"/>
          </p:nvPr>
        </p:nvSpPr>
        <p:spPr/>
        <p:txBody>
          <a:bodyPr/>
          <a:lstStyle/>
          <a:p>
            <a:pPr marL="0" indent="0" algn="l">
              <a:buNone/>
            </a:pPr>
            <a:r>
              <a:rPr lang="en-US" sz="1800" b="1" i="0" u="none" strike="noStrike" baseline="0"/>
              <a:t>Other Rail Grade Signs Examples</a:t>
            </a:r>
          </a:p>
          <a:p>
            <a:pPr algn="l"/>
            <a:r>
              <a:rPr lang="en-US" sz="1800" b="0" i="0" u="none" strike="noStrike" baseline="0"/>
              <a:t>If the highway profile conditions are sufficiently abrupt to create a hang-up situation for long wheelbase vehicles or for trailers with low ground clearance, the Low Ground Clearance Highway-Rail Grade Crossing Sign (W10-5) is present</a:t>
            </a:r>
          </a:p>
          <a:p>
            <a:pPr algn="l"/>
            <a:r>
              <a:rPr lang="en-US" sz="1800" i="0" u="none" strike="noStrike" baseline="0"/>
              <a:t>Turn prohibition signs (R3-2a) that are associated with preemption shall be visible only when the highway-rail grade crossing restriction is in effect.</a:t>
            </a:r>
          </a:p>
          <a:p>
            <a:pPr algn="l"/>
            <a:endParaRPr lang="en-US" sz="1800" b="1"/>
          </a:p>
          <a:p>
            <a:pPr algn="l"/>
            <a:endParaRPr lang="en-US" sz="1800" b="0" i="0" u="none" strike="noStrike" baseline="0"/>
          </a:p>
          <a:p>
            <a:pPr algn="l"/>
            <a:endParaRPr lang="en-US" sz="1800" b="0" i="0" u="none" strike="noStrike" baseline="0"/>
          </a:p>
          <a:p>
            <a:pPr marL="0" indent="0" algn="l">
              <a:buNone/>
            </a:pPr>
            <a:endParaRPr lang="en-US"/>
          </a:p>
        </p:txBody>
      </p:sp>
      <p:sp>
        <p:nvSpPr>
          <p:cNvPr id="4" name="Slide Number Placeholder 3">
            <a:extLst>
              <a:ext uri="{FF2B5EF4-FFF2-40B4-BE49-F238E27FC236}">
                <a16:creationId xmlns:a16="http://schemas.microsoft.com/office/drawing/2014/main" id="{79C68413-DA5B-4C9E-8B12-0EA0149FAD09}"/>
              </a:ext>
            </a:extLst>
          </p:cNvPr>
          <p:cNvSpPr>
            <a:spLocks noGrp="1"/>
          </p:cNvSpPr>
          <p:nvPr>
            <p:ph type="sldNum" sz="quarter" idx="10"/>
          </p:nvPr>
        </p:nvSpPr>
        <p:spPr/>
        <p:txBody>
          <a:bodyPr/>
          <a:lstStyle/>
          <a:p>
            <a:r>
              <a:rPr lang="en-US" altLang="en-US"/>
              <a:t> / </a:t>
            </a:r>
            <a:fld id="{C6AC2714-FA1C-4857-811B-0E0524E191A1}" type="slidenum">
              <a:rPr lang="en-US" altLang="en-US" smtClean="0"/>
              <a:pPr/>
              <a:t>251</a:t>
            </a:fld>
            <a:endParaRPr lang="en-US" altLang="en-US"/>
          </a:p>
        </p:txBody>
      </p:sp>
      <p:pic>
        <p:nvPicPr>
          <p:cNvPr id="8" name="Picture 7">
            <a:extLst>
              <a:ext uri="{FF2B5EF4-FFF2-40B4-BE49-F238E27FC236}">
                <a16:creationId xmlns:a16="http://schemas.microsoft.com/office/drawing/2014/main" id="{59C2ECDA-1FB1-4BDA-8F64-395A1CE3C4E4}"/>
              </a:ext>
            </a:extLst>
          </p:cNvPr>
          <p:cNvPicPr>
            <a:picLocks noChangeAspect="1"/>
          </p:cNvPicPr>
          <p:nvPr/>
        </p:nvPicPr>
        <p:blipFill rotWithShape="1">
          <a:blip r:embed="rId2"/>
          <a:srcRect t="11900" r="4672"/>
          <a:stretch/>
        </p:blipFill>
        <p:spPr>
          <a:xfrm>
            <a:off x="628650" y="4169759"/>
            <a:ext cx="1407594" cy="1535864"/>
          </a:xfrm>
          <a:prstGeom prst="rect">
            <a:avLst/>
          </a:prstGeom>
        </p:spPr>
      </p:pic>
      <p:pic>
        <p:nvPicPr>
          <p:cNvPr id="10" name="Picture 9">
            <a:extLst>
              <a:ext uri="{FF2B5EF4-FFF2-40B4-BE49-F238E27FC236}">
                <a16:creationId xmlns:a16="http://schemas.microsoft.com/office/drawing/2014/main" id="{7EFC71C6-116E-4502-8B55-6D35ADA49DB6}"/>
              </a:ext>
            </a:extLst>
          </p:cNvPr>
          <p:cNvPicPr>
            <a:picLocks noChangeAspect="1"/>
          </p:cNvPicPr>
          <p:nvPr/>
        </p:nvPicPr>
        <p:blipFill>
          <a:blip r:embed="rId3"/>
          <a:stretch>
            <a:fillRect/>
          </a:stretch>
        </p:blipFill>
        <p:spPr>
          <a:xfrm>
            <a:off x="1954362" y="3989913"/>
            <a:ext cx="3934374" cy="1800476"/>
          </a:xfrm>
          <a:prstGeom prst="rect">
            <a:avLst/>
          </a:prstGeom>
        </p:spPr>
      </p:pic>
      <p:pic>
        <p:nvPicPr>
          <p:cNvPr id="12" name="Picture 11">
            <a:extLst>
              <a:ext uri="{FF2B5EF4-FFF2-40B4-BE49-F238E27FC236}">
                <a16:creationId xmlns:a16="http://schemas.microsoft.com/office/drawing/2014/main" id="{0A90F72F-3D56-451D-93EA-CA1261C60870}"/>
              </a:ext>
            </a:extLst>
          </p:cNvPr>
          <p:cNvPicPr>
            <a:picLocks noChangeAspect="1"/>
          </p:cNvPicPr>
          <p:nvPr/>
        </p:nvPicPr>
        <p:blipFill>
          <a:blip r:embed="rId4"/>
          <a:stretch>
            <a:fillRect/>
          </a:stretch>
        </p:blipFill>
        <p:spPr>
          <a:xfrm>
            <a:off x="5971820" y="4078582"/>
            <a:ext cx="2543530" cy="1619476"/>
          </a:xfrm>
          <a:prstGeom prst="rect">
            <a:avLst/>
          </a:prstGeom>
        </p:spPr>
      </p:pic>
      <p:pic>
        <p:nvPicPr>
          <p:cNvPr id="14" name="Picture 13">
            <a:extLst>
              <a:ext uri="{FF2B5EF4-FFF2-40B4-BE49-F238E27FC236}">
                <a16:creationId xmlns:a16="http://schemas.microsoft.com/office/drawing/2014/main" id="{4B48F31E-BD30-4313-B0FE-F00BA1C3EC40}"/>
              </a:ext>
            </a:extLst>
          </p:cNvPr>
          <p:cNvPicPr>
            <a:picLocks noChangeAspect="1"/>
          </p:cNvPicPr>
          <p:nvPr/>
        </p:nvPicPr>
        <p:blipFill>
          <a:blip r:embed="rId5"/>
          <a:stretch>
            <a:fillRect/>
          </a:stretch>
        </p:blipFill>
        <p:spPr>
          <a:xfrm>
            <a:off x="7632073" y="3859130"/>
            <a:ext cx="883278" cy="873125"/>
          </a:xfrm>
          <a:prstGeom prst="rect">
            <a:avLst/>
          </a:prstGeom>
        </p:spPr>
      </p:pic>
      <p:sp>
        <p:nvSpPr>
          <p:cNvPr id="9" name="Oval 8">
            <a:extLst>
              <a:ext uri="{FF2B5EF4-FFF2-40B4-BE49-F238E27FC236}">
                <a16:creationId xmlns:a16="http://schemas.microsoft.com/office/drawing/2014/main" id="{F172D1E3-2F43-884F-83CA-4C2DF658C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D473CD-001F-E740-8B3C-0FC989A51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AA23707-EC4E-6044-A0B7-E6068231C1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EC35FB-31A1-9F4D-A2F2-018B43984A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7ECF04-367F-5044-957C-16800D998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01014E-14CD-6540-B2B0-DC68B683B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5310E3-CD19-A647-968D-8E6CABAFB0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1D61FF-8FFA-804D-A247-EA1330BDAC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2899FD-8B9F-014C-997F-461B5A9D3C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F8F166-E62A-5D4C-B9AF-545E9C0D76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AAE5CE-8786-4047-8C6D-2EE88C5BC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AD6F489-2017-3B45-B34A-3F7E239A7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9F45D4-D15B-4E41-A995-2904B2F7E3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AD88851-5FF5-8346-9892-FCF72A527D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6CF9C91-34CD-1649-AF02-FD3A5F5B4B5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843A3D49-7D2A-2647-ACC7-F861A9A872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FAC54D-1DF5-EA4D-AACC-DF0C2A569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7D5F71C4-6276-AC42-AC63-920C759C48F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78DC71D-C66F-754F-9F82-E6D1CEB1F73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E3F7FE51-5350-C348-AC13-5A5F12154F5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96042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t>Clearance around tracks</a:t>
            </a:r>
          </a:p>
          <a:p>
            <a:r>
              <a:rPr lang="en-US" sz="1800" i="0" u="none" strike="noStrike" baseline="0"/>
              <a:t>Minnesota Administrative Rules, Transportation Department Chapter 8830, Part 8830.9951 – Required clearance:</a:t>
            </a:r>
          </a:p>
          <a:p>
            <a:pPr lvl="1"/>
            <a:r>
              <a:rPr lang="en-US" sz="1500"/>
              <a:t>8 feet, 6 inches from the center of the track</a:t>
            </a:r>
          </a:p>
          <a:p>
            <a:pPr lvl="1"/>
            <a:r>
              <a:rPr lang="en-US" sz="1500" i="0" u="none" strike="noStrike" baseline="0"/>
              <a:t>Vertical clearance of 22 feet</a:t>
            </a:r>
          </a:p>
          <a:p>
            <a:r>
              <a:rPr lang="en-US" sz="1800"/>
              <a:t>Per MnDOT’s Railroad-Highway Grade Crossing Safety Improvement Program, crossings that have a sight distance obstruction or an alignment, which creates unsafe conditions at that grade crossing, may be identified for possible closure. </a:t>
            </a:r>
          </a:p>
          <a:p>
            <a:r>
              <a:rPr lang="en-US" sz="1800"/>
              <a:t>Per Chapter 2 of the Federal Highway Administration’s Highway-Rail Crossing Handbook, crossings with sight distance deficiencies which cannot be corrected should consider use of active devices at the stop.</a:t>
            </a:r>
          </a:p>
          <a:p>
            <a:r>
              <a:rPr lang="en-US" sz="1800"/>
              <a:t>Stop your vehicle within 50 feet, but no less than 15 feet from the nearest rail. Listen and look in both directions along the track.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252</a:t>
            </a:fld>
            <a:endParaRPr lang="en-US" altLang="en-US"/>
          </a:p>
        </p:txBody>
      </p:sp>
      <p:sp>
        <p:nvSpPr>
          <p:cNvPr id="5" name="Oval 4">
            <a:extLst>
              <a:ext uri="{FF2B5EF4-FFF2-40B4-BE49-F238E27FC236}">
                <a16:creationId xmlns:a16="http://schemas.microsoft.com/office/drawing/2014/main" id="{5C20E07A-B552-134B-8535-3F1D125E84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5F4715-777C-0A48-8134-A1D433D4F3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8A5A19-B5CB-2341-ADFA-834F4053E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B2CBA-7F7F-0446-9479-53E56C8E52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AFE175-BEB2-0C4B-9549-FCE957D6BF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0E80C2-BAA5-2A4C-BEAE-000FBF5FC0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F36A9F-F238-A744-B0AD-8FE8248AFB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B93571-C86E-6C45-80A1-7AD294AE5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A9EE78-0ACE-0D4A-BDEE-809E4A0B96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93D9D-98A0-284C-B622-C715430DB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8D5B7-90BD-5145-9882-48FDF424EB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5229F-5CB2-6441-B4F6-7071927DE4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9673DE-945E-A74E-A3E5-4AE58F9814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A79B81-5CC8-8A47-BC6E-5A2CF4DDB3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6ADE22-68B9-AF43-A991-1B8D61007C1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D39B96E-2D5F-C044-9512-CE08E9952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5B8C6E-28CD-8641-B471-25723C386A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E503B17-4E7A-8441-85C7-C37ED85D914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BF47F95F-0710-754B-B9CC-E6845FC1F52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5B74828-36C5-704B-9FD8-108D468F3A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82441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4 Vehicle Systems and Reporting Malfunctions </a:t>
            </a:r>
            <a:endParaRPr lang="en-US">
              <a:cs typeface="Calibri Light"/>
            </a:endParaRPr>
          </a:p>
        </p:txBody>
      </p:sp>
      <p:sp>
        <p:nvSpPr>
          <p:cNvPr id="7" name="Oval 6">
            <a:extLst>
              <a:ext uri="{FF2B5EF4-FFF2-40B4-BE49-F238E27FC236}">
                <a16:creationId xmlns:a16="http://schemas.microsoft.com/office/drawing/2014/main" id="{72EFFBC9-ED2B-9E47-B190-EA95617F11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AAB85-2328-DC45-8BEB-8D008893C9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3E598B-0BE9-BE4B-8025-99C408773B0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4E0CD5-223F-3246-A3FF-1E0D788474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7D5D33-1C99-3F42-B1BE-6FC1FCFE51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D066B1-6118-1542-8198-D60F466AE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9019-EE75-8948-A44D-73C0987CFE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24F566-B623-0848-AF2D-66DF5DA9E4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3BF7EF-041C-8A49-8CC7-0F7498EC1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C9B9A4-6DA4-3645-84AD-4714B1D37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54C63C-94B6-8140-B75B-BF13E459D4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E92B1F-4272-1940-BFB6-F4D0B4E5D1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B7D4C7-EFE5-0843-95FA-066E520952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D976B-81A6-ED47-ACDA-2C2A4BA1973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05CF12-B6BA-5048-9704-71253E53A5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99E5B1-72CC-3B43-A2F8-26B87CC433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E2DABE-52E4-FA49-B8FB-862D3DED5B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B79283-1C9F-2B4B-9469-64C43293F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BD0C7-A9BA-F64F-AB77-590336E498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FE76E5-C5B0-2140-86A1-FFD045A15A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396001-7528-5D40-81C0-65B7720D3D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4A8BEB1-E26B-F842-8E60-F48DB24331C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7A5960C6-8D11-F44F-A620-17BDD2FDAC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CF0A72A9-213F-DB4A-A7D8-B651CED1B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8923E29-848D-7246-BC45-B4CC4B16CE8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657531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340087"/>
            <a:ext cx="6858000" cy="1729693"/>
          </a:xfrm>
        </p:spPr>
        <p:txBody>
          <a:bodyPr/>
          <a:lstStyle/>
          <a:p>
            <a:r>
              <a:rPr lang="en-US" b="0">
                <a:ea typeface="+mj-lt"/>
                <a:cs typeface="+mj-lt"/>
              </a:rPr>
              <a:t>Unit 4.1 Identification and Diagnosis of Malfunctions</a:t>
            </a:r>
            <a:endParaRPr lang="en-US" sz="1500">
              <a:cs typeface="Calibri Light"/>
            </a:endParaRPr>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FDF768-84EA-5F47-99BC-79ED478491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C1FBDD-B4BE-4142-A91C-15215D904A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791858-F289-DB47-B915-B68E49464A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B8052-4D9E-9448-AE7B-9652D8CCEA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5169C7-ACE2-B943-9FC1-784C5AB5CD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06681C-1D88-4F4C-AC5F-E3057A50EF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7D77B3-F5F0-D740-8D86-3BD9D3D93A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DA30C-2117-6C41-B749-E6FAC10EA8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1C977-F972-4C45-9ADE-A3B42E56E7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58849C-F4C1-7F42-B982-BFEEE3962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C2882B-5A6C-EC45-B385-35201AB4F9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E1FC3-F307-A841-BC20-92059FAC05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186242-5602-EE4F-BE0E-4F752C823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AE31698-7927-FC4B-82E0-C7DC51640D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C21EDE-6D1A-AD49-9235-9B00CD1A7F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213B80-B183-C342-9F30-EE5A1FC465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20F9BB-F111-9E4F-BAF2-0E85E57A5E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CDC3BD0-54D0-7E4F-89DF-48B63E6847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4645C1F-0760-384C-B5FF-9C2CD33A8C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F1A2DF-FF93-E144-8302-32F9A64FBBE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E7B1692C-50A3-574C-922C-7AAFAA32E7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F2A4FDBB-8AE9-B74B-8B01-007A23D117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1AC19E7-914F-024F-84F5-11C55464EB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8C65E383-63EE-8E49-A384-C2ACF5C0B59E}"/>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A1.4.1, BA1.4.1, and B1.4.1.</a:t>
            </a:r>
          </a:p>
        </p:txBody>
      </p:sp>
    </p:spTree>
    <p:extLst>
      <p:ext uri="{BB962C8B-B14F-4D97-AF65-F5344CB8AC3E}">
        <p14:creationId xmlns:p14="http://schemas.microsoft.com/office/powerpoint/2010/main" val="28686956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Electrical System</a:t>
            </a:r>
          </a:p>
          <a:p>
            <a:pPr lvl="1"/>
            <a:r>
              <a:rPr lang="en-US"/>
              <a:t>Charging Circuit</a:t>
            </a:r>
          </a:p>
          <a:p>
            <a:pPr lvl="1"/>
            <a:r>
              <a:rPr lang="en-US"/>
              <a:t>Cranking Circuit</a:t>
            </a:r>
          </a:p>
          <a:p>
            <a:pPr lvl="1"/>
            <a:r>
              <a:rPr lang="en-US"/>
              <a:t>Ignition Circuit</a:t>
            </a:r>
          </a:p>
          <a:p>
            <a:pPr lvl="1"/>
            <a:r>
              <a:rPr lang="en-US"/>
              <a:t>Lighting &amp; Accessory Circuits</a:t>
            </a:r>
          </a:p>
          <a:p>
            <a:r>
              <a:rPr lang="en-US" sz="2000"/>
              <a:t>Drive Train</a:t>
            </a:r>
          </a:p>
          <a:p>
            <a:pPr lvl="1"/>
            <a:r>
              <a:rPr lang="en-US"/>
              <a:t>Clutch</a:t>
            </a:r>
          </a:p>
          <a:p>
            <a:pPr lvl="1"/>
            <a:r>
              <a:rPr lang="en-US"/>
              <a:t>Transmission</a:t>
            </a:r>
          </a:p>
          <a:p>
            <a:pPr lvl="1"/>
            <a:r>
              <a:rPr lang="en-US"/>
              <a:t>Drive Shaft &amp; Universal Joints</a:t>
            </a:r>
          </a:p>
          <a:p>
            <a:pPr lvl="1"/>
            <a:r>
              <a:rPr lang="en-US"/>
              <a:t>Differential</a:t>
            </a:r>
            <a:endParaRPr lang="en-US" sz="1400"/>
          </a:p>
        </p:txBody>
      </p:sp>
      <p:sp>
        <p:nvSpPr>
          <p:cNvPr id="5" name="Slide Number Placeholder 4">
            <a:extLst>
              <a:ext uri="{FF2B5EF4-FFF2-40B4-BE49-F238E27FC236}">
                <a16:creationId xmlns:a16="http://schemas.microsoft.com/office/drawing/2014/main" id="{A627601F-AE83-2340-967B-E4C461A8C14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591174" y="1442432"/>
            <a:ext cx="3398405" cy="40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a:t>Major vehicle systems </a:t>
            </a:r>
          </a:p>
          <a:p>
            <a:pPr marL="0" indent="0">
              <a:buNone/>
            </a:pPr>
            <a:endParaRPr lang="en-US" sz="1100"/>
          </a:p>
        </p:txBody>
      </p:sp>
      <p:sp>
        <p:nvSpPr>
          <p:cNvPr id="10" name="Content Placeholder 1">
            <a:extLst>
              <a:ext uri="{FF2B5EF4-FFF2-40B4-BE49-F238E27FC236}">
                <a16:creationId xmlns:a16="http://schemas.microsoft.com/office/drawing/2014/main" id="{E295A6A6-A202-49EB-AAF7-85D7BEA49248}"/>
              </a:ext>
            </a:extLst>
          </p:cNvPr>
          <p:cNvSpPr txBox="1">
            <a:spLocks/>
          </p:cNvSpPr>
          <p:nvPr/>
        </p:nvSpPr>
        <p:spPr bwMode="auto">
          <a:xfrm>
            <a:off x="4630269" y="1697886"/>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Frame</a:t>
            </a:r>
          </a:p>
          <a:p>
            <a:r>
              <a:rPr lang="en-US" sz="2000"/>
              <a:t>Suspension System</a:t>
            </a:r>
          </a:p>
          <a:p>
            <a:r>
              <a:rPr lang="en-US" sz="2000"/>
              <a:t>Axles</a:t>
            </a:r>
          </a:p>
          <a:p>
            <a:pPr lvl="1"/>
            <a:r>
              <a:rPr lang="en-US"/>
              <a:t>Engine</a:t>
            </a:r>
          </a:p>
          <a:p>
            <a:pPr lvl="1"/>
            <a:r>
              <a:rPr lang="en-US"/>
              <a:t>Diesel vs. Gas</a:t>
            </a:r>
          </a:p>
          <a:p>
            <a:r>
              <a:rPr lang="en-US" sz="2000"/>
              <a:t>Fuel System</a:t>
            </a:r>
          </a:p>
          <a:p>
            <a:r>
              <a:rPr lang="en-US" sz="2000"/>
              <a:t>Air Intake &amp; Exhaust System</a:t>
            </a:r>
          </a:p>
          <a:p>
            <a:r>
              <a:rPr lang="en-US" sz="2000"/>
              <a:t>Lubrication System</a:t>
            </a:r>
          </a:p>
          <a:p>
            <a:pPr lvl="1"/>
            <a:r>
              <a:rPr lang="en-US"/>
              <a:t>Maintaining the Lubrication System</a:t>
            </a:r>
          </a:p>
          <a:p>
            <a:pPr lvl="1"/>
            <a:r>
              <a:rPr lang="en-US"/>
              <a:t>Oil Filter System</a:t>
            </a:r>
          </a:p>
          <a:p>
            <a:r>
              <a:rPr lang="en-US" sz="2000"/>
              <a:t>Cooling System</a:t>
            </a:r>
          </a:p>
          <a:p>
            <a:endParaRPr lang="en-US" sz="1100"/>
          </a:p>
        </p:txBody>
      </p:sp>
      <p:sp>
        <p:nvSpPr>
          <p:cNvPr id="11" name="Oval 10">
            <a:extLst>
              <a:ext uri="{FF2B5EF4-FFF2-40B4-BE49-F238E27FC236}">
                <a16:creationId xmlns:a16="http://schemas.microsoft.com/office/drawing/2014/main" id="{3B04C095-A17F-9A4C-B941-2979A706A4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9CEA33-8109-974E-93FB-D921072AF5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6768D0-2674-0445-9D1A-7C5954631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CEA6F1-4BF9-1C47-A221-81704C9651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F4B84C-EB38-4844-B28A-C3F06D5556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E7B03E-24C7-3446-83FC-9E3C81FD03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C6A7DF-DCD7-3F4D-A4D6-C70C4D2411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218668-BED1-464A-9207-EF586B589A3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8AF877-BC17-3B4B-8D1C-2E7A55531C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09BCB19-0834-004B-BE5A-DCE8ABBC6F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9379C3-B70B-8A42-91E2-F240002E9B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E3C23E-6AC6-CC46-BEDD-B689F6D945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226F881-17BB-004E-BD88-4D7F733B7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57520A4-C4B8-FA40-8157-51D8AEDC78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2B1F0B-BB39-444B-9C98-593253703C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2A005A-68C8-C648-9C53-1D5266A761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D499ED0-E7D3-7448-8220-9BAB190F05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882256B-CFBA-8E47-B33E-A5EEF3918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5E0375-395F-B749-B8AF-9A34711361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8DD4153-9448-A74C-9C50-ABB99FF604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3B6DBD0D-92AF-8945-B6E8-3BCE0545599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165908-DFCA-7F40-B01F-A78A44B8337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2F728B68-BC69-9B49-B373-996037B390B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6871101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Steering System</a:t>
            </a:r>
          </a:p>
          <a:p>
            <a:pPr lvl="1"/>
            <a:r>
              <a:rPr lang="en-US"/>
              <a:t>Wheel Alignment</a:t>
            </a:r>
          </a:p>
          <a:p>
            <a:pPr lvl="1"/>
            <a:r>
              <a:rPr lang="en-US"/>
              <a:t>Power Steering</a:t>
            </a:r>
          </a:p>
          <a:p>
            <a:r>
              <a:rPr lang="en-US" sz="2000"/>
              <a:t>Coupling System</a:t>
            </a:r>
          </a:p>
          <a:p>
            <a:pPr lvl="1"/>
            <a:r>
              <a:rPr lang="en-US"/>
              <a:t>Fifth Wheel</a:t>
            </a:r>
          </a:p>
          <a:p>
            <a:pPr lvl="1"/>
            <a:r>
              <a:rPr lang="en-US"/>
              <a:t>Kingpin</a:t>
            </a:r>
            <a:endParaRPr lang="en-US" sz="1100" b="0" i="0" u="none" strike="noStrike">
              <a:solidFill>
                <a:srgbClr val="000000"/>
              </a:solidFill>
              <a:effectLst/>
              <a:latin typeface="Arial" panose="020B0604020202020204" pitchFamily="34" charset="0"/>
            </a:endParaRPr>
          </a:p>
          <a:p>
            <a:endParaRPr lang="en-US" sz="1100"/>
          </a:p>
        </p:txBody>
      </p:sp>
      <p:sp>
        <p:nvSpPr>
          <p:cNvPr id="5" name="Slide Number Placeholder 4">
            <a:extLst>
              <a:ext uri="{FF2B5EF4-FFF2-40B4-BE49-F238E27FC236}">
                <a16:creationId xmlns:a16="http://schemas.microsoft.com/office/drawing/2014/main" id="{0BE36F9F-6940-AF44-A4F5-5EAB4176BAF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3739109" y="1728189"/>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t>Brake System</a:t>
            </a:r>
          </a:p>
          <a:p>
            <a:pPr lvl="1"/>
            <a:r>
              <a:rPr lang="en-US"/>
              <a:t>Air Brakes</a:t>
            </a:r>
          </a:p>
          <a:p>
            <a:pPr lvl="1"/>
            <a:r>
              <a:rPr lang="en-US"/>
              <a:t>Air Brake System Operation</a:t>
            </a:r>
          </a:p>
          <a:p>
            <a:pPr lvl="1"/>
            <a:r>
              <a:rPr lang="en-US"/>
              <a:t>Antilock Brake Systems</a:t>
            </a:r>
          </a:p>
          <a:p>
            <a:pPr lvl="1"/>
            <a:r>
              <a:rPr lang="en-US"/>
              <a:t>Checking for Defects</a:t>
            </a:r>
          </a:p>
          <a:p>
            <a:r>
              <a:rPr lang="en-US" sz="2000"/>
              <a:t>Wheels &amp; Tires</a:t>
            </a:r>
          </a:p>
          <a:p>
            <a:pPr lvl="1"/>
            <a:r>
              <a:rPr lang="en-US"/>
              <a:t>Wheels</a:t>
            </a:r>
          </a:p>
          <a:p>
            <a:pPr lvl="1"/>
            <a:r>
              <a:rPr lang="en-US"/>
              <a:t>Tires</a:t>
            </a:r>
          </a:p>
          <a:p>
            <a:pPr lvl="1"/>
            <a:r>
              <a:rPr lang="en-US"/>
              <a:t>Tread Design</a:t>
            </a:r>
          </a:p>
          <a:p>
            <a:pPr lvl="1"/>
            <a:r>
              <a:rPr lang="en-US"/>
              <a:t>Proper Tire Inflation &amp; Care</a:t>
            </a:r>
          </a:p>
          <a:p>
            <a:endParaRPr lang="en-US" sz="1100"/>
          </a:p>
        </p:txBody>
      </p:sp>
      <p:sp>
        <p:nvSpPr>
          <p:cNvPr id="10" name="Oval 9">
            <a:extLst>
              <a:ext uri="{FF2B5EF4-FFF2-40B4-BE49-F238E27FC236}">
                <a16:creationId xmlns:a16="http://schemas.microsoft.com/office/drawing/2014/main" id="{616248A4-47ED-564F-8F38-7F64F54C39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D89AFD-4535-664B-8C8B-9AB061F6C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D65863-60C9-3546-9B57-CD561A21BC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48272C-E9C5-1A4F-922B-F735A2EFD1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D65C93-65BD-EE45-87F5-FC50D38D0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C52F0C-B92F-3640-BF07-AB19A20AEF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F0CBEED-07E6-7E4B-8965-D51BE74016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F4B2EC-65E1-7148-BCF9-843EEED469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ECE684-9517-C647-8CEC-D166C0E49E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709FA2-2844-EF4D-A6D1-3E3251FBA6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7C00F0-AF93-4246-8505-FB6BB083E3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D186B33-A7C4-E740-9B2B-99DEA53BD5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9100C-2DBA-C244-ACF5-B532BD6646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41E7E4-6145-3949-8279-C24C371617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823C19-EDF1-1E42-A40C-CF5CD48E12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5A00863-0ED2-634A-8976-A70B2FD1E9B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23CDFB-1F59-0041-AB79-363C94D433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808B74-77AF-AE44-A7E7-06A884BC6E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9436D8-5562-AA44-ACAD-D4E0615DF3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173F70B-C3B2-D543-B642-57B5B370900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405EF909-F311-A545-AA19-5BD39771470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8BBCF5A3-C3DD-E547-9765-92FF9010810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0B72A03-2ECC-684F-9C40-D6BAFCA576C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9123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Class A CDL Pre-Trip Engine Compartment Inspection | TRAINING with Wilson Logistics">
            <a:hlinkClick r:id="" action="ppaction://media"/>
            <a:extLst>
              <a:ext uri="{FF2B5EF4-FFF2-40B4-BE49-F238E27FC236}">
                <a16:creationId xmlns:a16="http://schemas.microsoft.com/office/drawing/2014/main" id="{79CCE6B5-BE68-4067-9C91-C3036A3EDAAB}"/>
              </a:ext>
            </a:extLst>
          </p:cNvPr>
          <p:cNvPicPr>
            <a:picLocks noGrp="1" noRot="1" noChangeAspect="1"/>
          </p:cNvPicPr>
          <p:nvPr>
            <p:ph idx="1"/>
            <a:videoFile r:link="rId1"/>
          </p:nvPr>
        </p:nvPicPr>
        <p:blipFill>
          <a:blip r:embed="rId3"/>
          <a:stretch>
            <a:fillRect/>
          </a:stretch>
        </p:blipFill>
        <p:spPr>
          <a:xfrm>
            <a:off x="1011608" y="2544904"/>
            <a:ext cx="6203580" cy="3505059"/>
          </a:xfrm>
        </p:spPr>
      </p:pic>
      <p:sp>
        <p:nvSpPr>
          <p:cNvPr id="2" name="Slide Number Placeholder 1">
            <a:extLst>
              <a:ext uri="{FF2B5EF4-FFF2-40B4-BE49-F238E27FC236}">
                <a16:creationId xmlns:a16="http://schemas.microsoft.com/office/drawing/2014/main" id="{94F6E6B4-970C-3D43-9BB9-EC7E716FB9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657344" y="1416058"/>
            <a:ext cx="744494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A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Class A CDL Pre-Trip Engine Compartment Inspection &amp; Training</a:t>
            </a:r>
            <a:r>
              <a:rPr lang="en-US" sz="1600">
                <a:latin typeface="Calibri"/>
                <a:cs typeface="Calibri"/>
              </a:rPr>
              <a:t>. </a:t>
            </a:r>
            <a:r>
              <a:rPr lang="en-US" sz="1600" i="1">
                <a:latin typeface="Calibri"/>
                <a:cs typeface="Calibri"/>
              </a:rPr>
              <a:t>Wilson Logistics</a:t>
            </a:r>
            <a:r>
              <a:rPr lang="en-US" sz="1600">
                <a:latin typeface="Calibri"/>
                <a:cs typeface="Calibri"/>
              </a:rPr>
              <a:t>—12 minutes</a:t>
            </a:r>
            <a:endParaRPr lang="en-US" sz="1600">
              <a:cs typeface="Calibri"/>
            </a:endParaRPr>
          </a:p>
        </p:txBody>
      </p:sp>
      <p:sp>
        <p:nvSpPr>
          <p:cNvPr id="11" name="Oval 10">
            <a:extLst>
              <a:ext uri="{FF2B5EF4-FFF2-40B4-BE49-F238E27FC236}">
                <a16:creationId xmlns:a16="http://schemas.microsoft.com/office/drawing/2014/main" id="{D07286AE-1579-3F45-B4C2-E5F553F6213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F71AF5-BBD0-4C4D-846C-E2A685E50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A1EC2E-533A-D444-BD7C-8E64B4670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1788F7-FF82-D140-8581-5F5646DF9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2A9CD4-14B3-4542-8571-47390A9BE5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6E1CC0-2324-5B43-A76A-47486631F29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53FEDC-6794-CB45-894B-0CE228C191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15AEB3-6BBE-B94C-AA8B-75650945A6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C2B18-CAAA-734C-9223-9E2DC6209D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C60B23-2CFE-8D41-916E-7E150976DEC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2ABBC3-0322-034B-BD8D-0A19D83653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0A59BE-E1BC-7D4D-AD49-292DF362F8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4B156C-CF5D-A64B-AB0A-AB825990D8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EE93FE1-3C0E-904B-9202-8EEAC8485D1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7BFC65-1708-E34B-8716-D05DA76D14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5DC2A5-DA7A-EB45-8493-032924B6BC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58B0BD0-75A4-8647-B184-2A549012F5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42EA29D-CC45-1B4E-91CA-D658897F6A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F14F212-252A-EC40-B5F1-2FC37008DC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BFBE83F-D0E3-ED4B-917F-81B27E2ADDF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CC731E2-EC5D-1E49-BF8D-8219209D1A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13329B1-D92B-8B44-B057-715E15B5F3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58E417D-A8FE-D440-8299-59AF6BB03D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0514899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6" name="Online Media 5" title="CDL Transit Bus Engine Pre-Trip Inspection">
            <a:hlinkClick r:id="" action="ppaction://media"/>
            <a:extLst>
              <a:ext uri="{FF2B5EF4-FFF2-40B4-BE49-F238E27FC236}">
                <a16:creationId xmlns:a16="http://schemas.microsoft.com/office/drawing/2014/main" id="{BF5AE8AD-F5A1-44BD-9446-2A4D0A31A2E5}"/>
              </a:ext>
            </a:extLst>
          </p:cNvPr>
          <p:cNvPicPr>
            <a:picLocks noGrp="1" noRot="1" noChangeAspect="1"/>
          </p:cNvPicPr>
          <p:nvPr>
            <p:ph idx="1"/>
            <a:videoFile r:link="rId1"/>
          </p:nvPr>
        </p:nvPicPr>
        <p:blipFill>
          <a:blip r:embed="rId3"/>
          <a:stretch>
            <a:fillRect/>
          </a:stretch>
        </p:blipFill>
        <p:spPr>
          <a:xfrm>
            <a:off x="1411288" y="2603500"/>
            <a:ext cx="5851525" cy="3306763"/>
          </a:xfrm>
        </p:spPr>
      </p:pic>
      <p:sp>
        <p:nvSpPr>
          <p:cNvPr id="2" name="Slide Number Placeholder 1">
            <a:extLst>
              <a:ext uri="{FF2B5EF4-FFF2-40B4-BE49-F238E27FC236}">
                <a16:creationId xmlns:a16="http://schemas.microsoft.com/office/drawing/2014/main" id="{62424B9C-DC43-3A4C-A8CC-C2040BE3B5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2330" y="1384396"/>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B Vehicle </a:t>
            </a:r>
            <a:endParaRPr lang="en-US">
              <a:latin typeface="Calibri"/>
              <a:cs typeface="Calibri"/>
            </a:endParaRPr>
          </a:p>
          <a:p>
            <a:r>
              <a:rPr lang="en-US">
                <a:latin typeface="Calibri"/>
                <a:cs typeface="Calibri"/>
              </a:rPr>
              <a:t>Video: </a:t>
            </a:r>
            <a:r>
              <a:rPr lang="en-US">
                <a:latin typeface="Calibri"/>
                <a:cs typeface="Calibri"/>
                <a:hlinkClick r:id="rId4"/>
              </a:rPr>
              <a:t>CDL Transit Bus Engine Pre-Trip Inspection</a:t>
            </a:r>
            <a:r>
              <a:rPr lang="en-US">
                <a:latin typeface="Calibri"/>
                <a:cs typeface="Calibri"/>
              </a:rPr>
              <a:t>. GMT Training— 3 minutes</a:t>
            </a:r>
            <a:endParaRPr lang="en-US"/>
          </a:p>
          <a:p>
            <a:br>
              <a:rPr lang="en-US"/>
            </a:br>
            <a:endParaRPr lang="en-US"/>
          </a:p>
          <a:p>
            <a:endParaRPr lang="en-US">
              <a:cs typeface="Calibri"/>
            </a:endParaRPr>
          </a:p>
        </p:txBody>
      </p:sp>
      <p:sp>
        <p:nvSpPr>
          <p:cNvPr id="9" name="Oval 8">
            <a:extLst>
              <a:ext uri="{FF2B5EF4-FFF2-40B4-BE49-F238E27FC236}">
                <a16:creationId xmlns:a16="http://schemas.microsoft.com/office/drawing/2014/main" id="{A3A6BFA5-8BC0-F54B-B00C-A24DEFD5A4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E7BC64-8571-414C-B1F9-8F7AEF7213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CEA78F-784F-5044-8649-36F10B9448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7AF6A8-34E5-E94B-8BA7-E0138E1B2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FE44E0-7A26-454F-B65C-1BB8175A30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B6CA29-8A44-D840-917A-DC5831E060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5D77-1C62-F647-858D-7EEA8EAADC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FDBE63-F8E7-2A4F-962B-793DE413C4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38D236B-464E-0C4C-84EC-D47755EBFE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285ADA-C730-214F-85B5-EECD3BAC66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A46A40-3F79-E04C-ACEC-306256C32C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9F9E21-532C-D343-BD03-183AA0E96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1EB22A5-08CF-7A41-B0A4-57C123B1DC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4684D0-8BC1-5C48-AA70-0E468A87DE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2CC425-1855-6F47-9E65-20CB839FEB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3BCFAF-212A-9E4B-8D48-33B8742856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21F8BA-A15A-B24E-A754-A749BE3E91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D4D0E6-C5AB-E344-A55B-8BF9D76172B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B6BD17-1F99-B645-80A7-31140E1DA21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20D9A4F-E843-3F44-A77E-22F1EBAE6F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67DBBFB6-5773-EA4A-B168-ECDF5462B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2EEADE99-F878-304B-A44B-D2AE5C91A47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760035B0-8A41-AB42-9C82-06CEE088165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8198552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Truck Bus Pre-Trip Inspection">
            <a:hlinkClick r:id="" action="ppaction://media"/>
            <a:extLst>
              <a:ext uri="{FF2B5EF4-FFF2-40B4-BE49-F238E27FC236}">
                <a16:creationId xmlns:a16="http://schemas.microsoft.com/office/drawing/2014/main" id="{BA3F7DFB-E54F-404C-97B1-BF0F6CF860AD}"/>
              </a:ext>
            </a:extLst>
          </p:cNvPr>
          <p:cNvPicPr>
            <a:picLocks noGrp="1" noRot="1" noChangeAspect="1"/>
          </p:cNvPicPr>
          <p:nvPr>
            <p:ph idx="1"/>
            <a:videoFile r:link="rId1"/>
          </p:nvPr>
        </p:nvPicPr>
        <p:blipFill>
          <a:blip r:embed="rId3"/>
          <a:stretch>
            <a:fillRect/>
          </a:stretch>
        </p:blipFill>
        <p:spPr>
          <a:xfrm>
            <a:off x="1497013" y="2600325"/>
            <a:ext cx="5724525" cy="3233738"/>
          </a:xfrm>
        </p:spPr>
      </p:pic>
      <p:sp>
        <p:nvSpPr>
          <p:cNvPr id="2" name="Slide Number Placeholder 1">
            <a:extLst>
              <a:ext uri="{FF2B5EF4-FFF2-40B4-BE49-F238E27FC236}">
                <a16:creationId xmlns:a16="http://schemas.microsoft.com/office/drawing/2014/main" id="{15C8D2F2-59B4-2043-81E9-151E59DEE10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8663" y="1371732"/>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Truck Bus</a:t>
            </a:r>
            <a:endParaRPr lang="en-US">
              <a:latin typeface="Calibri"/>
              <a:cs typeface="Calibri"/>
            </a:endParaRPr>
          </a:p>
          <a:p>
            <a:r>
              <a:rPr lang="en-US">
                <a:latin typeface="Calibri"/>
                <a:cs typeface="Calibri"/>
              </a:rPr>
              <a:t>Video: </a:t>
            </a:r>
            <a:r>
              <a:rPr lang="en-US">
                <a:latin typeface="Calibri"/>
                <a:cs typeface="Calibri"/>
                <a:hlinkClick r:id="rId4"/>
              </a:rPr>
              <a:t>Truck Bus Pre-Trip Inspection</a:t>
            </a:r>
            <a:r>
              <a:rPr lang="en-US">
                <a:latin typeface="Calibri"/>
                <a:cs typeface="Calibri"/>
              </a:rPr>
              <a:t>. GMT Training—35 minutes</a:t>
            </a:r>
            <a:endParaRPr lang="en-US"/>
          </a:p>
          <a:p>
            <a:br>
              <a:rPr lang="en-US"/>
            </a:br>
            <a:endParaRPr lang="en-US"/>
          </a:p>
          <a:p>
            <a:endParaRPr lang="en-US">
              <a:cs typeface="Calibri"/>
            </a:endParaRPr>
          </a:p>
        </p:txBody>
      </p:sp>
      <p:sp>
        <p:nvSpPr>
          <p:cNvPr id="11" name="Oval 10">
            <a:extLst>
              <a:ext uri="{FF2B5EF4-FFF2-40B4-BE49-F238E27FC236}">
                <a16:creationId xmlns:a16="http://schemas.microsoft.com/office/drawing/2014/main" id="{4CD63E0E-8E01-7C4A-A68A-95E2C20AB31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3335FC-5859-C344-B339-41EA51692A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A1A34F-8973-024C-A77E-2096956DDE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85C192B-8025-FC49-9E2F-9341281A5F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443ED6-D81A-7D45-B7C3-0F88C213EA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0AFB9F-2A7C-2E4B-ABD4-33FFEE844E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CCF350-36D2-CD4E-88E4-020DEAF474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3A1D23-015E-1D45-948F-96E480961CE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43529-19DD-2B41-AF82-FF770FF104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DABF16-3682-CA40-9F98-D5F2DDE16D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FD33B0-182E-6840-8B79-350182DC26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BB2C41-6456-0245-B6E1-9D0BC1D360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91ED6C-1083-2A47-8CEF-E17FE26189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612BAE-A5BC-AD4F-940E-7C2F3D7F9C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DF52678-A907-E64A-81A7-6E08C0A27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B79CBD-0A55-C440-8474-F91C8C3D55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038A61F-859C-0949-818A-38881A7037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9094CE-DE97-7E4D-922E-DD5CC4261D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6EE7E4-7F7C-B543-A388-55804E886B0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A8A42C5-99E3-3340-9564-1464D6178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D3F93E4F-570A-5346-993A-B5397A35CF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E596649-DA6F-DA48-BE73-653F9296330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8530CB3-7DC9-AB4A-9606-652B436E97F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3014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Safety fundamentals</a:t>
            </a:r>
          </a:p>
          <a:p>
            <a:r>
              <a:rPr lang="en-US" sz="2400">
                <a:cs typeface="Calibri"/>
              </a:rPr>
              <a:t>Understanding potential hazards</a:t>
            </a:r>
          </a:p>
          <a:p>
            <a:r>
              <a:rPr lang="en-US" sz="2400">
                <a:cs typeface="Calibri"/>
              </a:rPr>
              <a:t>Scanning the roadway for present or developing hazards</a:t>
            </a:r>
          </a:p>
          <a:p>
            <a:r>
              <a:rPr lang="en-US" sz="2400">
                <a:cs typeface="Calibri"/>
              </a:rPr>
              <a:t>Allowing yourself time to react to hazards</a:t>
            </a:r>
          </a:p>
          <a:p>
            <a:r>
              <a:rPr lang="en-US" sz="2400">
                <a:cs typeface="Calibri"/>
              </a:rPr>
              <a:t>Understanding your options in reacting to hazards present</a:t>
            </a:r>
          </a:p>
          <a:p>
            <a:pPr marL="0" indent="0">
              <a:buNone/>
            </a:pPr>
            <a:endParaRPr lang="en-US" sz="2400">
              <a:cs typeface="Calibri"/>
            </a:endParaRPr>
          </a:p>
          <a:p>
            <a:pPr marL="0" indent="0">
              <a:buNone/>
            </a:pPr>
            <a:r>
              <a:rPr lang="en-US" sz="2400">
                <a:cs typeface="Calibri"/>
              </a:rPr>
              <a:t>When you consistently apply these fundamental concepts, your risk of being involved in preventable collisions will decrease.</a:t>
            </a:r>
          </a:p>
          <a:p>
            <a:pPr marL="0" indent="0">
              <a:buNone/>
            </a:pPr>
            <a:endParaRPr lang="en-US" sz="2400" b="1">
              <a:cs typeface="Calibri"/>
            </a:endParaRPr>
          </a:p>
          <a:p>
            <a:pPr marL="0" indent="0">
              <a:buNone/>
            </a:pPr>
            <a:r>
              <a:rPr lang="en-US" sz="1700"/>
              <a:t>Source: </a:t>
            </a:r>
            <a:r>
              <a:rPr lang="en-US" sz="1800">
                <a:hlinkClick r:id="rId3"/>
              </a:rPr>
              <a:t>FMCSA Model Training Curriculum for Motorcoach Drivers</a:t>
            </a:r>
            <a:r>
              <a:rPr lang="en-US" sz="1800"/>
              <a:t> </a:t>
            </a:r>
            <a:endParaRPr lang="en-US" sz="1700"/>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701031E-A5A8-7642-8828-51A03BD6EA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E34B3B-0E67-B342-BDE0-0303FCD647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D25CEC-10BD-A94D-B068-C3104D22C4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5B8807-B24D-6245-9E46-86DBD735E5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A4C8E9-FB6F-C54A-99EA-57CE152D7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080307-8D4A-AC4A-B6D8-2A021D02E59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56A7FE12-B337-934B-9C50-E1211D09CA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C5E76C-6F7F-6B48-BD38-F8BE6F7FDF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60B77C44-49CE-D84F-9ABD-07EEA22262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AB0E933-280A-CF47-BCB8-1564A0E450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A9B6317-FDAC-9649-B255-D58B09945A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90668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10" name="Online Media 9" title="CDL Instructional Video - Module 3 - Engine Components (Updated 2021)">
            <a:hlinkClick r:id="" action="ppaction://media"/>
            <a:extLst>
              <a:ext uri="{FF2B5EF4-FFF2-40B4-BE49-F238E27FC236}">
                <a16:creationId xmlns:a16="http://schemas.microsoft.com/office/drawing/2014/main" id="{14DF4DBD-1893-4A82-A6E5-E97D18177EEB}"/>
              </a:ext>
            </a:extLst>
          </p:cNvPr>
          <p:cNvPicPr>
            <a:picLocks noGrp="1" noRot="1" noChangeAspect="1"/>
          </p:cNvPicPr>
          <p:nvPr>
            <p:ph idx="1"/>
            <a:videoFile r:link="rId1"/>
          </p:nvPr>
        </p:nvPicPr>
        <p:blipFill>
          <a:blip r:embed="rId3"/>
          <a:stretch>
            <a:fillRect/>
          </a:stretch>
        </p:blipFill>
        <p:spPr>
          <a:xfrm>
            <a:off x="2030413" y="3070225"/>
            <a:ext cx="4572000" cy="2582863"/>
          </a:xfrm>
        </p:spPr>
      </p:pic>
      <p:sp>
        <p:nvSpPr>
          <p:cNvPr id="2" name="Slide Number Placeholder 1">
            <a:extLst>
              <a:ext uri="{FF2B5EF4-FFF2-40B4-BE49-F238E27FC236}">
                <a16:creationId xmlns:a16="http://schemas.microsoft.com/office/drawing/2014/main" id="{3686ECD7-EC66-B94E-8D87-49B9C4B7BB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an Engine and Its Importance to Safe Operation of Your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CDL Instructional Video—Engine Components</a:t>
            </a:r>
            <a:r>
              <a:rPr lang="en-US" sz="1600">
                <a:latin typeface="Calibri"/>
                <a:cs typeface="Calibri"/>
              </a:rPr>
              <a:t>. Texas Department of Public Safety—5 minutes</a:t>
            </a:r>
            <a:endParaRPr lang="en-US" sz="1600">
              <a:cs typeface="Calibri"/>
            </a:endParaRPr>
          </a:p>
        </p:txBody>
      </p:sp>
      <p:sp>
        <p:nvSpPr>
          <p:cNvPr id="9" name="Oval 8">
            <a:extLst>
              <a:ext uri="{FF2B5EF4-FFF2-40B4-BE49-F238E27FC236}">
                <a16:creationId xmlns:a16="http://schemas.microsoft.com/office/drawing/2014/main" id="{FD449011-14FD-8049-9A14-2AF690BABC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E58106-A468-664F-9841-9C73B80A9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AB288F-413D-FB49-88CA-0F03EDCCF6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4A2B47-BF36-4946-9F54-74B3BCFBAC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C3A0C45-585E-4242-979B-B968410A63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F5E1AE-5871-2743-93EE-7C36B88B3A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680FFA-FD26-0045-B402-DC8EC83B84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8091E7-E605-6A4F-9E4F-4CE75DF2C3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9AECBE-682C-E74A-91CE-4C1BA01D57C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94E1BB-2CF7-9642-A45A-D6B9163E73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E6A66A-C2E9-6A43-8803-72AD902C06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CC8C7F9-1552-D843-951D-E40C7CB1AA3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DD2DF9-DF42-494C-98A1-E4BE12CE8E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E49CA5-A345-FA43-A9C4-72E5BB53CC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1B8452-63E5-764B-BE5E-B90A63F1F8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7D0483-1521-E142-B263-73D1350E76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0B764A-7787-AE47-8253-8733636BB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9387937-B9F2-0042-9E83-864B60A7C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8C4BA49-7823-0B48-B905-FD5047DFFC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2BAED2-6CA8-A149-B1E0-812DF28410C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2A5D599-291C-6440-83B8-885A45FAB87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C69B4A5-A5F6-C74E-B80D-36D616201D5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57E9B98-823F-574A-A7D6-52BD410C47E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285573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5" name="Content Placeholder 4">
            <a:extLst>
              <a:ext uri="{FF2B5EF4-FFF2-40B4-BE49-F238E27FC236}">
                <a16:creationId xmlns:a16="http://schemas.microsoft.com/office/drawing/2014/main" id="{1C00C4C9-759C-4D00-902C-50F745E41BF7}"/>
              </a:ext>
            </a:extLst>
          </p:cNvPr>
          <p:cNvSpPr>
            <a:spLocks noGrp="1"/>
          </p:cNvSpPr>
          <p:nvPr>
            <p:ph idx="1"/>
          </p:nvPr>
        </p:nvSpPr>
        <p:spPr/>
        <p:txBody>
          <a:bodyPr/>
          <a:lstStyle/>
          <a:p>
            <a:r>
              <a:rPr lang="en-US" sz="1800">
                <a:ea typeface="+mn-lt"/>
                <a:cs typeface="+mn-lt"/>
              </a:rPr>
              <a:t>Oil level</a:t>
            </a:r>
            <a:endParaRPr lang="en-US" sz="1800">
              <a:cs typeface="Calibri" panose="020F0502020204030204"/>
            </a:endParaRPr>
          </a:p>
          <a:p>
            <a:r>
              <a:rPr lang="en-US" sz="1800">
                <a:ea typeface="+mn-lt"/>
                <a:cs typeface="+mn-lt"/>
              </a:rPr>
              <a:t>Coolant level in radiator; condition of hoses</a:t>
            </a:r>
            <a:endParaRPr lang="en-US" sz="1800"/>
          </a:p>
          <a:p>
            <a:r>
              <a:rPr lang="en-US" sz="1800">
                <a:ea typeface="+mn-lt"/>
                <a:cs typeface="+mn-lt"/>
              </a:rPr>
              <a:t>Power steering fluid level; hose condition </a:t>
            </a:r>
            <a:endParaRPr lang="en-US" sz="1800"/>
          </a:p>
          <a:p>
            <a:r>
              <a:rPr lang="en-US" sz="1800">
                <a:ea typeface="+mn-lt"/>
                <a:cs typeface="+mn-lt"/>
              </a:rPr>
              <a:t>Windshield washer fluid level</a:t>
            </a:r>
            <a:endParaRPr lang="en-US" sz="1800"/>
          </a:p>
          <a:p>
            <a:r>
              <a:rPr lang="en-US" sz="1800">
                <a:ea typeface="+mn-lt"/>
                <a:cs typeface="+mn-lt"/>
              </a:rPr>
              <a:t>Battery fluid level, connections and tie-downs (battery may be located elsewhere)</a:t>
            </a:r>
            <a:endParaRPr lang="en-US" sz="1800"/>
          </a:p>
          <a:p>
            <a:r>
              <a:rPr lang="en-US" sz="1800">
                <a:ea typeface="+mn-lt"/>
                <a:cs typeface="+mn-lt"/>
              </a:rPr>
              <a:t>Automatic transmission fluid level (may require engine to be running)</a:t>
            </a:r>
            <a:endParaRPr lang="en-US" sz="1800"/>
          </a:p>
          <a:p>
            <a:r>
              <a:rPr lang="en-US" sz="1800">
                <a:ea typeface="+mn-lt"/>
                <a:cs typeface="+mn-lt"/>
              </a:rPr>
              <a:t>Check belts for tightness and excessive wear (alternator, water pump, air compressor)—learn how much “give” the belts should have when adjusted right, and check each one</a:t>
            </a:r>
            <a:endParaRPr lang="en-US" sz="1800"/>
          </a:p>
          <a:p>
            <a:r>
              <a:rPr lang="en-US" sz="1800">
                <a:ea typeface="+mn-lt"/>
                <a:cs typeface="+mn-lt"/>
              </a:rPr>
              <a:t>Leaks in the engine compartment (fuel, coolant, oil, power steering fluid, hydraulic fluid, battery fluid)</a:t>
            </a:r>
            <a:endParaRPr lang="en-US" sz="1800"/>
          </a:p>
          <a:p>
            <a:r>
              <a:rPr lang="en-US" sz="1800">
                <a:ea typeface="+mn-lt"/>
                <a:cs typeface="+mn-lt"/>
              </a:rPr>
              <a:t>Cracked, worn electrical wiring insulation.</a:t>
            </a:r>
            <a:endParaRPr lang="en-US" sz="1800"/>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BDB31680-6502-4145-B370-8F9A234D0C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Check the Engine Compartment </a:t>
            </a:r>
            <a:endParaRPr lang="en-US" b="1">
              <a:cs typeface="Calibri"/>
            </a:endParaRPr>
          </a:p>
        </p:txBody>
      </p:sp>
      <p:sp>
        <p:nvSpPr>
          <p:cNvPr id="9" name="Oval 8">
            <a:extLst>
              <a:ext uri="{FF2B5EF4-FFF2-40B4-BE49-F238E27FC236}">
                <a16:creationId xmlns:a16="http://schemas.microsoft.com/office/drawing/2014/main" id="{B86B04C8-996C-6344-9932-4FFC48E6DC4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061BEE-51DA-AB4A-A7C6-7BDB4E43DE5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CC19BD-B061-F34E-8609-0318289A9FA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CAEAB6-BFA5-5844-BA30-BCF4D0BB472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577CE1-1D8B-9444-8896-6055F3B2AF5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1965C9-0B2C-114C-A94F-A29568F92A2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26C682-233A-8543-BDF4-6F5B7C46C09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0D226B-CABD-B245-A66E-816CA48B2A6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55088-6CC5-1147-93A7-ABDAAF57F3F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445A0E-BC81-194D-A223-2EC3A4FB2FA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DCEF956-3216-5D4B-9806-53F06DBB07DE}"/>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F69FAB-4D53-D347-81F7-02EF46595A4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3509F5-29D9-F741-9008-1D3B5E4A64A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AF589C-3A58-3745-92CB-C96C14A06FE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B3F156-AAFE-4E4A-B03E-5C57E9B912D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7414731-B903-A444-8108-A377D1EB7CC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1CA314-D600-3746-9AEF-D620A899730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CD2960-EABF-4B4F-839D-337FB011F0A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A4554-FF5F-F44B-B292-2E51E620329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BF4B23F-40A1-504F-9AD4-211546230907}"/>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C51843-0526-524A-9ED8-D20FBE230B0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4617BEC-E817-634D-8B3F-FBAA688C9B9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3AF68FF-D044-2944-B2B6-A9CCD6324F6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56839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a:xfrm>
            <a:off x="628650" y="1690688"/>
            <a:ext cx="7886700" cy="4351338"/>
          </a:xfrm>
        </p:spPr>
        <p:txBody>
          <a:bodyPr/>
          <a:lstStyle/>
          <a:p>
            <a:pPr marL="0" indent="0">
              <a:buNone/>
            </a:pPr>
            <a:r>
              <a:rPr lang="en-US" sz="1800" b="1">
                <a:cs typeface="Calibri"/>
              </a:rPr>
              <a:t>Tires and Axles</a:t>
            </a:r>
            <a:endParaRPr lang="en-US" sz="1800"/>
          </a:p>
          <a:p>
            <a:pPr marL="0" indent="0">
              <a:buNone/>
            </a:pPr>
            <a:r>
              <a:rPr lang="en-US" sz="1600">
                <a:ea typeface="+mn-lt"/>
                <a:cs typeface="+mn-lt"/>
              </a:rPr>
              <a:t>Video: </a:t>
            </a:r>
            <a:r>
              <a:rPr lang="en-US" sz="1600">
                <a:ea typeface="+mn-lt"/>
                <a:cs typeface="+mn-lt"/>
                <a:hlinkClick r:id="rId3"/>
              </a:rPr>
              <a:t>CDL Instructional Video—The Axles</a:t>
            </a:r>
            <a:r>
              <a:rPr lang="en-US" sz="1600">
                <a:ea typeface="+mn-lt"/>
                <a:cs typeface="+mn-lt"/>
              </a:rPr>
              <a:t>. Texas Department of Public Safety— 5 minutes</a:t>
            </a:r>
            <a:endParaRPr lang="en-US" sz="1600"/>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5" name="Slide Number Placeholder 4">
            <a:extLst>
              <a:ext uri="{FF2B5EF4-FFF2-40B4-BE49-F238E27FC236}">
                <a16:creationId xmlns:a16="http://schemas.microsoft.com/office/drawing/2014/main" id="{15A20ABD-FC30-8345-9397-2433C1B3465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5 - The Axles (Updated 2021)">
            <a:hlinkClick r:id="" action="ppaction://media"/>
            <a:extLst>
              <a:ext uri="{FF2B5EF4-FFF2-40B4-BE49-F238E27FC236}">
                <a16:creationId xmlns:a16="http://schemas.microsoft.com/office/drawing/2014/main" id="{46149A21-8B79-4338-914B-3B3512A4E010}"/>
              </a:ext>
            </a:extLst>
          </p:cNvPr>
          <p:cNvPicPr>
            <a:picLocks noRot="1" noChangeAspect="1"/>
          </p:cNvPicPr>
          <p:nvPr>
            <a:videoFile r:link="rId1"/>
          </p:nvPr>
        </p:nvPicPr>
        <p:blipFill>
          <a:blip r:embed="rId4"/>
          <a:stretch>
            <a:fillRect/>
          </a:stretch>
        </p:blipFill>
        <p:spPr>
          <a:xfrm>
            <a:off x="1245008" y="2577708"/>
            <a:ext cx="6241642" cy="3621480"/>
          </a:xfrm>
          <a:prstGeom prst="rect">
            <a:avLst/>
          </a:prstGeom>
        </p:spPr>
      </p:pic>
      <p:sp>
        <p:nvSpPr>
          <p:cNvPr id="9" name="Oval 8">
            <a:extLst>
              <a:ext uri="{FF2B5EF4-FFF2-40B4-BE49-F238E27FC236}">
                <a16:creationId xmlns:a16="http://schemas.microsoft.com/office/drawing/2014/main" id="{99B7EE4E-1297-1047-8611-B6D1ACDA49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B35E42-75AF-8943-8421-11A8DC4DE2C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1C3DB3-89BC-164F-A643-1B398DFCE0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8A0A63-3DE3-3346-A99D-1272039B9E3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81D4D4-BDC2-9B4B-8680-837A2482DCAD}"/>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124FB5-8FA5-5343-BBE7-5533125590D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5AE7B5-8E57-4848-AA07-AB510FBDDDB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9891FC-A934-D14C-A677-23BAA7262AD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E2CA40-E3C7-F24D-B118-F1F8302F54E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101428-5EE8-CB41-A1D9-C9226D8FF768}"/>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E57C33-9CAA-1745-8764-6208A883255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CF2F68A-F30C-7940-A93B-12F0F441616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961F71F-A70E-1D48-900B-AFFE34D7BD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FAE4A6-1DF8-504D-A622-B8BA3A50AE6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C65105-F648-4F47-BEC1-68D8EE33F6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A4B6696-823B-964C-8B7D-35D09B37E03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D97FAF-D37B-2C4A-9519-6D5A5F592B6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CBA1456-AA1D-D74D-BDA0-EEA6629F13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BB643D-3C05-F04E-BD32-AF2FC448B7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8DABFF-D1A9-0F40-8025-00CF977B917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A035B3CC-B2F7-5A45-8350-BBC86195BD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3697DE25-EB13-0C49-AFC6-42A5AC6E0637}"/>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AABFD62-1A21-9F45-BAD5-E66C5DCD92B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696467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51673DCC-9AAC-BB4B-A50A-8F74F13198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6 - Coupling Systems (Updated 2021)">
            <a:hlinkClick r:id="" action="ppaction://media"/>
            <a:extLst>
              <a:ext uri="{FF2B5EF4-FFF2-40B4-BE49-F238E27FC236}">
                <a16:creationId xmlns:a16="http://schemas.microsoft.com/office/drawing/2014/main" id="{9DDDDE10-569F-4F24-94E8-DB435E684812}"/>
              </a:ext>
            </a:extLst>
          </p:cNvPr>
          <p:cNvPicPr>
            <a:picLocks noRot="1" noChangeAspect="1"/>
          </p:cNvPicPr>
          <p:nvPr>
            <a:videoFile r:link="rId1"/>
          </p:nvPr>
        </p:nvPicPr>
        <p:blipFill>
          <a:blip r:embed="rId3"/>
          <a:stretch>
            <a:fillRect/>
          </a:stretch>
        </p:blipFill>
        <p:spPr>
          <a:xfrm>
            <a:off x="1220482" y="2853015"/>
            <a:ext cx="5874623" cy="3354081"/>
          </a:xfrm>
          <a:prstGeom prst="rect">
            <a:avLst/>
          </a:prstGeom>
        </p:spPr>
      </p:pic>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Coupling Systems and Their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4"/>
              </a:rPr>
              <a:t>CDL Instructional Video — Coupling Systems</a:t>
            </a:r>
            <a:r>
              <a:rPr lang="en-US">
                <a:latin typeface="Calibri"/>
                <a:cs typeface="Calibri"/>
              </a:rPr>
              <a:t>. Texas Department of Public Safety—8 minutes</a:t>
            </a:r>
            <a:endParaRPr lang="en-US">
              <a:cs typeface="Calibri"/>
            </a:endParaRPr>
          </a:p>
        </p:txBody>
      </p:sp>
      <p:sp>
        <p:nvSpPr>
          <p:cNvPr id="10" name="Oval 9">
            <a:extLst>
              <a:ext uri="{FF2B5EF4-FFF2-40B4-BE49-F238E27FC236}">
                <a16:creationId xmlns:a16="http://schemas.microsoft.com/office/drawing/2014/main" id="{72F1EA50-AAA9-AD45-9873-4946AB069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5D9F8A-83B5-6349-93B1-F1E22D3546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AF21EB-E700-364C-95F2-815D91A199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E1BB30-493C-1546-A060-E01C26A16C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75525-A5A5-6C48-9759-F691449514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034A6B-32F1-3147-A65C-8C4AE71837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1E72F7-1511-F944-9405-18BE122A1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212326F-840D-EC43-977B-9AC73A2E352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400748-A2DC-004F-88B6-10FC9CB5AF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BE622A-63AD-CE4F-B7C2-59D58C80B3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AB8F14-E6A0-C24A-B49A-D58CB29C0DA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F23C95-5B13-6744-A089-2698036721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C4FDC0-33D1-5047-A953-BA5DDC5E9A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3C7B53-5DBD-F440-9CBA-E6377BF893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19A503-26CB-474E-AC68-7A6E08595A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13DE76-218E-7640-BFD5-D593ED547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A5CF38-2E1C-3C48-B729-225E43CE41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B076E2-5C0E-594F-B2EC-10F240A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09B0D1-01A4-D246-8105-7F5735FD545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031FF72-FAA4-C449-9BC2-2E3313551E5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B07C69-0033-C64A-A943-248A07C373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3EFC1290-F60B-5545-8159-CF406AD6E7A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25EEB2A-BE3F-7F47-9C1C-CE32C6DB700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1149508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CFF4971C-2049-4B4D-A533-70850A3D4A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the Exterior of your Vehicle and its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3"/>
              </a:rPr>
              <a:t>CDL Instructional Video — The Exterior</a:t>
            </a:r>
            <a:r>
              <a:rPr lang="en-US">
                <a:latin typeface="Calibri"/>
                <a:cs typeface="Calibri"/>
              </a:rPr>
              <a:t>. Texas Department of Public Safety—5 minutes</a:t>
            </a:r>
            <a:endParaRPr lang="en-US">
              <a:cs typeface="Calibri"/>
            </a:endParaRPr>
          </a:p>
        </p:txBody>
      </p:sp>
      <p:pic>
        <p:nvPicPr>
          <p:cNvPr id="9" name="Online Media 8" title="CDL Instructional Video - Module 4 - The Exterior (Updated 2021)">
            <a:hlinkClick r:id="" action="ppaction://media"/>
            <a:extLst>
              <a:ext uri="{FF2B5EF4-FFF2-40B4-BE49-F238E27FC236}">
                <a16:creationId xmlns:a16="http://schemas.microsoft.com/office/drawing/2014/main" id="{5C0F99C6-035D-4BC7-ADF5-7032B38C6115}"/>
              </a:ext>
            </a:extLst>
          </p:cNvPr>
          <p:cNvPicPr>
            <a:picLocks noRot="1" noChangeAspect="1"/>
          </p:cNvPicPr>
          <p:nvPr>
            <a:videoFile r:link="rId1"/>
          </p:nvPr>
        </p:nvPicPr>
        <p:blipFill>
          <a:blip r:embed="rId4"/>
          <a:stretch>
            <a:fillRect/>
          </a:stretch>
        </p:blipFill>
        <p:spPr>
          <a:xfrm>
            <a:off x="1662826" y="2683792"/>
            <a:ext cx="5481389" cy="3700127"/>
          </a:xfrm>
          <a:prstGeom prst="rect">
            <a:avLst/>
          </a:prstGeom>
        </p:spPr>
      </p:pic>
      <p:sp>
        <p:nvSpPr>
          <p:cNvPr id="10" name="Oval 9">
            <a:extLst>
              <a:ext uri="{FF2B5EF4-FFF2-40B4-BE49-F238E27FC236}">
                <a16:creationId xmlns:a16="http://schemas.microsoft.com/office/drawing/2014/main" id="{88BE848D-A08F-7A41-9AAA-183EF21FD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93DBA7-8093-7546-8A46-A7D24AE5CA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4EB035-DA81-E94A-8F59-34B2663B1E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94FC10-F51F-804E-A2FB-52CCAA909C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414928-FFB0-B144-8EA2-0DFA1822A9B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2093D2-3EBB-C04B-B970-30004C9A74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F7BD1E-9AB4-D046-BF62-A042731C05B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E968AA-19D7-7545-9934-F8BC8D0CAF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03C9D8-6917-0643-A227-13BAEAA1C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85529D-68C4-8449-BF62-B2480EAA6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97B2CD-47F4-C940-B1E7-7F6D5CD7D7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BBB986C-C6BD-B146-BCA4-24092D248AB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FECB4BA-EDC9-9A47-A5E6-1D54F1D0EF2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A291BE-2635-AC45-B578-0A5614779B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53EF6C5-E31B-3B4E-8BA2-121765CCD5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FC770C-4D28-A94E-B745-BB68F854B5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81CF3BD-9ABF-F349-B0C3-64DB1A6ECCE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11B7F4-1EFF-9044-87E7-62D4B5C099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6F4BF47-B578-8E4C-8A48-1318EAE03C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DB2E80-D4D5-9847-912E-15A8C8C26D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9506966-F8DE-744B-8070-490A11C01BB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51D1208-F60F-3D48-98EF-3E98AF82CE4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4041FAAA-5DF5-3F4F-A200-C548B3ECBA6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5396786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Suspension</a:t>
            </a:r>
          </a:p>
          <a:p>
            <a:r>
              <a:rPr lang="en-US">
                <a:ea typeface="+mn-lt"/>
                <a:cs typeface="+mn-lt"/>
              </a:rPr>
              <a:t>Suspension is the system of tires, tire air, springs, shock absorbers and linkages that connects a vehicle to its wheels and allows relative motion between the two. </a:t>
            </a:r>
            <a:endParaRPr lang="en-US">
              <a:cs typeface="Calibri"/>
            </a:endParaRPr>
          </a:p>
          <a:p>
            <a:r>
              <a:rPr lang="en-US">
                <a:cs typeface="Calibri"/>
              </a:rPr>
              <a:t>Check that your vehicle isn’t leaning in one direction, this could indicate an issue with the suspension.</a:t>
            </a:r>
            <a:endParaRPr lang="en-US" b="1">
              <a:cs typeface="Calibri" panose="020F0502020204030204"/>
            </a:endParaRPr>
          </a:p>
          <a:p>
            <a:pPr>
              <a:buFont typeface="Arial" panose="020B0604020202020204" pitchFamily="34" charset="0"/>
              <a:buChar char="•"/>
            </a:pPr>
            <a:endParaRPr lang="en-US">
              <a:cs typeface="Calibri" panose="020F0502020204030204"/>
            </a:endParaRPr>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82CFB0C1-5343-C341-8830-F84E885C5F7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7673746-7BE5-4AD3-BEB2-7515649AC016}"/>
              </a:ext>
            </a:extLst>
          </p:cNvPr>
          <p:cNvPicPr>
            <a:picLocks noChangeAspect="1"/>
          </p:cNvPicPr>
          <p:nvPr/>
        </p:nvPicPr>
        <p:blipFill>
          <a:blip r:embed="rId2"/>
          <a:stretch>
            <a:fillRect/>
          </a:stretch>
        </p:blipFill>
        <p:spPr>
          <a:xfrm>
            <a:off x="1336320" y="3917101"/>
            <a:ext cx="2743200" cy="2161309"/>
          </a:xfrm>
          <a:prstGeom prst="rect">
            <a:avLst/>
          </a:prstGeom>
        </p:spPr>
      </p:pic>
      <p:pic>
        <p:nvPicPr>
          <p:cNvPr id="5" name="Picture 8" descr="Diagram, engineering drawing&#10;&#10;Description automatically generated">
            <a:extLst>
              <a:ext uri="{FF2B5EF4-FFF2-40B4-BE49-F238E27FC236}">
                <a16:creationId xmlns:a16="http://schemas.microsoft.com/office/drawing/2014/main" id="{2627B746-CE50-4836-8CDE-E1097DBF9B2A}"/>
              </a:ext>
            </a:extLst>
          </p:cNvPr>
          <p:cNvPicPr>
            <a:picLocks noChangeAspect="1"/>
          </p:cNvPicPr>
          <p:nvPr/>
        </p:nvPicPr>
        <p:blipFill>
          <a:blip r:embed="rId3"/>
          <a:stretch>
            <a:fillRect/>
          </a:stretch>
        </p:blipFill>
        <p:spPr>
          <a:xfrm>
            <a:off x="6078549" y="3518194"/>
            <a:ext cx="2619633" cy="3218762"/>
          </a:xfrm>
          <a:prstGeom prst="rect">
            <a:avLst/>
          </a:prstGeom>
        </p:spPr>
      </p:pic>
      <p:sp>
        <p:nvSpPr>
          <p:cNvPr id="10" name="Oval 9">
            <a:extLst>
              <a:ext uri="{FF2B5EF4-FFF2-40B4-BE49-F238E27FC236}">
                <a16:creationId xmlns:a16="http://schemas.microsoft.com/office/drawing/2014/main" id="{2A9463DC-7051-5D4A-A9A5-3516E792BD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1CAE3C-0AD0-6246-85B2-876534B7BF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D1F944-7726-5241-BD42-6AC9BEA91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10F9E4-5D7C-D043-849B-3EB2CFD930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FDF2A6-0F8B-6C4F-8990-03153B03F4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FAB9B-4D0A-F346-9605-6780024C26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F056B5-5C60-0844-BDC1-E0986F219B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5408A8-21EA-A54D-B252-C50D9FD57B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20B3C73-42D5-024B-A9CE-DDBFA46080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595611-1A85-9240-BA31-7319730A79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1DB032-49DC-5848-8005-46E0D49DAC2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019F3C-C0EC-1D48-AC63-BAEBB7B5B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82C7D1-3045-BE4F-AE07-DACD27DA3A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4F6542-5E23-F847-9F18-E36B94F24D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0AD05F-2987-744B-8D4C-679B349CE7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6FBEEE-F6DA-884D-893A-55A3834A40E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FFD45B-B544-4A41-BF0F-DE1C3AA3E1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37B562-7757-6041-A9E4-47574D525C8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11942D4-894D-7246-9D42-263A28298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A86FB0F-AA82-1C45-AC9D-B39BF192C9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78B8C343-83EC-BD4A-9715-F856A9379FA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DEC7F09E-5908-BC42-A6B3-BE8E0E3041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B1632119-F088-4342-BF72-4E15570D8B2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2435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75580" y="3501015"/>
            <a:ext cx="6858000" cy="1729693"/>
          </a:xfrm>
        </p:spPr>
        <p:txBody>
          <a:bodyPr/>
          <a:lstStyle/>
          <a:p>
            <a:r>
              <a:rPr lang="en-US" b="0">
                <a:ea typeface="+mj-lt"/>
                <a:cs typeface="+mj-lt"/>
              </a:rPr>
              <a:t>Unit 4.2 Roadside Inspections</a:t>
            </a:r>
            <a:br>
              <a:rPr lang="en-US" b="0">
                <a:ea typeface="+mj-lt"/>
                <a:cs typeface="+mj-lt"/>
              </a:rPr>
            </a:br>
            <a:r>
              <a:rPr lang="en-US" b="0">
                <a:ea typeface="+mj-lt"/>
                <a:cs typeface="+mj-lt"/>
              </a:rPr>
              <a:t> </a:t>
            </a:r>
            <a:endParaRPr lang="en-US">
              <a:cs typeface="Calibri Light"/>
            </a:endParaRPr>
          </a:p>
          <a:p>
            <a:endParaRPr lang="en-US" b="0">
              <a:cs typeface="Calibri Light"/>
            </a:endParaRPr>
          </a:p>
        </p:txBody>
      </p:sp>
      <p:sp>
        <p:nvSpPr>
          <p:cNvPr id="8" name="Oval 7">
            <a:extLst>
              <a:ext uri="{FF2B5EF4-FFF2-40B4-BE49-F238E27FC236}">
                <a16:creationId xmlns:a16="http://schemas.microsoft.com/office/drawing/2014/main" id="{A2F4B282-727A-2C47-A258-67CA217697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A9928E-6407-A04A-9F2E-4D3BA1D985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B1D3C7-1D49-E344-A9AE-2FB2822091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9D0179-EB31-EF40-ADA2-7EF6829987FC}"/>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85CCBC-6CFB-0F48-80F8-7A83D4CA81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C6DB7-EEB9-2A49-B26A-B2EF744F5B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5BA733-C4B2-0042-A4D0-11AB918B5E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43FEDF-7875-D140-B3F8-C4D01EF87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A53A8B-9D8D-A749-96C3-29D77D29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263743-B336-5144-B9EC-F0CEB3B42A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462A6E-D778-F34E-A77C-8D9166BA91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5BDF8A-CF41-8A44-83A3-20EE47274D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1DC7FA-96E4-3D42-9E4A-4203FB1F26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F82542-7185-AB42-A868-043AF3A1EA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7A1D0D-5F5B-C948-B398-C6022BA2D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FCA2F1-E6C4-6845-93A7-5E1F672EF3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74F2949-A0C8-8242-B2D9-9A2C18EA67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59F289F-751C-A841-8DFF-7F048FA568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CE9CF1-BC53-B944-98CB-F951042E91D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832488D-CF3B-DD4D-ABA1-ED18703C13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D0E27A-A701-F444-BF9C-3AE467EB2E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26011A5-4E8A-AE43-BCCB-0A8AE4FF03C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4D363C4-D87F-F643-A3DA-E5190CE3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8" name="TextBox 47">
            <a:extLst>
              <a:ext uri="{FF2B5EF4-FFF2-40B4-BE49-F238E27FC236}">
                <a16:creationId xmlns:a16="http://schemas.microsoft.com/office/drawing/2014/main" id="{AE64AB19-151B-834B-90D9-364E7D3757F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49" name="Rectangle 48">
            <a:extLst>
              <a:ext uri="{FF2B5EF4-FFF2-40B4-BE49-F238E27FC236}">
                <a16:creationId xmlns:a16="http://schemas.microsoft.com/office/drawing/2014/main" id="{EEFCF4C3-446C-1341-83CD-157BB89938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1" name="TextBox 30">
            <a:extLst>
              <a:ext uri="{FF2B5EF4-FFF2-40B4-BE49-F238E27FC236}">
                <a16:creationId xmlns:a16="http://schemas.microsoft.com/office/drawing/2014/main" id="{3F74DE18-BC79-954E-B6EC-4975C24828AA}"/>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A1.4.2, BA1.4.2, B1.4.2, and C1.17.</a:t>
            </a:r>
          </a:p>
        </p:txBody>
      </p:sp>
    </p:spTree>
    <p:extLst>
      <p:ext uri="{BB962C8B-B14F-4D97-AF65-F5344CB8AC3E}">
        <p14:creationId xmlns:p14="http://schemas.microsoft.com/office/powerpoint/2010/main" val="75157351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roadside inspection:</a:t>
            </a:r>
          </a:p>
          <a:p>
            <a:r>
              <a:rPr lang="en-US">
                <a:ea typeface="+mn-lt"/>
                <a:cs typeface="+mn-lt"/>
              </a:rPr>
              <a:t>Vehicles and drivers are examined to ensure compliance with state statutes and federal regulations pertaining to vehicle equipment, load securement, driver qualifications, hours of service, and a host of other requirements.</a:t>
            </a:r>
          </a:p>
          <a:p>
            <a:r>
              <a:rPr lang="en-US">
                <a:cs typeface="Calibri"/>
              </a:rPr>
              <a:t>There are 8 levels of inspection that could be performed.</a:t>
            </a:r>
            <a:endParaRPr lang="en-US" b="1">
              <a:cs typeface="Calibri"/>
            </a:endParaRPr>
          </a:p>
          <a:p>
            <a:pPr marL="0" indent="0">
              <a:buNone/>
            </a:pPr>
            <a:r>
              <a:rPr lang="en-US" b="1">
                <a:cs typeface="Calibri"/>
              </a:rPr>
              <a:t>Here’s what to expect during a standard inspection:</a:t>
            </a:r>
          </a:p>
          <a:p>
            <a:r>
              <a:rPr lang="en-US">
                <a:cs typeface="Calibri"/>
              </a:rPr>
              <a:t>CDL</a:t>
            </a:r>
          </a:p>
          <a:p>
            <a:r>
              <a:rPr lang="en-US">
                <a:cs typeface="Calibri"/>
              </a:rPr>
              <a:t>Alcohol and Drug use</a:t>
            </a:r>
          </a:p>
          <a:p>
            <a:r>
              <a:rPr lang="en-US">
                <a:cs typeface="Calibri"/>
              </a:rPr>
              <a:t>Medical Examiner’s and Skill Performance Evaluation (SKE)</a:t>
            </a:r>
          </a:p>
          <a:p>
            <a:r>
              <a:rPr lang="en-US">
                <a:cs typeface="Calibri"/>
              </a:rPr>
              <a:t>Certificates</a:t>
            </a:r>
          </a:p>
          <a:p>
            <a:r>
              <a:rPr lang="en-US">
                <a:cs typeface="Calibri"/>
              </a:rPr>
              <a:t>Hours of Service Compliance</a:t>
            </a:r>
          </a:p>
        </p:txBody>
      </p:sp>
      <p:sp>
        <p:nvSpPr>
          <p:cNvPr id="5" name="Slide Number Placeholder 4">
            <a:extLst>
              <a:ext uri="{FF2B5EF4-FFF2-40B4-BE49-F238E27FC236}">
                <a16:creationId xmlns:a16="http://schemas.microsoft.com/office/drawing/2014/main" id="{D9B8E84B-7EB0-7C4E-BCD1-060DCBD8243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267</a:t>
            </a:fld>
            <a:endParaRPr lang="en-US"/>
          </a:p>
        </p:txBody>
      </p:sp>
      <p:sp>
        <p:nvSpPr>
          <p:cNvPr id="12" name="Oval 11">
            <a:extLst>
              <a:ext uri="{FF2B5EF4-FFF2-40B4-BE49-F238E27FC236}">
                <a16:creationId xmlns:a16="http://schemas.microsoft.com/office/drawing/2014/main" id="{87162EA8-1799-AC47-9139-9FFC090916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F82300-419C-B440-BB1B-E7E5965D1E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EE0931-C97E-6A4F-83DD-18CACF3675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542707-6568-9A4B-8276-8118E9A6F3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509C51-9D3A-C14A-90A8-3B76063D6B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FAF01-F62D-3B48-AC93-BF9B7C8C6E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CD0FEC-7591-8A4A-913D-B842F26B60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755A2C-09EC-7D48-8BAC-C97F8FFFDCA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A556B1-5911-EA4C-8245-D3BEDD9AB8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4415CBD-8EEE-E040-AB21-BB0E30859A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D5D879-6977-DE45-8422-0AF94840F1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2D7FE5-1E0E-5A43-8A2D-FDE264EDA0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B443CF-6F67-7A48-8490-CFF83E2DC7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24D08D-7ABF-CE41-BC6C-FA0B6542E9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B40CB6-C66A-E743-9E74-0420064D2AB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B5405502-344C-F447-8CEF-E972C4AC6E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F56B79-8A56-3A43-85AD-F72DC0EFCA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122E70E-630D-8B40-A802-65519DC085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CD720E0-5C61-824E-9D92-2A60E4656D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B5A0080-D247-3E47-8A61-470AAADBF8B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31A168F8-6FB1-ED4D-BEF3-5421D85202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8357109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cs typeface="Calibri"/>
              </a:rPr>
              <a:t>Record of duty status</a:t>
            </a:r>
          </a:p>
          <a:p>
            <a:r>
              <a:rPr lang="en-US">
                <a:cs typeface="Calibri"/>
              </a:rPr>
              <a:t>Seatbelt usage</a:t>
            </a:r>
          </a:p>
          <a:p>
            <a:r>
              <a:rPr lang="en-US">
                <a:cs typeface="Calibri"/>
              </a:rPr>
              <a:t>Vehicle inspection reports</a:t>
            </a:r>
          </a:p>
          <a:p>
            <a:r>
              <a:rPr lang="en-US">
                <a:ea typeface="+mn-lt"/>
                <a:cs typeface="+mn-lt"/>
              </a:rPr>
              <a:t>Brake, electrical, exhaust, and fuel systems</a:t>
            </a:r>
            <a:endParaRPr lang="en-US">
              <a:cs typeface="Calibri"/>
            </a:endParaRPr>
          </a:p>
          <a:p>
            <a:r>
              <a:rPr lang="en-US">
                <a:ea typeface="+mn-lt"/>
                <a:cs typeface="+mn-lt"/>
              </a:rPr>
              <a:t>Cargo securement</a:t>
            </a:r>
            <a:endParaRPr lang="en-US"/>
          </a:p>
          <a:p>
            <a:r>
              <a:rPr lang="en-US">
                <a:ea typeface="+mn-lt"/>
                <a:cs typeface="+mn-lt"/>
              </a:rPr>
              <a:t>Coupling devices</a:t>
            </a:r>
            <a:endParaRPr lang="en-US"/>
          </a:p>
          <a:p>
            <a:r>
              <a:rPr lang="en-US">
                <a:ea typeface="+mn-lt"/>
                <a:cs typeface="+mn-lt"/>
              </a:rPr>
              <a:t>Driveline/driveshaft mechanisms</a:t>
            </a:r>
            <a:endParaRPr lang="en-US"/>
          </a:p>
          <a:p>
            <a:r>
              <a:rPr lang="en-US">
                <a:ea typeface="+mn-lt"/>
                <a:cs typeface="+mn-lt"/>
              </a:rPr>
              <a:t>Frames</a:t>
            </a:r>
            <a:endParaRPr lang="en-US"/>
          </a:p>
          <a:p>
            <a:r>
              <a:rPr lang="en-US">
                <a:ea typeface="+mn-lt"/>
                <a:cs typeface="+mn-lt"/>
              </a:rPr>
              <a:t>Hazardous materials compliance</a:t>
            </a:r>
            <a:endParaRPr lang="en-US"/>
          </a:p>
          <a:p>
            <a:endParaRPr lang="en-US"/>
          </a:p>
        </p:txBody>
      </p:sp>
      <p:sp>
        <p:nvSpPr>
          <p:cNvPr id="5" name="Slide Number Placeholder 4">
            <a:extLst>
              <a:ext uri="{FF2B5EF4-FFF2-40B4-BE49-F238E27FC236}">
                <a16:creationId xmlns:a16="http://schemas.microsoft.com/office/drawing/2014/main" id="{F9803F18-6EC8-5343-8EEB-3D192BB6BBC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268</a:t>
            </a:fld>
            <a:endParaRPr lang="en-US"/>
          </a:p>
        </p:txBody>
      </p:sp>
      <p:sp>
        <p:nvSpPr>
          <p:cNvPr id="12" name="Oval 11">
            <a:extLst>
              <a:ext uri="{FF2B5EF4-FFF2-40B4-BE49-F238E27FC236}">
                <a16:creationId xmlns:a16="http://schemas.microsoft.com/office/drawing/2014/main" id="{19B5ADAE-6506-F441-8F19-B3CEB24851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64493E-91B0-9140-B576-ED7E677FD6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F6DFEB-BC4D-B547-9D84-AF4AB478CF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56A361-DFF6-4645-8FE6-B7FF94F6BA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A1D299-821E-4946-AA4D-D36334452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2FC46E-D123-DD4D-A155-9978E39136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ED802B-E82B-EE43-841B-ED0B35053F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8F67E2-09E1-D141-AEC9-AEBB1E37F4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1095BC-9545-4248-A945-973057F723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C281F7D-0AEE-ED41-8583-3B09A21AC8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46FD4F-64C7-BB44-BBA3-DD43BB3B4D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102711-4744-3A42-B54E-C0290AA36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18E98-096F-8840-9C98-BADD5C7F9E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290CE5-A3A8-9449-B7B0-8ECE58C6EF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846DD3-C1E7-A245-8AC1-266A44791D0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2F2265-B431-E64B-96F5-3541ABD346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71F90C2-9A8E-3646-98CB-2EDD9F1F6A5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C70B875-CE7B-A64E-8FAA-F4ADE544AD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807E036-A0C7-4540-AF38-C436F6C145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0411D1D-7150-BB4F-A51C-7855491FA1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84B968B1-542C-654F-A68A-7A98B9DD3F3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258796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ea typeface="+mn-lt"/>
                <a:cs typeface="+mn-lt"/>
              </a:rPr>
              <a:t>Lighting devices (headlamps, taillamps, turn signals, etc.)</a:t>
            </a:r>
          </a:p>
          <a:p>
            <a:r>
              <a:rPr lang="en-US">
                <a:ea typeface="+mn-lt"/>
                <a:cs typeface="+mn-lt"/>
              </a:rPr>
              <a:t>Steering mechanisms</a:t>
            </a:r>
          </a:p>
          <a:p>
            <a:r>
              <a:rPr lang="en-US">
                <a:ea typeface="+mn-lt"/>
                <a:cs typeface="+mn-lt"/>
              </a:rPr>
              <a:t>Suspensions</a:t>
            </a:r>
          </a:p>
          <a:p>
            <a:r>
              <a:rPr lang="en-US">
                <a:ea typeface="+mn-lt"/>
                <a:cs typeface="+mn-lt"/>
              </a:rPr>
              <a:t>Tires (including hubs, rims, wheels)</a:t>
            </a:r>
          </a:p>
          <a:p>
            <a:r>
              <a:rPr lang="en-US">
                <a:ea typeface="+mn-lt"/>
                <a:cs typeface="+mn-lt"/>
              </a:rPr>
              <a:t>Van and open-top trailer bodies</a:t>
            </a:r>
          </a:p>
          <a:p>
            <a:r>
              <a:rPr lang="en-US">
                <a:ea typeface="+mn-lt"/>
                <a:cs typeface="+mn-lt"/>
              </a:rPr>
              <a:t>Windshield wipers</a:t>
            </a:r>
          </a:p>
          <a:p>
            <a:endParaRPr lang="en-US">
              <a:ea typeface="+mn-lt"/>
              <a:cs typeface="+mn-lt"/>
            </a:endParaRPr>
          </a:p>
        </p:txBody>
      </p:sp>
      <p:sp>
        <p:nvSpPr>
          <p:cNvPr id="5" name="Slide Number Placeholder 4">
            <a:extLst>
              <a:ext uri="{FF2B5EF4-FFF2-40B4-BE49-F238E27FC236}">
                <a16:creationId xmlns:a16="http://schemas.microsoft.com/office/drawing/2014/main" id="{4721E38E-DD18-BD43-A1EE-0B8D3099505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269</a:t>
            </a:fld>
            <a:endParaRPr lang="en-US"/>
          </a:p>
        </p:txBody>
      </p:sp>
      <p:sp>
        <p:nvSpPr>
          <p:cNvPr id="12" name="Oval 11">
            <a:extLst>
              <a:ext uri="{FF2B5EF4-FFF2-40B4-BE49-F238E27FC236}">
                <a16:creationId xmlns:a16="http://schemas.microsoft.com/office/drawing/2014/main" id="{3E0B0EB2-87F6-8144-B20A-5F52F6C684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1A0F23-3F4A-A246-95EF-37235DAA7C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1489F7-E352-7049-A9B7-8C2161580E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6A1C20-3F45-6C4D-B81F-EF02C92759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CDE5E2-6D81-994B-B21C-4C9DFB6F86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8E5A2F-0F32-C642-9B54-7B3CCACF01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E56962-AE3F-684A-BD3E-2DE8F2ABB2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7448F-C531-454E-A8DE-4A9B482789D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3638A8-987D-9B4F-BF0C-8154BEA62B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E8B6E4-15E4-3A41-9CE3-AF3805C6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A697C8-E58A-2743-8C23-B8BB2422DA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5F4A64-143B-5F45-B79A-89205DA01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0A1516-3333-D548-AF33-1D2E3AA8D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FB3F47-4C08-D947-AE03-48FEC83D1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B99E36-7FD3-C843-A3BA-6EA3A70A1E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48D91BB-68C5-5747-85B8-24BE018BD9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DC1DA7-1050-2247-A239-5BFCFBF8F8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C6639E0-B96C-6D44-96E3-A348C0FBB1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7A1E33F-D2A1-D74C-B20C-BA47A9C741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353B7317-AD8D-B549-9F7C-0941A5FDBA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5B05B2A6-7E63-2645-9809-5F8FC4A675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6598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Seat Adjustment</a:t>
            </a:r>
          </a:p>
          <a:p>
            <a:r>
              <a:rPr lang="en-US" sz="1800"/>
              <a:t>The seat is adjusted in two major ways: </a:t>
            </a:r>
            <a:br>
              <a:rPr lang="en-US" sz="1800"/>
            </a:br>
            <a:r>
              <a:rPr lang="en-US" sz="1800"/>
              <a:t>up and down (height) and forward and back.</a:t>
            </a:r>
          </a:p>
          <a:p>
            <a:r>
              <a:rPr lang="en-US" sz="1800"/>
              <a:t>Both adjustments should permit you to reach </a:t>
            </a:r>
            <a:br>
              <a:rPr lang="en-US" sz="1800"/>
            </a:br>
            <a:r>
              <a:rPr lang="en-US" sz="1800"/>
              <a:t>and operate the accelerator, brake, and any other</a:t>
            </a:r>
            <a:br>
              <a:rPr lang="en-US" sz="1800"/>
            </a:br>
            <a:r>
              <a:rPr lang="en-US" sz="1800"/>
              <a:t> foot controls easily; the seat position should </a:t>
            </a:r>
            <a:br>
              <a:rPr lang="en-US" sz="1800"/>
            </a:br>
            <a:r>
              <a:rPr lang="en-US" sz="1800"/>
              <a:t>allow you to depress the brake pedal all the way </a:t>
            </a:r>
            <a:br>
              <a:rPr lang="en-US" sz="1800"/>
            </a:br>
            <a:r>
              <a:rPr lang="en-US" sz="1800"/>
              <a:t>to the floor.   </a:t>
            </a:r>
          </a:p>
          <a:p>
            <a:r>
              <a:rPr lang="en-US" sz="1800"/>
              <a:t>The height adjustment should eliminate pressure to the bottom of your thigh when your foot is on the accelerator. A seat that is too high can affect circulation to your legs and feet.  </a:t>
            </a:r>
          </a:p>
          <a:p>
            <a:r>
              <a:rPr lang="en-US" sz="1800"/>
              <a:t>The forward and back adjustment should let you easily touch the top of the steering wheel.  When this is set properly, your elbows will be slightly bent when your hands are at the 8 and 4 o’clock positions on the steering wheel.</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478AD2-F294-4B2E-A62A-861AD8BFD5AC}"/>
              </a:ext>
            </a:extLst>
          </p:cNvPr>
          <p:cNvPicPr>
            <a:picLocks noChangeAspect="1"/>
          </p:cNvPicPr>
          <p:nvPr/>
        </p:nvPicPr>
        <p:blipFill>
          <a:blip r:embed="rId4"/>
          <a:stretch>
            <a:fillRect/>
          </a:stretch>
        </p:blipFill>
        <p:spPr>
          <a:xfrm>
            <a:off x="5557531" y="1414621"/>
            <a:ext cx="3367394" cy="2373976"/>
          </a:xfrm>
          <a:prstGeom prst="rect">
            <a:avLst/>
          </a:prstGeom>
        </p:spPr>
      </p:pic>
      <p:sp>
        <p:nvSpPr>
          <p:cNvPr id="10" name="Oval 9">
            <a:extLst>
              <a:ext uri="{FF2B5EF4-FFF2-40B4-BE49-F238E27FC236}">
                <a16:creationId xmlns:a16="http://schemas.microsoft.com/office/drawing/2014/main" id="{AF607306-D2B2-A943-849D-27D8C9E972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103D05-05E1-C047-8591-C5EB7F2AEF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BE651D-6D18-CF4C-9BEC-3A79DDCD61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230FB28-4A04-0047-807A-C2FA50FED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A20231-171E-0E42-B8C5-BD3F69800F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4D3746-652B-764D-9666-322A87490A1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057B49F-6624-8B40-ABD7-D9CB1E2C71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03ECB2C-2591-4A4D-8D26-E4325C507DA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A61BB85-9F30-7E49-94E8-D30E5C8942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3415AB21-8F99-9745-89BB-C26F1548EC7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F625E90-F37B-C344-839C-DAF45AD8359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303215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is Out-of-Service (OOS)?</a:t>
            </a:r>
            <a:endParaRPr lang="en-US">
              <a:cs typeface="Calibri"/>
            </a:endParaRPr>
          </a:p>
          <a:p>
            <a:pPr marL="0" indent="0">
              <a:buNone/>
            </a:pPr>
            <a:r>
              <a:rPr lang="en-US">
                <a:ea typeface="+mn-lt"/>
                <a:cs typeface="+mn-lt"/>
              </a:rPr>
              <a:t>A driver is not permitted to drive after being on duty in excess of the maximum periods permitted, as detailed in </a:t>
            </a:r>
            <a:r>
              <a:rPr lang="en-US">
                <a:ea typeface="+mn-lt"/>
                <a:cs typeface="+mn-lt"/>
                <a:hlinkClick r:id="rId2"/>
              </a:rPr>
              <a:t>49 CFR 395.13</a:t>
            </a:r>
            <a:r>
              <a:rPr lang="en-US">
                <a:ea typeface="+mn-lt"/>
                <a:cs typeface="+mn-lt"/>
              </a:rPr>
              <a:t>. Motor carriers cannot require or permit a driver who has been declared out-of-service to operate a CMV until the driver may lawfully do so.</a:t>
            </a:r>
            <a:br>
              <a:rPr lang="en-US"/>
            </a:br>
            <a:endParaRPr lang="en-US">
              <a:cs typeface="Calibri"/>
            </a:endParaRPr>
          </a:p>
          <a:p>
            <a:pPr marL="0" indent="0">
              <a:buNone/>
            </a:pPr>
            <a:r>
              <a:rPr lang="en-US"/>
              <a:t>Out-of-Service  (OOS) order means a declaration by an authorized enforcement officer of a Federal, </a:t>
            </a:r>
            <a:r>
              <a:rPr lang="en-US">
                <a:hlinkClick r:id="rId3"/>
              </a:rPr>
              <a:t>State</a:t>
            </a:r>
            <a:r>
              <a:rPr lang="en-US"/>
              <a:t>, Canadian, Mexican, or local jurisdiction that a </a:t>
            </a:r>
            <a:r>
              <a:rPr lang="en-US">
                <a:hlinkClick r:id="rId4"/>
              </a:rPr>
              <a:t>driver</a:t>
            </a:r>
            <a:r>
              <a:rPr lang="en-US"/>
              <a:t>, a </a:t>
            </a:r>
            <a:r>
              <a:rPr lang="en-US">
                <a:hlinkClick r:id="rId5"/>
              </a:rPr>
              <a:t>commercial motor vehicle</a:t>
            </a:r>
            <a:r>
              <a:rPr lang="en-US"/>
              <a:t>, or a </a:t>
            </a:r>
            <a:r>
              <a:rPr lang="en-US">
                <a:hlinkClick r:id="rId6"/>
              </a:rPr>
              <a:t>motor carrier</a:t>
            </a:r>
            <a:r>
              <a:rPr lang="en-US"/>
              <a:t> operation is out of service pursuant to </a:t>
            </a:r>
            <a:r>
              <a:rPr lang="en-US">
                <a:hlinkClick r:id="rId7"/>
              </a:rPr>
              <a:t>49</a:t>
            </a:r>
            <a:r>
              <a:rPr lang="en-US"/>
              <a:t> CFR </a:t>
            </a:r>
            <a:r>
              <a:rPr lang="en-US">
                <a:hlinkClick r:id="rId8"/>
              </a:rPr>
              <a:t>386.72</a:t>
            </a:r>
            <a:r>
              <a:rPr lang="en-US"/>
              <a:t>, </a:t>
            </a:r>
            <a:r>
              <a:rPr lang="en-US">
                <a:hlinkClick r:id="rId9"/>
              </a:rPr>
              <a:t>392.5</a:t>
            </a:r>
            <a:r>
              <a:rPr lang="en-US"/>
              <a:t>, </a:t>
            </a:r>
            <a:r>
              <a:rPr lang="en-US">
                <a:hlinkClick r:id="rId10"/>
              </a:rPr>
              <a:t>392.9a</a:t>
            </a:r>
            <a:r>
              <a:rPr lang="en-US"/>
              <a:t>, </a:t>
            </a:r>
            <a:r>
              <a:rPr lang="en-US">
                <a:hlinkClick r:id="rId11"/>
              </a:rPr>
              <a:t>395.13</a:t>
            </a:r>
            <a:r>
              <a:rPr lang="en-US"/>
              <a:t>, or </a:t>
            </a:r>
            <a:r>
              <a:rPr lang="en-US">
                <a:hlinkClick r:id="rId12"/>
              </a:rPr>
              <a:t>396.9</a:t>
            </a:r>
            <a:r>
              <a:rPr lang="en-US"/>
              <a:t>, or compatible laws, or the North American Standard Out-of-Service Criteria. </a:t>
            </a:r>
            <a:endParaRPr lang="en-US">
              <a:ea typeface="+mn-lt"/>
              <a:cs typeface="+mn-lt"/>
            </a:endParaRPr>
          </a:p>
        </p:txBody>
      </p:sp>
      <p:sp>
        <p:nvSpPr>
          <p:cNvPr id="5" name="Slide Number Placeholder 4">
            <a:extLst>
              <a:ext uri="{FF2B5EF4-FFF2-40B4-BE49-F238E27FC236}">
                <a16:creationId xmlns:a16="http://schemas.microsoft.com/office/drawing/2014/main" id="{54DC869F-99BB-244F-8E07-18CFE516A14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270</a:t>
            </a:fld>
            <a:endParaRPr lang="en-US"/>
          </a:p>
        </p:txBody>
      </p:sp>
      <p:sp>
        <p:nvSpPr>
          <p:cNvPr id="12" name="Oval 11">
            <a:extLst>
              <a:ext uri="{FF2B5EF4-FFF2-40B4-BE49-F238E27FC236}">
                <a16:creationId xmlns:a16="http://schemas.microsoft.com/office/drawing/2014/main" id="{921C588B-7670-AB41-B44E-9005DD8E8B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5AFCEB-685D-5B42-B4D2-3707F005A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8CA4ED-5ACB-574F-87D3-F375CB350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DFDD7F-B4FF-6B4F-BD7D-CA1F9E4916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EB8EAB-53E0-4440-87B3-48B32DFF90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3325E21-C6DE-0340-A4BD-1A0F862758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724B29-9981-FF49-AD4E-79C6F1DC5D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3B63C9-131F-2F4F-AFC8-5AF746FAE9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2C58F5-ED82-3047-A1C1-8D6B32DA62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A104CD-DBFA-484B-9600-A420679957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767140-93C2-4740-AEAC-851367BEB5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96D3D7-6D57-4B43-A64A-5FB60B7F36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85B504-E0A9-AD4D-B455-B4978A2A8C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867B2F1-931E-C242-A418-5DF7749F1E9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DDD47A-28FF-CA41-80E8-C3CA1CDB245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38F080A-A7EA-6346-B626-F7D5DE0DBA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8FDB3E2-6F2F-6D4B-92C4-9B194E884D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BA3E9711-6D6F-6F41-A9D4-235A6A11379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81D3B474-9247-0140-9C7B-305912BCD90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CB502E3-5211-AA4B-A425-393F3AEE19B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07FA58A7-1436-414E-A95D-1786832D601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01077576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4DFFAD-085B-49FC-AF64-136CF39DEA8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615D0497-3864-41FD-88E0-4601D9B6C4F7}"/>
              </a:ext>
            </a:extLst>
          </p:cNvPr>
          <p:cNvSpPr>
            <a:spLocks noGrp="1"/>
          </p:cNvSpPr>
          <p:nvPr>
            <p:ph idx="1"/>
          </p:nvPr>
        </p:nvSpPr>
        <p:spPr/>
        <p:txBody>
          <a:bodyPr/>
          <a:lstStyle/>
          <a:p>
            <a:pPr marL="0" indent="0">
              <a:buNone/>
            </a:pPr>
            <a:r>
              <a:rPr lang="en-US" sz="2000" b="1">
                <a:effectLst/>
                <a:cs typeface="Arial" panose="020B0604020202020204" pitchFamily="34" charset="0"/>
              </a:rPr>
              <a:t>Out-of</a:t>
            </a:r>
            <a:r>
              <a:rPr lang="en-US" sz="2000" b="1">
                <a:cs typeface="Arial" panose="020B0604020202020204" pitchFamily="34" charset="0"/>
              </a:rPr>
              <a:t>-</a:t>
            </a:r>
            <a:r>
              <a:rPr lang="en-US" sz="2000" b="1">
                <a:effectLst/>
                <a:cs typeface="Arial" panose="020B0604020202020204" pitchFamily="34" charset="0"/>
              </a:rPr>
              <a:t>Service (OOS) criteria</a:t>
            </a:r>
            <a:r>
              <a:rPr lang="en-US" sz="2000" b="1">
                <a:cs typeface="Arial" panose="020B0604020202020204" pitchFamily="34" charset="0"/>
              </a:rPr>
              <a:t>:</a:t>
            </a:r>
            <a:endParaRPr lang="en-US" sz="2000">
              <a:effectLst/>
              <a:cs typeface="Arial" panose="020B0604020202020204" pitchFamily="34" charset="0"/>
            </a:endParaRPr>
          </a:p>
          <a:p>
            <a:r>
              <a:rPr lang="en-US" sz="2000">
                <a:effectLst/>
                <a:cs typeface="Arial" panose="020B0604020202020204" pitchFamily="34" charset="0"/>
              </a:rPr>
              <a:t>No driver shall drive after being on duty in excess of the maximum periods permitted by this part. </a:t>
            </a:r>
          </a:p>
          <a:p>
            <a:r>
              <a:rPr lang="en-US" sz="2000">
                <a:effectLst/>
                <a:cs typeface="Arial" panose="020B0604020202020204" pitchFamily="34" charset="0"/>
              </a:rPr>
              <a:t>No driver required to maintain a record of duty status under </a:t>
            </a:r>
            <a:r>
              <a:rPr lang="en-US" sz="2000">
                <a:effectLst/>
                <a:cs typeface="Arial" panose="020B0604020202020204" pitchFamily="34" charset="0"/>
                <a:hlinkClick r:id="rId2"/>
              </a:rPr>
              <a:t>§ 395.8</a:t>
            </a:r>
            <a:r>
              <a:rPr lang="en-US" sz="2000">
                <a:effectLst/>
                <a:cs typeface="Arial" panose="020B0604020202020204" pitchFamily="34" charset="0"/>
              </a:rPr>
              <a:t> or </a:t>
            </a:r>
            <a:r>
              <a:rPr lang="en-US" sz="2000">
                <a:effectLst/>
                <a:cs typeface="Arial" panose="020B0604020202020204" pitchFamily="34" charset="0"/>
                <a:hlinkClick r:id="rId3"/>
              </a:rPr>
              <a:t>§ 395.15 of this part</a:t>
            </a:r>
            <a:r>
              <a:rPr lang="en-US" sz="2000">
                <a:effectLst/>
                <a:cs typeface="Arial" panose="020B0604020202020204" pitchFamily="34" charset="0"/>
              </a:rPr>
              <a:t> shall fail to have a record of duty status current on the day of examination and for the prior seven consecutive days. 	</a:t>
            </a:r>
          </a:p>
          <a:p>
            <a:pPr marR="50420"/>
            <a:r>
              <a:rPr lang="en-US" sz="2000" b="0" i="0" u="none" strike="noStrike" baseline="0">
                <a:cs typeface="Arial" panose="020B0604020202020204" pitchFamily="34" charset="0"/>
              </a:rPr>
              <a:t>You will be put out-of-service for 24 hours if you have any detectable amount of alcohol under .04%. If your blood alcohol concentration (BAC) is .04% or more, you will lose your CDL for at least 1 year for a first offense. </a:t>
            </a:r>
          </a:p>
          <a:p>
            <a:r>
              <a:rPr lang="en-US" sz="2000" b="0" i="0" u="none" strike="noStrike" baseline="0">
                <a:solidFill>
                  <a:srgbClr val="000000"/>
                </a:solidFill>
                <a:cs typeface="Arial" panose="020B0604020202020204" pitchFamily="34" charset="0"/>
              </a:rPr>
              <a:t>Federal and state inspectors also may inspect your vehicles. If they judge the vehicle to be unsafe, they will put it “out of service” until it is fixed. </a:t>
            </a:r>
            <a:endParaRPr lang="en-US" sz="2000" b="0" i="0" u="none" strike="noStrike" baseline="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52057387-8894-4D1A-AD42-55337B479D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271</a:t>
            </a:fld>
            <a:endParaRPr lang="en-US"/>
          </a:p>
        </p:txBody>
      </p:sp>
      <p:sp>
        <p:nvSpPr>
          <p:cNvPr id="6" name="Oval 5">
            <a:extLst>
              <a:ext uri="{FF2B5EF4-FFF2-40B4-BE49-F238E27FC236}">
                <a16:creationId xmlns:a16="http://schemas.microsoft.com/office/drawing/2014/main" id="{165EBD47-20A6-AC41-A4BA-B57DF9E1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52644E-9199-054E-B46A-E594D50836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EBF6C9-9E99-D448-8A91-4FE73B471AA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808069-8206-5E4A-8153-4EC7AA02D8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AB1C17-386F-AD4D-957C-4410912F2A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BA4F39-7B92-FB40-B467-B933218866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F0DE2C-F6E0-8E43-A4EB-46CF6F904D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FBA25C-A786-AC49-AF49-EF29A3EFCE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69F195-F74E-6843-8526-3C56DC732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B3374-2129-1445-A02F-0EE37F2A75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70BA2A-0158-CD4A-8A6F-E7505F04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3BB863-2926-0A4F-B84A-75AE9D720C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B8230E-209F-A34E-BFA7-8CFFC2955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372E6D-34C8-D74D-910F-AF758FF97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987E67-7486-7E49-955F-C9E35F8A2DC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8DA1FD6-744B-C545-BF1F-5D6E36B694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6C9395-A1F0-B945-BFD2-44589FD613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B51FE3B-A3BD-B043-B0E3-3B40899C2D5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4142E2-ADCA-7445-AA11-6E5AA6C82B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F4A98BB-97D2-0C47-8423-109F549F394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706529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A8D21A-2518-4605-8A40-4D88AF1B453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58F044D9-D629-4BE0-A41E-694CF045E284}"/>
              </a:ext>
            </a:extLst>
          </p:cNvPr>
          <p:cNvSpPr>
            <a:spLocks noGrp="1"/>
          </p:cNvSpPr>
          <p:nvPr>
            <p:ph idx="1"/>
          </p:nvPr>
        </p:nvSpPr>
        <p:spPr/>
        <p:txBody>
          <a:bodyPr/>
          <a:lstStyle/>
          <a:p>
            <a:pPr marL="0" indent="0">
              <a:buNone/>
            </a:pPr>
            <a:r>
              <a:rPr lang="en-US" b="1">
                <a:solidFill>
                  <a:srgbClr val="000000"/>
                </a:solidFill>
              </a:rPr>
              <a:t>R</a:t>
            </a:r>
            <a:r>
              <a:rPr lang="en-US" b="1" u="none" strike="noStrike">
                <a:solidFill>
                  <a:srgbClr val="000000"/>
                </a:solidFill>
                <a:effectLst/>
              </a:rPr>
              <a:t>amifications and penalties for operating a CMV when subject to an OOS order as defined in § 390.5.</a:t>
            </a:r>
          </a:p>
          <a:p>
            <a:pPr marL="0" indent="0">
              <a:buNone/>
            </a:pPr>
            <a:r>
              <a:rPr lang="en-US" b="0" u="none" strike="noStrike" baseline="0"/>
              <a:t>You will lose your CDL:</a:t>
            </a:r>
          </a:p>
          <a:p>
            <a:pPr marR="1070"/>
            <a:r>
              <a:rPr lang="en-US" b="0" u="none" strike="noStrike" baseline="0"/>
              <a:t>For at least 90 days if you have committed your first violation </a:t>
            </a:r>
            <a:br>
              <a:rPr lang="en-US" b="0" u="none" strike="noStrike" baseline="0"/>
            </a:br>
            <a:r>
              <a:rPr lang="en-US" b="0" u="none" strike="noStrike" baseline="0"/>
              <a:t>of an OOS order.</a:t>
            </a:r>
          </a:p>
          <a:p>
            <a:pPr marR="4590"/>
            <a:r>
              <a:rPr lang="en-US" b="0" u="none" strike="noStrike" baseline="0"/>
              <a:t>For at least one year if you have committed two violations </a:t>
            </a:r>
            <a:br>
              <a:rPr lang="en-US" b="0" u="none" strike="noStrike" baseline="0"/>
            </a:br>
            <a:r>
              <a:rPr lang="en-US" b="0" u="none" strike="noStrike" baseline="0"/>
              <a:t>of an OOS order in a 10-year period.</a:t>
            </a:r>
          </a:p>
          <a:p>
            <a:pPr marR="4280"/>
            <a:r>
              <a:rPr lang="en-US" b="0" u="none" strike="noStrike" baseline="0"/>
              <a:t>For at least three years if you have committed three or more violations of an out-of-service order in a 10-year period.</a:t>
            </a:r>
          </a:p>
          <a:p>
            <a:endParaRPr lang="en-US"/>
          </a:p>
        </p:txBody>
      </p:sp>
      <p:sp>
        <p:nvSpPr>
          <p:cNvPr id="4" name="Slide Number Placeholder 3">
            <a:extLst>
              <a:ext uri="{FF2B5EF4-FFF2-40B4-BE49-F238E27FC236}">
                <a16:creationId xmlns:a16="http://schemas.microsoft.com/office/drawing/2014/main" id="{F14281C5-A187-4183-8061-D52B989909C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272</a:t>
            </a:fld>
            <a:endParaRPr lang="en-US"/>
          </a:p>
        </p:txBody>
      </p:sp>
      <p:sp>
        <p:nvSpPr>
          <p:cNvPr id="6" name="Oval 5">
            <a:extLst>
              <a:ext uri="{FF2B5EF4-FFF2-40B4-BE49-F238E27FC236}">
                <a16:creationId xmlns:a16="http://schemas.microsoft.com/office/drawing/2014/main" id="{B7765192-0CEC-3142-A814-7B3F54DC87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E9EC2D-7E22-524C-A7E3-7B0CB237FC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CBA135-FF90-A641-9490-03BBD6C5D1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9574A2-ADF4-484E-84DB-79A8FE1B4C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E5BE9A-3B4F-E44D-BF34-FEBB937C9F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B095F3-CAB4-3049-AC1E-B2C04A475A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238516-BE2A-3B42-9B04-82ADE31C52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561231-0A07-C949-8009-63DD19EE2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6B5E26-F71D-D647-AA05-6127D7FF97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DE613D-40B1-104A-A490-139A160329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095D7F-ADBA-7F48-AD99-264DBEB6CC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FDA286-4C90-4B4E-B3E1-DDAF4AC445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B986A0-D272-2A47-B2C3-537976781B5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4D8B30-A043-1D4B-9801-3F359D4190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C4EE41-B03A-CE4F-B670-E7728B40F28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D9BF1EC6-0D61-9840-83A6-3FFAB6E7E3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F7ED93-CD4D-904B-981C-F849C8147E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968FDAD-9C68-FD4F-8C06-61F0B729AB8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4314D6A-2995-B448-B1F4-F29DA2A631F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D798560-3517-7B42-8548-1C6FA79567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80130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4.3 Maintenance </a:t>
            </a:r>
            <a:br>
              <a:rPr lang="en-US" b="0">
                <a:ea typeface="+mj-lt"/>
                <a:cs typeface="+mj-lt"/>
              </a:rPr>
            </a:br>
            <a:endParaRPr lang="en-US" b="0">
              <a:cs typeface="Calibri Light"/>
            </a:endParaRPr>
          </a:p>
        </p:txBody>
      </p:sp>
      <p:sp>
        <p:nvSpPr>
          <p:cNvPr id="7" name="Oval 6">
            <a:extLst>
              <a:ext uri="{FF2B5EF4-FFF2-40B4-BE49-F238E27FC236}">
                <a16:creationId xmlns:a16="http://schemas.microsoft.com/office/drawing/2014/main" id="{89998ED0-7C8E-F74B-B820-D203BC50D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E7EB0B1-A1B6-7247-B24C-9913DE53F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1DC69E-7902-3546-8811-2EF0B6DDDC1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6F5322-58C3-5645-B723-2EB2D3A9727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2FB8A0-5932-E54E-9355-BC1E0CFE60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AFEE12-83E0-7E43-869B-99C2F9CCF6F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0FBE1A-5BC8-F145-93D0-1029BDA5C22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801678-2652-AA42-BA4C-146487E7438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1C5952-05A2-EF43-857B-2E33CD7E212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D0F226-55E3-9641-B6F2-71E1F488136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82D0AE-62A0-C042-BA5D-BA941725B7E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EFCF9D-94D3-EF43-8019-AD65DCD49A6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E9B4D1-CDDA-7D4B-AC0C-AE6C3057544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149B39-5281-BD44-B651-8FAB8912C72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18ED15-45E8-2143-8D5A-4C66702CA23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34EB11-46B5-AC46-A4C1-27B9EACFF8A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72DFE2C-F568-0C4A-BEF8-AB7D8913EB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39A020-E95E-6949-B8BA-C826054943F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B06602-1CA0-F649-9CFC-CF67A7AFE9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011FBE-D75F-FC4C-8CCA-2C310D55E9D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3A3A02D-1C5E-644A-A3C9-8EBAB3461D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476F388-4D27-5547-B061-D7097F14B3D1}"/>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12AA49-53DD-9244-8F3B-A7C6A71EED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F0E9F0B-96D1-4742-A271-A86ABC061B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71D5C42-C8BE-0448-BEFB-CACBC7DE33F2}"/>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2" name="TextBox 31">
            <a:extLst>
              <a:ext uri="{FF2B5EF4-FFF2-40B4-BE49-F238E27FC236}">
                <a16:creationId xmlns:a16="http://schemas.microsoft.com/office/drawing/2014/main" id="{043E54F9-0DDD-984F-A1B0-D81039B73367}"/>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62D0B2E9-EBB5-FD42-A3DC-5B7AF6691AAB}"/>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898F8CF3-6DCA-BC49-8F62-1E910FA72B6E}"/>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42C95A-015A-F142-8B76-6425A5D9817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6" name="TextBox 35">
            <a:extLst>
              <a:ext uri="{FF2B5EF4-FFF2-40B4-BE49-F238E27FC236}">
                <a16:creationId xmlns:a16="http://schemas.microsoft.com/office/drawing/2014/main" id="{8C1AFE87-F7D2-4642-9372-1E403EFB904F}"/>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A1.4.3, BA1.4.3, and B1.4.3.</a:t>
            </a:r>
          </a:p>
        </p:txBody>
      </p:sp>
    </p:spTree>
    <p:extLst>
      <p:ext uri="{BB962C8B-B14F-4D97-AF65-F5344CB8AC3E}">
        <p14:creationId xmlns:p14="http://schemas.microsoft.com/office/powerpoint/2010/main" val="33652369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DBB6FA-0734-4B0C-97AC-8067C1088726}"/>
              </a:ext>
            </a:extLst>
          </p:cNvPr>
          <p:cNvSpPr txBox="1"/>
          <p:nvPr/>
        </p:nvSpPr>
        <p:spPr>
          <a:xfrm>
            <a:off x="1280848" y="2285097"/>
            <a:ext cx="65852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Calibri"/>
                <a:cs typeface="Calibri"/>
              </a:rPr>
              <a:t>Vehicles and drivers are examined to ensure compliance with state statutes and federal regulations pertaining to vehicle equipment, load securement, driver qualifications, hours of service, and a host of other requirements.</a:t>
            </a:r>
            <a:endParaRPr lang="en-US" sz="2100"/>
          </a:p>
        </p:txBody>
      </p:sp>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E30D88-D444-9347-A3FE-55E0EC91E4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1349E6-1CCE-1944-A6EB-0FB8C39B7B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208C56-066A-6942-A3DD-BA4B94CD664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3F65C8-97FA-E549-A387-320C2E32D947}"/>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7DAC25-0569-0645-A905-4E6F2233684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0ED6EF-9CD6-1E43-BC93-E7014DB575E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C9EE5F-F6BC-C546-B5ED-69DD0E19C6C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15D3344-14A4-F34A-8997-73AE206311E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58C5FAB-6114-3E48-886E-E03A694ED1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9DEB2EE-692B-D349-9D25-D80B52F4DA8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9A9892-04ED-B74F-8ECB-D894C954B5B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3E539F-189F-254B-861E-7FF93B49BD0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C8E9EC-77EE-A94A-B86E-7F1F3387357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BE8263F-F128-094C-AD27-419F19AD1D2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C9D1787-87F8-0341-AA1F-C0D60BBDB0A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7874A1F-2F37-CE48-8DDE-1815C6EFBA4D}"/>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043028-5249-224C-9A80-89F8F9304E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71863F6-6279-0840-A293-5864FEE0B2E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3AB64CB-5FD6-CE40-8AD0-348A8E49179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52610E9-0897-5648-B679-A3972625E15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B92241C-7894-3A49-A5FB-19C4C658CBA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3B1D0C-4CBB-9042-9B78-33FA3619711F}"/>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4" name="TextBox 33">
            <a:extLst>
              <a:ext uri="{FF2B5EF4-FFF2-40B4-BE49-F238E27FC236}">
                <a16:creationId xmlns:a16="http://schemas.microsoft.com/office/drawing/2014/main" id="{DA01E092-6E66-FA48-9FEE-45F64DA4E1C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5" name="Oval 34">
            <a:extLst>
              <a:ext uri="{FF2B5EF4-FFF2-40B4-BE49-F238E27FC236}">
                <a16:creationId xmlns:a16="http://schemas.microsoft.com/office/drawing/2014/main" id="{2250DB8F-A772-3B49-86FC-4EDD5C3DEFB4}"/>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6" name="TextBox 35">
            <a:extLst>
              <a:ext uri="{FF2B5EF4-FFF2-40B4-BE49-F238E27FC236}">
                <a16:creationId xmlns:a16="http://schemas.microsoft.com/office/drawing/2014/main" id="{BA54045E-9EED-D548-ADC0-E0365F50F00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7" name="Rectangle 36">
            <a:extLst>
              <a:ext uri="{FF2B5EF4-FFF2-40B4-BE49-F238E27FC236}">
                <a16:creationId xmlns:a16="http://schemas.microsoft.com/office/drawing/2014/main" id="{4CB87D19-58D0-D047-BACE-A11874490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 name="Title 1">
            <a:extLst>
              <a:ext uri="{FF2B5EF4-FFF2-40B4-BE49-F238E27FC236}">
                <a16:creationId xmlns:a16="http://schemas.microsoft.com/office/drawing/2014/main" id="{39C60C6B-9527-1B40-B7E9-DF1AEA58ECEE}"/>
              </a:ext>
            </a:extLst>
          </p:cNvPr>
          <p:cNvSpPr>
            <a:spLocks noGrp="1"/>
          </p:cNvSpPr>
          <p:nvPr>
            <p:ph type="title"/>
          </p:nvPr>
        </p:nvSpPr>
        <p:spPr/>
        <p:txBody>
          <a:bodyPr/>
          <a:lstStyle/>
          <a:p>
            <a:r>
              <a:rPr lang="en-US"/>
              <a:t>Maintenance</a:t>
            </a:r>
          </a:p>
        </p:txBody>
      </p:sp>
    </p:spTree>
    <p:extLst>
      <p:ext uri="{BB962C8B-B14F-4D97-AF65-F5344CB8AC3E}">
        <p14:creationId xmlns:p14="http://schemas.microsoft.com/office/powerpoint/2010/main" val="369923212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2400" b="1">
                <a:cs typeface="Calibri"/>
              </a:rPr>
              <a:t>General checking guidelines</a:t>
            </a:r>
          </a:p>
          <a:p>
            <a:r>
              <a:rPr lang="en-US" sz="2400">
                <a:cs typeface="Calibri"/>
              </a:rPr>
              <a:t>Is it cracked, bent, or broken? </a:t>
            </a:r>
            <a:endParaRPr lang="en-US" sz="2400" b="1">
              <a:cs typeface="Calibri"/>
            </a:endParaRPr>
          </a:p>
          <a:p>
            <a:r>
              <a:rPr lang="en-US" sz="2400">
                <a:cs typeface="Calibri" panose="020F0502020204030204"/>
              </a:rPr>
              <a:t>Is it properly mounted and secured? </a:t>
            </a:r>
          </a:p>
          <a:p>
            <a:r>
              <a:rPr lang="en-US" sz="2400">
                <a:cs typeface="Calibri" panose="020F0502020204030204"/>
              </a:rPr>
              <a:t>Are there any missing bolts or mounting hardware? </a:t>
            </a:r>
          </a:p>
          <a:p>
            <a:r>
              <a:rPr lang="en-US" sz="2400">
                <a:cs typeface="Calibri" panose="020F0502020204030204"/>
              </a:rPr>
              <a:t>Is it leaking? </a:t>
            </a:r>
          </a:p>
          <a:p>
            <a:r>
              <a:rPr lang="en-US" sz="2400">
                <a:cs typeface="Calibri" panose="020F0502020204030204"/>
              </a:rPr>
              <a:t>For belts: is it torn or cut? Is the tension is at the proper amount? </a:t>
            </a:r>
          </a:p>
          <a:p>
            <a:endParaRPr lang="en-US" sz="2400">
              <a:cs typeface="Calibri" panose="020F0502020204030204"/>
            </a:endParaRPr>
          </a:p>
          <a:p>
            <a:pPr>
              <a:buFont typeface="Arial"/>
              <a:buChar char="•"/>
            </a:pPr>
            <a:endParaRPr lang="en-US" sz="2400">
              <a:cs typeface="Calibri" panose="020F0502020204030204"/>
            </a:endParaRPr>
          </a:p>
          <a:p>
            <a:pPr marL="0" indent="0">
              <a:buNone/>
            </a:pPr>
            <a:endParaRPr lang="en-US" sz="2400" b="1">
              <a:cs typeface="Calibri" panose="020F0502020204030204"/>
            </a:endParaRPr>
          </a:p>
        </p:txBody>
      </p:sp>
      <p:sp>
        <p:nvSpPr>
          <p:cNvPr id="2" name="Slide Number Placeholder 1">
            <a:extLst>
              <a:ext uri="{FF2B5EF4-FFF2-40B4-BE49-F238E27FC236}">
                <a16:creationId xmlns:a16="http://schemas.microsoft.com/office/drawing/2014/main" id="{53E44021-CC60-5A40-8CEA-DCF00E6191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905FC3-2DFC-4042-A477-81CCD0F259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DEE97F-2CE5-E042-ADAA-A5F68C8F27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5AFC842-1F5B-9940-B491-B172DAB2FF7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71C33D-DC06-0549-9043-798EB2D751C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EA3037-229C-9949-B3EF-32331DCAF0C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839FD2C-AB6C-754B-AB22-E7F3F2575A3D}"/>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909900-04D5-0647-B8E4-7DD2B3B8B92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90F002-3718-4E48-9B54-69D6825F568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F9265B-5924-334C-A332-A155C3FBDD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D481D7-A85C-7F47-BDD2-94FA0D0E3DD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EB3733-E8D3-9D43-B5E0-C3C687CE2AD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6FA499-73DC-2C48-B439-1807A797CBA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7034A1E-2D85-EB4E-A7F5-A69B420D9EC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0A7BF9-3708-C647-965D-68C3402D97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EBC362-A02B-6541-ADF9-DD3E581D4B4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68B83C8-B060-CB41-B01A-3D495F041A1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B7C70B-8A13-3740-957B-7E59271C7BF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674362-DD9F-474B-A26E-377937372B2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2DD0C1-5A6D-0F40-8208-77360E64FC4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9AAAA1-F897-AB47-9D90-8E9D58DA8A1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7636F6C-1575-2147-B1A1-38E95AE364A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F8FE3A5-5B4D-A34E-A156-7DEBCE25679E}"/>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E92764A2-02A0-F44A-8B85-27D512627669}"/>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BB69EF56-2C8A-534F-8F87-EC592C8B0DAE}"/>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F36B26B1-6314-E84D-96B6-0BAEEA5D60C0}"/>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7624403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Engine</a:t>
            </a:r>
            <a:endParaRPr lang="en-US" sz="1800"/>
          </a:p>
          <a:p>
            <a:r>
              <a:rPr lang="en-US" sz="1800">
                <a:cs typeface="Calibri" panose="020F0502020204030204"/>
              </a:rPr>
              <a:t>Inspect any hoses and electrical wire to ensure </a:t>
            </a:r>
            <a:br>
              <a:rPr lang="en-US" sz="1800">
                <a:cs typeface="Calibri" panose="020F0502020204030204"/>
              </a:rPr>
            </a:br>
            <a:r>
              <a:rPr lang="en-US" sz="1800">
                <a:cs typeface="Calibri" panose="020F0502020204030204"/>
              </a:rPr>
              <a:t>they are properly mounted and secured, </a:t>
            </a:r>
            <a:br>
              <a:rPr lang="en-US" sz="1800">
                <a:cs typeface="Calibri" panose="020F0502020204030204"/>
              </a:rPr>
            </a:br>
            <a:r>
              <a:rPr lang="en-US" sz="1800">
                <a:cs typeface="Calibri" panose="020F0502020204030204"/>
              </a:rPr>
              <a:t>not cracked, bent, or broken, and any electrical wires </a:t>
            </a:r>
            <a:br>
              <a:rPr lang="en-US" sz="1800">
                <a:cs typeface="Calibri" panose="020F0502020204030204"/>
              </a:rPr>
            </a:br>
            <a:r>
              <a:rPr lang="en-US" sz="1800">
                <a:cs typeface="Calibri" panose="020F0502020204030204"/>
              </a:rPr>
              <a:t>aren’t spliced, frayed or exposed. </a:t>
            </a:r>
            <a:endParaRPr lang="en-US" sz="1800" b="1">
              <a:cs typeface="Calibri" panose="020F0502020204030204"/>
            </a:endParaRPr>
          </a:p>
          <a:p>
            <a:r>
              <a:rPr lang="en-US" sz="1800">
                <a:cs typeface="Calibri" panose="020F0502020204030204"/>
              </a:rPr>
              <a:t>Check hoses to make sure there are no </a:t>
            </a:r>
            <a:br>
              <a:rPr lang="en-US" sz="1800">
                <a:cs typeface="Calibri" panose="020F0502020204030204"/>
              </a:rPr>
            </a:br>
            <a:r>
              <a:rPr lang="en-US" sz="1800">
                <a:cs typeface="Calibri" panose="020F0502020204030204"/>
              </a:rPr>
              <a:t>abrasions, bulges, or cuts. If they have fluid </a:t>
            </a:r>
            <a:br>
              <a:rPr lang="en-US" sz="1800">
                <a:cs typeface="Calibri" panose="020F0502020204030204"/>
              </a:rPr>
            </a:br>
            <a:r>
              <a:rPr lang="en-US" sz="1800">
                <a:cs typeface="Calibri" panose="020F0502020204030204"/>
              </a:rPr>
              <a:t>or air, check that they’re not leaking. </a:t>
            </a:r>
          </a:p>
          <a:p>
            <a:r>
              <a:rPr lang="en-US" sz="1800">
                <a:cs typeface="Calibri" panose="020F0502020204030204"/>
              </a:rPr>
              <a:t>Check that your coolant reservoir is not cracked</a:t>
            </a:r>
            <a:br>
              <a:rPr lang="en-US" sz="1800">
                <a:cs typeface="Calibri" panose="020F0502020204030204"/>
              </a:rPr>
            </a:br>
            <a:r>
              <a:rPr lang="en-US" sz="1800">
                <a:cs typeface="Calibri" panose="020F0502020204030204"/>
              </a:rPr>
              <a:t>or broken and that it is properly mounted and secured,</a:t>
            </a:r>
            <a:br>
              <a:rPr lang="en-US" sz="1800">
                <a:cs typeface="Calibri" panose="020F0502020204030204"/>
              </a:rPr>
            </a:br>
            <a:r>
              <a:rPr lang="en-US" sz="1800">
                <a:cs typeface="Calibri" panose="020F0502020204030204"/>
              </a:rPr>
              <a:t>the cap is on tight, and it is filled to the manufacturer’s </a:t>
            </a:r>
            <a:br>
              <a:rPr lang="en-US" sz="1800">
                <a:cs typeface="Calibri" panose="020F0502020204030204"/>
              </a:rPr>
            </a:br>
            <a:r>
              <a:rPr lang="en-US" sz="1800">
                <a:cs typeface="Calibri" panose="020F0502020204030204"/>
              </a:rPr>
              <a:t>specifications and above the minimum fill line. </a:t>
            </a:r>
          </a:p>
          <a:p>
            <a:r>
              <a:rPr lang="en-US" sz="1800">
                <a:cs typeface="Calibri" panose="020F0502020204030204"/>
              </a:rPr>
              <a:t>Inspect your water pump.</a:t>
            </a:r>
          </a:p>
          <a:p>
            <a:pPr>
              <a:buFont typeface="Arial"/>
              <a:buChar char="•"/>
            </a:pPr>
            <a:endParaRPr lang="en-US" sz="1800">
              <a:cs typeface="Calibri" panose="020F0502020204030204"/>
            </a:endParaRPr>
          </a:p>
          <a:p>
            <a:pPr>
              <a:buFont typeface="Arial"/>
              <a:buChar char="•"/>
            </a:pPr>
            <a:endParaRPr lang="en-US" sz="1800">
              <a:cs typeface="Calibri" panose="020F0502020204030204"/>
            </a:endParaRPr>
          </a:p>
          <a:p>
            <a:pPr marL="0" indent="0">
              <a:buNone/>
            </a:pPr>
            <a:endParaRPr lang="en-US" sz="1800" b="1">
              <a:cs typeface="Calibri" panose="020F0502020204030204"/>
            </a:endParaRPr>
          </a:p>
        </p:txBody>
      </p:sp>
      <p:sp>
        <p:nvSpPr>
          <p:cNvPr id="5" name="Slide Number Placeholder 4">
            <a:extLst>
              <a:ext uri="{FF2B5EF4-FFF2-40B4-BE49-F238E27FC236}">
                <a16:creationId xmlns:a16="http://schemas.microsoft.com/office/drawing/2014/main" id="{703D7145-041D-CD44-B629-332660852B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D49C907-C432-4A4A-9693-D0634BB970B7}"/>
              </a:ext>
            </a:extLst>
          </p:cNvPr>
          <p:cNvPicPr>
            <a:picLocks noChangeAspect="1"/>
          </p:cNvPicPr>
          <p:nvPr/>
        </p:nvPicPr>
        <p:blipFill>
          <a:blip r:embed="rId2"/>
          <a:stretch>
            <a:fillRect/>
          </a:stretch>
        </p:blipFill>
        <p:spPr>
          <a:xfrm>
            <a:off x="6134439" y="1967531"/>
            <a:ext cx="2743200" cy="3166588"/>
          </a:xfrm>
          <a:prstGeom prst="rect">
            <a:avLst/>
          </a:prstGeom>
        </p:spPr>
      </p:pic>
      <p:sp>
        <p:nvSpPr>
          <p:cNvPr id="9" name="Oval 8">
            <a:extLst>
              <a:ext uri="{FF2B5EF4-FFF2-40B4-BE49-F238E27FC236}">
                <a16:creationId xmlns:a16="http://schemas.microsoft.com/office/drawing/2014/main" id="{15E3EE70-3186-8848-9169-3DE7643054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2967F6-8C5A-C74F-A8DD-035ABB9F2C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B811CB-A890-5944-923C-770EEB2203B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25FC76-70D0-3C48-9CB3-2CBBD0AE607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9B39EB-ABA4-0C41-8448-0B6D9355E7CB}"/>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C85282-8462-EA40-8B91-1CA83C2E252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5E0794-464D-F24C-A206-4B090FA484C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E4D521-3A73-0A49-BF47-44D26F16C4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FA13A8-22CC-D44E-9668-0EB82D598C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DE9C97-7576-274E-8C15-D2A0F09034B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284E0A-4584-1A4E-9ECD-887842591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5AD449-D885-E34C-8230-3B3472A1C0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F34B5A-A93E-7249-AFE7-4F994E518AF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102827-A389-B740-B476-2697DE91249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EFAE115-8D00-9C4F-AAF6-34FE5B015B5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192D9A1-F2B1-4241-9592-10661D464FD8}"/>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B0883BE-E882-514E-9B29-D898DA8466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86D32D1-576A-7E41-9BE0-97E064DFE3B7}"/>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D492AFA-15C6-8141-968A-CE155B7F6FC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E7AA2A6-C0BA-6643-B555-3F00887DC7B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F3D6E6-8DA7-9140-A810-9206077D12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76F9FC6-DB78-4846-9331-44E49062060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E179D50-755A-E34C-B353-3AD742357D65}"/>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7FE167-160D-0544-841C-7ACAFB5791EC}"/>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9B95504-447E-CC43-A303-245FC3AC36AA}"/>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53262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Service Brakes, Including Trailer Brake Connections Inspection</a:t>
            </a:r>
          </a:p>
          <a:p>
            <a:pPr>
              <a:buFont typeface="Arial"/>
              <a:buChar char="•"/>
            </a:pPr>
            <a:r>
              <a:rPr lang="en-US">
                <a:ea typeface="+mn-lt"/>
                <a:cs typeface="+mn-lt"/>
              </a:rPr>
              <a:t>Brake adjustment, either manually or with automatic slacks, ensuring their rate of travel is at the proper distance.</a:t>
            </a:r>
            <a:endParaRPr lang="en-US"/>
          </a:p>
          <a:p>
            <a:pPr>
              <a:buFont typeface="Arial"/>
              <a:buChar char="•"/>
            </a:pPr>
            <a:r>
              <a:rPr lang="en-US">
                <a:ea typeface="+mn-lt"/>
                <a:cs typeface="+mn-lt"/>
              </a:rPr>
              <a:t>Anti-lock brake warning light operation.</a:t>
            </a:r>
            <a:endParaRPr lang="en-US"/>
          </a:p>
          <a:p>
            <a:pPr>
              <a:buFont typeface="Arial"/>
              <a:buChar char="•"/>
            </a:pPr>
            <a:r>
              <a:rPr lang="en-US">
                <a:ea typeface="+mn-lt"/>
                <a:cs typeface="+mn-lt"/>
              </a:rPr>
              <a:t>Air hoses and tubing, preferably with the brakes applied.</a:t>
            </a:r>
            <a:endParaRPr lang="en-US"/>
          </a:p>
          <a:p>
            <a:pPr>
              <a:buFont typeface="Arial"/>
              <a:buChar char="•"/>
            </a:pPr>
            <a:r>
              <a:rPr lang="en-US">
                <a:ea typeface="+mn-lt"/>
                <a:cs typeface="+mn-lt"/>
              </a:rPr>
              <a:t>All hardware, ensuring it is in place and secure.</a:t>
            </a:r>
            <a:endParaRPr lang="en-US"/>
          </a:p>
          <a:p>
            <a:pPr>
              <a:buFont typeface="Arial"/>
              <a:buChar char="•"/>
            </a:pPr>
            <a:r>
              <a:rPr lang="en-US">
                <a:ea typeface="+mn-lt"/>
                <a:cs typeface="+mn-lt"/>
              </a:rPr>
              <a:t>The thickness of linings and drums.</a:t>
            </a:r>
            <a:endParaRPr lang="en-US"/>
          </a:p>
          <a:p>
            <a:pPr>
              <a:buFont typeface="Arial"/>
              <a:buChar char="•"/>
            </a:pPr>
            <a:r>
              <a:rPr lang="en-US">
                <a:ea typeface="+mn-lt"/>
                <a:cs typeface="+mn-lt"/>
              </a:rPr>
              <a:t>No presence of air leaks.</a:t>
            </a:r>
            <a:endParaRPr lang="en-US"/>
          </a:p>
          <a:p>
            <a:pPr>
              <a:buFont typeface="Arial"/>
              <a:buChar char="•"/>
            </a:pPr>
            <a:r>
              <a:rPr lang="en-US">
                <a:ea typeface="+mn-lt"/>
                <a:cs typeface="+mn-lt"/>
              </a:rPr>
              <a:t>The proper operation of the low-air warning system.</a:t>
            </a:r>
            <a:endParaRPr lang="en-US"/>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58444D4B-5CB7-C64E-BAE3-D10C95B04A9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A4D83C-BC6D-6F40-A3FA-B307FE5FD0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806D54-C2D3-1C4D-999E-972278541C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85576-5065-C042-BFF8-25E374DB89D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BC27CB-C9F5-9843-BE28-34EF7140538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A3FA8C-E087-4348-B5CD-A0FCC0062D8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C0FF2F-D5C9-604A-88D8-AE96B49704F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FE23E2-6F9D-334B-B2EA-497E04710B8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4B8579-B6FB-3E4F-837A-4B4B45B66E5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359420-72A0-7A4F-B925-FF01356CBE71}"/>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60A482-BEF9-9949-A863-71675BB476D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890986-8890-DA41-83AF-9D5B02ECD37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50F624-E915-F943-A462-AB672C72546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791AC7-F4A6-7340-AD62-802511FB4F0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FDC078-22B5-6E4B-B026-BF3CB8A1614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6BE703-77BA-1947-8A04-516BDBCD7B7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0B863F-5C8C-AC4E-B74C-F9EBBF4295B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558AC06-AA39-C641-A0F4-46C740615498}"/>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C8DE90-21FF-3F45-AD55-8E988DB033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022FEE-65DB-6647-AF4D-B7ED3F7A074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09592D-1A59-A949-9EFE-17993E9E333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6F84E9-4CD8-9D4A-A1A5-269DF5537A13}"/>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81BBC00-93BC-6741-A4A8-76130C7AA4F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1F97A317-6967-9C45-BF92-B44D797CF2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6DD360-13EA-074A-8ECF-A094446C96F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662272E7-A35C-0841-AE13-6E427C9869F3}"/>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244230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Tire Inspection</a:t>
            </a:r>
          </a:p>
          <a:p>
            <a:pPr>
              <a:buFont typeface="Arial"/>
              <a:buChar char="•"/>
            </a:pPr>
            <a:r>
              <a:rPr lang="en-US" sz="1800">
                <a:ea typeface="+mn-lt"/>
                <a:cs typeface="+mn-lt"/>
              </a:rPr>
              <a:t>Air pressure should be the same for all tires and not to high or too low. </a:t>
            </a:r>
          </a:p>
          <a:p>
            <a:pPr>
              <a:buFont typeface="Arial"/>
              <a:buChar char="•"/>
            </a:pPr>
            <a:r>
              <a:rPr lang="en-US" sz="1800">
                <a:cs typeface="Calibri"/>
              </a:rPr>
              <a:t>Tread should be </a:t>
            </a:r>
            <a:r>
              <a:rPr lang="en-US" sz="1800">
                <a:ea typeface="+mn-lt"/>
                <a:cs typeface="+mn-lt"/>
              </a:rPr>
              <a:t>at least 4/32-inch tread depth in every major groove on front tires. You need 2/32 inch on other tires. No fabric should show through the tread or side wall.</a:t>
            </a:r>
          </a:p>
          <a:p>
            <a:pPr>
              <a:buFont typeface="Arial"/>
              <a:buChar char="•"/>
            </a:pPr>
            <a:r>
              <a:rPr lang="en-US" sz="1800">
                <a:cs typeface="Calibri"/>
              </a:rPr>
              <a:t>Cuts or damage</a:t>
            </a:r>
          </a:p>
          <a:p>
            <a:pPr>
              <a:buFont typeface="Arial"/>
              <a:buChar char="•"/>
            </a:pPr>
            <a:r>
              <a:rPr lang="en-US" sz="1800">
                <a:cs typeface="Calibri"/>
              </a:rPr>
              <a:t>Mismatched sizes</a:t>
            </a:r>
          </a:p>
          <a:p>
            <a:pPr>
              <a:buFont typeface="Arial"/>
              <a:buChar char="•"/>
            </a:pPr>
            <a:r>
              <a:rPr lang="en-US" sz="1800">
                <a:cs typeface="Calibri"/>
              </a:rPr>
              <a:t>Tread separation</a:t>
            </a:r>
          </a:p>
          <a:p>
            <a:pPr>
              <a:buFont typeface="Arial"/>
              <a:buChar char="•"/>
            </a:pPr>
            <a:r>
              <a:rPr lang="en-US" sz="1800">
                <a:ea typeface="+mn-lt"/>
                <a:cs typeface="+mn-lt"/>
              </a:rPr>
              <a:t>Dual tires that come in contact with each other or parts of the vehicle.</a:t>
            </a:r>
          </a:p>
          <a:p>
            <a:pPr>
              <a:buFont typeface="Arial"/>
              <a:buChar char="•"/>
            </a:pPr>
            <a:r>
              <a:rPr lang="en-US" sz="1800">
                <a:ea typeface="+mn-lt"/>
                <a:cs typeface="+mn-lt"/>
              </a:rPr>
              <a:t>Radial and bias-ply tires used together. </a:t>
            </a:r>
          </a:p>
          <a:p>
            <a:pPr>
              <a:buFont typeface="Arial"/>
              <a:buChar char="•"/>
            </a:pPr>
            <a:r>
              <a:rPr lang="en-US" sz="1800">
                <a:ea typeface="+mn-lt"/>
                <a:cs typeface="+mn-lt"/>
              </a:rPr>
              <a:t>Cut or cracked valve stems. </a:t>
            </a:r>
          </a:p>
          <a:p>
            <a:pPr>
              <a:buFont typeface="Arial"/>
              <a:buChar char="•"/>
            </a:pPr>
            <a:r>
              <a:rPr lang="en-US" sz="1800">
                <a:ea typeface="+mn-lt"/>
                <a:cs typeface="+mn-lt"/>
              </a:rPr>
              <a:t>Re-grooved, recapped or retreaded tires on the front wheels of a bus. </a:t>
            </a:r>
            <a:br>
              <a:rPr lang="en-US" sz="1800">
                <a:ea typeface="+mn-lt"/>
                <a:cs typeface="+mn-lt"/>
              </a:rPr>
            </a:br>
            <a:r>
              <a:rPr lang="en-US" sz="1800">
                <a:ea typeface="+mn-lt"/>
                <a:cs typeface="+mn-lt"/>
              </a:rPr>
              <a:t>These are prohibited.</a:t>
            </a:r>
            <a:endParaRPr lang="en-US" sz="1800">
              <a:cs typeface="Calibri"/>
            </a:endParaRPr>
          </a:p>
          <a:p>
            <a:pPr>
              <a:buFont typeface="Arial"/>
              <a:buChar char="•"/>
            </a:pPr>
            <a:endParaRPr lang="en-US">
              <a:cs typeface="Calibri"/>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D88D47D-4AE0-0D4C-84AA-8B3B9A79866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FFBB50-6C2A-C342-B3A4-7536A48F8DC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C73E40-1445-7547-B4F5-E673998B0E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342D3E-BC63-9740-A7BD-0D0EC6BEF3F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DCD360-C7C8-C642-B2C6-65533DF00E9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006BF3-4044-2745-B5FA-A86E35C41F5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CABBD4-AD9B-AF41-B650-683BFE71569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45413B-9265-CE49-B5FF-8314CEEF8B4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C9500F-4A5A-2645-9A4E-FA980983670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6904CE-0505-DF4A-992A-A3814D2F498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C74249-D6AA-234B-B79E-510E1C4EC4F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9F5CFBB-D81D-7148-AE5E-F1443CDD793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847C46-8B71-B042-9BF4-EDFBEA8E58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8E4FEA-1CD6-F543-9DE3-8B96E72561A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B6157-E76A-CF49-96A4-00D7B5C127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85F0F4A-0C9A-BA41-86E6-ACB7FDB9017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82D3D2-2609-3945-8986-B7D96077F23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CBF5B6C-0278-A54D-A712-A6ED2F278CC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03D959-AF70-8549-9277-38ABDC72148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85BE66-E7B6-8D49-AB56-9D7F9B0E47C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4A933B-A8D3-1243-AA50-74AF43893291}"/>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57242BB-57D6-4C42-A84D-8BEC4389DE4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FEE7989-85A2-B949-BD88-E60AC28FF41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8983080-E07B-1F44-AE1D-FB6DADF9C5BA}"/>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1E65582-B3D1-8F48-8410-0437DB47F1B6}"/>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F7D3B34-0450-E946-AFDB-59F9F83F76EF}"/>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5586213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Steering System Defects</a:t>
            </a:r>
            <a:r>
              <a:rPr lang="en-US">
                <a:ea typeface="+mn-lt"/>
                <a:cs typeface="+mn-lt"/>
              </a:rPr>
              <a:t> </a:t>
            </a:r>
            <a:endParaRPr lang="en-US"/>
          </a:p>
          <a:p>
            <a:pPr marL="342900" indent="-342900"/>
            <a:r>
              <a:rPr lang="en-US">
                <a:ea typeface="+mn-lt"/>
                <a:cs typeface="+mn-lt"/>
              </a:rPr>
              <a:t>Missing nuts, bolts, cotter keys, or other parts. </a:t>
            </a:r>
          </a:p>
          <a:p>
            <a:pPr marL="342900" indent="-342900"/>
            <a:r>
              <a:rPr lang="en-US">
                <a:ea typeface="+mn-lt"/>
                <a:cs typeface="+mn-lt"/>
              </a:rPr>
              <a:t>Bent, loose, or broken parts, such as steering column, steering gear box, or tie rods. </a:t>
            </a:r>
          </a:p>
          <a:p>
            <a:pPr marL="342900" indent="-342900"/>
            <a:r>
              <a:rPr lang="en-US">
                <a:ea typeface="+mn-lt"/>
                <a:cs typeface="+mn-lt"/>
              </a:rPr>
              <a:t>If power steering equipped, check hoses, pumps and fluid level; check for leaks. </a:t>
            </a:r>
          </a:p>
          <a:p>
            <a:pPr marL="342900" indent="-342900"/>
            <a:r>
              <a:rPr lang="en-US">
                <a:ea typeface="+mn-lt"/>
                <a:cs typeface="+mn-lt"/>
              </a:rPr>
              <a:t>Steering wheel play of more than 10 degrees (approximately two (2) inches movement at the rim of a 20-inch steering wheel) can make it hard to steer.</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21B3E84-3F8A-0545-BF21-DD2E731D50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13E076-747E-7844-9E16-E6FE25A650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045DD9-4BA4-614D-AF54-20D0FFF2F9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F1B81A-900B-4048-99B3-FB6A4A7F1B0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CC5971-0133-174A-9B85-A7C61650FAB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21AC1A-A512-614C-9A14-2D807186AD51}"/>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3EE077-0822-C849-8FE6-BED61298109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B72AF8-D50F-CF4F-98F0-9A602DC7D29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7679E-F65D-D649-8ED2-1496898517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9FCDD1-1730-F840-8D88-BD7217E69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17CE41-4A3B-CE46-B967-D9F316708FF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B27220-F114-9F4D-A522-66791E03422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6F6693-AB99-DA49-A082-D7315AFF3BE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2A5BBF-5710-AE4B-83C3-A929A04EBCF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D1EE31-71AA-7A49-9482-3F4287DED1DA}"/>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A467E6-11CF-5040-BBC3-44A3C598BF8F}"/>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FDC186-ADC3-BE4E-B512-F0B149E8E7D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8B4D5E4-98FF-9D4E-935A-AD11BB82330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6349113-7CFB-B441-B393-7E7440173CE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112EFD5-0E34-B246-B126-D8EFAA8A289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4CD63E-025B-044B-BB1B-75B7A4512B7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66B19BC-8395-1243-89D1-3697AB0960B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579FE20-A5A5-9A46-A744-5873B3E4788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EAF5E5B-4552-514A-AEA1-AD441D21887E}"/>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579C2B-5207-1742-90E8-456E4A7DFE62}"/>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172EF909-D2D0-2E48-A1A2-9B23665E6A7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96744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 – Flat Mirrors</a:t>
            </a:r>
          </a:p>
          <a:p>
            <a:r>
              <a:rPr lang="en-US" sz="1800"/>
              <a:t>If necessary, move the arm holding each mirror so that you have an unobstructed view of the entire mirror.</a:t>
            </a:r>
          </a:p>
          <a:p>
            <a:r>
              <a:rPr lang="en-US" sz="1800"/>
              <a:t>Rotate both flat mirrors horizontally until the inside edges pick up the rear corners of the coach body. This is just to permit you to see what is happening right next to the coach. Rotating them inward any further is a common mistake and will limit their benefit — you don’t need to see the side of the coach — you need to see what is along the outside of the coach. </a:t>
            </a:r>
          </a:p>
          <a:p>
            <a:r>
              <a:rPr lang="en-US" sz="1800"/>
              <a:t>Rotate the left (driver side) flat mirror vertically until the bottom one­-third of the mirror shows the roadway. That is, the horizon is about one-third of the way from the bottom of the mirror.</a:t>
            </a:r>
          </a:p>
          <a:p>
            <a:r>
              <a:rPr lang="en-US" sz="1800"/>
              <a:t>Rotate the right flat mirror vertically until the bottom two-thirds of the mirror shows the roadway. The horizon should be about one-third of the way from the top of the mirror. You should be able to see the right rear wheel(s) of the coach.</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131E57-184F-9D46-8899-26C691EACD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17F5F1-FAB4-C84B-AFEF-E3EC399AAB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E40F20-2A61-3741-8714-902F1FCCEA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B74089-F700-AB43-B1B9-5D066667E2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F6F53A-B7B5-A245-AA45-2E6B9AFCFB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C72B46-78E5-DD44-8867-69D0825173C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13E4C7DC-B947-A744-9AEA-54B53B0AD7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4EBDF1-0B1E-A545-824B-BDF0CB9EA8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B1AA9C00-0D90-444D-BF29-8C9CC06B0F7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DB67F57-434F-C247-BF4F-D061E6753C3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A916495-BB52-CC4B-886F-3FD61149F7C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9759640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Wheel and Rim Problems</a:t>
            </a:r>
          </a:p>
          <a:p>
            <a:pPr>
              <a:buFont typeface="Arial"/>
              <a:buChar char="•"/>
            </a:pPr>
            <a:r>
              <a:rPr lang="en-US">
                <a:ea typeface="+mn-lt"/>
                <a:cs typeface="+mn-lt"/>
              </a:rPr>
              <a:t>Damaged rims. </a:t>
            </a:r>
          </a:p>
          <a:p>
            <a:pPr>
              <a:buFont typeface="Arial"/>
              <a:buChar char="•"/>
            </a:pPr>
            <a:r>
              <a:rPr lang="en-US">
                <a:ea typeface="+mn-lt"/>
                <a:cs typeface="+mn-lt"/>
              </a:rPr>
              <a:t>Rust around wheel nuts may mean the nuts are loose — check tightness. After a tire has been changed, stop a short while later and re-check tightness of nuts. </a:t>
            </a:r>
          </a:p>
          <a:p>
            <a:pPr>
              <a:buFont typeface="Arial"/>
              <a:buChar char="•"/>
            </a:pPr>
            <a:r>
              <a:rPr lang="en-US">
                <a:ea typeface="+mn-lt"/>
                <a:cs typeface="+mn-lt"/>
              </a:rPr>
              <a:t>Missing clamps, spacers, studs, or lugs means danger. </a:t>
            </a:r>
          </a:p>
          <a:p>
            <a:pPr>
              <a:buFont typeface="Arial"/>
              <a:buChar char="•"/>
            </a:pPr>
            <a:r>
              <a:rPr lang="en-US">
                <a:ea typeface="+mn-lt"/>
                <a:cs typeface="+mn-lt"/>
              </a:rPr>
              <a:t>Mismatched, bent, or cracked lock rings are dangerous. </a:t>
            </a:r>
          </a:p>
          <a:p>
            <a:pPr>
              <a:buFont typeface="Arial"/>
              <a:buChar char="•"/>
            </a:pPr>
            <a:r>
              <a:rPr lang="en-US">
                <a:ea typeface="+mn-lt"/>
                <a:cs typeface="+mn-lt"/>
              </a:rPr>
              <a:t>Wheels or rims that have had welding repairs are not safe.</a:t>
            </a: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50E4109-7C65-4E46-B3AC-EAE54B4896F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9FB278-21D7-0E48-97AB-F4E8301A77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5818E5-7562-B142-A229-2A3E2C6551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477D09-CEAB-BB42-B93C-E83CD7673F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3E1EB0-BE84-F34D-A515-81269D90920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B414FA-E623-1E40-83BD-7C9EB06D9B5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677C3F-F28E-5942-B809-0DD09F74DE5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BD5FCE-A5C3-1545-AFCE-1365C5FC43F2}"/>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36A246-34E3-1040-9C3C-94903662FEC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5ED4E3-EF4F-ED45-9161-5251A21861C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2BFAED-6CB4-3647-BBEF-6769994C4A4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4238E-EF17-2247-BC20-1CECB7EC270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8954D4-0CE8-0A4F-85EE-AAC3AE543EC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853FE45-43A6-E949-B15F-EFA02AF13E4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216CC8-0AD1-AA40-8046-DBFA2F27088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D00393-1C3C-644F-A3F7-FFEC877C5FF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478987F-8644-A548-A367-3DCEC4503AF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5607D6-4D9F-AE4F-9AF3-7201BCCFC74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6DFA09-59C6-DF45-8306-379FF47F4DD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AB1379-5924-874B-8ADD-522B46F857E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447A01-5D6C-8E40-93C2-FC7E5AC945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E7389A-3A36-384E-AECC-61495DDDC01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7322C2A-6293-F548-9EB9-C0B37796ACF5}"/>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4F066EA-B97F-9243-B4F3-3E968D905FD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32636B-8689-604D-A85A-3D9C3CA04CB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CAF5E97-D90F-134D-84C8-E4987E9A3AA2}"/>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9769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Bad Brake Drums or Shoes</a:t>
            </a:r>
            <a:endParaRPr lang="en-US" b="1">
              <a:cs typeface="Calibri" panose="020F0502020204030204"/>
            </a:endParaRPr>
          </a:p>
          <a:p>
            <a:pPr>
              <a:buFont typeface="Arial"/>
              <a:buChar char="•"/>
            </a:pPr>
            <a:r>
              <a:rPr lang="en-US">
                <a:ea typeface="+mn-lt"/>
                <a:cs typeface="+mn-lt"/>
              </a:rPr>
              <a:t>Cracked drums. </a:t>
            </a:r>
          </a:p>
          <a:p>
            <a:pPr>
              <a:buFont typeface="Arial"/>
              <a:buChar char="•"/>
            </a:pPr>
            <a:r>
              <a:rPr lang="en-US">
                <a:ea typeface="+mn-lt"/>
                <a:cs typeface="+mn-lt"/>
              </a:rPr>
              <a:t>Shoes or pads with oil, grease, or brake fluid on them. </a:t>
            </a:r>
          </a:p>
          <a:p>
            <a:pPr>
              <a:buFont typeface="Arial"/>
              <a:buChar char="•"/>
            </a:pPr>
            <a:r>
              <a:rPr lang="en-US">
                <a:ea typeface="+mn-lt"/>
                <a:cs typeface="+mn-lt"/>
              </a:rPr>
              <a:t>Shoes worn dangerously thin, missing or broken.</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BE668FD8-18E7-0B4F-96E4-23601A48C8F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03A3A-FFD3-F544-A20B-A5A84F3410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300713-3F20-594F-91D3-0C5AF38A7D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C5756DA-831F-6647-BD05-FC6D5154116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C8EAD3-4F95-1949-90F4-9A212495663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92E0C9-0953-CE49-A7BD-716501FBC3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839E35-5F52-6049-8090-5244B9EC0FE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BBA33-198E-C84F-9904-05F0E045E41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C3C0C6-16AF-BD4F-978D-9BE9B784283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33D675-1706-954B-A173-C35DD15420A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A0FBF0-4C4D-EA49-81F7-F8825477B8A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6686E8-0D52-8845-A707-F85E23224A3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A80E91-F97B-1C47-A280-ED1BB649F27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681A2B-221A-5346-86D1-0417AEC6F10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518231-D9FD-5445-8385-9ACD67ADCCE1}"/>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D1A467-E88B-374A-AFC7-B0A45AF96DF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B8C924-F4ED-BF4F-B6D3-096B529501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A8ED30-F513-6E43-B2E8-3FFB32F42EB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8E3D57-7F5E-954D-86E6-C865C0EBDC1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64BFDA-D964-4342-8546-DE20DE9863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E27C07-74BB-064B-95DE-53390EFA6C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1A677B-814B-8A4F-B6A3-EAB9FAF0214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4C0882-047A-BB42-B6C9-50B1B6B9922C}"/>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5688B0A9-C168-4348-B6C1-8D709B21D9A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E42C98-3DF0-354D-8A83-FD3163961AD9}"/>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90F962F0-BF64-984F-B7B6-0FB725E2FB35}"/>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382366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Suspension Systems</a:t>
            </a:r>
            <a:endParaRPr lang="en-US" sz="1800"/>
          </a:p>
          <a:p>
            <a:pPr marL="0" indent="0">
              <a:buNone/>
            </a:pPr>
            <a:r>
              <a:rPr lang="en-US" sz="1800">
                <a:cs typeface="Calibri"/>
              </a:rPr>
              <a:t>Broken suspension parts can be extremely dangerous look for: </a:t>
            </a:r>
            <a:endParaRPr lang="en-US" sz="1800" b="1">
              <a:cs typeface="Calibri"/>
            </a:endParaRPr>
          </a:p>
          <a:p>
            <a:r>
              <a:rPr lang="en-US" sz="1800">
                <a:ea typeface="+mn-lt"/>
                <a:cs typeface="+mn-lt"/>
              </a:rPr>
              <a:t>Spring hangers that allow movement of axle from proper position.</a:t>
            </a:r>
            <a:endParaRPr lang="en-US" sz="1800">
              <a:cs typeface="Calibri"/>
            </a:endParaRPr>
          </a:p>
          <a:p>
            <a:r>
              <a:rPr lang="en-US" sz="1800">
                <a:ea typeface="+mn-lt"/>
                <a:cs typeface="+mn-lt"/>
              </a:rPr>
              <a:t>Cracked or broken spring hangers.</a:t>
            </a:r>
            <a:endParaRPr lang="en-US" sz="1800">
              <a:cs typeface="Calibri"/>
            </a:endParaRPr>
          </a:p>
          <a:p>
            <a:r>
              <a:rPr lang="en-US" sz="1800">
                <a:ea typeface="+mn-lt"/>
                <a:cs typeface="+mn-lt"/>
              </a:rPr>
              <a:t>Missing or broken leaves in any leaf spring. If 1/4 or more are missing, it will put the vehicle “out of service,” but any defect can be dangerous </a:t>
            </a:r>
          </a:p>
          <a:p>
            <a:r>
              <a:rPr lang="en-US" sz="1800">
                <a:ea typeface="+mn-lt"/>
                <a:cs typeface="+mn-lt"/>
              </a:rPr>
              <a:t>Broken leaves in a multi-leaf spring or leaves that have shifted so they might hit a tire or other part.</a:t>
            </a:r>
            <a:endParaRPr lang="en-US" sz="1800">
              <a:cs typeface="Calibri"/>
            </a:endParaRPr>
          </a:p>
          <a:p>
            <a:r>
              <a:rPr lang="en-US" sz="1800">
                <a:ea typeface="+mn-lt"/>
                <a:cs typeface="+mn-lt"/>
              </a:rPr>
              <a:t>Leaking shock absorbers</a:t>
            </a:r>
            <a:endParaRPr lang="en-US" sz="1800">
              <a:cs typeface="Calibri"/>
            </a:endParaRPr>
          </a:p>
          <a:p>
            <a:r>
              <a:rPr lang="en-US" sz="1800">
                <a:ea typeface="+mn-lt"/>
                <a:cs typeface="+mn-lt"/>
              </a:rPr>
              <a:t>Torque rod or arm, U-bolts, spring hangers, or other axle positioning parts that are cracked, damaged or missing </a:t>
            </a:r>
            <a:endParaRPr lang="en-US" sz="1800">
              <a:cs typeface="Calibri"/>
            </a:endParaRPr>
          </a:p>
          <a:p>
            <a:r>
              <a:rPr lang="en-US" sz="1800">
                <a:ea typeface="+mn-lt"/>
                <a:cs typeface="+mn-lt"/>
              </a:rPr>
              <a:t>Air suspension systems that are damaged and/or leaking </a:t>
            </a:r>
            <a:endParaRPr lang="en-US" sz="1800">
              <a:cs typeface="Calibri"/>
            </a:endParaRPr>
          </a:p>
          <a:p>
            <a:r>
              <a:rPr lang="en-US" sz="1800">
                <a:ea typeface="+mn-lt"/>
                <a:cs typeface="+mn-lt"/>
              </a:rPr>
              <a:t>Any loose, cracked, broken or missing frame members.</a:t>
            </a:r>
            <a:endParaRPr lang="en-US" sz="1800"/>
          </a:p>
          <a:p>
            <a:pPr marL="342900" indent="-342900"/>
            <a:endParaRPr lang="en-US" sz="1800">
              <a:cs typeface="Calibri"/>
            </a:endParaRPr>
          </a:p>
          <a:p>
            <a:endParaRPr lang="en-US" sz="1800">
              <a:cs typeface="Calibri"/>
            </a:endParaRPr>
          </a:p>
          <a:p>
            <a:pPr marL="0" indent="0">
              <a:buNone/>
            </a:pPr>
            <a:endParaRPr lang="en-US" sz="1800">
              <a:cs typeface="Calibri"/>
            </a:endParaRPr>
          </a:p>
          <a:p>
            <a:pPr>
              <a:buFont typeface="Arial"/>
              <a:buChar char="•"/>
            </a:pPr>
            <a:endParaRPr lang="en-US" sz="1800">
              <a:cs typeface="Calibri"/>
            </a:endParaRPr>
          </a:p>
          <a:p>
            <a:pPr>
              <a:buFont typeface="Arial"/>
              <a:buChar char="•"/>
            </a:pPr>
            <a:endParaRPr lang="en-US" sz="1800">
              <a:cs typeface="Calibri"/>
            </a:endParaRPr>
          </a:p>
          <a:p>
            <a:pPr marL="0" indent="0">
              <a:buNone/>
            </a:pPr>
            <a:endParaRPr lang="en-US" sz="1800" b="1">
              <a:cs typeface="Calibri" panose="020F0502020204030204"/>
            </a:endParaRPr>
          </a:p>
        </p:txBody>
      </p:sp>
      <p:sp>
        <p:nvSpPr>
          <p:cNvPr id="2" name="Slide Number Placeholder 1">
            <a:extLst>
              <a:ext uri="{FF2B5EF4-FFF2-40B4-BE49-F238E27FC236}">
                <a16:creationId xmlns:a16="http://schemas.microsoft.com/office/drawing/2014/main" id="{57BA6465-59FF-C64E-8EBD-D80EDCE9221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BD75BE-96F0-6941-9E39-7033A994D0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C4E05C-3CC7-D84A-AE58-53AC745278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95A6E4-DA3B-0142-BE03-71F7ECACB57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92984-2176-9E4A-9374-78356CA180F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7051EA-2C34-1841-A592-31FA8728730A}"/>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819819-EDBB-A343-8C55-1BCACF92CB8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877D76-ED0E-A542-B108-2A8A6DA6539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906A4-8932-CE49-B601-B970A3BB490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97328-34FC-7746-87D7-A5036C164A9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179452-8777-5741-8BF0-C73A7B524D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81430E9-5546-B949-ABB2-2C9B3598260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545CE39-D7A7-CD40-9819-68F9352896E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495C32-BB7E-3146-A2F2-9A4BF47DF24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33140D-1504-BB4C-9CF7-249967640D7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BB3275-A301-F942-A10E-5E4D0D18388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2D5374-1B22-394D-9B8B-969EF8122B9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472334-8320-B64D-AFA8-1AE70383D5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B3E4CC1-4D84-8D49-9CC3-D53C1301678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30B77C-45CE-F045-B5FB-0BF543C7477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28E99A-233D-594E-9642-48E006F6516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69884B4-F9C2-314F-8BC0-DF171F236ADF}"/>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2BB17B6-9DB4-F646-87BB-BA15ABAC8F26}"/>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CD5CC80-3AFA-0A4A-8D4D-C06441984260}"/>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654B77C-08A1-8242-9CB1-79508CFC36E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7368F9CF-6FA4-1847-9C71-663019A41CE8}"/>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7946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28650" y="1801663"/>
            <a:ext cx="7886700" cy="4351338"/>
          </a:xfrm>
        </p:spPr>
        <p:txBody>
          <a:bodyPr/>
          <a:lstStyle/>
          <a:p>
            <a:r>
              <a:rPr lang="en-US" sz="1800">
                <a:cs typeface="Calibri"/>
              </a:rPr>
              <a:t>Use loading process as an opportunity to screen baggage. In addition to the physical task at hand, drivers must be able to recognize potential suspicious packages and baggage. Look for</a:t>
            </a:r>
          </a:p>
          <a:p>
            <a:pPr lvl="1"/>
            <a:r>
              <a:rPr lang="en-US">
                <a:cs typeface="Calibri"/>
              </a:rPr>
              <a:t>Packages that appear to be unusually heavy in size, emit unusual odors or wet, or contain significant amounts of liquid or contain unusual objects such as wire, metal pipe, many bottles/thermoses, nails and ball-bearings.</a:t>
            </a:r>
          </a:p>
          <a:p>
            <a:pPr lvl="1"/>
            <a:r>
              <a:rPr lang="en-US">
                <a:cs typeface="Calibri"/>
              </a:rPr>
              <a:t>Passengers who appear overly possessive or concerned about their luggage</a:t>
            </a:r>
          </a:p>
          <a:p>
            <a:pPr lvl="1"/>
            <a:r>
              <a:rPr lang="en-US">
                <a:cs typeface="Calibri"/>
              </a:rPr>
              <a:t>Passenger carry-ons that are larger and could have been stowed in the luggage bay</a:t>
            </a:r>
          </a:p>
          <a:p>
            <a:r>
              <a:rPr lang="en-US" sz="1800">
                <a:cs typeface="Calibri"/>
              </a:rPr>
              <a:t>Secure baggage bay doors with a lock pin (if equipped)</a:t>
            </a:r>
          </a:p>
          <a:p>
            <a:pPr marL="0" indent="0">
              <a:buNone/>
            </a:pPr>
            <a:endParaRPr lang="en-US" sz="1500">
              <a:cs typeface="Calibri"/>
            </a:endParaRPr>
          </a:p>
          <a:p>
            <a:pPr marL="0" indent="0">
              <a:buNone/>
            </a:pPr>
            <a:r>
              <a:rPr lang="en-US" sz="1400" i="1">
                <a:cs typeface="Calibri"/>
              </a:rPr>
              <a:t>Source: </a:t>
            </a:r>
            <a:r>
              <a:rPr lang="en-US" sz="1400" i="1">
                <a:hlinkClick r:id="rId3"/>
              </a:rPr>
              <a:t>FMCSA Model Training Curriculum for Motorcoach Drivers</a:t>
            </a: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972D0F-FF90-C244-BA90-A41E7F4ADB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6A05FCA-CE77-4847-B6CD-D88A057804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8D943E-A866-5B41-B3C8-3A34DDBA368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2477D568-6ACF-8B46-BB3D-626AC8F0A5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7814B9F-77B8-7246-A888-A81F18D3E6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945C49D3-B218-2D4E-A84D-63FA656ED9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87D37DC6-98B2-EB47-BDC7-5F6C140262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5275007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t>
            </a:r>
            <a:br>
              <a:rPr lang="en-US" sz="1800" b="1">
                <a:cs typeface="Calibri"/>
              </a:rPr>
            </a:br>
            <a:r>
              <a:rPr lang="en-US" sz="1800" b="1">
                <a:cs typeface="Calibri"/>
              </a:rPr>
              <a:t>associated with ADA compliance: Wheelchair/Aid securement</a:t>
            </a:r>
          </a:p>
          <a:p>
            <a:r>
              <a:rPr lang="en-US" sz="1800">
                <a:cs typeface="Calibri"/>
              </a:rPr>
              <a:t>Set brakes (manual) or power chair off (powered)</a:t>
            </a:r>
          </a:p>
          <a:p>
            <a:r>
              <a:rPr lang="en-US" sz="1800">
                <a:cs typeface="Calibri"/>
              </a:rPr>
              <a:t>4-point tie-down</a:t>
            </a:r>
          </a:p>
          <a:p>
            <a:r>
              <a:rPr lang="en-US" sz="1800">
                <a:cs typeface="Calibri"/>
              </a:rPr>
              <a:t>Do not attach tie-downs to wheels or any removable parts</a:t>
            </a:r>
          </a:p>
          <a:p>
            <a:r>
              <a:rPr lang="en-US" sz="1800">
                <a:cs typeface="Calibri"/>
              </a:rPr>
              <a:t>Do not attach tie-downs to the folding cross brace of a wheelchair</a:t>
            </a:r>
          </a:p>
          <a:p>
            <a:r>
              <a:rPr lang="en-US" sz="1800">
                <a:cs typeface="Calibri"/>
              </a:rPr>
              <a:t>Attach the straps as high as possible on the chair</a:t>
            </a:r>
          </a:p>
          <a:p>
            <a:r>
              <a:rPr lang="en-US" sz="1800">
                <a:cs typeface="Calibri"/>
              </a:rPr>
              <a:t>Route each tie-down strap in a straight line; do not bend </a:t>
            </a:r>
            <a:br>
              <a:rPr lang="en-US" sz="1800">
                <a:cs typeface="Calibri"/>
              </a:rPr>
            </a:br>
            <a:r>
              <a:rPr lang="en-US" sz="1800">
                <a:cs typeface="Calibri"/>
              </a:rPr>
              <a:t>around a wheel or other object</a:t>
            </a:r>
          </a:p>
          <a:p>
            <a:r>
              <a:rPr lang="en-US" sz="1800">
                <a:cs typeface="Calibri"/>
              </a:rPr>
              <a:t>Tighten all straps, but do not over-tighten</a:t>
            </a:r>
          </a:p>
          <a:p>
            <a:r>
              <a:rPr lang="en-US" sz="1800">
                <a:cs typeface="Calibri"/>
              </a:rPr>
              <a:t>Test the chair to be sure you cannot move it in any direction</a:t>
            </a:r>
          </a:p>
          <a:p>
            <a:r>
              <a:rPr lang="en-US" sz="1800">
                <a:cs typeface="Calibri"/>
              </a:rPr>
              <a:t>Secure passenger to chair </a:t>
            </a:r>
          </a:p>
          <a:p>
            <a:pPr marL="0" indent="0">
              <a:buNone/>
            </a:pPr>
            <a:r>
              <a:rPr lang="en-US" sz="1400" i="1">
                <a:cs typeface="Calibri"/>
              </a:rPr>
              <a:t>Source: </a:t>
            </a:r>
            <a:r>
              <a:rPr lang="en-US" sz="1400" i="1">
                <a:hlinkClick r:id="rId3"/>
              </a:rPr>
              <a:t>FMCSA Model Training Curriculum for Motorcoach Drivers</a:t>
            </a:r>
            <a:r>
              <a:rPr lang="en-US" sz="1400" i="1"/>
              <a:t> </a:t>
            </a:r>
            <a:br>
              <a:rPr lang="en-US" sz="1400" i="1"/>
            </a:b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title="Securement image">
            <a:extLst>
              <a:ext uri="{FF2B5EF4-FFF2-40B4-BE49-F238E27FC236}">
                <a16:creationId xmlns:a16="http://schemas.microsoft.com/office/drawing/2014/main" id="{C96D4F21-8444-408B-841E-658BBB525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033" y="1390142"/>
            <a:ext cx="1843827" cy="2860587"/>
          </a:xfrm>
          <a:prstGeom prst="rect">
            <a:avLst/>
          </a:prstGeom>
        </p:spPr>
      </p:pic>
      <p:pic>
        <p:nvPicPr>
          <p:cNvPr id="12" name="Picture 11" title="Side View of wheelchair ">
            <a:extLst>
              <a:ext uri="{FF2B5EF4-FFF2-40B4-BE49-F238E27FC236}">
                <a16:creationId xmlns:a16="http://schemas.microsoft.com/office/drawing/2014/main" id="{2805DF67-0911-4A8B-90DA-880832DEAB46}"/>
              </a:ext>
            </a:extLst>
          </p:cNvPr>
          <p:cNvPicPr>
            <a:picLocks noChangeAspect="1"/>
          </p:cNvPicPr>
          <p:nvPr/>
        </p:nvPicPr>
        <p:blipFill>
          <a:blip r:embed="rId5"/>
          <a:stretch>
            <a:fillRect/>
          </a:stretch>
        </p:blipFill>
        <p:spPr>
          <a:xfrm>
            <a:off x="6583772" y="4250729"/>
            <a:ext cx="2387088" cy="2604096"/>
          </a:xfrm>
          <a:prstGeom prst="rect">
            <a:avLst/>
          </a:prstGeom>
        </p:spPr>
      </p:pic>
      <p:sp>
        <p:nvSpPr>
          <p:cNvPr id="13" name="Oval 12">
            <a:extLst>
              <a:ext uri="{FF2B5EF4-FFF2-40B4-BE49-F238E27FC236}">
                <a16:creationId xmlns:a16="http://schemas.microsoft.com/office/drawing/2014/main" id="{966B1418-7A70-F647-8687-FF3530149A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86758F-A640-1941-870A-43F4017A4E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6110254-932C-F74B-8CD3-406927AC993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2F7E2C76-7B34-A94D-8858-C2D270BAD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65829FE-7F39-AF44-ABAE-1AA4962665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DF9E3A95-A7B6-9C4A-9622-A026CCB3262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18559951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associated with ADA compliance:</a:t>
            </a:r>
          </a:p>
          <a:p>
            <a:pPr marL="0" indent="0">
              <a:buNone/>
            </a:pPr>
            <a:r>
              <a:rPr lang="en-US" sz="1800" b="1">
                <a:cs typeface="Calibri"/>
              </a:rPr>
              <a:t>Transporting oxygen</a:t>
            </a:r>
          </a:p>
          <a:p>
            <a:r>
              <a:rPr lang="en-US" sz="1800">
                <a:cs typeface="Calibri"/>
              </a:rPr>
              <a:t>Oxygen concentrators are portable devices that concentrate the oxygen from the atmosphere to deliver higher concentrations of oxygen to the user. They do not pose any threats to safety.</a:t>
            </a:r>
          </a:p>
          <a:p>
            <a:r>
              <a:rPr lang="en-US" sz="1800">
                <a:cs typeface="Calibri"/>
              </a:rPr>
              <a:t>Oxygen tanks/cylinders contain pure oxygen gas. These tanks are pressurized metal cylinders and will have some type of valve system at the top of the cylinder where the oxygen dispenses. Pure oxygen gas is a classified as a hazardous material.</a:t>
            </a:r>
          </a:p>
          <a:p>
            <a:r>
              <a:rPr lang="en-US" sz="1800">
                <a:solidFill>
                  <a:srgbClr val="000000"/>
                </a:solidFill>
                <a:cs typeface="Calibri"/>
              </a:rPr>
              <a:t>L</a:t>
            </a:r>
            <a:r>
              <a:rPr lang="en-US" sz="1800" b="0" i="0" u="none" strike="noStrike" kern="1200">
                <a:solidFill>
                  <a:srgbClr val="000000"/>
                </a:solidFill>
                <a:effectLst/>
              </a:rPr>
              <a:t>imit cylinders in passenger compartment to what’s practical (currently in use or will be needed before next scheduled stop)</a:t>
            </a:r>
            <a:endParaRPr lang="en-US" sz="1800"/>
          </a:p>
          <a:p>
            <a:r>
              <a:rPr lang="en-US" sz="1800" b="0" i="0" u="none" strike="noStrike" kern="1200">
                <a:solidFill>
                  <a:srgbClr val="000000"/>
                </a:solidFill>
                <a:effectLst/>
              </a:rPr>
              <a:t>Extra cylinders must be secured in the luggage bays with valves protected from contact with other stowed items</a:t>
            </a:r>
            <a:endParaRPr lang="en-US" sz="1800"/>
          </a:p>
          <a:p>
            <a:r>
              <a:rPr lang="en-US" sz="1800" b="0" i="0" u="none" strike="noStrike" kern="1200">
                <a:solidFill>
                  <a:srgbClr val="000000"/>
                </a:solidFill>
                <a:effectLst/>
              </a:rPr>
              <a:t>Total amount of oxygen stowed in cargo bays should be &lt; 99 lbs.</a:t>
            </a:r>
            <a:endParaRPr lang="en-US" sz="1600" b="0" i="0" u="none" strike="noStrike">
              <a:effectLst/>
            </a:endParaRPr>
          </a:p>
          <a:p>
            <a:pPr marL="0" indent="0">
              <a:buNone/>
            </a:pPr>
            <a:r>
              <a:rPr lang="en-US" sz="1400" i="1">
                <a:cs typeface="Calibri"/>
              </a:rPr>
              <a:t>Source: </a:t>
            </a:r>
            <a:r>
              <a:rPr lang="en-US" sz="1400" i="1">
                <a:hlinkClick r:id="rId3"/>
              </a:rPr>
              <a:t>FMCSA Model Training Curriculum for Motorcoach Drivers</a:t>
            </a:r>
            <a:endParaRPr lang="en-US" sz="1400" i="1"/>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D9137C-10D2-7B45-B6B0-097FE1B944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FD6746-5AE4-AF4D-8F9C-F5572D9CF0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7738F3-FDD7-234A-A2B5-66B48A1DCD7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6F3FFEC9-42D4-6748-A320-C3FCE92A8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FA166E-F90C-6641-8F0D-0CE8F437AA0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82979F0D-0FAA-EE4A-8FF9-ABCCF35D31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7392030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It is secured to the cargo deck to prevent cargo movement. </a:t>
            </a:r>
          </a:p>
          <a:p>
            <a:r>
              <a:rPr lang="en-US" sz="1600">
                <a:cs typeface="Calibri"/>
              </a:rPr>
              <a:t>Bracing is also used to prevent movement of cargo. Bracing goes from the upper part of the cargo to the floor and/or walls of the cargo compartment</a:t>
            </a:r>
            <a:r>
              <a:rPr lang="en-US" sz="1900">
                <a:cs typeface="Calibri"/>
              </a:rPr>
              <a:t>.</a:t>
            </a:r>
          </a:p>
          <a:p>
            <a:r>
              <a:rPr lang="en-US" sz="1600">
                <a:cs typeface="Calibri"/>
              </a:rPr>
              <a:t>Cargo Tie-down</a:t>
            </a:r>
          </a:p>
          <a:p>
            <a:pPr lvl="1"/>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a:t>
            </a:r>
            <a:r>
              <a:rPr lang="en-US" sz="1400" i="1"/>
              <a:t>lso featured in Orientation</a:t>
            </a:r>
          </a:p>
          <a:p>
            <a:pPr marL="0" indent="0">
              <a:buNone/>
            </a:pPr>
            <a:endParaRPr lang="en-US" sz="1600" i="1">
              <a:cs typeface="Calibri"/>
            </a:endParaRPr>
          </a:p>
          <a:p>
            <a:pPr marL="0" indent="0">
              <a:buNone/>
            </a:pPr>
            <a:endParaRPr lang="en-US" sz="1600">
              <a:cs typeface="Calibri"/>
            </a:endParaRPr>
          </a:p>
          <a:p>
            <a:endParaRPr lang="en-US" sz="16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8B0ED9-502F-334D-8809-D4793DDAEE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7C5D1-0976-D740-BB76-297A62D421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19CD7E-C81A-B546-8762-3B038FB863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F00DE565-7501-5849-A7B8-C7DBFF74A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663F0E-6432-F74F-8474-F11D2841452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723C2D44-3FB8-6144-A479-106B278A6A4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7E2B0AD4-1C58-6E4C-8AC6-119917A8D38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0963994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Also featured in Orientation</a:t>
            </a: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EFE08D-188D-044D-8BC5-D95BF35185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6BDA48-D333-C043-B08D-2620239CA0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5D19EA-F74D-C642-B782-61A7BB6C0B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634FDF19-48D4-BA4B-96BD-4C92A50B07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44AB05E-2886-B845-AAA6-797B4970F1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304D9113-75EA-124A-8AE2-C8549DE5BA3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857B6E5-AE0D-C147-9D98-FF7A2A64D5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6399668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Safe and Efficient loading/unloading tips</a:t>
            </a:r>
          </a:p>
          <a:p>
            <a:r>
              <a:rPr lang="en-US" sz="1600">
                <a:cs typeface="Calibri"/>
              </a:rPr>
              <a:t>Load heavy items first</a:t>
            </a:r>
          </a:p>
          <a:p>
            <a:r>
              <a:rPr lang="en-US" sz="1600">
                <a:cs typeface="Calibri"/>
              </a:rPr>
              <a:t>Create a wall</a:t>
            </a:r>
          </a:p>
          <a:p>
            <a:r>
              <a:rPr lang="en-US" sz="1600">
                <a:cs typeface="Calibri"/>
              </a:rPr>
              <a:t>Use efficient clips for strapping</a:t>
            </a:r>
          </a:p>
          <a:p>
            <a:r>
              <a:rPr lang="en-US" sz="1600">
                <a:cs typeface="Calibri"/>
              </a:rPr>
              <a:t>Label everything</a:t>
            </a:r>
          </a:p>
          <a:p>
            <a:r>
              <a:rPr lang="en-US" sz="1600">
                <a:cs typeface="Calibri"/>
              </a:rPr>
              <a:t>Create a template for inventory</a:t>
            </a:r>
          </a:p>
          <a:p>
            <a:r>
              <a:rPr lang="en-US" sz="1600">
                <a:cs typeface="Calibri"/>
              </a:rPr>
              <a:t>Use moving equipment, such as forklifts</a:t>
            </a: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www.stokesquipment.com</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281A28-9116-BE4A-8EC8-8EB36981B5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9C1C9C-60DD-3344-8692-EF6E2AECCA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BE9093-8AAD-F54D-B809-1349980E7A0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4AADCAFD-A3AB-0E41-882A-64CD6E2B2E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FD35D9-84AF-1A45-A1DE-C7024A752CC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8F37759-892A-B64C-AE2C-B2366031559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FC78D682-97C3-0F40-B2F8-0D743D69F00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8028001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Tips to Prevent Cargo Theft</a:t>
            </a:r>
          </a:p>
          <a:p>
            <a:r>
              <a:rPr lang="en-US" sz="1800">
                <a:cs typeface="Calibri"/>
              </a:rPr>
              <a:t>No unattended, loaded trailers, whenever possible; especially in high cargo theft areas.</a:t>
            </a:r>
          </a:p>
          <a:p>
            <a:r>
              <a:rPr lang="en-US" sz="1800">
                <a:cs typeface="Calibri"/>
              </a:rPr>
              <a:t>Use high security rear door locks and air cuff locks.</a:t>
            </a:r>
          </a:p>
          <a:p>
            <a:r>
              <a:rPr lang="en-US" sz="1800">
                <a:cs typeface="Calibri"/>
              </a:rPr>
              <a:t>If it is unavoidable to stage/drop a load, consider installing landing gear locks as well.</a:t>
            </a:r>
          </a:p>
          <a:p>
            <a:r>
              <a:rPr lang="en-US" sz="1800">
                <a:cs typeface="Calibri"/>
              </a:rPr>
              <a:t>Usage of hard security devices, such as locks and seals,</a:t>
            </a:r>
          </a:p>
          <a:p>
            <a:r>
              <a:rPr lang="en-US" sz="1800">
                <a:cs typeface="Calibri"/>
              </a:rPr>
              <a:t>Leveraging appropriate technology,</a:t>
            </a:r>
          </a:p>
          <a:p>
            <a:r>
              <a:rPr lang="en-US" sz="1800">
                <a:cs typeface="Calibri"/>
              </a:rPr>
              <a:t>Reinforcing cyber-security to prevent access to key information.﻿﻿</a:t>
            </a: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www.travelers.com</a:t>
            </a:r>
            <a:endParaRPr lang="en-US" sz="1400" i="1">
              <a:cs typeface="Calibri"/>
            </a:endParaRP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E4C4B7-F771-8F4E-BB94-2D166C68C2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ED1BA4D-1275-8A41-8647-DE7F0926968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D17F94-C93B-EE4D-88C3-9C5E2F42778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07651BF7-7938-F14E-8611-3A7DDD7D093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1FDA5BA-21BE-ED46-BBC2-DA7D9D94FD1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16F9651E-0D2F-BC42-A119-BDBF766DAFA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4D1D179F-B345-E84B-853D-BCFBBDD9417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50034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r>
              <a:rPr lang="en-US" sz="1400" i="1"/>
              <a:t>Source: </a:t>
            </a:r>
            <a:r>
              <a:rPr lang="en-US" sz="1400" i="1">
                <a:hlinkClick r:id="rId4"/>
              </a:rPr>
              <a:t>FMCSA Model Training Curriculum for Motorcoach Drivers</a:t>
            </a:r>
            <a:endParaRPr lang="en-US" sz="1400" i="1"/>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GraphicFramePr>
            <a:graphicFrameLocks noChangeAspect="1"/>
          </p:cNvGraphicFramePr>
          <p:nvPr>
            <p:extLst>
              <p:ext uri="{D42A27DB-BD31-4B8C-83A1-F6EECF244321}">
                <p14:modId xmlns:p14="http://schemas.microsoft.com/office/powerpoint/2010/main" val="3030646634"/>
              </p:ext>
            </p:extLst>
          </p:nvPr>
        </p:nvGraphicFramePr>
        <p:xfrm>
          <a:off x="1480276" y="2160532"/>
          <a:ext cx="5619716" cy="2888758"/>
        </p:xfrm>
        <a:graphic>
          <a:graphicData uri="http://schemas.openxmlformats.org/presentationml/2006/ole">
            <mc:AlternateContent xmlns:mc="http://schemas.openxmlformats.org/markup-compatibility/2006">
              <mc:Choice xmlns:v="urn:schemas-microsoft-com:vml" Requires="v">
                <p:oleObj spid="_x0000_s1027" name="Drawing" r:id="rId5" imgW="5429160" imgH="2790720" progId="Presentations.Drawing.11">
                  <p:embed/>
                </p:oleObj>
              </mc:Choice>
              <mc:Fallback>
                <p:oleObj name="Drawing" r:id="rId5" imgW="5429160" imgH="2790720" progId="Presentations.Drawing.11">
                  <p:embed/>
                  <p:pic>
                    <p:nvPic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276" y="2160532"/>
                        <a:ext cx="5619716" cy="2888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Oval 9">
            <a:extLst>
              <a:ext uri="{FF2B5EF4-FFF2-40B4-BE49-F238E27FC236}">
                <a16:creationId xmlns:a16="http://schemas.microsoft.com/office/drawing/2014/main" id="{8405EECA-B668-D64C-A1C9-8110E03082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866F3E-8F5C-B642-AC43-663346E1C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151060-CAC8-744E-AC89-D02CF6890F2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8CD4A-77FC-1D4B-B51E-0BC5287D21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6160CC-5AC1-FB40-882B-863FECDEE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096CFA6-4B45-A347-A8FA-6C6669FB3D5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A68BF4E0-07B4-D24C-81FC-53365AAECC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0A185E-E525-1D46-99DD-46DB682007B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EC24669-1B8E-4846-8587-F98AD688CCA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CAF8386-5F3F-7143-920C-ED081381C7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F770A419-6B84-A64A-A4CA-817942B025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5289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Tips to Prevent Cargo Theft</a:t>
            </a:r>
          </a:p>
          <a:p>
            <a:r>
              <a:rPr lang="en-US" sz="1800">
                <a:cs typeface="Calibri"/>
              </a:rPr>
              <a:t>No unattended, loaded trailers, whenever possible; especially in high cargo theft areas.</a:t>
            </a:r>
          </a:p>
          <a:p>
            <a:r>
              <a:rPr lang="en-US" sz="1800">
                <a:cs typeface="Calibri"/>
              </a:rPr>
              <a:t>Use high security rear door locks and air cuff locks.</a:t>
            </a:r>
          </a:p>
          <a:p>
            <a:r>
              <a:rPr lang="en-US" sz="1800">
                <a:cs typeface="Calibri"/>
              </a:rPr>
              <a:t>If it is unavoidable to stage/drop a load, consider installing landing gear locks as well.</a:t>
            </a:r>
          </a:p>
          <a:p>
            <a:r>
              <a:rPr lang="en-US" sz="1800">
                <a:cs typeface="Calibri"/>
              </a:rPr>
              <a:t>Usage of hard security devices, such as locks and seals,</a:t>
            </a:r>
          </a:p>
          <a:p>
            <a:r>
              <a:rPr lang="en-US" sz="1800">
                <a:cs typeface="Calibri"/>
              </a:rPr>
              <a:t>Leveraging appropriate technology,</a:t>
            </a:r>
          </a:p>
          <a:p>
            <a:r>
              <a:rPr lang="en-US" sz="1800">
                <a:cs typeface="Calibri"/>
              </a:rPr>
              <a:t>Reinforcing cyber-security to prevent access to key information.﻿﻿</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3"/>
              </a:rPr>
              <a:t>www.travelers.com</a:t>
            </a:r>
            <a:endParaRPr lang="en-US" sz="1400" i="1">
              <a:cs typeface="Calibri"/>
            </a:endParaRP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27B2533-0770-7A42-BD03-1F21102DF3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9989C5-2E93-AA43-8588-1FEBFFBD33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14AEC0-69D2-B84F-AAF9-6B65641182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B1A6D73-0FAA-F04A-BF94-B06788B577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932C6A-8A9D-9B40-B0ED-B5CB76E926E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6CCAC8EA-9F1B-8C40-8FF0-333212EC598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6FB9FF0-17B7-6E48-BB45-4CDC740178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46798612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51558-2DEB-DB4F-B565-0BA89F4F0B01}"/>
              </a:ext>
            </a:extLst>
          </p:cNvPr>
          <p:cNvSpPr>
            <a:spLocks noGrp="1"/>
          </p:cNvSpPr>
          <p:nvPr>
            <p:ph type="title"/>
          </p:nvPr>
        </p:nvSpPr>
        <p:spPr/>
        <p:txBody>
          <a:bodyPr/>
          <a:lstStyle/>
          <a:p>
            <a:r>
              <a:rPr lang="en-US">
                <a:ea typeface="+mj-lt"/>
                <a:cs typeface="+mj-lt"/>
              </a:rPr>
              <a:t>Handling &amp; Documenting of Cargo</a:t>
            </a:r>
            <a:endParaRPr lang="en-US"/>
          </a:p>
        </p:txBody>
      </p:sp>
      <p:sp>
        <p:nvSpPr>
          <p:cNvPr id="3" name="Slide Number Placeholder 2">
            <a:extLst>
              <a:ext uri="{FF2B5EF4-FFF2-40B4-BE49-F238E27FC236}">
                <a16:creationId xmlns:a16="http://schemas.microsoft.com/office/drawing/2014/main" id="{4A2AE32A-4AEB-AC4C-8FBF-6BB44CA67F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291</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lorida CDL Handbook | Securing Cargo">
            <a:extLst>
              <a:ext uri="{FF2B5EF4-FFF2-40B4-BE49-F238E27FC236}">
                <a16:creationId xmlns:a16="http://schemas.microsoft.com/office/drawing/2014/main" id="{3AEF556F-69F2-5A46-BB6C-4493C48C30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584" y="1818285"/>
            <a:ext cx="2855595" cy="3459480"/>
          </a:xfrm>
          <a:prstGeom prst="rect">
            <a:avLst/>
          </a:prstGeom>
          <a:noFill/>
          <a:ln>
            <a:noFill/>
          </a:ln>
        </p:spPr>
      </p:pic>
      <p:pic>
        <p:nvPicPr>
          <p:cNvPr id="11" name="Picture 10" descr="Section 3 TRANSPORTING CARGO SAFELY">
            <a:extLst>
              <a:ext uri="{FF2B5EF4-FFF2-40B4-BE49-F238E27FC236}">
                <a16:creationId xmlns:a16="http://schemas.microsoft.com/office/drawing/2014/main" id="{64E7AD80-5022-7B47-AFC3-EB7CAD2E01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0116" y="2412066"/>
            <a:ext cx="4348300" cy="2367990"/>
          </a:xfrm>
          <a:prstGeom prst="rect">
            <a:avLst/>
          </a:prstGeom>
          <a:noFill/>
          <a:ln>
            <a:noFill/>
          </a:ln>
        </p:spPr>
      </p:pic>
      <p:sp>
        <p:nvSpPr>
          <p:cNvPr id="2" name="TextBox 1">
            <a:extLst>
              <a:ext uri="{FF2B5EF4-FFF2-40B4-BE49-F238E27FC236}">
                <a16:creationId xmlns:a16="http://schemas.microsoft.com/office/drawing/2014/main" id="{81029C52-5EFC-44E6-8CB3-34774D4DC666}"/>
              </a:ext>
            </a:extLst>
          </p:cNvPr>
          <p:cNvSpPr txBox="1"/>
          <p:nvPr/>
        </p:nvSpPr>
        <p:spPr>
          <a:xfrm>
            <a:off x="660821" y="5683045"/>
            <a:ext cx="7431127" cy="584775"/>
          </a:xfrm>
          <a:prstGeom prst="rect">
            <a:avLst/>
          </a:prstGeom>
          <a:noFill/>
        </p:spPr>
        <p:txBody>
          <a:bodyPr wrap="square" rtlCol="0">
            <a:spAutoFit/>
          </a:bodyPr>
          <a:lstStyle/>
          <a:p>
            <a:r>
              <a:rPr lang="en-US" sz="1400" i="1">
                <a:cs typeface="Calibri"/>
              </a:rPr>
              <a:t>Source: </a:t>
            </a:r>
            <a:r>
              <a:rPr lang="en-US" sz="1400" i="1">
                <a:cs typeface="Calibri"/>
                <a:hlinkClick r:id="rId4"/>
              </a:rPr>
              <a:t>Minnesota Commercial Driver’s License Manual</a:t>
            </a:r>
            <a:endParaRPr lang="en-US" sz="1400" i="1">
              <a:cs typeface="Calibri"/>
            </a:endParaRPr>
          </a:p>
          <a:p>
            <a:endParaRPr lang="en-US" sz="1800">
              <a:cs typeface="Calibri"/>
            </a:endParaRPr>
          </a:p>
        </p:txBody>
      </p:sp>
      <p:sp>
        <p:nvSpPr>
          <p:cNvPr id="12" name="Oval 11">
            <a:extLst>
              <a:ext uri="{FF2B5EF4-FFF2-40B4-BE49-F238E27FC236}">
                <a16:creationId xmlns:a16="http://schemas.microsoft.com/office/drawing/2014/main" id="{F55054BB-AF9E-B647-B502-90E39CDC1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EDD0E7-ED2C-3D47-B8BA-E4CA6D061D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D0CB90-CCF9-D947-86FB-81869D220F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Oval 14">
            <a:extLst>
              <a:ext uri="{FF2B5EF4-FFF2-40B4-BE49-F238E27FC236}">
                <a16:creationId xmlns:a16="http://schemas.microsoft.com/office/drawing/2014/main" id="{32C6209B-CD41-EB4B-84D1-88DCD5A483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7A11D01-4044-2D4F-B99B-0A36BFA39AA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7" name="TextBox 16">
            <a:extLst>
              <a:ext uri="{FF2B5EF4-FFF2-40B4-BE49-F238E27FC236}">
                <a16:creationId xmlns:a16="http://schemas.microsoft.com/office/drawing/2014/main" id="{485C26FF-B8DC-3A4A-A541-E2F5FE41A9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Rectangle 17">
            <a:extLst>
              <a:ext uri="{FF2B5EF4-FFF2-40B4-BE49-F238E27FC236}">
                <a16:creationId xmlns:a16="http://schemas.microsoft.com/office/drawing/2014/main" id="{84B5B4B7-E789-CB4A-813B-7414157A39F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0164797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575BB-E93F-DC4B-9D60-A14CDE52B10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292</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Avoid Violations!! Must know information on HAZMAT LOADS">
            <a:hlinkClick r:id="" action="ppaction://media"/>
            <a:extLst>
              <a:ext uri="{FF2B5EF4-FFF2-40B4-BE49-F238E27FC236}">
                <a16:creationId xmlns:a16="http://schemas.microsoft.com/office/drawing/2014/main" id="{54D05027-DD46-4480-AFD2-C5B90ABFE3D8}"/>
              </a:ext>
            </a:extLst>
          </p:cNvPr>
          <p:cNvPicPr>
            <a:picLocks noRot="1" noChangeAspect="1"/>
          </p:cNvPicPr>
          <p:nvPr>
            <a:videoFile r:link="rId1"/>
          </p:nvPr>
        </p:nvPicPr>
        <p:blipFill>
          <a:blip r:embed="rId3"/>
          <a:stretch>
            <a:fillRect/>
          </a:stretch>
        </p:blipFill>
        <p:spPr>
          <a:xfrm>
            <a:off x="1092883" y="2034876"/>
            <a:ext cx="6686578" cy="3946624"/>
          </a:xfrm>
          <a:prstGeom prst="rect">
            <a:avLst/>
          </a:prstGeom>
        </p:spPr>
      </p:pic>
      <p:sp>
        <p:nvSpPr>
          <p:cNvPr id="5" name="TextBox 4">
            <a:extLst>
              <a:ext uri="{FF2B5EF4-FFF2-40B4-BE49-F238E27FC236}">
                <a16:creationId xmlns:a16="http://schemas.microsoft.com/office/drawing/2014/main" id="{B2A19129-6E6C-4BBA-9E52-A12330B685A8}"/>
              </a:ext>
            </a:extLst>
          </p:cNvPr>
          <p:cNvSpPr txBox="1"/>
          <p:nvPr/>
        </p:nvSpPr>
        <p:spPr>
          <a:xfrm>
            <a:off x="627369" y="1375700"/>
            <a:ext cx="79712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cs typeface="Calibri"/>
              </a:rPr>
              <a:t>Video: </a:t>
            </a:r>
            <a:r>
              <a:rPr lang="en-US" sz="1600">
                <a:latin typeface="Calibri"/>
                <a:cs typeface="Calibri"/>
                <a:hlinkClick r:id="rId4"/>
              </a:rPr>
              <a:t>Avoid Violations!! Must know information on HAZMAT LOADS</a:t>
            </a:r>
            <a:r>
              <a:rPr lang="en-US" sz="1600">
                <a:latin typeface="Calibri"/>
                <a:cs typeface="Calibri"/>
              </a:rPr>
              <a:t>. ET Transport—5 minutes</a:t>
            </a:r>
          </a:p>
        </p:txBody>
      </p:sp>
      <p:sp>
        <p:nvSpPr>
          <p:cNvPr id="10" name="Oval 9">
            <a:extLst>
              <a:ext uri="{FF2B5EF4-FFF2-40B4-BE49-F238E27FC236}">
                <a16:creationId xmlns:a16="http://schemas.microsoft.com/office/drawing/2014/main" id="{2CBA4950-DCEF-1740-8682-EB5122B318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4E124-6587-584F-8438-DCAFAB45B0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27D36C-AAB3-3442-B8D1-5756E09FF1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5F46F4D1-8049-CC4B-BAE9-9E9674BAF7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04C926-7884-AC41-A11F-FED29F1816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5" name="TextBox 14">
            <a:extLst>
              <a:ext uri="{FF2B5EF4-FFF2-40B4-BE49-F238E27FC236}">
                <a16:creationId xmlns:a16="http://schemas.microsoft.com/office/drawing/2014/main" id="{C7B7AF60-4103-C748-9E4A-12C7E951FD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Rectangle 15">
            <a:extLst>
              <a:ext uri="{FF2B5EF4-FFF2-40B4-BE49-F238E27FC236}">
                <a16:creationId xmlns:a16="http://schemas.microsoft.com/office/drawing/2014/main" id="{67BA2E49-B672-7F4C-94CF-9D95C472C02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7" name="Title 16">
            <a:extLst>
              <a:ext uri="{FF2B5EF4-FFF2-40B4-BE49-F238E27FC236}">
                <a16:creationId xmlns:a16="http://schemas.microsoft.com/office/drawing/2014/main" id="{FA6A32AF-E60D-4525-8E79-D5706EAB99C0}"/>
              </a:ext>
            </a:extLst>
          </p:cNvPr>
          <p:cNvSpPr>
            <a:spLocks noGrp="1"/>
          </p:cNvSpPr>
          <p:nvPr>
            <p:ph type="title"/>
          </p:nvPr>
        </p:nvSpPr>
        <p:spPr/>
        <p:txBody>
          <a:bodyPr/>
          <a:lstStyle/>
          <a:p>
            <a:r>
              <a:rPr lang="en-US">
                <a:ea typeface="+mj-lt"/>
                <a:cs typeface="+mj-lt"/>
              </a:rPr>
              <a:t>Handling &amp; Documenting of Cargo</a:t>
            </a:r>
            <a:endParaRPr lang="en-US"/>
          </a:p>
        </p:txBody>
      </p:sp>
    </p:spTree>
    <p:extLst>
      <p:ext uri="{BB962C8B-B14F-4D97-AF65-F5344CB8AC3E}">
        <p14:creationId xmlns:p14="http://schemas.microsoft.com/office/powerpoint/2010/main" val="249132161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9990A13-8258-4836-A1DD-FAE7B08A8CA1}"/>
              </a:ext>
            </a:extLst>
          </p:cNvPr>
          <p:cNvSpPr>
            <a:spLocks noGrp="1"/>
          </p:cNvSpPr>
          <p:nvPr>
            <p:ph type="ctrTitle"/>
          </p:nvPr>
        </p:nvSpPr>
        <p:spPr/>
        <p:txBody>
          <a:bodyPr/>
          <a:lstStyle/>
          <a:p>
            <a:r>
              <a:rPr lang="en-US" b="0">
                <a:ea typeface="+mj-lt"/>
                <a:cs typeface="+mj-lt"/>
              </a:rPr>
              <a:t>Unit 5.2 Environmental Compliance Issues </a:t>
            </a:r>
            <a:endParaRPr lang="en-US"/>
          </a:p>
        </p:txBody>
      </p:sp>
      <p:sp>
        <p:nvSpPr>
          <p:cNvPr id="7" name="Oval 6">
            <a:extLst>
              <a:ext uri="{FF2B5EF4-FFF2-40B4-BE49-F238E27FC236}">
                <a16:creationId xmlns:a16="http://schemas.microsoft.com/office/drawing/2014/main" id="{0EDC638B-7606-034A-8783-C802F90395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6C1F1B-F73D-5D47-B34C-78840E8CFB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66A39B-33FF-DC46-A9CC-E0DB1AB80CD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824599-4076-6849-8F68-BB8335035E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6260DE-8DDB-6545-A438-C2EF588C7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5BE872-0B53-0444-A4E9-E06ECFC831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26C8348-2926-A244-94F6-65D19D0190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3BB5AE-F3F8-6F4B-BFC4-F5FEF2279F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6819BC-CA3C-384D-9FCE-C8EEC7298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1AC01A-11F6-D241-AEAF-0959C485B6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8295B4-56AC-4D40-8C55-B50133DC38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740F368-C34D-DB44-9186-814E41376C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95C819-3E26-4D48-8F89-3A6A4A46E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5C2EB7-CA05-F04C-A0A5-27189F05A0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393B3483-02AE-654D-9F4D-ADCE1D456A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Rectangle 27">
            <a:extLst>
              <a:ext uri="{FF2B5EF4-FFF2-40B4-BE49-F238E27FC236}">
                <a16:creationId xmlns:a16="http://schemas.microsoft.com/office/drawing/2014/main" id="{2130AA50-A5B1-224D-8E1F-10E6D222B76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9" name="TextBox 28">
            <a:extLst>
              <a:ext uri="{FF2B5EF4-FFF2-40B4-BE49-F238E27FC236}">
                <a16:creationId xmlns:a16="http://schemas.microsoft.com/office/drawing/2014/main" id="{A2C72EAF-975E-844E-A8C8-299689983284}"/>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A1.5.2 and B1.5.2.</a:t>
            </a:r>
          </a:p>
        </p:txBody>
      </p:sp>
    </p:spTree>
    <p:extLst>
      <p:ext uri="{BB962C8B-B14F-4D97-AF65-F5344CB8AC3E}">
        <p14:creationId xmlns:p14="http://schemas.microsoft.com/office/powerpoint/2010/main" val="210333778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b="1">
                <a:cs typeface="Calibri"/>
              </a:rPr>
              <a:t>Air Pollution</a:t>
            </a:r>
          </a:p>
          <a:p>
            <a:pPr lvl="1"/>
            <a:r>
              <a:rPr lang="en-US">
                <a:cs typeface="Calibri"/>
              </a:rPr>
              <a:t>Emissions: Driving empty vehicles, also known as “deadheading” contributes to air pollution without the benefit of hauling goods or people. Partial loads are also a waste, contributing to unnecessary emissions and fuel expenses. </a:t>
            </a:r>
          </a:p>
          <a:p>
            <a:pPr lvl="1"/>
            <a:endParaRPr lang="en-US">
              <a:cs typeface="Calibri"/>
            </a:endParaRPr>
          </a:p>
          <a:p>
            <a:pPr lvl="1"/>
            <a:r>
              <a:rPr lang="en-US">
                <a:cs typeface="Calibri"/>
              </a:rPr>
              <a:t>Idling: An idling vehicle releases harmful chemicals, gases and particle pollution (“soot”) into the air, contributing to ozone, regional haze, and global climate change. </a:t>
            </a:r>
          </a:p>
          <a:p>
            <a:pPr lvl="1"/>
            <a:endParaRPr lang="en-US">
              <a:cs typeface="Calibri"/>
            </a:endParaRPr>
          </a:p>
          <a:p>
            <a:pPr lvl="1"/>
            <a:r>
              <a:rPr lang="en-US">
                <a:cs typeface="Calibri"/>
              </a:rPr>
              <a:t>Idle Reduction Technology: In extreme weather conditions, drivers must idle, however a device can be used to allow operators to shut down the main propulsion engine while providing services (e.g. heat, air conditioning, and/or electricity) to the vehicle or equipment while the equipment is parked or stationary.</a:t>
            </a:r>
          </a:p>
          <a:p>
            <a:pPr lvl="1"/>
            <a:endParaRPr lang="en-US">
              <a:cs typeface="Calibri"/>
            </a:endParaRP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C745F1E8-A689-5444-AD54-0423EBF549D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294</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C83E603-0663-314C-8401-A21B3E3187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A3AA19-72BB-454C-97C5-0BA59674D8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A470A0-52CD-A144-84D7-0DFC355D1A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4E0544-F781-D149-BFB1-F34EFA740C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36AACC-E701-B84E-AF39-0CD6F371642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505E33-E5DB-A643-9B23-88A7B3A306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502673-9AE4-0B4B-8300-E192D1273D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74DA4D3-B278-1541-9784-0DE028B8BE4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3B1E0-C368-6247-A730-E1016E22DE3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5C32194-EA8B-C44A-995C-B2B2BE2336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7B007F6-D278-A94E-83A0-AB89991228B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5D4C1CE-25ED-4647-861C-A6BCBDB1126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54AAB19-EEE7-504C-A482-C2CB7C16C8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9270558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Fuel Efficiency</a:t>
            </a:r>
          </a:p>
          <a:p>
            <a:r>
              <a:rPr lang="en-US" sz="1800">
                <a:cs typeface="Calibri"/>
              </a:rPr>
              <a:t>Vehicle Maintenance: When the engine is running at peak efficiency. It reduces pollution. </a:t>
            </a:r>
          </a:p>
          <a:p>
            <a:endParaRPr lang="en-US" sz="1800">
              <a:cs typeface="Calibri"/>
            </a:endParaRPr>
          </a:p>
          <a:p>
            <a:r>
              <a:rPr lang="en-US" sz="1800">
                <a:cs typeface="Calibri"/>
              </a:rPr>
              <a:t>Vehicle Inspection: Prevent environmental hazards by properly securing cargo and driving slowly around turns.</a:t>
            </a:r>
          </a:p>
          <a:p>
            <a:endParaRPr lang="en-US" sz="1800">
              <a:cs typeface="Calibri"/>
            </a:endParaRPr>
          </a:p>
          <a:p>
            <a:r>
              <a:rPr lang="en-US" sz="1800">
                <a:cs typeface="Calibri"/>
              </a:rPr>
              <a:t>Driving Habits &amp; Behaviors: </a:t>
            </a:r>
          </a:p>
          <a:p>
            <a:pPr lvl="1"/>
            <a:r>
              <a:rPr lang="en-US">
                <a:cs typeface="Calibri"/>
              </a:rPr>
              <a:t>Simple actions as slowing acceleration, gentler braking, and avoiding engine idling can make a huge difference over time. By not speeding, drivers can also maximize fuel economy and prevent accidents.  </a:t>
            </a:r>
          </a:p>
          <a:p>
            <a:pPr lvl="1"/>
            <a:r>
              <a:rPr lang="en-US">
                <a:cs typeface="Calibri"/>
              </a:rPr>
              <a:t>Efficient packing of loads can mean fewer trucks are needed to transport goods. This can lower the amount of greenhouse gases released in the atmosphere.</a:t>
            </a:r>
          </a:p>
          <a:p>
            <a:pPr marL="0" indent="0">
              <a:buNone/>
            </a:pPr>
            <a:endParaRPr lang="en-US" sz="1800">
              <a:cs typeface="Calibri"/>
            </a:endParaRPr>
          </a:p>
          <a:p>
            <a:endParaRPr lang="en-US" sz="1800">
              <a:cs typeface="Calibri"/>
            </a:endParaRPr>
          </a:p>
        </p:txBody>
      </p:sp>
      <p:sp>
        <p:nvSpPr>
          <p:cNvPr id="2" name="Slide Number Placeholder 1">
            <a:extLst>
              <a:ext uri="{FF2B5EF4-FFF2-40B4-BE49-F238E27FC236}">
                <a16:creationId xmlns:a16="http://schemas.microsoft.com/office/drawing/2014/main" id="{1768C393-ECBB-E741-9D73-41A31A4D631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295</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4C0335-6002-9E4E-A006-C2A219BD92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FE653C-BD2E-2448-9C79-ABFB5111E1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CD06EDC-BD3F-3241-AFB7-6493182A3E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D11B60-FD05-BE45-BE0A-7AC7CEF912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93908C-52FD-CE43-98DE-18D2653930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EAA87C-925A-A545-9EA9-8DC5403B9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D770DE5-A511-1E4B-92E5-88A0BDC044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D2F7CB-C151-F64C-A413-B59988EE5FC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78ABE-2F9E-D748-8F7D-A4F7FDC9F2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2689AD-2907-CC4A-A314-52DEE9AC68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41510D6-C9D5-9042-898E-2B44781BA48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875F648-9E00-6949-A9CF-557D5354094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26217841-892D-444B-AD00-76179EE3141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2150706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Hazardous Materials</a:t>
            </a:r>
          </a:p>
          <a:p>
            <a:r>
              <a:rPr lang="en-US" sz="1800">
                <a:cs typeface="Calibri"/>
              </a:rPr>
              <a:t>Hazardous Materials endorsement is required to transport hazardous material.</a:t>
            </a:r>
          </a:p>
          <a:p>
            <a:r>
              <a:rPr lang="en-US" sz="1800">
                <a:cs typeface="Calibri"/>
              </a:rPr>
              <a:t>Vehicles transporting certain types or quantities of hazardous materials must display diamond-shaped, square on point, warning signs called placards. </a:t>
            </a:r>
          </a:p>
          <a:p>
            <a:r>
              <a:rPr lang="en-US" sz="1800">
                <a:cs typeface="Calibri"/>
              </a:rPr>
              <a:t>Sometimes permits are required to transport certain explosives or bulk hazardous wastes. States and counties may require the use of special hazardous materials routes. </a:t>
            </a:r>
          </a:p>
          <a:p>
            <a:r>
              <a:rPr lang="en-US" sz="1800">
                <a:cs typeface="Calibri"/>
              </a:rPr>
              <a:t>Emergency Response: The Emergency Response phone number must be monitored while the shipment is in transit. The information must appear on the shipping paper or in a separate paper with the shipping paper and includes a description of the hazardous material, immediate hazards to health, immediate methods for handling small or large fires and spills or leaks, and preliminary first aid measures. </a:t>
            </a:r>
          </a:p>
          <a:p>
            <a:r>
              <a:rPr lang="en-US" sz="1800">
                <a:cs typeface="Calibri"/>
              </a:rPr>
              <a:t>Incident Notification/Reporting: As soon as practical, but no later than 12 hours must call the National Response Center.</a:t>
            </a:r>
          </a:p>
          <a:p>
            <a:endParaRPr lang="en-US" sz="1800">
              <a:cs typeface="Calibri"/>
            </a:endParaRPr>
          </a:p>
          <a:p>
            <a:endParaRPr lang="en-US" sz="1600">
              <a:cs typeface="Calibri"/>
            </a:endParaRPr>
          </a:p>
        </p:txBody>
      </p:sp>
      <p:sp>
        <p:nvSpPr>
          <p:cNvPr id="2" name="Slide Number Placeholder 1">
            <a:extLst>
              <a:ext uri="{FF2B5EF4-FFF2-40B4-BE49-F238E27FC236}">
                <a16:creationId xmlns:a16="http://schemas.microsoft.com/office/drawing/2014/main" id="{E7EAD41C-6754-1347-A3C8-7E96D1D10F0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296</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E42741-AB30-E047-B58F-55BF2909D5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3E3DFF-8D6A-114C-BD6A-DB1E773778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F26FC6-94AE-604D-9881-9FBF8EBCD2B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C8EF93-4D8A-1941-B33A-A266A1B098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C81F04-FC5E-AA49-9C16-0E9290C9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FC984-80BB-B34D-8392-257BDBB85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E88D5C-46F4-0B4E-8507-665E91F5ED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A713FE-D22E-894E-BBD1-A1B4AC5219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8A5EF7-0206-A649-AFED-583F6E16AC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8B87E4-DF8A-B045-A01C-84EC7F8F94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ABE71E-AC72-BC48-B0B5-23D03D9AB1D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60883F5-D495-2445-B23C-386A9FB40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DAE061B-43AF-3746-9229-D37F435AA0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1005443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51314" y="3469045"/>
            <a:ext cx="6858000" cy="1729693"/>
          </a:xfrm>
        </p:spPr>
        <p:txBody>
          <a:bodyPr/>
          <a:lstStyle/>
          <a:p>
            <a:r>
              <a:rPr lang="en-US" b="0">
                <a:ea typeface="+mj-lt"/>
                <a:cs typeface="+mj-lt"/>
              </a:rPr>
              <a:t>Unit 5.3 Hours of Service Requirements</a:t>
            </a:r>
            <a:endParaRPr lang="en-US">
              <a:cs typeface="Calibri Light"/>
            </a:endParaRPr>
          </a:p>
          <a:p>
            <a:endParaRPr lang="en-US">
              <a:cs typeface="Calibri Light"/>
            </a:endParaRPr>
          </a:p>
          <a:p>
            <a:endParaRPr lang="en-US" b="0">
              <a:cs typeface="Calibri Light"/>
            </a:endParaRPr>
          </a:p>
        </p:txBody>
      </p:sp>
      <p:sp>
        <p:nvSpPr>
          <p:cNvPr id="11" name="Oval 10">
            <a:extLst>
              <a:ext uri="{FF2B5EF4-FFF2-40B4-BE49-F238E27FC236}">
                <a16:creationId xmlns:a16="http://schemas.microsoft.com/office/drawing/2014/main" id="{3F649054-239A-524D-B9F1-5250BAEFA1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FB1CF6-7BB1-0E42-9422-C022F0078B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984AA7-D72E-CE4C-89DD-14837803E3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6F7647-84B9-5946-BF9A-4827389DDC9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AB104C-BC2F-7940-8C9F-45D1989742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183D4F-4DDC-3248-B242-81040A315F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2E1BE5-A241-134C-92D5-095A7D656D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EB884F-B155-C54F-AA02-E185960FC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F2FCBD-D1A5-B04D-ADF3-E9A8EB99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D7090-C5C4-6547-9912-B86F83B4D7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5A44EA-5EA2-A042-B848-825D4C304B6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2E8290-12F3-224C-882D-3B1957C946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6A62A0-C096-544E-9C65-9E6613AA04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219CEE-9DF2-B248-A4AA-A0EC99167E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99C5A3-4DE1-0A45-9158-F01E35E6D2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1E3781-5AC1-6246-A05C-D9868D472C2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9A54ACC-92D7-0041-9790-87A534D8F4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18A024-A7AD-1E48-94DB-D24FFECAD1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FC731A-EB31-8947-94C6-B94C4C84E2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2779904A-9F7F-CB4F-9569-0EEA6AB6B2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AB6ABC9-3260-5349-8B53-7F70BEF905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DB3A5E76-E6FF-DC4C-9E5C-2FC84DE763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E82724E-7A92-1C44-BA4C-1FFF4112F53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FB229398-EA39-F646-AF8B-884BA918C5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Rectangle 32">
            <a:extLst>
              <a:ext uri="{FF2B5EF4-FFF2-40B4-BE49-F238E27FC236}">
                <a16:creationId xmlns:a16="http://schemas.microsoft.com/office/drawing/2014/main" id="{A44C70CE-BC0A-D649-9A73-F33314E520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4" name="TextBox 33">
            <a:extLst>
              <a:ext uri="{FF2B5EF4-FFF2-40B4-BE49-F238E27FC236}">
                <a16:creationId xmlns:a16="http://schemas.microsoft.com/office/drawing/2014/main" id="{E74E6869-6F42-524E-8CE8-3E94266B7346}"/>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A1.5.3, BA1.5.3, B1.5.3, and C1.11.</a:t>
            </a:r>
          </a:p>
        </p:txBody>
      </p:sp>
    </p:spTree>
    <p:extLst>
      <p:ext uri="{BB962C8B-B14F-4D97-AF65-F5344CB8AC3E}">
        <p14:creationId xmlns:p14="http://schemas.microsoft.com/office/powerpoint/2010/main" val="66706728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338-294E-3440-9E6A-3B5C0E23CEC9}"/>
              </a:ext>
            </a:extLst>
          </p:cNvPr>
          <p:cNvSpPr>
            <a:spLocks noGrp="1"/>
          </p:cNvSpPr>
          <p:nvPr>
            <p:ph type="title"/>
          </p:nvPr>
        </p:nvSpPr>
        <p:spPr/>
        <p:txBody>
          <a:bodyPr/>
          <a:lstStyle/>
          <a:p>
            <a:r>
              <a:rPr lang="en-US"/>
              <a:t>Hours of Service (HOS) Requirements</a:t>
            </a:r>
          </a:p>
        </p:txBody>
      </p:sp>
      <p:sp>
        <p:nvSpPr>
          <p:cNvPr id="3" name="Content Placeholder 2">
            <a:extLst>
              <a:ext uri="{FF2B5EF4-FFF2-40B4-BE49-F238E27FC236}">
                <a16:creationId xmlns:a16="http://schemas.microsoft.com/office/drawing/2014/main" id="{1D62913B-7E0F-0143-8801-8920432EAA65}"/>
              </a:ext>
            </a:extLst>
          </p:cNvPr>
          <p:cNvSpPr>
            <a:spLocks noGrp="1"/>
          </p:cNvSpPr>
          <p:nvPr>
            <p:ph idx="1"/>
          </p:nvPr>
        </p:nvSpPr>
        <p:spPr/>
        <p:txBody>
          <a:bodyPr/>
          <a:lstStyle/>
          <a:p>
            <a:pPr marL="0" indent="0" algn="l" rtl="0" eaLnBrk="1" fontAlgn="t" latinLnBrk="0" hangingPunct="1">
              <a:spcBef>
                <a:spcPts val="0"/>
              </a:spcBef>
              <a:spcAft>
                <a:spcPts val="0"/>
              </a:spcAft>
              <a:buNone/>
            </a:pPr>
            <a:r>
              <a:rPr lang="en-US" sz="2000">
                <a:cs typeface="Calibri"/>
              </a:rPr>
              <a:t>The hours of service (HOS) regulations are designed to improve safety for the motoring public by reducing Commercial Motor Vehicle (CMV) driver fatigue. </a:t>
            </a:r>
          </a:p>
          <a:p>
            <a:pPr marL="0" indent="0" algn="l" rtl="0" eaLnBrk="1" fontAlgn="t" latinLnBrk="0" hangingPunct="1">
              <a:spcBef>
                <a:spcPts val="0"/>
              </a:spcBef>
              <a:spcAft>
                <a:spcPts val="0"/>
              </a:spcAft>
              <a:buNone/>
            </a:pPr>
            <a:endParaRPr lang="en-US" sz="2000">
              <a:cs typeface="Calibri"/>
            </a:endParaRPr>
          </a:p>
          <a:p>
            <a:pPr marL="0" indent="0" algn="l" rtl="0" eaLnBrk="1" fontAlgn="t" latinLnBrk="0" hangingPunct="1">
              <a:spcBef>
                <a:spcPts val="0"/>
              </a:spcBef>
              <a:spcAft>
                <a:spcPts val="0"/>
              </a:spcAft>
              <a:buNone/>
            </a:pPr>
            <a:r>
              <a:rPr lang="en-US" sz="2000"/>
              <a:t>There are different HOS regulations for Property-Carrying Drivers and Passenger-Carrying Drivers. This training covers Passenger-Carrying Drivers HOS regulations.</a:t>
            </a:r>
            <a:r>
              <a:rPr lang="en-US" sz="1800" b="1" i="0" u="none" strike="noStrike" kern="1200">
                <a:solidFill>
                  <a:srgbClr val="FFFFFF"/>
                </a:solidFill>
                <a:effectLst/>
                <a:latin typeface="Calibri" panose="020F0502020204030204" pitchFamily="34" charset="0"/>
              </a:rPr>
              <a:t> Drivers</a:t>
            </a:r>
            <a:endParaRPr lang="en-US" sz="1800" b="0" i="0" u="none" strike="noStrike">
              <a:effectLst/>
              <a:latin typeface="Arial" panose="020B0604020202020204" pitchFamily="34" charset="0"/>
            </a:endParaRPr>
          </a:p>
          <a:p>
            <a:pPr marL="0" indent="0">
              <a:buNone/>
            </a:pPr>
            <a:endParaRPr lang="en-US" sz="2000">
              <a:cs typeface="Calibri" panose="020F0502020204030204"/>
            </a:endParaRPr>
          </a:p>
          <a:p>
            <a:pPr marL="0" indent="0">
              <a:buNone/>
            </a:pPr>
            <a:endParaRPr lang="en-US" sz="2000"/>
          </a:p>
        </p:txBody>
      </p:sp>
      <p:sp>
        <p:nvSpPr>
          <p:cNvPr id="7" name="Slide Number Placeholder 6">
            <a:extLst>
              <a:ext uri="{FF2B5EF4-FFF2-40B4-BE49-F238E27FC236}">
                <a16:creationId xmlns:a16="http://schemas.microsoft.com/office/drawing/2014/main" id="{8DEE1169-2C22-6B4C-BEFF-03F6CE152FB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298</a:t>
            </a:fld>
            <a:endParaRPr lang="en-US"/>
          </a:p>
        </p:txBody>
      </p:sp>
      <p:sp>
        <p:nvSpPr>
          <p:cNvPr id="11" name="Oval 10">
            <a:extLst>
              <a:ext uri="{FF2B5EF4-FFF2-40B4-BE49-F238E27FC236}">
                <a16:creationId xmlns:a16="http://schemas.microsoft.com/office/drawing/2014/main" id="{C7FA75F9-B59C-114F-9A61-4198D71E8B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A29AF7-3161-F545-8004-4C2ED1966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F66F2D-7D60-ED4F-8702-053A3C6C60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DCBC9A-E200-7D4C-9196-757B09437EC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7712A9-2AF3-4A6E-89AB-41D4F42C5D10}"/>
              </a:ext>
            </a:extLst>
          </p:cNvPr>
          <p:cNvSpPr txBox="1"/>
          <p:nvPr/>
        </p:nvSpPr>
        <p:spPr>
          <a:xfrm>
            <a:off x="512087" y="580499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Calibri"/>
                <a:cs typeface="Calibri"/>
              </a:rPr>
              <a:t>Source: </a:t>
            </a:r>
            <a:r>
              <a:rPr lang="en-US" sz="1400" i="1">
                <a:latin typeface="Calibri"/>
                <a:cs typeface="Calibri"/>
                <a:hlinkClick r:id="rId2"/>
              </a:rPr>
              <a:t>FMCSA</a:t>
            </a:r>
            <a:endParaRPr lang="en-US" sz="1400" i="1">
              <a:cs typeface="Calibri"/>
            </a:endParaRPr>
          </a:p>
        </p:txBody>
      </p:sp>
      <p:sp>
        <p:nvSpPr>
          <p:cNvPr id="15" name="Oval 14">
            <a:extLst>
              <a:ext uri="{FF2B5EF4-FFF2-40B4-BE49-F238E27FC236}">
                <a16:creationId xmlns:a16="http://schemas.microsoft.com/office/drawing/2014/main" id="{A7CAB878-39E2-D543-9FE1-3ED8FC150F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C68CD4-3502-804B-B82C-146559683F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F2FD50-7522-3C47-B9DD-BF6AF5F6F1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83E7399-3A2E-E34A-AC50-7FD06C2ED0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F65A0C-DBD4-8B43-8CA5-A3AF863BF5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0F5216-E3C5-8F4F-B592-19215AC06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04A88F-E78F-194B-9B50-9889EF83B5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481AE-991C-6148-9E89-FC9E72CA77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F6D813-CDE5-5949-A86D-6299B31C2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E57E009-FCE5-0040-BE96-B56C9C4F4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FD9733-172D-AB4F-83AF-9173A800F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E1752E-2BEA-A043-A00D-86BF71BD8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C080BE-20F0-3F42-9304-4FF2D14638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DD4F105-8057-DC41-A71B-1B2D2AF7A0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DA4C7-9D6F-4947-AB54-7D011FCCB7E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Oval 29">
            <a:extLst>
              <a:ext uri="{FF2B5EF4-FFF2-40B4-BE49-F238E27FC236}">
                <a16:creationId xmlns:a16="http://schemas.microsoft.com/office/drawing/2014/main" id="{841FB207-1B03-C149-B658-19533D3AEA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509E6A4-2CDC-EB43-B107-5F74E987C99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2" name="TextBox 31">
            <a:extLst>
              <a:ext uri="{FF2B5EF4-FFF2-40B4-BE49-F238E27FC236}">
                <a16:creationId xmlns:a16="http://schemas.microsoft.com/office/drawing/2014/main" id="{A15AB7F9-5B16-9F45-B371-8987244912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5A8D28B4-FCD5-124F-AC0F-99C22DF732A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1FF0A2BA-80AC-D44D-8FD8-D715B0F2D6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7067DB-8456-EE4C-8DA5-E06A67F279A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10175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t>Hours-of-service rules as they apply to intrastate transportation in Minnesota</a:t>
            </a:r>
          </a:p>
          <a:p>
            <a:pPr marL="0" indent="0">
              <a:buNone/>
            </a:pPr>
            <a:r>
              <a:rPr lang="en-US" sz="1800" b="1"/>
              <a:t>Who is Subject to the Hours of Service Rules? </a:t>
            </a:r>
          </a:p>
          <a:p>
            <a:r>
              <a:rPr lang="en-US" sz="1800"/>
              <a:t>A For-Hire Motor Carrier</a:t>
            </a:r>
          </a:p>
          <a:p>
            <a:r>
              <a:rPr lang="en-US" sz="1800"/>
              <a:t>A Private Carrier when operating vehicles over 10,000 pounds Gross Vehicle Weight (GVW)</a:t>
            </a:r>
          </a:p>
          <a:p>
            <a:r>
              <a:rPr lang="en-US" sz="1800"/>
              <a:t>A Person transporting solid waste...including recyclable materials and waste tires, as described in 221.025(b), when operating a vehicle(s) with a GVW over 10,000 pounds or more</a:t>
            </a:r>
          </a:p>
          <a:p>
            <a:r>
              <a:rPr lang="en-US" sz="1800"/>
              <a:t>A Person transporting hazardous material (HM) of a type or quantity that requires the vehicle to be marked or placarded</a:t>
            </a:r>
          </a:p>
          <a:p>
            <a:r>
              <a:rPr lang="en-US" sz="1800"/>
              <a:t>A Transit Service receiving operating assistance from either MnDOT or the Metropolitan Council (MCTO, St. Cloud, and Duluth transit systems excepted). </a:t>
            </a:r>
          </a:p>
          <a:p>
            <a:endParaRPr lang="en-US" sz="1800"/>
          </a:p>
          <a:p>
            <a:pPr marL="0" indent="0">
              <a:buNone/>
            </a:pPr>
            <a:endParaRPr lang="en-US" sz="1400"/>
          </a:p>
        </p:txBody>
      </p:sp>
      <p:sp>
        <p:nvSpPr>
          <p:cNvPr id="3" name="Slide Number Placeholder 2">
            <a:extLst>
              <a:ext uri="{FF2B5EF4-FFF2-40B4-BE49-F238E27FC236}">
                <a16:creationId xmlns:a16="http://schemas.microsoft.com/office/drawing/2014/main" id="{69528880-77FA-F54C-A01F-A1CD38ECDD5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299</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3054E-D75C-EC41-9031-E760DC2D2F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570BF7-026C-6541-BDB3-9293B5D242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F1E510-9325-7048-88B4-9106469171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586840-767D-CB44-8F84-0E099C0BD6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83C2216-DC2D-0948-AF2C-CE9AC1E03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95AB28-1E66-2B45-BA9B-D9BBE1AA05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280F13-BC62-F84B-A52B-AF5490D3F4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53567C-4CD4-6A44-81C1-64A6BB867F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C75289-952A-2D46-8F99-0702DAB947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2A9C44-AB9C-744C-A7B5-BDA03BFBB9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E8FA3A-7773-EB45-9413-C01412A84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BDBA5FA-DFF4-4440-A265-3396125DB2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942D3AD-E062-B748-9815-56330572D1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EE17911-1DD8-124C-83F4-88F998C5A5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84B7D4-DE00-D24C-B1C9-5AA1B3E2BF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86225AA6-B18E-194F-823A-F869B3A305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F5F9A8-0D1B-1C46-840B-A6432FB43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DE9924B3-6486-9F4E-95CB-E9F5382340B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A3122DEE-7E67-7B4B-9F2E-F6D0651A1B2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6B2ABCF-4E56-3C49-84CF-066EBAD16CC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07242B7F-E701-454A-917C-DADD03AC4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59754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Introduction</a:t>
            </a:r>
            <a:endParaRPr lang="en-US"/>
          </a:p>
        </p:txBody>
      </p:sp>
      <p:sp>
        <p:nvSpPr>
          <p:cNvPr id="12" name="TextBox 11">
            <a:extLst>
              <a:ext uri="{FF2B5EF4-FFF2-40B4-BE49-F238E27FC236}">
                <a16:creationId xmlns:a16="http://schemas.microsoft.com/office/drawing/2014/main" id="{27B79416-36F5-4891-8602-F244C7FBF71A}"/>
              </a:ext>
            </a:extLst>
          </p:cNvPr>
          <p:cNvSpPr txBox="1"/>
          <p:nvPr/>
        </p:nvSpPr>
        <p:spPr>
          <a:xfrm>
            <a:off x="787228" y="2498353"/>
            <a:ext cx="7769543" cy="2746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a:latin typeface="+mn-lt"/>
                <a:cs typeface="Calibri"/>
              </a:rPr>
              <a:t>This training was developed by the Minnesota Rural Transit Assistance Program (RTAP) in collaboration with transit professionals and trainers throughout the state. </a:t>
            </a:r>
            <a:endParaRPr lang="en-US">
              <a:latin typeface="+mn-lt"/>
            </a:endParaRPr>
          </a:p>
          <a:p>
            <a:pPr>
              <a:lnSpc>
                <a:spcPct val="90000"/>
              </a:lnSpc>
              <a:spcBef>
                <a:spcPts val="750"/>
              </a:spcBef>
            </a:pPr>
            <a:endParaRPr lang="en-US">
              <a:solidFill>
                <a:srgbClr val="FF0000"/>
              </a:solidFill>
              <a:latin typeface="+mn-lt"/>
              <a:cs typeface="Calibri"/>
            </a:endParaRPr>
          </a:p>
          <a:p>
            <a:pPr>
              <a:lnSpc>
                <a:spcPct val="90000"/>
              </a:lnSpc>
              <a:spcBef>
                <a:spcPts val="750"/>
              </a:spcBef>
            </a:pPr>
            <a:r>
              <a:rPr lang="en-US" b="1">
                <a:latin typeface="+mn-lt"/>
                <a:cs typeface="Calibri"/>
              </a:rPr>
              <a:t>Some of the content may not apply to your role as a public transit operator; however, all of it must be covered to meet the ELDT requirement for your CDL.</a:t>
            </a:r>
          </a:p>
          <a:p>
            <a:pPr>
              <a:lnSpc>
                <a:spcPct val="90000"/>
              </a:lnSpc>
              <a:spcBef>
                <a:spcPts val="750"/>
              </a:spcBef>
            </a:pPr>
            <a:endParaRPr lang="en-US">
              <a:latin typeface="+mn-lt"/>
              <a:cs typeface="Calibri"/>
            </a:endParaRPr>
          </a:p>
          <a:p>
            <a:pPr>
              <a:lnSpc>
                <a:spcPct val="90000"/>
              </a:lnSpc>
              <a:spcBef>
                <a:spcPts val="750"/>
              </a:spcBef>
            </a:pPr>
            <a:r>
              <a:rPr lang="en-US">
                <a:latin typeface="+mn-lt"/>
                <a:cs typeface="Calibri"/>
              </a:rPr>
              <a:t>Please consult your instructor with any questions about what content applies to your role as a transit operator.</a:t>
            </a:r>
          </a:p>
        </p:txBody>
      </p:sp>
    </p:spTree>
    <p:extLst>
      <p:ext uri="{BB962C8B-B14F-4D97-AF65-F5344CB8AC3E}">
        <p14:creationId xmlns:p14="http://schemas.microsoft.com/office/powerpoint/2010/main" val="249924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03580" y="1692416"/>
            <a:ext cx="7886700" cy="4351338"/>
          </a:xfrm>
        </p:spPr>
        <p:txBody>
          <a:bodyPr/>
          <a:lstStyle/>
          <a:p>
            <a:pPr marL="0" indent="0">
              <a:buNone/>
            </a:pPr>
            <a:r>
              <a:rPr lang="en-US" sz="2400" b="1"/>
              <a:t>Mirror Adjustment – Convex Mirrors</a:t>
            </a:r>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icture of convex mirrors on a truck." title="Convex Mirrors">
            <a:extLst>
              <a:ext uri="{FF2B5EF4-FFF2-40B4-BE49-F238E27FC236}">
                <a16:creationId xmlns:a16="http://schemas.microsoft.com/office/drawing/2014/main" id="{C7C3BDE4-8035-44DA-AD9E-D261A333F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435" y="2169285"/>
            <a:ext cx="2712819" cy="3078218"/>
          </a:xfrm>
          <a:prstGeom prst="rect">
            <a:avLst/>
          </a:prstGeom>
        </p:spPr>
      </p:pic>
      <p:pic>
        <p:nvPicPr>
          <p:cNvPr id="11" name="Picture 10" descr="Picture of convex mirrors on a truck." title="Convex Mirrors">
            <a:extLst>
              <a:ext uri="{FF2B5EF4-FFF2-40B4-BE49-F238E27FC236}">
                <a16:creationId xmlns:a16="http://schemas.microsoft.com/office/drawing/2014/main" id="{DA4F688C-FCA3-4226-A89F-3D10821EFDB9}"/>
              </a:ext>
            </a:extLst>
          </p:cNvPr>
          <p:cNvPicPr>
            <a:picLocks noChangeAspect="1"/>
          </p:cNvPicPr>
          <p:nvPr/>
        </p:nvPicPr>
        <p:blipFill>
          <a:blip r:embed="rId4"/>
          <a:stretch>
            <a:fillRect/>
          </a:stretch>
        </p:blipFill>
        <p:spPr>
          <a:xfrm>
            <a:off x="6752996" y="2160532"/>
            <a:ext cx="1974859" cy="3095725"/>
          </a:xfrm>
          <a:prstGeom prst="rect">
            <a:avLst/>
          </a:prstGeom>
        </p:spPr>
      </p:pic>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20" y="2048919"/>
            <a:ext cx="3070555" cy="400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a:t>Because of their curvature, convex mirrors can show you areas that the flat mirrors do not. They help you see further out to the left and right and they allow you to see the roadway closer to the front of the coach, minimizing, but not eliminating, the left and right blind spots. They are very common, though not all buses may have them, so be sure you always set your flat mirrors properly even if you have convex mirrors on most coaches you operate. </a:t>
            </a:r>
            <a:endParaRPr lang="en-US" sz="1600">
              <a:cs typeface="Calibri"/>
            </a:endParaRPr>
          </a:p>
          <a:p>
            <a:pPr marL="0" indent="0">
              <a:buFont typeface="Arial" panose="020B0604020202020204" pitchFamily="34" charset="0"/>
              <a:buNone/>
            </a:pPr>
            <a:endParaRPr lang="en-US" sz="1400"/>
          </a:p>
          <a:p>
            <a:pPr marL="0" indent="0">
              <a:buNone/>
            </a:pPr>
            <a:r>
              <a:rPr lang="en-US" sz="1400" i="1"/>
              <a:t>Source: </a:t>
            </a:r>
            <a:r>
              <a:rPr lang="en-US" sz="1400" i="1">
                <a:hlinkClick r:id="rId5"/>
              </a:rPr>
              <a:t>FMCSA Model Training Curriculum for Motorcoach Drivers</a:t>
            </a:r>
            <a:endParaRPr lang="en-US" sz="1400" i="1"/>
          </a:p>
          <a:p>
            <a:pPr marL="0" indent="0">
              <a:buFont typeface="Arial" panose="020B0604020202020204" pitchFamily="34" charset="0"/>
              <a:buNone/>
            </a:pPr>
            <a:endParaRPr lang="en-US" sz="1400"/>
          </a:p>
          <a:p>
            <a:endParaRPr lang="en-US" sz="1400">
              <a:cs typeface="Calibri"/>
            </a:endParaRPr>
          </a:p>
        </p:txBody>
      </p:sp>
      <p:sp>
        <p:nvSpPr>
          <p:cNvPr id="13" name="Oval 12">
            <a:extLst>
              <a:ext uri="{FF2B5EF4-FFF2-40B4-BE49-F238E27FC236}">
                <a16:creationId xmlns:a16="http://schemas.microsoft.com/office/drawing/2014/main" id="{8D29EAF5-E92D-1A4A-A079-CF26FD1D02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C6421B8-4832-5D4D-9325-3E2AA1D26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9CEB98-B67C-2241-A494-002F9863B8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381E82-D5E2-914D-8455-A123D49FF3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0FC90C-715F-B444-88A2-D42C57A4D5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988132-0920-894A-8938-9947B7E66E6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854248F7-1581-3A42-91AF-9DC6E2AE1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2965841-ABAE-494E-9E02-BC1F74E908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D6BEBA22-7F13-4142-9579-29E36B441C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4AEEB2F-9738-F940-94A3-17569750E9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AD08E02-8040-D64C-8996-3A61E93B7BE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788546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14" name="Content Placeholder 2">
            <a:extLst>
              <a:ext uri="{FF2B5EF4-FFF2-40B4-BE49-F238E27FC236}">
                <a16:creationId xmlns:a16="http://schemas.microsoft.com/office/drawing/2014/main" id="{4736912A-6F66-4731-A8EF-AC57275B76EF}"/>
              </a:ext>
            </a:extLst>
          </p:cNvPr>
          <p:cNvSpPr>
            <a:spLocks noGrp="1"/>
          </p:cNvSpPr>
          <p:nvPr>
            <p:ph idx="1"/>
          </p:nvPr>
        </p:nvSpPr>
        <p:spPr>
          <a:xfrm>
            <a:off x="628650" y="2244297"/>
            <a:ext cx="4279011" cy="3932665"/>
          </a:xfrm>
        </p:spPr>
        <p:txBody>
          <a:bodyPr/>
          <a:lstStyle/>
          <a:p>
            <a:r>
              <a:rPr lang="en-US" sz="1600" b="1"/>
              <a:t>10-Hour Driving Limit: </a:t>
            </a:r>
            <a:r>
              <a:rPr lang="en-US" sz="1600"/>
              <a:t>May drive a maximum of 10 hours after 8 consecutive hours off duty.</a:t>
            </a:r>
          </a:p>
          <a:p>
            <a:r>
              <a:rPr lang="en-US" sz="1600" b="1"/>
              <a:t>15-Hour Limit: </a:t>
            </a:r>
            <a:r>
              <a:rPr lang="en-US" sz="1600"/>
              <a:t>May not drive after having been on duty for 15 hours, following 8 consecutive hours off duty. Off-duty time is not included in the 15-hour period.</a:t>
            </a:r>
          </a:p>
          <a:p>
            <a:r>
              <a:rPr lang="en-US" sz="1600" b="1"/>
              <a:t>60/70-Hour Limit: </a:t>
            </a:r>
            <a:r>
              <a:rPr lang="en-US" sz="1600"/>
              <a:t>May not drive after 60/70 hours on duty in 7/8 consecutive days.</a:t>
            </a:r>
          </a:p>
          <a:p>
            <a:r>
              <a:rPr lang="en-US" sz="1600" b="1"/>
              <a:t>Sleeper Berth Provision: </a:t>
            </a:r>
            <a:r>
              <a:rPr lang="en-US" sz="1600"/>
              <a:t>Drivers using a sleeper berth must take at least 8 hours in the sleeper berth and may split the sleeper berth time into two periods provided neither is less than 2 hours. All sleeper berth pairings MUST add up to at least 10 hours.</a:t>
            </a:r>
          </a:p>
        </p:txBody>
      </p:sp>
      <p:sp>
        <p:nvSpPr>
          <p:cNvPr id="4" name="Slide Number Placeholder 3">
            <a:extLst>
              <a:ext uri="{FF2B5EF4-FFF2-40B4-BE49-F238E27FC236}">
                <a16:creationId xmlns:a16="http://schemas.microsoft.com/office/drawing/2014/main" id="{46654DEA-6946-FE4D-B2F5-9F0173BC538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300</a:t>
            </a:fld>
            <a:endParaRPr lang="en-US"/>
          </a:p>
        </p:txBody>
      </p:sp>
      <p:sp>
        <p:nvSpPr>
          <p:cNvPr id="10" name="Oval 9">
            <a:extLst>
              <a:ext uri="{FF2B5EF4-FFF2-40B4-BE49-F238E27FC236}">
                <a16:creationId xmlns:a16="http://schemas.microsoft.com/office/drawing/2014/main" id="{F6116C15-C62F-E341-B10B-101CB6C77A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3F9142-8ADC-0040-A415-9CFAA891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F56762-8419-6F43-8F45-5FA7D24EE2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765088-B6EC-0B4D-9EE9-5C588EB2CF1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FF69B6CF-1038-4E86-9E5C-D3F6668F524C}"/>
              </a:ext>
            </a:extLst>
          </p:cNvPr>
          <p:cNvSpPr txBox="1">
            <a:spLocks/>
          </p:cNvSpPr>
          <p:nvPr/>
        </p:nvSpPr>
        <p:spPr bwMode="auto">
          <a:xfrm>
            <a:off x="4907661" y="2244298"/>
            <a:ext cx="4169664" cy="37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a:t>Adverse</a:t>
            </a:r>
            <a:r>
              <a:rPr lang="en-US" sz="1600"/>
              <a:t> </a:t>
            </a:r>
            <a:r>
              <a:rPr lang="en-US" sz="1600" b="1"/>
              <a:t>Driving Conditions: </a:t>
            </a:r>
            <a:r>
              <a:rPr lang="en-US" sz="1600"/>
              <a:t>Drivers are allowed to extend the 10-hour maximum driving time and 15-hour on-duty limit by up to 2 hours when adverse driving conditions are encountered.</a:t>
            </a:r>
          </a:p>
          <a:p>
            <a:r>
              <a:rPr lang="en-US" sz="1600" b="1"/>
              <a:t>Short-Haul</a:t>
            </a:r>
            <a:r>
              <a:rPr lang="en-US" sz="1600"/>
              <a:t> </a:t>
            </a:r>
            <a:r>
              <a:rPr lang="en-US" sz="1600" b="1"/>
              <a:t>Exception: </a:t>
            </a:r>
            <a:r>
              <a:rPr lang="en-US" sz="1600"/>
              <a:t>A driver is exempt from the requirements if the driver operates within a 150 air-mile radius of the normal work reporting location, and the driver does not exceed a maximum duty period of 14 hours. Drivers using the short-haul exception in §395.1(e)(1) must report and return to the normal work reporting location within 14 consecutive hours and stay within a 150 air-mile radius of the work reporting location.</a:t>
            </a:r>
          </a:p>
        </p:txBody>
      </p:sp>
      <p:sp>
        <p:nvSpPr>
          <p:cNvPr id="5" name="TextBox 4">
            <a:extLst>
              <a:ext uri="{FF2B5EF4-FFF2-40B4-BE49-F238E27FC236}">
                <a16:creationId xmlns:a16="http://schemas.microsoft.com/office/drawing/2014/main" id="{B132F52A-C610-451C-AC9D-6A38E0B0525A}"/>
              </a:ext>
            </a:extLst>
          </p:cNvPr>
          <p:cNvSpPr txBox="1"/>
          <p:nvPr/>
        </p:nvSpPr>
        <p:spPr>
          <a:xfrm>
            <a:off x="630936" y="1828800"/>
            <a:ext cx="6408039" cy="415498"/>
          </a:xfrm>
          <a:prstGeom prst="rect">
            <a:avLst/>
          </a:prstGeom>
          <a:noFill/>
        </p:spPr>
        <p:txBody>
          <a:bodyPr wrap="square" rtlCol="0">
            <a:spAutoFit/>
          </a:bodyPr>
          <a:lstStyle/>
          <a:p>
            <a:r>
              <a:rPr lang="en-US" sz="2100" b="1"/>
              <a:t>Passenger-Carrying Drivers HOS Regulations</a:t>
            </a:r>
          </a:p>
        </p:txBody>
      </p:sp>
      <p:sp>
        <p:nvSpPr>
          <p:cNvPr id="16" name="Oval 15">
            <a:extLst>
              <a:ext uri="{FF2B5EF4-FFF2-40B4-BE49-F238E27FC236}">
                <a16:creationId xmlns:a16="http://schemas.microsoft.com/office/drawing/2014/main" id="{ACA8529A-B077-C84A-AC0E-C537220DA2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61A94A-9AB0-1D43-B95E-796FB328F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F26F0D-C96C-4346-B98C-3F067CD6E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40044E-16BA-7B4D-899D-87A35FF2B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CC2D9F-10CC-4F42-AC1D-53BF4D3154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6DF19-AFA1-2744-9480-3F67ED83F2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658A66-26F0-FB48-A495-F45B61B4BA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F6A4DD-F2F9-6449-BE41-939DF178F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ED3C83A-00C3-0344-8123-86DE66B165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5D0EB0D-11EE-3443-99D9-34CDDCE207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AC2DB6-90F5-EC46-B859-0D15AEA74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F47C32-F0AF-DF43-8C87-F1D574AB44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E881C9-C459-2A4F-9313-5C2E1DFD5C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A62417D-D441-754E-A80F-6EFE39E107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8245513-837B-554A-A9C2-C8DC1F2539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D2856932-41F5-8249-87E5-42EC338452E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508F14-81EB-574D-9D27-F14C1098469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03A23BD7-116D-0242-9431-5B4555220E8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03DD18F0-79B7-7347-A0DF-DDC968CF40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60AE96D3-DE27-F64D-86CF-E9BB5B425B8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Rectangle 35">
            <a:extLst>
              <a:ext uri="{FF2B5EF4-FFF2-40B4-BE49-F238E27FC236}">
                <a16:creationId xmlns:a16="http://schemas.microsoft.com/office/drawing/2014/main" id="{747A96C6-EE86-7B44-848B-35BCC702E5A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2037582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5" name="Content Placeholder 4">
            <a:extLst>
              <a:ext uri="{FF2B5EF4-FFF2-40B4-BE49-F238E27FC236}">
                <a16:creationId xmlns:a16="http://schemas.microsoft.com/office/drawing/2014/main" id="{32DB17F3-7674-0044-80FA-0F653619E033}"/>
              </a:ext>
            </a:extLst>
          </p:cNvPr>
          <p:cNvSpPr>
            <a:spLocks noGrp="1"/>
          </p:cNvSpPr>
          <p:nvPr>
            <p:ph idx="1"/>
          </p:nvPr>
        </p:nvSpPr>
        <p:spPr/>
        <p:txBody>
          <a:bodyPr/>
          <a:lstStyle/>
          <a:p>
            <a:pPr marL="0" indent="0">
              <a:buNone/>
            </a:pPr>
            <a:r>
              <a:rPr lang="en-US" sz="1800" b="1">
                <a:cs typeface="Calibri"/>
              </a:rPr>
              <a:t>Definitions of time</a:t>
            </a:r>
            <a:endParaRPr lang="en-US" sz="1800" b="1"/>
          </a:p>
          <a:p>
            <a:pPr marL="285750" indent="-285750">
              <a:buFont typeface="Arial"/>
              <a:buChar char="•"/>
            </a:pPr>
            <a:r>
              <a:rPr lang="en-US" sz="1800" b="1">
                <a:cs typeface="Calibri"/>
              </a:rPr>
              <a:t>On-duty: </a:t>
            </a:r>
            <a:r>
              <a:rPr lang="en-US" sz="1800">
                <a:cs typeface="Calibri"/>
              </a:rPr>
              <a:t>All time a driver spends performing work or being ready to work, until being relieved by the carrier of all responsibility. “On-duty” time also includes any compensated work performed by the driver for a carrier or non-motor carrier entity. </a:t>
            </a:r>
            <a:endParaRPr lang="en-US" sz="1800"/>
          </a:p>
          <a:p>
            <a:pPr marL="285750" indent="-285750">
              <a:buFont typeface="Arial"/>
              <a:buChar char="•"/>
            </a:pPr>
            <a:r>
              <a:rPr lang="en-US" sz="1800" b="1">
                <a:cs typeface="Calibri"/>
              </a:rPr>
              <a:t>Driving: </a:t>
            </a:r>
            <a:r>
              <a:rPr lang="en-US" sz="1800">
                <a:cs typeface="Calibri"/>
              </a:rPr>
              <a:t>All time spent at the driving controls of a commercial motor vehicle in operation. </a:t>
            </a:r>
            <a:endParaRPr lang="en-US" sz="1800"/>
          </a:p>
          <a:p>
            <a:pPr marL="285750" indent="-285750">
              <a:buFont typeface="Arial"/>
              <a:buChar char="•"/>
            </a:pPr>
            <a:r>
              <a:rPr lang="en-US" sz="1800" b="1">
                <a:cs typeface="Calibri"/>
              </a:rPr>
              <a:t>Off-duty: </a:t>
            </a:r>
            <a:r>
              <a:rPr lang="en-US" sz="1800">
                <a:cs typeface="Calibri"/>
              </a:rPr>
              <a:t>The driver has been relieved of all responsibilities for the vehicle and its cargo or passengers and the driver is free to pursue activities of his/her own choosing. </a:t>
            </a:r>
            <a:endParaRPr lang="en-US" sz="1800"/>
          </a:p>
          <a:p>
            <a:pPr marL="285750" indent="-285750">
              <a:buFont typeface="Arial"/>
              <a:buChar char="•"/>
            </a:pPr>
            <a:r>
              <a:rPr lang="en-US" sz="1800" b="1">
                <a:cs typeface="Calibri"/>
              </a:rPr>
              <a:t>Sleeper Berth: </a:t>
            </a:r>
            <a:r>
              <a:rPr lang="en-US" sz="1800">
                <a:cs typeface="Calibri"/>
              </a:rPr>
              <a:t>All time spent resting in a sleeper berth as defined in 49 CFR Section 393.76.</a:t>
            </a:r>
            <a:endParaRPr lang="en-US" sz="1800"/>
          </a:p>
          <a:p>
            <a:pPr marL="0" indent="0">
              <a:buNone/>
            </a:pPr>
            <a:r>
              <a:rPr lang="en-US" sz="1800">
                <a:cs typeface="Calibri"/>
              </a:rPr>
              <a:t>Carriers must maintain true and accurate records of a driver’s HOS. Drivers must record their daily activities on a Record of Duty Status (RODS), unless they meet all the conditions for the short haul provision or are otherwise excepted/exempted. </a:t>
            </a:r>
            <a:endParaRPr lang="en-US" sz="1800"/>
          </a:p>
          <a:p>
            <a:endParaRPr lang="en-US" sz="1600"/>
          </a:p>
        </p:txBody>
      </p:sp>
      <p:sp>
        <p:nvSpPr>
          <p:cNvPr id="4" name="Slide Number Placeholder 3">
            <a:extLst>
              <a:ext uri="{FF2B5EF4-FFF2-40B4-BE49-F238E27FC236}">
                <a16:creationId xmlns:a16="http://schemas.microsoft.com/office/drawing/2014/main" id="{259C99D9-CBEE-104E-9A46-9B3689008F9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301</a:t>
            </a:fld>
            <a:endParaRPr lang="en-US"/>
          </a:p>
        </p:txBody>
      </p:sp>
      <p:sp>
        <p:nvSpPr>
          <p:cNvPr id="10" name="Oval 9">
            <a:extLst>
              <a:ext uri="{FF2B5EF4-FFF2-40B4-BE49-F238E27FC236}">
                <a16:creationId xmlns:a16="http://schemas.microsoft.com/office/drawing/2014/main" id="{7A33FE40-4CC7-AC44-AAA1-61299C55F3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82C25C-FD9F-5246-8D09-6F97859CB8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122CAC-58BF-1E48-A352-D3AECC98A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0E6776-0135-054E-A1F7-D258516173E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D66EB8-F372-C34B-A3DF-AE86C68343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BA51F8-052D-C142-98D3-12EACF2836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14AA7-CC80-3B46-9062-07F776324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D1BC1-7D6F-D742-8273-ABBC7B6749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CD564C-CD38-D140-82AB-42400F0FEB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EE12DB-AE81-AC4A-8F6D-6C229FA31F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73CB3D-ED25-874B-872A-AFB9F5D2E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C62592-9CD9-024A-BA93-73574EF7BE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B6233F-8B3B-B547-B452-6178F0F8EB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A08C51-A9C2-A34F-8FCD-675B1B523C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EC5B63-3EA9-D042-A7B2-9754ADEC5D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D8F234B-3BA6-3F43-8CC8-119C6B2AF5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CA4BA66-8990-1847-AE79-C01856097A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3C0D9-4DC2-1D4D-9CE6-D3E72010A3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0274AD5-669D-E247-84A7-F15F23EE67D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F5B1C0B-CFB9-DC47-B701-77A066D3BE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9DE58B5-97FA-D64C-BBD8-206A1D6F0F1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3350071-900D-BE46-B79A-6E86E4E399C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E3B3E22-0001-1042-8E84-A4FEFD369D8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ADABFBF4-85A9-F34C-8980-C3B4CF96853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46FE3B80-74C8-4348-B4D6-81FAFFD03C1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1454499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Electronic Logging Device (ELD)</a:t>
            </a:r>
            <a:endParaRPr lang="en-US">
              <a:latin typeface="Calibri"/>
              <a:cs typeface="Calibri" panose="020F0502020204030204" pitchFamily="34" charset="0"/>
            </a:endParaRPr>
          </a:p>
          <a:p>
            <a:pPr marL="285750" indent="-285750">
              <a:buFont typeface="Arial"/>
              <a:buChar char="•"/>
            </a:pPr>
            <a:r>
              <a:rPr lang="en-US" sz="1800">
                <a:latin typeface="Calibri"/>
                <a:cs typeface="Calibri"/>
              </a:rPr>
              <a:t>Technology that automatically records a driver’s driving time and other HOS data. It monitors the engine run time, moving, miles and engine hours. </a:t>
            </a:r>
            <a:endParaRPr lang="en-US" sz="1800">
              <a:latin typeface="Calibri"/>
              <a:cs typeface="Calibri" panose="020F0502020204030204" pitchFamily="34" charset="0"/>
            </a:endParaRPr>
          </a:p>
          <a:p>
            <a:pPr marL="285750" indent="-285750">
              <a:buFont typeface="Arial"/>
              <a:buChar char="•"/>
            </a:pPr>
            <a:r>
              <a:rPr lang="en-US" sz="1800">
                <a:latin typeface="Calibri"/>
                <a:cs typeface="Calibri"/>
              </a:rPr>
              <a:t>All carriers and drivers subject to the HOS regulations must use ELDs unless exempted or excepted. </a:t>
            </a:r>
            <a:endParaRPr lang="en-US" sz="1800">
              <a:cs typeface="Calibri"/>
            </a:endParaRPr>
          </a:p>
          <a:p>
            <a:pPr marL="285750" indent="-285750">
              <a:buFont typeface="Arial"/>
              <a:buChar char="•"/>
            </a:pPr>
            <a:r>
              <a:rPr lang="en-US" sz="1800">
                <a:latin typeface="Calibri"/>
                <a:cs typeface="Calibri"/>
              </a:rPr>
              <a:t>Motor carriers and drivers may only use ELDs that are self-certified and registered on FMCSA’s website: </a:t>
            </a:r>
            <a:r>
              <a:rPr lang="en-US" sz="1800">
                <a:latin typeface="Calibri"/>
                <a:cs typeface="Calibri"/>
                <a:hlinkClick r:id="rId2"/>
              </a:rPr>
              <a:t>https://eld. fmcsa.dot.gov/list. </a:t>
            </a:r>
            <a:endParaRPr lang="en-US" sz="1800">
              <a:latin typeface="Calibri"/>
              <a:cs typeface="Calibri"/>
            </a:endParaRPr>
          </a:p>
          <a:p>
            <a:pPr marL="285750" indent="-285750">
              <a:buFont typeface="Arial"/>
              <a:buChar char="•"/>
            </a:pPr>
            <a:endParaRPr lang="en-US" sz="1800">
              <a:latin typeface="Calibri"/>
              <a:cs typeface="Calibri"/>
            </a:endParaRPr>
          </a:p>
          <a:p>
            <a:pPr marL="0" indent="0">
              <a:buNone/>
            </a:pPr>
            <a:endParaRPr lang="en-US"/>
          </a:p>
        </p:txBody>
      </p:sp>
      <p:sp>
        <p:nvSpPr>
          <p:cNvPr id="3" name="Slide Number Placeholder 2">
            <a:extLst>
              <a:ext uri="{FF2B5EF4-FFF2-40B4-BE49-F238E27FC236}">
                <a16:creationId xmlns:a16="http://schemas.microsoft.com/office/drawing/2014/main" id="{E93A8F07-93E2-584B-BAEB-9543EE76A89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302</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99BCDE-FA98-BF4C-A7B7-26A1BF5CA8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9796AA-59BC-FC4E-A5B6-FAC49E22E5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EA02A0-14F0-1D4A-BC53-2E4FE785DC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E1A96-CF28-DE42-B153-D065F905D5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3088FC-1482-404D-8E77-686814D6D0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22BD1A-3C24-914B-8F23-4350436047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4B3A0B-81FD-6849-98F3-70523AC801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642AEA-94B4-DA42-B3C9-E2F175FB3F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2FF5454-7460-BE4A-B1AC-A07D7B4CC8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44A0DA-59C5-3E47-A748-50753C0BB8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87C107-ED03-6C4B-86A3-9AFAB0FFF2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674E14-2C09-C444-8A3C-C4B5C04B40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AEA701B-6B3A-5F46-9F3A-9BE68C1F464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C98AEE-1DF4-D244-8C6E-CDA38544E9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2A49EC-EA82-264A-B998-02DEA8F1B71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6887BA62-691B-B74C-AE16-24B590595F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4A313BD-B192-3841-B7C5-D33311946BF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FF05920-A781-8B4E-BC22-0A65BB49E4E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451076F0-BDC1-B44D-BCC9-537405851B4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20F9698-D028-9041-9ED5-074B81423B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82176BB0-7F63-6043-B62F-80BB7EC2B76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822928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Exceptions to the ELD Rule: </a:t>
            </a:r>
            <a:endParaRPr lang="en-US">
              <a:cs typeface="Calibri"/>
            </a:endParaRPr>
          </a:p>
          <a:p>
            <a:r>
              <a:rPr lang="en-US">
                <a:latin typeface="Calibri"/>
                <a:cs typeface="Calibri"/>
              </a:rPr>
              <a:t>Drivers who operate under the Short-Haul Provision.</a:t>
            </a:r>
            <a:endParaRPr lang="en-US">
              <a:cs typeface="Calibri" panose="020F0502020204030204" pitchFamily="34" charset="0"/>
            </a:endParaRPr>
          </a:p>
          <a:p>
            <a:r>
              <a:rPr lang="en-US">
                <a:latin typeface="Calibri"/>
                <a:cs typeface="Calibri"/>
              </a:rPr>
              <a:t>Drivers who use paper RODS for not more than 8 days in </a:t>
            </a:r>
            <a:br>
              <a:rPr lang="en-US">
                <a:latin typeface="Calibri"/>
                <a:cs typeface="Calibri"/>
              </a:rPr>
            </a:br>
            <a:r>
              <a:rPr lang="en-US">
                <a:latin typeface="Calibri"/>
                <a:cs typeface="Calibri"/>
              </a:rPr>
              <a:t>any 30-day period.</a:t>
            </a:r>
            <a:endParaRPr lang="en-US">
              <a:cs typeface="Calibri" panose="020F0502020204030204" pitchFamily="34" charset="0"/>
            </a:endParaRPr>
          </a:p>
          <a:p>
            <a:r>
              <a:rPr lang="en-US">
                <a:latin typeface="Calibri"/>
                <a:cs typeface="Calibri"/>
              </a:rPr>
              <a:t>Drivers who conduct driveaway-towaway operations </a:t>
            </a:r>
            <a:br>
              <a:rPr lang="en-US">
                <a:latin typeface="Calibri"/>
                <a:cs typeface="Calibri"/>
              </a:rPr>
            </a:br>
            <a:r>
              <a:rPr lang="en-US">
                <a:latin typeface="Calibri"/>
                <a:cs typeface="Calibri"/>
              </a:rPr>
              <a:t>in which the vehicle being driven is the commodity being delivered.</a:t>
            </a:r>
            <a:endParaRPr lang="en-US">
              <a:latin typeface="Calibri"/>
              <a:cs typeface="Calibri" panose="020F0502020204030204" pitchFamily="34" charset="0"/>
            </a:endParaRPr>
          </a:p>
          <a:p>
            <a:r>
              <a:rPr lang="en-US">
                <a:latin typeface="Calibri"/>
                <a:cs typeface="Calibri"/>
              </a:rPr>
              <a:t>Drivers of vehicles manufactured before model year 2000.</a:t>
            </a:r>
            <a:endParaRPr lang="en-US">
              <a:latin typeface="Calibri"/>
              <a:cs typeface="Calibri" panose="020F0502020204030204" pitchFamily="34" charset="0"/>
            </a:endParaRPr>
          </a:p>
          <a:p>
            <a:pPr marL="285750" indent="-285750">
              <a:buFont typeface="Arial"/>
              <a:buChar char="•"/>
            </a:pPr>
            <a:endParaRPr lang="en-US">
              <a:cs typeface="Calibri"/>
            </a:endParaRPr>
          </a:p>
          <a:p>
            <a:pPr marL="0" indent="0">
              <a:buNone/>
            </a:pPr>
            <a:r>
              <a:rPr lang="en-US" b="1">
                <a:latin typeface="Calibri"/>
                <a:cs typeface="Calibri"/>
              </a:rPr>
              <a:t>Record Retention: </a:t>
            </a:r>
            <a:r>
              <a:rPr lang="en-US">
                <a:latin typeface="Calibri"/>
                <a:cs typeface="Calibri"/>
              </a:rPr>
              <a:t>At least six months. </a:t>
            </a:r>
          </a:p>
          <a:p>
            <a:endParaRPr lang="en-US"/>
          </a:p>
        </p:txBody>
      </p:sp>
      <p:sp>
        <p:nvSpPr>
          <p:cNvPr id="3" name="Slide Number Placeholder 2">
            <a:extLst>
              <a:ext uri="{FF2B5EF4-FFF2-40B4-BE49-F238E27FC236}">
                <a16:creationId xmlns:a16="http://schemas.microsoft.com/office/drawing/2014/main" id="{7AC033AF-00BC-3844-9F63-8B0A150B7AB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303</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C14A39-CDDE-1A4E-B95B-53C880EDAA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E20E9F-1F6E-7345-9C75-CE6363F118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5FFD51-50DC-8E43-AF13-7F0AF4325F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C743A1-C910-CD42-9D9E-068344886A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B7069C-4A6E-2342-B14D-A8B71160F8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3BC73C-336D-9F45-BC59-4627B934E1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FF9A34A-E6CB-1840-A9B7-0A58DA6B1D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DF1F52-271D-394E-8FC1-2C9430ACBF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5F2AED-A3C5-AD43-8968-7EAAE30E0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1385F6-4932-6748-99FF-AD6BB86885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1AB48-8AC6-3D47-B8AA-E07B706C33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594EAF7-3612-C74A-83FA-6C22506B4B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75230F-72F5-7544-BAC0-4203773A42B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FB0C23-FB0E-8F4B-AB88-918F2BDF34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6B032DE-F581-4E4F-BE30-6E04A808A7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E12A3B4D-7F60-0842-B077-DDE834FC80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93A31B8-C4DB-D44E-ABDB-7B2072335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CC0473EF-D0E9-D24B-AEA1-D6A5B17ABBD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DFDE5893-E6A3-F74B-B4D9-4D3E4440B4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9C3897B-4B50-DB48-8C96-DBABC0570E8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F46E6FEE-5956-1B47-B14C-1393B51546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1195201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800" b="1"/>
              <a:t>What happens to drivers/carriers who violate the HOS rules? </a:t>
            </a:r>
            <a:endParaRPr lang="en-US" sz="1800"/>
          </a:p>
          <a:p>
            <a:r>
              <a:rPr lang="en-US" sz="1800"/>
              <a:t>Drivers will be placed Out of Service (OOS) if they</a:t>
            </a:r>
          </a:p>
          <a:p>
            <a:pPr lvl="1"/>
            <a:r>
              <a:rPr lang="en-US"/>
              <a:t>Exceed maximum hours permitted at the time of the stop/inspection, or</a:t>
            </a:r>
          </a:p>
          <a:p>
            <a:pPr lvl="1"/>
            <a:r>
              <a:rPr lang="en-US"/>
              <a:t>Fail to keep proper record of duty status for current day and 7 prior consecutive days. </a:t>
            </a:r>
          </a:p>
          <a:p>
            <a:r>
              <a:rPr lang="en-US" sz="1800"/>
              <a:t>An OOS driver shall not be required or permitted to drive, and a driver may not drive until they have hours available. Drivers may be issued citations when found to be in violation of the HOS rules. </a:t>
            </a:r>
          </a:p>
          <a:p>
            <a:r>
              <a:rPr lang="en-US" sz="1800"/>
              <a:t>Carriers who require or permit drivers to violate the HOS rules may fined. </a:t>
            </a:r>
          </a:p>
          <a:p>
            <a:r>
              <a:rPr lang="en-US" sz="1800"/>
              <a:t>Driving (or allowing a driver to drive) more than 3 hours beyond the 11-hour driving-time limit may be considered an “egregious” violation and make the carrier and/or driver subject to the maximum civil penalties. Fines to drivers can range from around $1,000-$19,000 depending on the severity. The carrier may also pay a fee. If the violation involves hazardous material, the fine can exceed $75,000.</a:t>
            </a:r>
          </a:p>
        </p:txBody>
      </p:sp>
      <p:sp>
        <p:nvSpPr>
          <p:cNvPr id="3" name="Slide Number Placeholder 2">
            <a:extLst>
              <a:ext uri="{FF2B5EF4-FFF2-40B4-BE49-F238E27FC236}">
                <a16:creationId xmlns:a16="http://schemas.microsoft.com/office/drawing/2014/main" id="{8525FFA6-E9AF-4042-AA4C-B99A570F50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304</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DCEA89-8302-A746-9266-0ED1100421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2D7FE0-1DB9-0442-9ED8-55C9B6F90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032433-029A-4242-A6C4-635BADC103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0498DB-6678-9045-A647-9D6213BAD4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2E3CC-1EB7-5C40-A289-F859D03BBFC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2D2618-1C09-2B4B-BA21-B4432E3441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81B4E2-B492-CE49-814C-0EC5615CA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8F73F2-25E1-2C44-946B-4B8FE47374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C64E8-EB2A-C747-AD96-ACE6052E5E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F8532D-D763-DD4B-BA6F-8DDBE636D2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BF8B1F-789E-894D-85A8-BBDC8FCFA5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ABCFA4E-C352-164C-8A89-5C8179469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36C1E7E-3985-1C44-A949-E9538BD27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E0335D2-0E57-4043-AB5C-A5905DB4C0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B6B03E-BF97-8245-8E20-82011140967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378D91A9-76B5-0343-9FCD-C6B42CED09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9CD98F2-4EF8-5E48-8880-243A576F50C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1481444D-53A9-CB48-89E2-9957F7D761C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582D31F-D237-8F44-B6D9-0810BCB6438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80A3A377-FBD2-2C4A-98AA-9193B9339F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4213AAA-3BD6-C040-A8FA-3E52438577F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2524630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600" b="1"/>
              <a:t>Tips to avoid and recognize fatigue</a:t>
            </a:r>
          </a:p>
          <a:p>
            <a:r>
              <a:rPr lang="en-US" sz="1600" b="1"/>
              <a:t>Get enough sleep before getting behind the wheel</a:t>
            </a:r>
            <a:r>
              <a:rPr lang="en-US" sz="1600"/>
              <a:t>. If you become drowsy while driving, be sure to choose a safe place to pull over and rest.</a:t>
            </a:r>
          </a:p>
          <a:p>
            <a:r>
              <a:rPr lang="en-US" sz="1600" b="1"/>
              <a:t>Maintain a healthy diet. </a:t>
            </a:r>
            <a:r>
              <a:rPr lang="en-US" sz="1600"/>
              <a:t>Skipping meals or eating at irregular times may lead to fatigue. </a:t>
            </a:r>
            <a:r>
              <a:rPr lang="en-US" sz="1600" b="1"/>
              <a:t> </a:t>
            </a:r>
          </a:p>
          <a:p>
            <a:r>
              <a:rPr lang="en-US" sz="1600" b="1"/>
              <a:t>Take a nap. </a:t>
            </a:r>
            <a:r>
              <a:rPr lang="en-US" sz="1600"/>
              <a:t>Naps should last at least 10 minutes. An ideal nap is 45 minutes. Allow at least 15 minutes after waking to fully recover before starting to drive.</a:t>
            </a:r>
          </a:p>
          <a:p>
            <a:r>
              <a:rPr lang="en-US" sz="1600" b="1"/>
              <a:t>Avoid medication that may induce drowsiness. </a:t>
            </a:r>
            <a:r>
              <a:rPr lang="en-US" sz="1600"/>
              <a:t>Cold pills are one of the most common medications that make you drowsy. If you must drive with a cold, it is safer to suffer a cold than drive under the effects of the medicine.</a:t>
            </a:r>
          </a:p>
          <a:p>
            <a:r>
              <a:rPr lang="en-US" sz="1600" b="1"/>
              <a:t>Recognize the signals and dangers of drowsiness. </a:t>
            </a:r>
            <a:r>
              <a:rPr lang="en-US" sz="1600"/>
              <a:t>Frequent yawning, heavy eyes and blurred vision may indicate drowsy.</a:t>
            </a:r>
          </a:p>
          <a:p>
            <a:r>
              <a:rPr lang="en-US" sz="1600" b="1"/>
              <a:t>Do not rely on “alertness tricks” to keep you awake. </a:t>
            </a:r>
            <a:r>
              <a:rPr lang="en-US" sz="1600"/>
              <a:t>Behaviors such as smoking, turning up the radio, drinking coffee, opening the window, and other “alertness tricks” are not real cures for drowsiness and may give you a false sense of security. </a:t>
            </a:r>
          </a:p>
        </p:txBody>
      </p:sp>
      <p:sp>
        <p:nvSpPr>
          <p:cNvPr id="3" name="Slide Number Placeholder 2">
            <a:extLst>
              <a:ext uri="{FF2B5EF4-FFF2-40B4-BE49-F238E27FC236}">
                <a16:creationId xmlns:a16="http://schemas.microsoft.com/office/drawing/2014/main" id="{48CE8D90-2F37-8547-9F3A-28FC908047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305</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D80CA-8FAD-094C-94FD-D9AABD6FAE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E45DC4-9D94-E441-93A4-B88C2DE43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7B5ACDF-C12F-D648-BEC4-8156697E54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B1A4E1-2CB2-0942-8964-AB00C6E332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EF6C57-2D82-4443-B054-6D157F7A81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9825A4-8229-344B-928A-939D5EAF26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9BF648-99C3-9940-A16E-809AFCA69F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C3D1E4-71EE-3F47-8E4F-733A5EECA7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6AF02-11D2-754B-AA01-9F4943CF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15FCE84-7E1C-4C49-A6B8-FDF34A6EE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40D7FB-72B0-D54F-843D-C1C0732FE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78C9A5-FC17-2F43-A93D-55EAA5361D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F75EC61-FFCB-2740-AAAA-7135F6901E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824848-587E-D147-A682-EF7F770AEC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A19FCA-3B23-0B4C-BD45-FE0F3A86B2A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23AFC0AA-17D1-2C45-AD9E-AF394ADE5E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A2201F8-9A09-C54C-8973-FBADEB0EA9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54FEA12-7D29-3645-8F1C-ACA68F64956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6F411D8-C06B-A64B-B6C6-1F5CCE2FB32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0A8AA34-D19E-5A43-93A4-A22D5EF4EC0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8A28B06-8CCC-E946-B7ED-550B12F8463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2808409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662533"/>
            <a:ext cx="6858000" cy="1729693"/>
          </a:xfrm>
        </p:spPr>
        <p:txBody>
          <a:bodyPr/>
          <a:lstStyle/>
          <a:p>
            <a:r>
              <a:rPr lang="en-US" b="0">
                <a:ea typeface="+mj-lt"/>
                <a:cs typeface="+mj-lt"/>
              </a:rPr>
              <a:t>Unit 5.4 Fatigue and Wellness Awareness</a:t>
            </a:r>
            <a:br>
              <a:rPr lang="en-US" b="0">
                <a:ea typeface="+mj-lt"/>
                <a:cs typeface="+mj-lt"/>
              </a:rPr>
            </a:br>
            <a:endParaRPr lang="en-US" b="0">
              <a:cs typeface="Calibri Light"/>
            </a:endParaRPr>
          </a:p>
          <a:p>
            <a:endParaRPr lang="en-US" b="0">
              <a:cs typeface="Calibri Light"/>
            </a:endParaRPr>
          </a:p>
        </p:txBody>
      </p:sp>
      <p:sp>
        <p:nvSpPr>
          <p:cNvPr id="8" name="Oval 7">
            <a:extLst>
              <a:ext uri="{FF2B5EF4-FFF2-40B4-BE49-F238E27FC236}">
                <a16:creationId xmlns:a16="http://schemas.microsoft.com/office/drawing/2014/main" id="{ACD3B8E5-4DFD-FA4D-AAF9-A754BECE28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B84477-1CB6-FB47-AA48-E7D650305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0D4129-1B63-8145-9A49-54C56A323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A03A0F-F98A-3847-B164-A4822662C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6AEB1E-1F98-674C-AD61-FE64B87977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50EE64-413E-0745-8E90-A5DC0EE722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9315C9-7D00-F24C-A406-B6ABCCA5B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15006F-C079-3A4A-8564-A883C5D9C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CB4CEC-F707-F24C-B27B-2875EF8723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9B88F-7EE8-C040-9185-5E4EDD116F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A89048-9F50-244C-9C25-3E575F4C9BA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FBC496-1AD3-E848-836B-52056F9C91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9956150-E73F-C64F-BBFE-3AF43868A5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0EF986-83DB-E24E-9D0C-75C3234C4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EFA7DF-7F99-9441-A089-CFB6BE3E7C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8048C72-3F7D-A645-9D59-83A023A98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A87811-A6E0-B14A-B7A9-71850326B9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01A407-BBEC-E640-9984-89AD9270606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9F2F5DD0-4554-BD4D-B1F7-90B27F287F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42E7490-F4FF-8B40-AB5F-C026CD24300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C775667E-EC35-5A42-BFEF-01720D54C2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C346747-ADA6-314B-89F4-89A6A2B7662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F84F8A9-7570-4440-A7C7-6F7FC8CCD65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B602EDBC-EFE6-0747-B736-834EF3F88358}"/>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A1.5.4, BA1.5.4, B1.5.4, and C1.11.</a:t>
            </a:r>
          </a:p>
        </p:txBody>
      </p:sp>
    </p:spTree>
    <p:extLst>
      <p:ext uri="{BB962C8B-B14F-4D97-AF65-F5344CB8AC3E}">
        <p14:creationId xmlns:p14="http://schemas.microsoft.com/office/powerpoint/2010/main" val="17686765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8207-9706-4CA8-B85D-FB6BE83409C5}"/>
              </a:ext>
            </a:extLst>
          </p:cNvPr>
          <p:cNvSpPr>
            <a:spLocks noGrp="1"/>
          </p:cNvSpPr>
          <p:nvPr>
            <p:ph type="title"/>
          </p:nvPr>
        </p:nvSpPr>
        <p:spPr/>
        <p:txBody>
          <a:bodyPr/>
          <a:lstStyle/>
          <a:p>
            <a:r>
              <a:rPr lang="en-US"/>
              <a:t>Driver Fatigue</a:t>
            </a:r>
          </a:p>
        </p:txBody>
      </p:sp>
      <p:sp>
        <p:nvSpPr>
          <p:cNvPr id="4" name="Content Placeholder 3">
            <a:extLst>
              <a:ext uri="{FF2B5EF4-FFF2-40B4-BE49-F238E27FC236}">
                <a16:creationId xmlns:a16="http://schemas.microsoft.com/office/drawing/2014/main" id="{8A31B5AD-93B0-244D-A269-6CA55D0EB6FB}"/>
              </a:ext>
            </a:extLst>
          </p:cNvPr>
          <p:cNvSpPr>
            <a:spLocks noGrp="1"/>
          </p:cNvSpPr>
          <p:nvPr>
            <p:ph idx="1"/>
          </p:nvPr>
        </p:nvSpPr>
        <p:spPr/>
        <p:txBody>
          <a:bodyPr/>
          <a:lstStyle/>
          <a:p>
            <a:pPr marL="0" indent="0">
              <a:buNone/>
            </a:pPr>
            <a:r>
              <a:rPr lang="en-US" sz="2400">
                <a:ea typeface="+mj-lt"/>
                <a:cs typeface="+mj-lt"/>
              </a:rPr>
              <a:t>No driver shall operate a commercial motor vehicle, </a:t>
            </a:r>
            <a:br>
              <a:rPr lang="en-US" sz="2400">
                <a:ea typeface="+mj-lt"/>
                <a:cs typeface="+mj-lt"/>
              </a:rPr>
            </a:br>
            <a:r>
              <a:rPr lang="en-US" sz="2400">
                <a:ea typeface="+mj-lt"/>
                <a:cs typeface="+mj-lt"/>
              </a:rPr>
              <a:t>and a motor carrier shall not require or permit a driver </a:t>
            </a:r>
            <a:br>
              <a:rPr lang="en-US" sz="2400">
                <a:ea typeface="+mj-lt"/>
                <a:cs typeface="+mj-lt"/>
              </a:rPr>
            </a:br>
            <a:r>
              <a:rPr lang="en-US" sz="2400">
                <a:ea typeface="+mj-lt"/>
                <a:cs typeface="+mj-lt"/>
              </a:rPr>
              <a:t>to operate a commercial motor vehicle , while the driver’s ability or alertness is so impaired, or so likely to become impaired, through fatigue, illness, or any other cause, </a:t>
            </a:r>
            <a:br>
              <a:rPr lang="en-US" sz="2400">
                <a:ea typeface="+mj-lt"/>
                <a:cs typeface="+mj-lt"/>
              </a:rPr>
            </a:br>
            <a:r>
              <a:rPr lang="en-US" sz="2400">
                <a:ea typeface="+mj-lt"/>
                <a:cs typeface="+mj-lt"/>
              </a:rPr>
              <a:t>as to make it unsafe for him/her to begin or continue </a:t>
            </a:r>
            <a:br>
              <a:rPr lang="en-US" sz="2400">
                <a:ea typeface="+mj-lt"/>
                <a:cs typeface="+mj-lt"/>
              </a:rPr>
            </a:br>
            <a:r>
              <a:rPr lang="en-US" sz="2400">
                <a:ea typeface="+mj-lt"/>
                <a:cs typeface="+mj-lt"/>
              </a:rPr>
              <a:t>to operate the commercial motor vehicle</a:t>
            </a:r>
            <a:r>
              <a:rPr lang="en-US">
                <a:ea typeface="+mj-lt"/>
                <a:cs typeface="+mj-lt"/>
              </a:rPr>
              <a:t>.</a:t>
            </a:r>
            <a:endParaRPr lang="en-US"/>
          </a:p>
        </p:txBody>
      </p:sp>
      <p:sp>
        <p:nvSpPr>
          <p:cNvPr id="3" name="Slide Number Placeholder 2">
            <a:extLst>
              <a:ext uri="{FF2B5EF4-FFF2-40B4-BE49-F238E27FC236}">
                <a16:creationId xmlns:a16="http://schemas.microsoft.com/office/drawing/2014/main" id="{F06BE775-D0D8-0146-B554-ED8010272A7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307</a:t>
            </a:fld>
            <a:endParaRPr lang="en-US"/>
          </a:p>
        </p:txBody>
      </p:sp>
      <p:sp>
        <p:nvSpPr>
          <p:cNvPr id="8" name="Oval 7">
            <a:extLst>
              <a:ext uri="{FF2B5EF4-FFF2-40B4-BE49-F238E27FC236}">
                <a16:creationId xmlns:a16="http://schemas.microsoft.com/office/drawing/2014/main" id="{1AA1FA47-79AB-1E4A-8D91-B599CF0515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83742-8635-7D40-B912-25E94D35E4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CB08E1-1641-5C41-A9FC-52F83B8A99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AD6247-024D-224F-836F-A17D5DE67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FA9EF2-E18B-274C-AFA6-3E9CFF1547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F8974D-D3CE-2947-BAC5-78015483BC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5337F5-84C9-504C-B0B8-12B4FA3003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DDC587-B2D8-A045-BAD4-B64719CD38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05C8A07-D167-B644-A83C-29A8BC7CB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52E62A-728B-1145-9B2F-D20C7E29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3A7B5D-A4D1-D24C-9E26-C59A136DE8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E14390-88CE-3A47-BB03-D06F591584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DA9B83-00CF-BB4A-BD32-280C4312AC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8B5889-C18E-D541-BBE5-432C4A1422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9CA4F4C-A412-B244-B717-93ADF25646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2C87814-A56A-5A48-AA7F-A50E5BC7B4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96DFC4-FD1E-904A-B93F-AD11511A3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D631C82-E341-4E49-A69B-6477953A356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BCDD2AC-F558-0B4C-9B56-C26D6ECD17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89D6AA-6447-8540-974E-4C55D29C24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481DD62-D381-284E-923E-30B2133CD5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4F7FF1C-2BAD-B74F-B63B-5E9CA0453E8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C485EA92-308C-BD46-B664-DF757DEAB89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8648635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According to FMCSA, these are the core risk factors for professional drivers</a:t>
            </a:r>
          </a:p>
          <a:p>
            <a:endParaRPr lang="en-US" sz="1600"/>
          </a:p>
          <a:p>
            <a:r>
              <a:rPr lang="en-US" sz="2000" b="1"/>
              <a:t>Smoking: </a:t>
            </a:r>
            <a:r>
              <a:rPr lang="en-US" sz="2000"/>
              <a:t>increases heart disease, lung disease, and chance of contracting cancer</a:t>
            </a:r>
          </a:p>
          <a:p>
            <a:endParaRPr lang="en-US" sz="1600" b="1"/>
          </a:p>
          <a:p>
            <a:r>
              <a:rPr lang="en-US" sz="2000" b="1"/>
              <a:t>Obesity: </a:t>
            </a:r>
            <a:r>
              <a:rPr lang="en-US" sz="2000"/>
              <a:t>increases risk for cardiovascular diseases, hypertension and diabetes, can increase problems with arthritis, back, and joint pain. </a:t>
            </a:r>
          </a:p>
          <a:p>
            <a:endParaRPr lang="en-US" sz="1600"/>
          </a:p>
          <a:p>
            <a:r>
              <a:rPr lang="en-US" sz="2000" b="1"/>
              <a:t>Hypertension (high blood pressure): </a:t>
            </a:r>
            <a:r>
              <a:rPr lang="en-US" sz="2000"/>
              <a:t>increases risk of heart disease, kidney failure and stroke, symptoms may include fatigue, severe headache, chest pain, breathing difficulty, irregular heartbeat </a:t>
            </a:r>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308</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510432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Core risk factors for professional drivers:</a:t>
            </a:r>
          </a:p>
          <a:p>
            <a:pPr marL="0" indent="0">
              <a:buNone/>
            </a:pPr>
            <a:r>
              <a:rPr lang="en-US" sz="2000" b="1"/>
              <a:t>Stress: </a:t>
            </a:r>
            <a:r>
              <a:rPr lang="en-US" sz="2000"/>
              <a:t>increases the incidence of hypertension and cardiovascular, gastrointestinal and immune deficiencies, risk factor in other diseases like depression and obesity.</a:t>
            </a:r>
          </a:p>
          <a:p>
            <a:pPr marL="0" indent="0">
              <a:buNone/>
            </a:pPr>
            <a:endParaRPr lang="en-US" sz="2000"/>
          </a:p>
          <a:p>
            <a:pPr marL="0" indent="0">
              <a:buNone/>
            </a:pPr>
            <a:r>
              <a:rPr lang="en-US" sz="2000" b="1"/>
              <a:t>Poor eating habits: </a:t>
            </a:r>
            <a:r>
              <a:rPr lang="en-US" sz="2000"/>
              <a:t>can be one of the most decisive factors in individual health.</a:t>
            </a:r>
          </a:p>
          <a:p>
            <a:pPr marL="0" indent="0">
              <a:buNone/>
            </a:pPr>
            <a:endParaRPr lang="en-US" sz="2000"/>
          </a:p>
          <a:p>
            <a:pPr marL="0" indent="0">
              <a:buNone/>
            </a:pPr>
            <a:r>
              <a:rPr lang="en-US" sz="2000" b="1"/>
              <a:t>Lack of physical activity: </a:t>
            </a:r>
            <a:r>
              <a:rPr lang="en-US" sz="2000"/>
              <a:t>Can increase the risk of physiological illness such as depression, anxiety, and stress, as well as physical illnesses like obesity, hearth disease, hypertension and some cancers. </a:t>
            </a:r>
          </a:p>
          <a:p>
            <a:pPr marL="0" indent="0">
              <a:buNone/>
            </a:pPr>
            <a:endParaRPr lang="en-US" sz="1800" b="1"/>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309</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02170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r>
              <a:rPr lang="en-US" sz="1800"/>
              <a:t>Some convex mirrors are mounted on flat mirrors and are not adjustable. If your convex mirrors can be adjusted independently of your flat mirrors, follow this procedure to set them:</a:t>
            </a:r>
          </a:p>
          <a:p>
            <a:pPr lvl="1"/>
            <a:r>
              <a:rPr lang="en-US"/>
              <a:t>Rotate each convex mirror horizontally until the inside edge of its field of view overlaps with the outside edge of the flat mirror’s field of view. Drivers with separately adjustable convex mirrors frequently set them in such a way that the views in the convex mirrors overlap a lot with the views in the flat mirrors. There should always be some overlap, but there should not be much.</a:t>
            </a:r>
          </a:p>
          <a:p>
            <a:pPr lvl="1"/>
            <a:r>
              <a:rPr lang="en-US"/>
              <a:t>Tilt the left (driver’s side) convex mirror vertically until a point 40 feet from the mirror can be seen in the top edge of the mirror. (The end of the coach is about 40 feet away.)</a:t>
            </a:r>
          </a:p>
          <a:p>
            <a:pPr lvl="1"/>
            <a:r>
              <a:rPr lang="en-US"/>
              <a:t>Tilt the right convex mirror vertically until the bottom edge of its field shows the roadway just behind the door.</a:t>
            </a: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210949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8E56F-21A5-5446-8ECF-1EFA2EC9A8B7}"/>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089744ED-E92D-1745-9D45-5E6460F24D7E}"/>
              </a:ext>
            </a:extLst>
          </p:cNvPr>
          <p:cNvSpPr>
            <a:spLocks noGrp="1"/>
          </p:cNvSpPr>
          <p:nvPr>
            <p:ph idx="1"/>
          </p:nvPr>
        </p:nvSpPr>
        <p:spPr/>
        <p:txBody>
          <a:bodyPr/>
          <a:lstStyle/>
          <a:p>
            <a:r>
              <a:rPr lang="en-US" sz="2400"/>
              <a:t>In today’s economy, many people have more than one job.</a:t>
            </a:r>
          </a:p>
          <a:p>
            <a:r>
              <a:rPr lang="en-US" sz="2400"/>
              <a:t>You have many bills to pay, mouths to feed; and one job does not quite make it.</a:t>
            </a:r>
          </a:p>
          <a:p>
            <a:r>
              <a:rPr lang="en-US" sz="2400"/>
              <a:t>So you pick-up a “part-time” job to make ends meet.</a:t>
            </a:r>
          </a:p>
          <a:p>
            <a:r>
              <a:rPr lang="en-US" sz="2400">
                <a:ea typeface="+mn-lt"/>
                <a:cs typeface="+mn-lt"/>
              </a:rPr>
              <a:t>Since there are only 24 hours in one day</a:t>
            </a:r>
          </a:p>
          <a:p>
            <a:pPr lvl="1"/>
            <a:r>
              <a:rPr lang="en-US" sz="2000">
                <a:ea typeface="+mn-lt"/>
                <a:cs typeface="+mn-lt"/>
              </a:rPr>
              <a:t>You catch a nap here and there</a:t>
            </a:r>
          </a:p>
          <a:p>
            <a:pPr lvl="1"/>
            <a:r>
              <a:rPr lang="en-US" sz="2000">
                <a:ea typeface="+mn-lt"/>
                <a:cs typeface="+mn-lt"/>
              </a:rPr>
              <a:t>Sleep 3 or 4 hours</a:t>
            </a:r>
          </a:p>
          <a:p>
            <a:pPr lvl="1"/>
            <a:r>
              <a:rPr lang="en-US" sz="2000">
                <a:ea typeface="+mn-lt"/>
                <a:cs typeface="+mn-lt"/>
              </a:rPr>
              <a:t>Then start the day over</a:t>
            </a:r>
          </a:p>
          <a:p>
            <a:endParaRPr lang="en-US">
              <a:cs typeface="Calibri" panose="020F0502020204030204"/>
            </a:endParaRPr>
          </a:p>
        </p:txBody>
      </p:sp>
      <p:sp>
        <p:nvSpPr>
          <p:cNvPr id="2" name="Slide Number Placeholder 1">
            <a:extLst>
              <a:ext uri="{FF2B5EF4-FFF2-40B4-BE49-F238E27FC236}">
                <a16:creationId xmlns:a16="http://schemas.microsoft.com/office/drawing/2014/main" id="{D5E5CFC7-D947-0B4D-8FC8-3DF747C1930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310</a:t>
            </a:fld>
            <a:endParaRPr lang="en-US"/>
          </a:p>
        </p:txBody>
      </p:sp>
      <p:sp>
        <p:nvSpPr>
          <p:cNvPr id="10" name="Oval 9">
            <a:extLst>
              <a:ext uri="{FF2B5EF4-FFF2-40B4-BE49-F238E27FC236}">
                <a16:creationId xmlns:a16="http://schemas.microsoft.com/office/drawing/2014/main" id="{D6C82BEC-318D-614E-9040-900F49746F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73B2EB-8DF1-AA4F-A456-D47ACC816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43BBF1-1B4A-D242-B282-129181F17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41A877-C8FC-6947-B37A-A79DDAFA06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622D8C-2701-8948-A71F-727E15491A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C593C9-7302-F741-8CF0-1C23CAD327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EF0F36-84FD-F241-B824-F14F9F84A5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A98A2-68C6-2740-8926-49032FDFB8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0852DC-75D0-6843-96D0-64DDD9D3DA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5B6F7A-0A14-364D-97A2-2387421D5B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A362DB-3048-7E4A-B694-563668943C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68DAC6-55D6-1545-A84F-03CF08C3B1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63F8B7-48BC-4C45-B73E-7C42851303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4AC317-8E45-0A4F-9306-15554C88D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BC9BD-FABB-CD4D-98B5-0A29A6F048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4A01006-84EA-BD40-BBBC-323722C4D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32F340B-1343-4440-91D7-B2692BE0A0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046626-CE31-A244-A6CA-3F18901E47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AB519E-C452-7E40-A1F0-0906186A88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ADF953-0CF2-004C-9873-7F26A608DC5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B06979C5-614B-164E-9209-5BFB47EC19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A854A69-4418-004B-A1D6-1474CE19954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05C9889-B473-FE45-B142-A16DFF21C88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7064760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9B7467-C755-8348-86D2-38A2BE7D2E9B}"/>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3BB5D98C-38C8-4E40-89FF-75DB0DB1C3B2}"/>
              </a:ext>
            </a:extLst>
          </p:cNvPr>
          <p:cNvSpPr>
            <a:spLocks noGrp="1"/>
          </p:cNvSpPr>
          <p:nvPr>
            <p:ph idx="1"/>
          </p:nvPr>
        </p:nvSpPr>
        <p:spPr/>
        <p:txBody>
          <a:bodyPr/>
          <a:lstStyle/>
          <a:p>
            <a:r>
              <a:rPr lang="en-US" sz="2800" b="1"/>
              <a:t>After a few days of this routine, you think you can do this</a:t>
            </a:r>
          </a:p>
          <a:p>
            <a:r>
              <a:rPr lang="en-US" sz="2800"/>
              <a:t>But then you notice that while you are driving, </a:t>
            </a:r>
          </a:p>
          <a:p>
            <a:pPr lvl="1"/>
            <a:r>
              <a:rPr lang="en-US" sz="2400"/>
              <a:t>You feel a little drowsy</a:t>
            </a:r>
          </a:p>
          <a:p>
            <a:pPr lvl="1"/>
            <a:r>
              <a:rPr lang="en-US" sz="2400"/>
              <a:t>You start shifting around in your seat</a:t>
            </a:r>
          </a:p>
          <a:p>
            <a:pPr lvl="1"/>
            <a:r>
              <a:rPr lang="en-US" sz="2400"/>
              <a:t>You stare blankly at the road</a:t>
            </a:r>
          </a:p>
          <a:p>
            <a:pPr lvl="1"/>
            <a:r>
              <a:rPr lang="en-US" sz="2400"/>
              <a:t>You do not remember the past few miles</a:t>
            </a:r>
          </a:p>
          <a:p>
            <a:pPr lvl="1"/>
            <a:r>
              <a:rPr lang="en-US" sz="2400"/>
              <a:t>You start yawning and your eyes close </a:t>
            </a:r>
          </a:p>
        </p:txBody>
      </p:sp>
      <p:sp>
        <p:nvSpPr>
          <p:cNvPr id="2" name="Slide Number Placeholder 1">
            <a:extLst>
              <a:ext uri="{FF2B5EF4-FFF2-40B4-BE49-F238E27FC236}">
                <a16:creationId xmlns:a16="http://schemas.microsoft.com/office/drawing/2014/main" id="{33501FCF-AAF4-F64D-84F0-F4193E626AB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311</a:t>
            </a:fld>
            <a:endParaRPr lang="en-US"/>
          </a:p>
        </p:txBody>
      </p:sp>
      <p:sp>
        <p:nvSpPr>
          <p:cNvPr id="10" name="Oval 9">
            <a:extLst>
              <a:ext uri="{FF2B5EF4-FFF2-40B4-BE49-F238E27FC236}">
                <a16:creationId xmlns:a16="http://schemas.microsoft.com/office/drawing/2014/main" id="{EB197505-FF9F-B647-B2E6-C9937DAFB9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1B09BA-9257-1B44-9FC8-763CC4546B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D0611F-D1EA-DC46-BEF0-418D3BA49A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371879-9891-CD4E-B5DC-B25B9A3A67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CC7565-26B3-AC41-8268-1A631EC1D6C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18DA24-ECB8-6E46-9018-6143C14AB5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DFED01-01CD-1D4E-B5A4-3FA1D0513E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CB13BE-2575-D14D-948C-94E0417C26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12A97F-98F7-A84F-BF4F-20BC90CCF9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111A2D-598B-B847-A740-05E1CDA45C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5A00B3-25AA-6743-B16E-121E85EF09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23220-57A1-E34A-AE06-F00F48507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5E506E-61C1-A343-AD2C-203351A2D0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F93591-8243-354E-A522-226B1CAEEA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B9923F1-ED28-8E4C-92A6-123A2B6E6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CAE0F9-5528-B24F-809E-1D7E9F3C15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0DA00-4AC8-3B4E-9738-6FF4423F36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67028BD-C730-E549-A073-20223EFD5BB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A1400EC-1A35-5B4D-94B4-F513C4D9C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A5A774-4A0B-5D44-AFD6-BE691F955C1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696A8A0-72E3-D045-A07B-A3899E39D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2FDCF5D-5026-514A-923B-95E465AA89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4283AFB9-6AF9-0D45-AA8F-A902665BD51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8137104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BFFEF-D938-F144-8019-62CAC729975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83782B70-6653-F641-8FD3-4899C0B38382}"/>
              </a:ext>
            </a:extLst>
          </p:cNvPr>
          <p:cNvSpPr>
            <a:spLocks noGrp="1"/>
          </p:cNvSpPr>
          <p:nvPr>
            <p:ph idx="1"/>
          </p:nvPr>
        </p:nvSpPr>
        <p:spPr/>
        <p:txBody>
          <a:bodyPr/>
          <a:lstStyle/>
          <a:p>
            <a:r>
              <a:rPr lang="en-US"/>
              <a:t>In other words, you start looking like this</a:t>
            </a:r>
          </a:p>
        </p:txBody>
      </p:sp>
      <p:sp>
        <p:nvSpPr>
          <p:cNvPr id="2" name="Slide Number Placeholder 1">
            <a:extLst>
              <a:ext uri="{FF2B5EF4-FFF2-40B4-BE49-F238E27FC236}">
                <a16:creationId xmlns:a16="http://schemas.microsoft.com/office/drawing/2014/main" id="{4DC2A6B4-F6B6-3B4D-8B13-08CF51128C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312</a:t>
            </a:fld>
            <a:endParaRPr lang="en-US"/>
          </a:p>
        </p:txBody>
      </p:sp>
      <p:pic>
        <p:nvPicPr>
          <p:cNvPr id="8" name="Picture 7" descr="A person wearing headphones&#10;&#10;Description automatically generated with medium confidence">
            <a:extLst>
              <a:ext uri="{FF2B5EF4-FFF2-40B4-BE49-F238E27FC236}">
                <a16:creationId xmlns:a16="http://schemas.microsoft.com/office/drawing/2014/main" id="{F9F2F19E-1550-D942-AB3D-FBDFB1301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396" y="2289392"/>
            <a:ext cx="5837208" cy="3789601"/>
          </a:xfrm>
          <a:prstGeom prst="rect">
            <a:avLst/>
          </a:prstGeom>
        </p:spPr>
      </p:pic>
      <p:sp>
        <p:nvSpPr>
          <p:cNvPr id="12" name="Oval 11">
            <a:extLst>
              <a:ext uri="{FF2B5EF4-FFF2-40B4-BE49-F238E27FC236}">
                <a16:creationId xmlns:a16="http://schemas.microsoft.com/office/drawing/2014/main" id="{2F1F0D66-F0B8-2742-B911-5E405A7F62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E17174-2829-0C49-AFE6-56A440CA8A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ADA343-4061-BC46-BF0F-30B49A8AB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2D0068-2CD4-D74D-9491-4905BD439A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893E9-97A9-244D-864D-5BC20E7DAC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C5545D-AB12-AA49-9DD2-5DE7EEEB98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62EBE2-54B7-9E49-8052-CFADA8760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9031C-F547-3841-B92D-9ACA23D92C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0442A9-F412-7341-8A3D-2E72AF0510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973C57-98F0-B546-B7A0-75F4389DE07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5B549F-0155-E34E-BEB7-C81C275D64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ACCB69-43BF-8740-8297-665712CB0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29C53A-3737-874E-8E06-9ED15F6FFC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A9281D-54D3-0A42-929E-0B7AAE045A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A50937-A440-5540-A6D4-1A3A952ADD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FD40C01-5E1B-3B4C-AEB0-C910B7DD00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6924EA-D83E-2F4B-B8F1-2664C376CB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966930-2CE3-264B-A71E-01900155795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C1A6F8-C5F2-714C-90C5-6BCC0AB04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D73424-94EB-474B-80A8-D1EA54EF22A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5D2CB480-2E22-D849-A6CC-6E8FD57E065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B7A8F6E-0F6B-A148-ADC7-9C14F8F95B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56E32E3-DA96-0049-B366-43A29FC8FD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7761594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8B2F62-C595-D448-9331-F3CEB9182A7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56B3E056-8793-FA42-92BE-B90B20B5DBEF}"/>
              </a:ext>
            </a:extLst>
          </p:cNvPr>
          <p:cNvSpPr>
            <a:spLocks noGrp="1"/>
          </p:cNvSpPr>
          <p:nvPr>
            <p:ph idx="1"/>
          </p:nvPr>
        </p:nvSpPr>
        <p:spPr/>
        <p:txBody>
          <a:bodyPr/>
          <a:lstStyle/>
          <a:p>
            <a:r>
              <a:rPr lang="en-US" sz="1800"/>
              <a:t>According to a Sleep in America poll: </a:t>
            </a:r>
          </a:p>
          <a:p>
            <a:pPr lvl="1"/>
            <a:r>
              <a:rPr lang="en-US"/>
              <a:t>1% or as many as </a:t>
            </a:r>
            <a:r>
              <a:rPr lang="en-US" b="1"/>
              <a:t>1.9 million drivers </a:t>
            </a:r>
            <a:r>
              <a:rPr lang="en-US"/>
              <a:t>have had a car crash or a near miss </a:t>
            </a:r>
            <a:br>
              <a:rPr lang="en-US"/>
            </a:br>
            <a:r>
              <a:rPr lang="en-US"/>
              <a:t>due to drowsiness in the past year</a:t>
            </a:r>
          </a:p>
          <a:p>
            <a:pPr lvl="1"/>
            <a:r>
              <a:rPr lang="en-US"/>
              <a:t>54% or </a:t>
            </a:r>
            <a:r>
              <a:rPr lang="en-US" b="1"/>
              <a:t>105 million drivers </a:t>
            </a:r>
            <a:r>
              <a:rPr lang="en-US"/>
              <a:t>have driven while drowsy at least once </a:t>
            </a:r>
            <a:br>
              <a:rPr lang="en-US"/>
            </a:br>
            <a:r>
              <a:rPr lang="en-US"/>
              <a:t>in the past year</a:t>
            </a:r>
          </a:p>
          <a:p>
            <a:pPr lvl="1"/>
            <a:r>
              <a:rPr lang="en-US"/>
              <a:t>28% or </a:t>
            </a:r>
            <a:r>
              <a:rPr lang="en-US" b="1"/>
              <a:t>54 million drivers </a:t>
            </a:r>
            <a:r>
              <a:rPr lang="en-US"/>
              <a:t>do so at least once per month</a:t>
            </a:r>
          </a:p>
          <a:p>
            <a:pPr lvl="1"/>
            <a:endParaRPr lang="en-US"/>
          </a:p>
          <a:p>
            <a:r>
              <a:rPr lang="en-US" sz="1800"/>
              <a:t>Chronic and acute driver fatigue decreases your ability to recognize and respond to oncoming hazards. Fatigue impairs your driving, like alcohol impairment. Remember, you a driving a larger vehicle and larger vehicles can do more damage.</a:t>
            </a:r>
          </a:p>
          <a:p>
            <a:r>
              <a:rPr lang="en-US" sz="1800"/>
              <a:t>Staying alert to be able to think clearly and quickly respond to potential hazards is important factor to driver safety.</a:t>
            </a:r>
          </a:p>
          <a:p>
            <a:pPr marL="342900" lvl="1" indent="0">
              <a:buNone/>
            </a:pPr>
            <a:endParaRPr lang="en-US"/>
          </a:p>
        </p:txBody>
      </p:sp>
      <p:sp>
        <p:nvSpPr>
          <p:cNvPr id="2" name="Slide Number Placeholder 1">
            <a:extLst>
              <a:ext uri="{FF2B5EF4-FFF2-40B4-BE49-F238E27FC236}">
                <a16:creationId xmlns:a16="http://schemas.microsoft.com/office/drawing/2014/main" id="{81A39EDE-B1D7-D145-91F6-CB5DE17D558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313</a:t>
            </a:fld>
            <a:endParaRPr lang="en-US"/>
          </a:p>
        </p:txBody>
      </p:sp>
      <p:sp>
        <p:nvSpPr>
          <p:cNvPr id="10" name="Oval 9">
            <a:extLst>
              <a:ext uri="{FF2B5EF4-FFF2-40B4-BE49-F238E27FC236}">
                <a16:creationId xmlns:a16="http://schemas.microsoft.com/office/drawing/2014/main" id="{39657263-059D-764F-86F0-11405B303F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EE8995-0264-E74E-A73A-80E10DC174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AED75-A017-E740-BB39-FDD9A4ECFC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E7B7B7-3467-3446-B93A-366AABBE43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263DFF-8EC7-1D47-9079-CAC2368C5A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C6674C-CDA5-6A4A-A41E-0B9F80CE76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F21AD9-B2A4-964B-B4BB-ED4AE22F01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5B5BD-50A3-B244-A93B-930BCD9B2D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CED693-280A-BB48-AE3F-76E3DBCD54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DCF5D8-A483-0541-841B-FE57B078FA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2917E7-9D06-AC4A-8B91-584919CFB8E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239C72-8A32-C64D-B852-FA9E8C7530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8AD915-F754-DC4F-8496-2A6A3F813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373078-E0AC-6045-B753-2D58D061F2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3322079-E1AE-1146-B9C7-C8AAC54399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DCE6D06-E856-3348-AA0A-D8CACA5C6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04FF6A-11D4-8049-B555-157ACBB0F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D67099-33F3-6244-A40C-4F5166B83F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83FE9FE-F399-3E42-9BA6-652175CED7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737E548-A66B-2245-8C5B-075643EAD14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6ADE498-F480-0D43-A9E3-CFEE91370A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EE955CF1-147D-2243-85C7-E7E11B472A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F6D066D-2BD2-1543-B61D-DE30CFB3041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244160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D8D1DE-C176-4989-82B6-70B5B6FECF90}"/>
              </a:ext>
            </a:extLst>
          </p:cNvPr>
          <p:cNvSpPr>
            <a:spLocks noGrp="1"/>
          </p:cNvSpPr>
          <p:nvPr>
            <p:ph type="title"/>
          </p:nvPr>
        </p:nvSpPr>
        <p:spPr/>
        <p:txBody>
          <a:bodyPr/>
          <a:lstStyle/>
          <a:p>
            <a:r>
              <a:rPr lang="en-US">
                <a:cs typeface="Calibri Light"/>
              </a:rPr>
              <a:t>Driver Fatigue</a:t>
            </a:r>
          </a:p>
        </p:txBody>
      </p:sp>
      <p:sp>
        <p:nvSpPr>
          <p:cNvPr id="2" name="Content Placeholder 1">
            <a:extLst>
              <a:ext uri="{FF2B5EF4-FFF2-40B4-BE49-F238E27FC236}">
                <a16:creationId xmlns:a16="http://schemas.microsoft.com/office/drawing/2014/main" id="{445C0B99-4354-C149-996C-362CC9CA4913}"/>
              </a:ext>
            </a:extLst>
          </p:cNvPr>
          <p:cNvSpPr>
            <a:spLocks noGrp="1"/>
          </p:cNvSpPr>
          <p:nvPr>
            <p:ph idx="1"/>
          </p:nvPr>
        </p:nvSpPr>
        <p:spPr/>
        <p:txBody>
          <a:bodyPr/>
          <a:lstStyle/>
          <a:p>
            <a:pPr marL="0" indent="0">
              <a:buNone/>
            </a:pPr>
            <a:r>
              <a:rPr lang="en-US" sz="2400">
                <a:ea typeface="+mj-lt"/>
                <a:cs typeface="+mj-lt"/>
              </a:rPr>
              <a:t>As a professional transit driver/operator you may be exposed to a broad array of </a:t>
            </a:r>
            <a:r>
              <a:rPr lang="en-US" sz="2400" u="sng">
                <a:ea typeface="+mj-lt"/>
                <a:cs typeface="+mj-lt"/>
              </a:rPr>
              <a:t>biological</a:t>
            </a:r>
            <a:r>
              <a:rPr lang="en-US" sz="2400">
                <a:ea typeface="+mj-lt"/>
                <a:cs typeface="+mj-lt"/>
              </a:rPr>
              <a:t>, </a:t>
            </a:r>
            <a:r>
              <a:rPr lang="en-US" sz="2400" u="sng">
                <a:ea typeface="+mj-lt"/>
                <a:cs typeface="+mj-lt"/>
              </a:rPr>
              <a:t>physical</a:t>
            </a:r>
            <a:r>
              <a:rPr lang="en-US" sz="2400">
                <a:ea typeface="+mj-lt"/>
                <a:cs typeface="+mj-lt"/>
              </a:rPr>
              <a:t>,</a:t>
            </a:r>
            <a:r>
              <a:rPr lang="uk-UA" sz="2400">
                <a:ea typeface="+mj-lt"/>
                <a:cs typeface="+mj-lt"/>
              </a:rPr>
              <a:t> &amp; </a:t>
            </a:r>
            <a:r>
              <a:rPr lang="en-US" sz="2400" u="sng">
                <a:ea typeface="+mj-lt"/>
                <a:cs typeface="+mj-lt"/>
              </a:rPr>
              <a:t>ergonomic hazards</a:t>
            </a:r>
            <a:r>
              <a:rPr lang="en-US" sz="2400">
                <a:ea typeface="+mj-lt"/>
                <a:cs typeface="+mj-lt"/>
              </a:rPr>
              <a:t>, as well as various</a:t>
            </a:r>
            <a:r>
              <a:rPr lang="en-US" sz="2400" u="sng">
                <a:ea typeface="+mj-lt"/>
                <a:cs typeface="+mj-lt"/>
              </a:rPr>
              <a:t> stressors</a:t>
            </a:r>
            <a:r>
              <a:rPr lang="en-US" sz="2400">
                <a:ea typeface="+mj-lt"/>
                <a:cs typeface="+mj-lt"/>
              </a:rPr>
              <a:t>.</a:t>
            </a:r>
          </a:p>
          <a:p>
            <a:endParaRPr lang="en-US"/>
          </a:p>
        </p:txBody>
      </p:sp>
      <p:sp>
        <p:nvSpPr>
          <p:cNvPr id="4" name="Slide Number Placeholder 3" hidden="1"/>
          <p:cNvSpPr>
            <a:spLocks noGrp="1"/>
          </p:cNvSpPr>
          <p:nvPr>
            <p:ph type="sldNum" sz="quarter" idx="10"/>
          </p:nvPr>
        </p:nvSpPr>
        <p:spPr>
          <a:prstGeom prst="rect">
            <a:avLst/>
          </a:prstGeom>
        </p:spPr>
        <p:txBody>
          <a:bodyPr/>
          <a:lstStyle/>
          <a:p>
            <a:pPr>
              <a:spcAft>
                <a:spcPts val="600"/>
              </a:spcAft>
            </a:pPr>
            <a:fld id="{F65EB6D9-0055-40C0-B36E-48039CA07B30}" type="slidenum">
              <a:rPr lang="en-US" smtClean="0"/>
              <a:pPr>
                <a:spcAft>
                  <a:spcPts val="600"/>
                </a:spcAft>
              </a:pPr>
              <a:t>314</a:t>
            </a:fld>
            <a:endParaRPr lang="en-US"/>
          </a:p>
        </p:txBody>
      </p:sp>
      <p:sp>
        <p:nvSpPr>
          <p:cNvPr id="5" name="Oval 4">
            <a:extLst>
              <a:ext uri="{FF2B5EF4-FFF2-40B4-BE49-F238E27FC236}">
                <a16:creationId xmlns:a16="http://schemas.microsoft.com/office/drawing/2014/main" id="{3A2692A6-22DA-224B-9C59-42C172FFC6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28A804-4F93-2E44-BB98-EC5D42C585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17ECCF-D400-EF40-8C77-A19CA7AABA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F5C44D-4C61-2141-BE4B-D7C61EA06A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714D4C-5558-F747-9035-AE7A8B135F8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5778122-4A65-6F41-B504-41E52C743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517590-6C5E-4948-B593-33B346DB1B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9D81C1-BA69-CE47-B3FB-8AA3D72CDE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27D60-96F4-7847-AF48-93C660437D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EBC4AF-0169-6144-B920-CE4B888CBB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AEE386-F464-6849-8A1A-377890A938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7CB986-0B4D-0745-94EC-1930FC58CE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009AAC-ECE7-5940-B5BA-D5D9AD0E0D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17016-CE31-1348-A684-1C89BC03F4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5CDF5F-DDA3-114A-B2CB-9E341F391C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C586C9-3EB1-EB44-86BD-2E08667A2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69325A-5366-B543-9B71-00884808E9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A98F35C-55FE-0241-A8D0-637D51FCD19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3A70B16D-A75A-D342-BCC6-F73E4CE700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5BDE46-6EA2-4049-9CE5-09FA83968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27083A6B-5A55-D442-800C-F21BBB0BA9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5C66D7E-0055-B048-8AA2-B9FC5C2BC9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282BA10-BFEC-4545-8C86-EAA142A16DF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Slide Number Placeholder 1">
            <a:extLst>
              <a:ext uri="{FF2B5EF4-FFF2-40B4-BE49-F238E27FC236}">
                <a16:creationId xmlns:a16="http://schemas.microsoft.com/office/drawing/2014/main" id="{782F409F-C1A9-42E0-9491-ED0EA2102C29}"/>
              </a:ext>
            </a:extLst>
          </p:cNvPr>
          <p:cNvSpPr txBox="1">
            <a:spLocks/>
          </p:cNvSpPr>
          <p:nvPr/>
        </p:nvSpPr>
        <p:spPr>
          <a:xfrm>
            <a:off x="6455664" y="6355080"/>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t> / </a:t>
            </a:r>
            <a:fld id="{5E95E51F-7BE0-40B9-9982-033A63A612CB}" type="slidenum">
              <a:rPr lang="en-US" smtClean="0"/>
              <a:pPr>
                <a:defRPr/>
              </a:pPr>
              <a:t>314</a:t>
            </a:fld>
            <a:endParaRPr lang="en-US"/>
          </a:p>
        </p:txBody>
      </p:sp>
    </p:spTree>
    <p:extLst>
      <p:ext uri="{BB962C8B-B14F-4D97-AF65-F5344CB8AC3E}">
        <p14:creationId xmlns:p14="http://schemas.microsoft.com/office/powerpoint/2010/main" val="138066734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Musculoskeletal Disorders (MSDs)</a:t>
            </a:r>
            <a:endParaRPr lang="en-US" sz="2800" b="1">
              <a:cs typeface="Calibri"/>
            </a:endParaRPr>
          </a:p>
          <a:p>
            <a:pPr marL="137160" indent="0">
              <a:buNone/>
            </a:pPr>
            <a:endParaRPr lang="en-US" sz="2400" u="sng">
              <a:cs typeface="Calibri"/>
            </a:endParaRPr>
          </a:p>
          <a:p>
            <a:pPr marL="137160" indent="0">
              <a:buNone/>
            </a:pPr>
            <a:r>
              <a:rPr lang="en-US" sz="2400"/>
              <a:t>MSDs are injuries or pain in the body’s joints, ligaments, muscles, nerves, tendons,</a:t>
            </a:r>
            <a:r>
              <a:rPr lang="uk-UA" sz="2400"/>
              <a:t> &amp; </a:t>
            </a:r>
            <a:r>
              <a:rPr lang="en-US" sz="2400"/>
              <a:t>structures that support limbs, neck,</a:t>
            </a:r>
            <a:r>
              <a:rPr lang="uk-UA" sz="2400"/>
              <a:t> &amp; </a:t>
            </a:r>
            <a:r>
              <a:rPr lang="en-US" sz="2400"/>
              <a:t>back.</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315</a:t>
            </a:fld>
            <a:endParaRPr lang="en-US"/>
          </a:p>
        </p:txBody>
      </p:sp>
      <p:sp>
        <p:nvSpPr>
          <p:cNvPr id="5" name="Oval 4">
            <a:extLst>
              <a:ext uri="{FF2B5EF4-FFF2-40B4-BE49-F238E27FC236}">
                <a16:creationId xmlns:a16="http://schemas.microsoft.com/office/drawing/2014/main" id="{1825A550-032C-0E4C-A433-A1EBBCE7F0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D2981-33BB-CA47-A7D5-6254E2EFBB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02A35C-892D-C54A-8C90-CA5A266F27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49B688-C0B5-C44E-ABA2-AEE44A5D5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13000E-6093-0B45-8C65-996B0C9530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A7F77A-1EED-F74F-A8E1-1B8C7858F6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7FFE4-0614-3D48-9B94-383A243572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608A03-B77C-0245-AB52-9B9B2EFEF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B1196C-F74A-8747-8301-43A2692CF8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7752A3-590A-1447-898D-BC7ADC82B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E51BFE-347B-754C-BAEA-E5E9F0B82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C8AD92-34D2-5140-9853-4A56BC4526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30AE70-51D7-EB40-8AF9-BE5CE01132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DEFFA7-FFB6-2D4B-BCFF-FE94A881A7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F90B62-5757-0243-8CFF-59AA572599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C41513-8DB8-AD4F-876C-B6BD457D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A955A4-4FDD-3547-B312-E1D625E402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2187B3-F0BB-9A4E-8579-A7F97AC2C2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E2484639-E408-974E-9B94-85CEFF06B1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92B47C6-AF62-9C4E-BB1D-0012238B27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A6E82B-44F9-F445-9BE2-20B7BC53EF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33D073E7-ADD9-EE43-9CBD-977E94D30A5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587DB746-C954-CD40-8F82-7B0D2F5A3A3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1532880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3F9-2083-E64F-BD37-1EED4103C72E}"/>
              </a:ext>
            </a:extLst>
          </p:cNvPr>
          <p:cNvSpPr>
            <a:spLocks noGrp="1"/>
          </p:cNvSpPr>
          <p:nvPr>
            <p:ph type="title"/>
          </p:nvPr>
        </p:nvSpPr>
        <p:spPr/>
        <p:txBody>
          <a:bodyPr/>
          <a:lstStyle/>
          <a:p>
            <a:r>
              <a:rPr lang="en-US" b="0">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Work-related Musculoskeletal Disorders (WMSDs)</a:t>
            </a:r>
            <a:endParaRPr lang="en-US" sz="2800" b="1">
              <a:cs typeface="Calibri"/>
            </a:endParaRPr>
          </a:p>
          <a:p>
            <a:pPr marL="137160" indent="0">
              <a:buNone/>
            </a:pPr>
            <a:endParaRPr lang="en-US" sz="2600">
              <a:cs typeface="Calibri"/>
            </a:endParaRPr>
          </a:p>
          <a:p>
            <a:pPr marL="137160" indent="0">
              <a:buNone/>
            </a:pPr>
            <a:r>
              <a:rPr lang="en-US" sz="2600"/>
              <a:t>WMSDs can be associated with work patterns:</a:t>
            </a:r>
            <a:endParaRPr lang="en-US" sz="2600">
              <a:cs typeface="Calibri"/>
            </a:endParaRPr>
          </a:p>
          <a:p>
            <a:pPr marL="137160" indent="0">
              <a:buNone/>
            </a:pPr>
            <a:endParaRPr lang="en-US" sz="2400">
              <a:cs typeface="Calibri"/>
            </a:endParaRPr>
          </a:p>
          <a:p>
            <a:pPr lvl="1"/>
            <a:r>
              <a:rPr lang="en-US" sz="2400"/>
              <a:t>Fixed or constrained body positions</a:t>
            </a:r>
            <a:endParaRPr lang="en-US" sz="2400">
              <a:cs typeface="Calibri"/>
            </a:endParaRPr>
          </a:p>
          <a:p>
            <a:pPr marL="822960" lvl="1" indent="-342900"/>
            <a:endParaRPr lang="en-US" sz="2400">
              <a:cs typeface="Calibri"/>
            </a:endParaRPr>
          </a:p>
          <a:p>
            <a:pPr lvl="1"/>
            <a:r>
              <a:rPr lang="en-US" sz="2400"/>
              <a:t>Force concentrated on small parts of the body</a:t>
            </a:r>
          </a:p>
          <a:p>
            <a:pPr lvl="1"/>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316</a:t>
            </a:fld>
            <a:endParaRPr lang="en-US"/>
          </a:p>
        </p:txBody>
      </p:sp>
      <p:sp>
        <p:nvSpPr>
          <p:cNvPr id="5" name="Oval 4">
            <a:extLst>
              <a:ext uri="{FF2B5EF4-FFF2-40B4-BE49-F238E27FC236}">
                <a16:creationId xmlns:a16="http://schemas.microsoft.com/office/drawing/2014/main" id="{852B5F27-1834-C044-9378-3D3CA64B1F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A169F8-D2E5-EB49-B438-EE242881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8ED3F0-95EA-934B-BC7B-615648FC32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AFF2BF-94FC-F642-AC0F-DDB9399B7E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E99DDA-223D-404F-9233-ADDA71E14A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BFD331-B318-DC40-A3D7-D7C8812F2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0FC9C7-D773-CD43-8123-1F4F83B5A8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FD8ED2-95AB-AB4D-87C4-C4A20270E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F8786C-667A-DF4E-9C4E-2DEED4574F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329777-B065-B944-A87B-6FA7F77135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AC208A-3936-C244-B6A1-D829C03F7B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5913CD-5A0C-1B42-9A2F-5E7D2D90F7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03F2FE-B13D-7148-BA8C-DDE32D976E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460CC4-0683-4340-A422-1BA3692924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6A1792-0680-DE43-8C55-52ACE1660A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329FC-D515-C04C-BC75-BF4D490D43D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0F34BD-DDF1-2449-B224-AC9D9E7B5BD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2A9564-CC15-7D45-9670-3FEF95B3C5A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6F93BCFC-2F1A-CD44-8D6E-A709E2FE0F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D0816C-08ED-DD4B-8606-E1F5DDEA33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66D7C2D5-9214-8943-A175-15E18B010D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1FE50F3-89F6-5447-80C2-C09EE77881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E9779FD-B543-C24A-A75B-69B8486373D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3461383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F6C6-7DC1-6C4F-8C43-BDABDBFCD916}"/>
              </a:ext>
            </a:extLst>
          </p:cNvPr>
          <p:cNvSpPr>
            <a:spLocks noGrp="1"/>
          </p:cNvSpPr>
          <p:nvPr>
            <p:ph type="title"/>
          </p:nvPr>
        </p:nvSpPr>
        <p:spPr/>
        <p:txBody>
          <a:bodyPr/>
          <a:lstStyle/>
          <a:p>
            <a:r>
              <a:rPr lang="en-US"/>
              <a:t>Wellness Awareness</a:t>
            </a:r>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685800" lvl="1" indent="-342900">
              <a:buFont typeface="Arial" panose="05000000000000000000" pitchFamily="2" charset="2"/>
              <a:buChar char="•"/>
            </a:pPr>
            <a:r>
              <a:rPr lang="en-US" sz="2400"/>
              <a:t>A pace of work that does not allow sufficient recovery</a:t>
            </a:r>
            <a:endParaRPr lang="en-US" sz="2400">
              <a:cs typeface="Calibri" panose="020F0502020204030204"/>
            </a:endParaRPr>
          </a:p>
          <a:p>
            <a:pPr marL="685800" lvl="1" indent="-342900">
              <a:buFont typeface="Arial" panose="05000000000000000000" pitchFamily="2" charset="2"/>
              <a:buChar char="•"/>
            </a:pPr>
            <a:endParaRPr lang="en-US" sz="2400">
              <a:cs typeface="Calibri" panose="020F0502020204030204"/>
            </a:endParaRPr>
          </a:p>
          <a:p>
            <a:pPr marL="685800" lvl="1" indent="-342900">
              <a:buFont typeface="Arial" panose="05000000000000000000" pitchFamily="2" charset="2"/>
              <a:buChar char="•"/>
            </a:pPr>
            <a:r>
              <a:rPr lang="en-US" sz="2400"/>
              <a:t>Heat, cold,</a:t>
            </a:r>
            <a:r>
              <a:rPr lang="uk-UA" sz="2400"/>
              <a:t> &amp; </a:t>
            </a:r>
            <a:r>
              <a:rPr lang="en-US" sz="2400"/>
              <a:t>vibration</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317</a:t>
            </a:fld>
            <a:endParaRPr lang="en-US"/>
          </a:p>
        </p:txBody>
      </p:sp>
      <p:sp>
        <p:nvSpPr>
          <p:cNvPr id="5" name="Oval 4">
            <a:extLst>
              <a:ext uri="{FF2B5EF4-FFF2-40B4-BE49-F238E27FC236}">
                <a16:creationId xmlns:a16="http://schemas.microsoft.com/office/drawing/2014/main" id="{441699ED-4941-874E-B57C-F77BD6BF9F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93640A-DC85-7041-A353-EB5B27A46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77700A-C698-5243-B594-A292CDB08D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0B84D4-E8B7-8640-940E-1C50931C49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8E7ADE-0AC9-1D46-8DF5-DB24C6EDB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0BC8FC-6089-F749-B59E-04B5444844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ABA0E7-78A4-1949-BDFA-7F95EB9091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9B3441-F122-7E49-B167-A1F83D7C90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743C9D-EF5A-EA4F-9335-CB12C8B09A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372EEF-3E59-7540-9967-1CA31E6CB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AAA9A12-0EE3-B947-9AB1-D4D6A276D5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F1230-305D-AD42-9C68-93CA9A0702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87B106-B83B-804D-BDD9-527CD084AB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740304-3AEB-944D-BCBC-BF3A9DC31A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20E78A-C9A5-5241-9605-13509D3B3F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97FC77-0427-B84B-BE80-B46480D61C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02D4DED-5121-3A40-9D35-9155F56FF3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969AD10-75B2-014D-B1F8-0270781BFF6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52751CB6-D9BE-3C4C-AE79-CD408F8DAC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87A9B4-3C6B-A44C-93A6-A0BAB137C62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58239ADD-67B3-5C42-90FA-A08F299CF0A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7245575E-3AE0-8D47-A8DB-0D37C2FCC6C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5C260-BE65-6E45-BD70-D6BF79B89C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319621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600"/>
              <a:t>Things you can do to lessen the risks include:</a:t>
            </a:r>
            <a:endParaRPr lang="en-US" sz="2600">
              <a:cs typeface="Calibri"/>
            </a:endParaRPr>
          </a:p>
          <a:p>
            <a:pPr marL="137160" indent="0">
              <a:buNone/>
            </a:pPr>
            <a:endParaRPr lang="en-US" sz="2400">
              <a:cs typeface="Calibri"/>
            </a:endParaRPr>
          </a:p>
          <a:p>
            <a:pPr marL="342900" indent="-342900"/>
            <a:r>
              <a:rPr lang="en-US" sz="2400"/>
              <a:t>Adjust your driver seat area properly so that you have full access to all controls, permitting a comfortable arm position</a:t>
            </a:r>
            <a:endParaRPr lang="en-US" sz="2400">
              <a:cs typeface="Calibri"/>
            </a:endParaRPr>
          </a:p>
          <a:p>
            <a:pPr marL="342900" indent="-342900"/>
            <a:endParaRPr lang="en-US" sz="2400">
              <a:cs typeface="Calibri"/>
            </a:endParaRPr>
          </a:p>
          <a:p>
            <a:pPr marL="342900" indent="-342900"/>
            <a:r>
              <a:rPr lang="en-US" sz="2400"/>
              <a:t>Adjust </a:t>
            </a:r>
            <a:r>
              <a:rPr lang="en-US" sz="2400" u="sng"/>
              <a:t>all</a:t>
            </a:r>
            <a:r>
              <a:rPr lang="en-US" sz="2400"/>
              <a:t> mirrors properly</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318</a:t>
            </a:fld>
            <a:endParaRPr lang="en-US"/>
          </a:p>
        </p:txBody>
      </p:sp>
      <p:sp>
        <p:nvSpPr>
          <p:cNvPr id="5" name="Oval 4">
            <a:extLst>
              <a:ext uri="{FF2B5EF4-FFF2-40B4-BE49-F238E27FC236}">
                <a16:creationId xmlns:a16="http://schemas.microsoft.com/office/drawing/2014/main" id="{B2FD6853-1FB8-EC4A-95B1-DB420039A7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77DBD7-7E3E-4040-B7F5-B9F853CFF7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B8BC2AC-FFAC-4F45-8F73-4E837E0CFC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668EAE-A14F-A74C-9E70-5354DA8956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7EAF79-8611-7742-B77D-0AE84C13A8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FF9614-EF75-0B4B-909E-F5C9F09EB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ABED28-29AB-714F-A1FB-4164E0EA2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869F81-6C5B-7D41-9AFE-75B04218C1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7CBDC5-6AB3-9E42-A8C0-E33F4A00A0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B4CC2F-1F67-2945-87EA-4ED29695C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23A4B2-E22F-B24D-8A0C-19BE0D05D2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CB38E4-778B-204D-B769-9B179AB8E2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3371A2-BE98-CD44-AC0D-98086E5046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A77498-7C76-F34E-B578-3F43E32960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F66CBC-D394-EF43-B4C2-D4E1C9C96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D9DD6A-B626-074B-8200-BBFF536BD9B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8D75270-3A1F-A54A-9A3C-BF20C0617C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226997B-36AD-AD49-8D67-1A62F961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FAF6BA9-C3B4-0747-AB3C-67D1374852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B0365E9-065F-7E41-98E9-FED3DF400AE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2700BD-0526-584E-B957-F94504538B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088C2798-F252-524D-AED5-A32FEC9B25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D552F3C-296D-AE41-A390-D2C9E3DB836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3476977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342900" indent="-342900">
              <a:buFont typeface="Arial" panose="05000000000000000000" pitchFamily="2" charset="2"/>
              <a:buChar char="•"/>
            </a:pPr>
            <a:r>
              <a:rPr lang="en-US" sz="2400"/>
              <a:t>Adjust</a:t>
            </a:r>
            <a:r>
              <a:rPr lang="uk-UA" sz="2400"/>
              <a:t> &amp; </a:t>
            </a:r>
            <a:r>
              <a:rPr lang="en-US" sz="2400"/>
              <a:t>re-adjust lumbar support throughout the day</a:t>
            </a:r>
            <a:endParaRPr lang="en-US" sz="2400">
              <a:cs typeface="Calibri" panose="020F0502020204030204"/>
            </a:endParaRPr>
          </a:p>
          <a:p>
            <a:pPr marL="342900" indent="-342900">
              <a:buFont typeface="Arial" panose="05000000000000000000" pitchFamily="2" charset="2"/>
              <a:buChar char="•"/>
            </a:pPr>
            <a:endParaRPr lang="en-US" sz="2400">
              <a:cs typeface="Calibri" panose="020F0502020204030204"/>
            </a:endParaRPr>
          </a:p>
          <a:p>
            <a:pPr marL="342900" indent="-342900">
              <a:buFont typeface="Arial" panose="05000000000000000000" pitchFamily="2" charset="2"/>
              <a:buChar char="•"/>
            </a:pPr>
            <a:r>
              <a:rPr lang="en-US" sz="2400"/>
              <a:t>Take advantage of non-driving time to stretch your back</a:t>
            </a:r>
            <a:r>
              <a:rPr lang="uk-UA" sz="2400"/>
              <a:t> &amp; </a:t>
            </a:r>
            <a:r>
              <a:rPr lang="en-US" sz="2400"/>
              <a:t>leg muscles. Stretching enhances circulation</a:t>
            </a:r>
            <a:r>
              <a:rPr lang="uk-UA" sz="2400"/>
              <a:t> &amp; </a:t>
            </a:r>
            <a:r>
              <a:rPr lang="en-US" sz="2400"/>
              <a:t>reduces muscle tension. </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319</a:t>
            </a:fld>
            <a:endParaRPr lang="en-US"/>
          </a:p>
        </p:txBody>
      </p:sp>
      <p:sp>
        <p:nvSpPr>
          <p:cNvPr id="5" name="Oval 4">
            <a:extLst>
              <a:ext uri="{FF2B5EF4-FFF2-40B4-BE49-F238E27FC236}">
                <a16:creationId xmlns:a16="http://schemas.microsoft.com/office/drawing/2014/main" id="{0DF22197-6074-A644-879E-350D94F93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049A91E-1F65-E743-B9FF-5288AD9766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40D4AC3-F0AB-D24E-9A52-F62BFA509D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19EB4-312A-3F4D-844A-C1338AEBEC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588732-9DB9-DD47-B7D9-C5FC6A2DE6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F8039-F684-C44F-92A9-4D0F40796C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A44437-DE15-BC43-9301-885B7ADC08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AF5C83-CE8F-494E-97E6-D686E3A064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525963-8087-D44C-A4FF-3B3904F596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7D7D22-05B0-3D49-8CC3-0536F6F910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C7D0B3-F87B-8A48-9344-958FDAADD8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8AFAE3-3682-1147-9CF7-AA7990C0E5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370B3E-765A-B948-9843-428083D657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C4EDB9-A653-A44D-90CB-7C2ACB0026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4A26F5-7037-1A4F-90AB-4B2F9A741B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C1BE07-5DB2-0E4E-8A4F-B169A8FEAC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6438E3-01A5-E646-99DB-20B6D30BE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1048FA5-EFC3-124D-A068-BEA6D85069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6D828A1-F54B-244A-82E7-599B0ADCE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4C1F14-798A-EC48-98AA-5C4DD4F208E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3180059E-B054-4242-A659-8BEAE5A877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C8207FA-28DD-6445-B856-DE5E039947E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4AA572E-E935-DF44-8072-35209CB9B9F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69828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1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pPr marL="0" indent="0">
              <a:buNone/>
            </a:pPr>
            <a:r>
              <a:rPr lang="en-US" sz="1800"/>
              <a:t>The convex mirrors should supplement the information provided by the flat mirrors. </a:t>
            </a:r>
          </a:p>
          <a:p>
            <a:pPr marL="0" indent="0">
              <a:buNone/>
            </a:pPr>
            <a:r>
              <a:rPr lang="en-US" sz="1800"/>
              <a:t>When set this way, they will let you see areas that the flat mirrors cannot show you. If you can see a vehicle in your convex mirror but not in your flat mirror, you can be sure it is beside the vehicle, not in back of the vehicle.</a:t>
            </a:r>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r>
              <a:rPr lang="en-US" sz="1400" i="1"/>
              <a:t>Source: </a:t>
            </a:r>
            <a:r>
              <a:rPr lang="en-US" sz="1400">
                <a:hlinkClick r:id="rId3"/>
              </a:rPr>
              <a:t>FMCSA Model Training Curriculum for Motorcoach Drivers</a:t>
            </a:r>
            <a:endParaRPr lang="en-US" sz="1400"/>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198311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97325"/>
            <a:ext cx="6858000" cy="1729693"/>
          </a:xfrm>
        </p:spPr>
        <p:txBody>
          <a:bodyPr/>
          <a:lstStyle/>
          <a:p>
            <a:r>
              <a:rPr lang="en-US" b="0">
                <a:ea typeface="+mj-lt"/>
                <a:cs typeface="+mj-lt"/>
              </a:rPr>
              <a:t>Unit 5.5 Post-Crash Procedures </a:t>
            </a:r>
            <a:br>
              <a:rPr lang="en-US" b="0">
                <a:ea typeface="+mj-lt"/>
                <a:cs typeface="+mj-lt"/>
              </a:rPr>
            </a:br>
            <a:endParaRPr lang="en-US" sz="1800">
              <a:cs typeface="Calibri Light"/>
            </a:endParaRPr>
          </a:p>
        </p:txBody>
      </p:sp>
      <p:sp>
        <p:nvSpPr>
          <p:cNvPr id="8" name="Oval 7">
            <a:extLst>
              <a:ext uri="{FF2B5EF4-FFF2-40B4-BE49-F238E27FC236}">
                <a16:creationId xmlns:a16="http://schemas.microsoft.com/office/drawing/2014/main" id="{BD0D54F9-4104-FB40-B7F8-1AF4D89578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883B0F-314D-3F44-8A69-3CE564B0B2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8A83C0-3864-3448-ABA5-A9F1DBEF64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D6FD0A-593A-8745-BE91-92C9F6AED8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686A-1306-8543-8F8C-A7183A8BA7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74D850-3550-C94B-9391-9CCADE680D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B2ADEB-9401-5745-B56C-FBBB28BA8B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52AF5C-8D47-1F4E-BFFA-64C70107B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974BD5-D1A6-4B46-92C9-8E8F4870F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8B245-2107-1440-9FD3-62ADAB46CBF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142595-AAD5-3841-8EDC-53E37CA6F0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216D43-C152-EC4F-9D67-D4FEEA595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A901FA-BE3F-6147-81AF-2828707534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6A2095-AD13-FC4F-86A2-0E866D76C9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E6CC41-CC2B-0C4B-9F38-9AEFC62031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2A85917-ACDA-2341-A30D-F6B1CDFCE6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CCA011-98D3-C546-99B8-BDA3BB2275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6D1C024-5242-7A4D-B282-7E9DB9DF77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14D5D3-288F-1445-974C-E368A4A625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24246F-152D-EF4F-A069-E7F40BCE65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5CFF04-6143-A048-856F-E374FA4E13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1981EAC5-F0CB-774A-B495-BCA43E25C5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65CAD8A-E59D-A448-BE3B-C28ABA0FA51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F25849C4-692D-DE40-98AA-AEA11997EE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TextBox 30">
            <a:extLst>
              <a:ext uri="{FF2B5EF4-FFF2-40B4-BE49-F238E27FC236}">
                <a16:creationId xmlns:a16="http://schemas.microsoft.com/office/drawing/2014/main" id="{E8658594-6E8D-A54A-96CA-0DC20114D593}"/>
              </a:ext>
            </a:extLst>
          </p:cNvPr>
          <p:cNvSpPr txBox="1"/>
          <p:nvPr/>
        </p:nvSpPr>
        <p:spPr>
          <a:xfrm>
            <a:off x="1721530" y="6345191"/>
            <a:ext cx="5123262" cy="276999"/>
          </a:xfrm>
          <a:prstGeom prst="rect">
            <a:avLst/>
          </a:prstGeom>
          <a:noFill/>
        </p:spPr>
        <p:txBody>
          <a:bodyPr wrap="none" rtlCol="0">
            <a:spAutoFit/>
          </a:bodyPr>
          <a:lstStyle/>
          <a:p>
            <a:r>
              <a:rPr lang="en-US" sz="1200" i="1"/>
              <a:t>This unit satisfies FMCSA’s ELDT requirements for units A1.5.5, B1.5.5, and C1.1.</a:t>
            </a:r>
          </a:p>
        </p:txBody>
      </p:sp>
    </p:spTree>
    <p:extLst>
      <p:ext uri="{BB962C8B-B14F-4D97-AF65-F5344CB8AC3E}">
        <p14:creationId xmlns:p14="http://schemas.microsoft.com/office/powerpoint/2010/main" val="43144084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In an accident or emergency, your responsibilities range from having the ability to protect yourself and your passengers from injury or death, to protecting yourself and your agency afterwards from fraudulent or excessive liability claims.</a:t>
            </a:r>
            <a:endParaRPr lang="en-US" sz="2800">
              <a:cs typeface="Calibri"/>
            </a:endParaRPr>
          </a:p>
          <a:p>
            <a:pPr marL="0" indent="0">
              <a:buNone/>
            </a:pPr>
            <a:endParaRPr lang="en-US" sz="28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321</a:t>
            </a:fld>
            <a:endParaRPr lang="en-US"/>
          </a:p>
        </p:txBody>
      </p:sp>
      <p:sp>
        <p:nvSpPr>
          <p:cNvPr id="9" name="Oval 8">
            <a:extLst>
              <a:ext uri="{FF2B5EF4-FFF2-40B4-BE49-F238E27FC236}">
                <a16:creationId xmlns:a16="http://schemas.microsoft.com/office/drawing/2014/main" id="{E7A7F912-F363-D343-B5EA-90F5AFD67D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456CCAB-95DF-7143-8C3D-1824D43E1F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4583CC-D35E-1D41-890F-AE2ADD0B4D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3EC72E-8F26-6042-9D8A-8B263BAA6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E3F667C-AE92-A643-97B5-D2CF685FF3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EC680B-9C4D-CE44-B661-3D7159B66E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1F8881-D05D-7048-834A-17A871F933B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1FBE74-929C-234F-ABD8-2E47F390FF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A2284C-FFA0-414D-8B4C-FCD3C02709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8DF233-84A7-1443-B0C4-55378272A1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5CD97D-80E7-5A44-8FE8-AA76E90A01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C7D14F-1860-2547-8381-CF2D84E54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330D79-F135-5141-96CC-BDB0E40826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F09C9D-2886-D64F-BA57-6A7E037DCA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AD850DF-688B-4F42-AA1D-1ED25E6F4E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8D7004-5EFA-BC40-A3BC-CC4A537A45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07864F-545C-F244-80CF-BFD2EDB465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6349E5C-A9D9-C949-A921-7A272B694F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4818772-987D-6E46-B3DD-D0032A5DE3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E0A0734-7518-6547-AA4E-1A8BA86794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A81F983-0C7D-9841-8CF1-69AF9CF451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1B2B2E5-9D2E-0148-89F9-3A892CE870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E2454E-B00E-814E-9032-768FF93F65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9FEC4EA2-1FF1-1446-94B9-8841C23176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3426047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13C5-AC3E-417F-B8C6-06B8435BF4A7}"/>
              </a:ext>
            </a:extLst>
          </p:cNvPr>
          <p:cNvSpPr>
            <a:spLocks noGrp="1"/>
          </p:cNvSpPr>
          <p:nvPr>
            <p:ph type="title"/>
          </p:nvPr>
        </p:nvSpPr>
        <p:spPr/>
        <p:txBody>
          <a:bodyPr/>
          <a:lstStyle/>
          <a:p>
            <a:r>
              <a:rPr lang="en-US" sz="2800">
                <a:cs typeface="Calibri Light"/>
              </a:rPr>
              <a:t>Accident &amp; Emergency Handling Procedures</a:t>
            </a:r>
            <a:endParaRPr lang="en-US" sz="2700">
              <a:cs typeface="Calibri Light"/>
            </a:endParaRPr>
          </a:p>
        </p:txBody>
      </p:sp>
      <p:sp>
        <p:nvSpPr>
          <p:cNvPr id="3" name="Content Placeholder 2"/>
          <p:cNvSpPr>
            <a:spLocks noGrp="1"/>
          </p:cNvSpPr>
          <p:nvPr>
            <p:ph idx="1"/>
          </p:nvPr>
        </p:nvSpPr>
        <p:spPr/>
        <p:txBody>
          <a:bodyPr/>
          <a:lstStyle/>
          <a:p>
            <a:pPr marL="0" indent="0">
              <a:lnSpc>
                <a:spcPct val="100000"/>
              </a:lnSpc>
              <a:buNone/>
            </a:pPr>
            <a:r>
              <a:rPr lang="en-US" sz="2800"/>
              <a:t>When there is an accident or emergency involving your vehicle or passengers, you are responsible for handling the situation in a way that lessens the risk of injury or death to your passengers and to yourself.</a:t>
            </a:r>
            <a:endParaRPr lang="en-US" sz="2800">
              <a:cs typeface="Calibri" panose="020F0502020204030204"/>
            </a:endParaRPr>
          </a:p>
          <a:p>
            <a:pPr marL="0" indent="0">
              <a:lnSpc>
                <a:spcPct val="100000"/>
              </a:lnSpc>
              <a:buNone/>
            </a:pPr>
            <a:endParaRPr lang="en-US" sz="2800">
              <a:cs typeface="Calibri" panose="020F0502020204030204"/>
            </a:endParaRPr>
          </a:p>
          <a:p>
            <a:pPr marL="0" indent="0">
              <a:lnSpc>
                <a:spcPct val="100000"/>
              </a:lnSpc>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38EB6BAA-A5F0-4CD3-A1F1-F87034188E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322</a:t>
            </a:fld>
            <a:endParaRPr lang="en-US"/>
          </a:p>
        </p:txBody>
      </p:sp>
      <p:sp>
        <p:nvSpPr>
          <p:cNvPr id="8" name="Oval 7">
            <a:extLst>
              <a:ext uri="{FF2B5EF4-FFF2-40B4-BE49-F238E27FC236}">
                <a16:creationId xmlns:a16="http://schemas.microsoft.com/office/drawing/2014/main" id="{A9671AD3-254B-F444-AF3C-D6B88E048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4782DB-A2E9-2845-BC37-2D46E82AB1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B012E7-FE3B-7146-9916-134B189468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F2604C-F22A-8848-A3B1-09D35B69F2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516D69-2E1E-D847-B5C3-4533C0E07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B278F83-B772-9F41-BE93-0E8378A4C4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B5DF4-3C26-D04C-9362-0A1215F018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E2CFA9-2D4C-F74B-A558-32468A840E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0A16445-C35C-F043-8FD3-F299C8D712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BCF342-526E-A541-820D-8FE4B6AD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4A268A-3078-664B-A470-242F1327CB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C40FF-5D23-4447-BB22-42357CB137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40B047-4C34-5B4B-92F1-FCA23C77A6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D6B73BE-7315-D74D-A09B-87C8E40258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E23F897-AB34-F34D-A3FB-A90EB5502F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97FC38-05F8-B442-A3AF-7FC7484B26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C07EE1-142E-3E4B-91B6-9535F7313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84331D-96F7-874F-B3AF-640865C446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A932ADA-7065-0E40-8F71-37BD12F44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D41F29-A525-8046-BFDF-CA88CF4683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C2A72B-CA96-B146-A521-557CA772E71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31DA17D-AAA8-8747-B364-1DE8F47960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8E61E8A-BA66-E040-9693-229E8D95EE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ABADD610-069C-D64A-90F1-7DA130AE526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41313150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9E77-25C8-4350-9F36-38537119D97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You must have thorough knowledge, and understanding, of the basic accident and emergency handling procedures in order to maintain that trust.</a:t>
            </a:r>
            <a:endParaRPr lang="en-US" sz="2800">
              <a:cs typeface="Calibri"/>
            </a:endParaRPr>
          </a:p>
          <a:p>
            <a:pPr marL="137160" indent="0">
              <a:buNone/>
            </a:pPr>
            <a:endParaRPr lang="en-US"/>
          </a:p>
        </p:txBody>
      </p:sp>
      <p:sp>
        <p:nvSpPr>
          <p:cNvPr id="5" name="Slide Number Placeholder 4">
            <a:extLst>
              <a:ext uri="{FF2B5EF4-FFF2-40B4-BE49-F238E27FC236}">
                <a16:creationId xmlns:a16="http://schemas.microsoft.com/office/drawing/2014/main" id="{9D8D71DF-B257-472D-B701-623ED59A83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323</a:t>
            </a:fld>
            <a:endParaRPr lang="en-US"/>
          </a:p>
        </p:txBody>
      </p:sp>
      <p:sp>
        <p:nvSpPr>
          <p:cNvPr id="9" name="Oval 8">
            <a:extLst>
              <a:ext uri="{FF2B5EF4-FFF2-40B4-BE49-F238E27FC236}">
                <a16:creationId xmlns:a16="http://schemas.microsoft.com/office/drawing/2014/main" id="{BD65394B-037C-4D4D-A8A3-286386F82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C45BEC-B2CD-1243-B924-A1E81C2E96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02AC96-54B1-8F40-8155-655C66F1F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2BA9AD-8938-5747-8669-E64C730BFC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EDFDF3-9639-BE42-A22C-D727F33CBC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921080-3364-D242-9DDC-956CDDA38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DD9BBA-0468-2C49-9596-0AC5A97643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7BE48D-5BB1-6B4A-B249-953585205D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90673A-BF35-5745-B0EB-F21955FD80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C37C39-8A8F-904C-8717-5191857354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B28AA8-18F7-4742-92AB-9FC35DBA39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22F40F-C15E-D04A-A604-6CAB37796B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7AD346-0804-9C4A-A839-4E25BEB512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422128-9954-7244-BA9E-FF2F8283944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AF59C7-59AF-6949-8CC2-9A4354BDCA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119D86-34D9-7040-ADF4-D4EC3B576D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AF79B3E-4EDA-B846-8310-8BD8A2F397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F7F78B-7F21-7240-AB1A-A6BEC07E0E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073EBF9-98F2-DD41-AB3D-0D503A4D4B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0F3BCDF-1AE5-6A46-9EBB-21DBEF45F3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F3E940-A2AD-0F47-AD8B-E9B3249A00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1444DAF6-C75B-CE45-833D-B8E152C02A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B14E4C-4BE0-2E4D-BA50-A4AA98BC82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51E9D02-F5BB-7E4D-81B4-535146403A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7354787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8BB3-7801-472F-B28E-194C4CA6A714}"/>
              </a:ext>
            </a:extLst>
          </p:cNvPr>
          <p:cNvSpPr>
            <a:spLocks noGrp="1"/>
          </p:cNvSpPr>
          <p:nvPr>
            <p:ph type="title"/>
          </p:nvPr>
        </p:nvSpPr>
        <p:spPr/>
        <p:txBody>
          <a:bodyPr/>
          <a:lstStyle/>
          <a:p>
            <a:r>
              <a:rPr lang="en-US">
                <a:cs typeface="Calibri Light"/>
              </a:rPr>
              <a:t>Accident &amp; Emergency Handling Procedures</a:t>
            </a:r>
          </a:p>
        </p:txBody>
      </p:sp>
      <p:sp>
        <p:nvSpPr>
          <p:cNvPr id="3" name="Content Placeholder 2"/>
          <p:cNvSpPr>
            <a:spLocks noGrp="1"/>
          </p:cNvSpPr>
          <p:nvPr>
            <p:ph idx="1"/>
          </p:nvPr>
        </p:nvSpPr>
        <p:spPr/>
        <p:txBody>
          <a:bodyPr/>
          <a:lstStyle/>
          <a:p>
            <a:pPr>
              <a:lnSpc>
                <a:spcPct val="90000"/>
              </a:lnSpc>
              <a:buNone/>
            </a:pPr>
            <a:r>
              <a:rPr lang="en-US" sz="2800" b="1">
                <a:latin typeface="Calibri"/>
                <a:ea typeface="+mj-ea"/>
                <a:cs typeface="Calibri Light"/>
              </a:rPr>
              <a:t>The four basic accident and emergency handling procedures are:</a:t>
            </a:r>
          </a:p>
          <a:p>
            <a:pPr>
              <a:lnSpc>
                <a:spcPct val="90000"/>
              </a:lnSpc>
              <a:buNone/>
            </a:pPr>
            <a:endParaRPr lang="en-US"/>
          </a:p>
          <a:p>
            <a:pPr marL="342900" lvl="2" indent="0">
              <a:buAutoNum type="arabicParenR"/>
            </a:pPr>
            <a:r>
              <a:rPr lang="en-US" sz="2800"/>
              <a:t> Keep calm </a:t>
            </a:r>
            <a:endParaRPr lang="en-US" sz="2800">
              <a:cs typeface="Calibri"/>
            </a:endParaRPr>
          </a:p>
          <a:p>
            <a:pPr marL="342900" lvl="2" indent="0">
              <a:buAutoNum type="arabicParenR"/>
            </a:pPr>
            <a:r>
              <a:rPr lang="en-US" sz="2800"/>
              <a:t> Protect your passengers, yourself, your vehicle </a:t>
            </a:r>
            <a:endParaRPr lang="en-US" sz="2800">
              <a:cs typeface="Calibri" panose="020F0502020204030204"/>
            </a:endParaRPr>
          </a:p>
          <a:p>
            <a:pPr marL="342900" lvl="2" indent="0">
              <a:buAutoNum type="arabicParenR"/>
            </a:pPr>
            <a:r>
              <a:rPr lang="en-US" sz="2800"/>
              <a:t> Contact your dispatcher</a:t>
            </a:r>
            <a:endParaRPr lang="en-US" sz="2800">
              <a:cs typeface="Calibri" panose="020F0502020204030204"/>
            </a:endParaRPr>
          </a:p>
          <a:p>
            <a:pPr marL="342900" lvl="2" indent="0">
              <a:buAutoNum type="arabicParenR"/>
            </a:pPr>
            <a:r>
              <a:rPr lang="en-US" sz="2800"/>
              <a:t> Complete the required reports</a:t>
            </a:r>
            <a:endParaRPr lang="en-US" sz="2800">
              <a:cs typeface="Calibri" panose="020F0502020204030204"/>
            </a:endParaRPr>
          </a:p>
          <a:p>
            <a:pPr marL="0" indent="0">
              <a:buNone/>
            </a:pPr>
            <a:endParaRPr lang="en-US">
              <a:cs typeface="Calibri" panose="020F0502020204030204"/>
            </a:endParaRPr>
          </a:p>
          <a:p>
            <a:pPr marL="0" indent="0">
              <a:buNone/>
            </a:pPr>
            <a:r>
              <a:rPr lang="en-US"/>
              <a:t>Each situation is going to be different. Therefore, 2 and 3 may be reversed while 1 and 4 remain constant.</a:t>
            </a:r>
            <a:endParaRPr lang="en-US">
              <a:cs typeface="Calibri" panose="020F0502020204030204"/>
            </a:endParaRPr>
          </a:p>
        </p:txBody>
      </p:sp>
      <p:sp>
        <p:nvSpPr>
          <p:cNvPr id="4" name="Slide Number Placeholder 3">
            <a:extLst>
              <a:ext uri="{FF2B5EF4-FFF2-40B4-BE49-F238E27FC236}">
                <a16:creationId xmlns:a16="http://schemas.microsoft.com/office/drawing/2014/main" id="{4975B45D-A055-4C16-A7BE-7E7EB087BF5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324</a:t>
            </a:fld>
            <a:endParaRPr lang="en-US"/>
          </a:p>
        </p:txBody>
      </p:sp>
      <p:sp>
        <p:nvSpPr>
          <p:cNvPr id="9" name="Oval 8">
            <a:extLst>
              <a:ext uri="{FF2B5EF4-FFF2-40B4-BE49-F238E27FC236}">
                <a16:creationId xmlns:a16="http://schemas.microsoft.com/office/drawing/2014/main" id="{B1A54370-6272-BF40-8839-94E46FB7B1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8AD458A-BEBB-9243-9F5A-E84A8E241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62A240-6B17-1E44-A889-20A59C543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E5A5A5-556C-894F-B9FC-44A982D4B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A68574D-F66B-5845-A281-E6E6B4F60E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29D3DD-C46E-C345-AD21-F903E51B45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E3421D-4765-3140-908F-EF5B392CBF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A782EDA-F34E-094A-B29F-FAC41307A5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9A850A8-50E1-9548-96E4-9AED1D643A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F3CC702-AF66-A341-9696-63EC9D7AA53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8A276F-A759-814E-8B21-B08443A972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656465-A906-1A43-8932-9D4857714A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16EFF52-1291-0249-BB5F-9A532BF187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1B18BD-44D5-6E40-8D0A-4A44E78C21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AB753B4-419B-994B-894F-0AC9678F0B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CF6F12-B952-394B-94C9-8D302F4BDB7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0291FB-373E-3A4B-B109-86A6DD7A57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8495562-B96E-7344-A783-029662AB8D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B3B60A3-C28D-9640-B71B-84E8E3034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3785B1-A5E6-FB44-BB57-C781D9E2D6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A9AA080-8A73-4F49-9BA3-26FB9BDB4BB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7064646-3F22-9D4F-8ABE-60C69E2A86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ACA1F7-EF6A-4B42-88A5-2C53151FF64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8F27DBA0-80A5-4D44-B858-992EF10755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7432721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E714-A49D-434D-BA70-C1B501D4D0F4}"/>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These four steps are basic – your agency should have a very detailed and in-depth policy/guideline to follow in the event of an accident or incident.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Become familiar with these policies.</a:t>
            </a:r>
            <a:endParaRPr lang="en-US" sz="2800">
              <a:cs typeface="Calibri" panose="020F0502020204030204"/>
            </a:endParaRPr>
          </a:p>
          <a:p>
            <a:pPr marL="0" indent="0"/>
            <a:endParaRPr lang="en-US" sz="2800">
              <a:cs typeface="Calibri" panose="020F0502020204030204"/>
            </a:endParaRPr>
          </a:p>
        </p:txBody>
      </p:sp>
      <p:sp>
        <p:nvSpPr>
          <p:cNvPr id="4" name="Slide Number Placeholder 3">
            <a:extLst>
              <a:ext uri="{FF2B5EF4-FFF2-40B4-BE49-F238E27FC236}">
                <a16:creationId xmlns:a16="http://schemas.microsoft.com/office/drawing/2014/main" id="{A6515507-196F-44F0-B198-FE52CF90E18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325</a:t>
            </a:fld>
            <a:endParaRPr lang="en-US"/>
          </a:p>
        </p:txBody>
      </p:sp>
      <p:sp>
        <p:nvSpPr>
          <p:cNvPr id="8" name="Oval 7">
            <a:extLst>
              <a:ext uri="{FF2B5EF4-FFF2-40B4-BE49-F238E27FC236}">
                <a16:creationId xmlns:a16="http://schemas.microsoft.com/office/drawing/2014/main" id="{60B966B7-2482-2940-BF2C-BCA345D64C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D34A7C-306B-B547-AADA-A3C4530BB4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511A5D-FCDB-864C-9AB2-AB70734C0A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4E1B64-8C1B-F54B-86B0-331D9972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45B0A2B-24C4-0C47-A028-15BA3057C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380671-5B80-9F41-8CB9-9E24B136DB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0DF2325-FAEA-864C-84BC-2C55A19676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1225F2-1343-D641-B760-A6C92F7004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45CD3A-DC16-FC42-B274-24FD1FD62E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6FDB0F-F6BE-B74C-9F2E-2E0F87A3BF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45688-8837-BE47-9D4F-B7B52ED05D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9B1158-8065-AF44-9057-E9128461AA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CA5F74-4081-2B48-AEF6-5C0EC76B80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AF8FD3-95E9-9C44-A0A7-EF105AFF1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53C715-2B86-C249-8174-49F061CB93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11ED788-2AE3-1D43-8388-CCBF4F8770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995C31F-4353-EF42-BC64-3064FC3FEB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C66873-1866-7447-AD4F-DFEA46B7E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88BB0A-ED3F-4743-8785-49216E4904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64793C3-0E70-694A-9EA2-779B3AD10E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BB4085-9248-5949-86C5-603953D0052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815D519-1618-F64A-BD24-23CE6AC967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3C6B6D7-CE5D-F54D-8AB9-04454275F3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4BC678DE-E6B3-6743-9A45-4C6B09CD516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52406387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The first thing to do at an accident scene is to keep another accident from happening in the same spot. </a:t>
            </a:r>
            <a:br>
              <a:rPr lang="en-US" sz="2600">
                <a:ea typeface="+mn-lt"/>
                <a:cs typeface="+mn-lt"/>
              </a:rPr>
            </a:br>
            <a:r>
              <a:rPr lang="en-US" sz="2600">
                <a:ea typeface="+mn-lt"/>
                <a:cs typeface="+mn-lt"/>
              </a:rPr>
              <a:t>To protect the area: </a:t>
            </a:r>
            <a:endParaRPr lang="en-US">
              <a:ea typeface="+mn-lt"/>
              <a:cs typeface="+mn-lt"/>
            </a:endParaRPr>
          </a:p>
          <a:p>
            <a:r>
              <a:rPr lang="en-US" sz="2600">
                <a:ea typeface="+mn-lt"/>
                <a:cs typeface="+mn-lt"/>
              </a:rPr>
              <a:t>Try to get it to the side of the road. This will help prevent another accident and allow traffic to move. </a:t>
            </a:r>
            <a:endParaRPr lang="en-US">
              <a:ea typeface="+mn-lt"/>
              <a:cs typeface="+mn-lt"/>
            </a:endParaRPr>
          </a:p>
          <a:p>
            <a:r>
              <a:rPr lang="en-US" sz="2600">
                <a:ea typeface="+mn-lt"/>
                <a:cs typeface="+mn-lt"/>
              </a:rPr>
              <a:t>Put on your flashers. </a:t>
            </a:r>
            <a:endParaRPr lang="en-US">
              <a:ea typeface="+mn-lt"/>
              <a:cs typeface="+mn-lt"/>
            </a:endParaRPr>
          </a:p>
          <a:p>
            <a:r>
              <a:rPr lang="en-US" sz="2600">
                <a:ea typeface="+mn-lt"/>
                <a:cs typeface="+mn-lt"/>
              </a:rPr>
              <a:t>Set out reflective triangles to warn other traffic. </a:t>
            </a:r>
            <a:br>
              <a:rPr lang="en-US" sz="2600">
                <a:ea typeface="+mn-lt"/>
                <a:cs typeface="+mn-lt"/>
              </a:rPr>
            </a:br>
            <a:r>
              <a:rPr lang="en-US" sz="2600">
                <a:ea typeface="+mn-lt"/>
                <a:cs typeface="+mn-lt"/>
              </a:rPr>
              <a:t>Make sure other drivers can see them in time </a:t>
            </a:r>
            <a:br>
              <a:rPr lang="en-US" sz="2600">
                <a:ea typeface="+mn-lt"/>
                <a:cs typeface="+mn-lt"/>
              </a:rPr>
            </a:br>
            <a:r>
              <a:rPr lang="en-US" sz="2600">
                <a:ea typeface="+mn-lt"/>
                <a:cs typeface="+mn-lt"/>
              </a:rPr>
              <a:t>to avoid the accident.</a:t>
            </a:r>
            <a:endParaRPr lang="en-US">
              <a:ea typeface="+mn-lt"/>
              <a:cs typeface="+mn-lt"/>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326</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BCFDD9-3531-6E4A-8CD1-14481CDFB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B257E-7821-B64E-A535-A578932E48F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38E25C-6823-5F47-A9BC-1B4858CB3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BBDC8-8130-6240-B4E9-66AF0B331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14DD8F-A5E9-C746-8CEC-33C609675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33FC84-4603-734E-A907-312C135452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04C1D0-02FE-004A-9962-F292E8BCE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F5A401-16CF-4C4C-9E4A-3D4D630488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7A0D6A-D988-E648-80AE-7CFA189EA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87E181-55D0-014C-916C-9EB9CD211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C56D778-6D43-A14E-B5F8-B399BCC1E5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5AC166-5F6F-D647-A995-BADE584D65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DE1CB2-E1CB-5F46-9AB2-C94C68270F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EF454-4AEE-0546-945B-F35BE76A8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E1C0A1C-2E44-F74E-B18D-C603C616FE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40EA758-6209-5B48-8C89-235F75DB02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E9A2E1-F373-8144-838A-F6A09621E5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19E1E2E-E5F9-9B40-BFB5-59CE052CFD8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0E590BE-22FE-8A4E-9171-DB2E2871EE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B7F3954-47C6-FF45-A315-908E052980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1A23208-560A-8F49-9A70-5FF6B7F547F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96910780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Assess your own physical condition post-accident</a:t>
            </a:r>
          </a:p>
          <a:p>
            <a:pPr marL="0" indent="0">
              <a:buNone/>
            </a:pPr>
            <a:endParaRPr lang="en-US" sz="2600">
              <a:cs typeface="Calibri"/>
            </a:endParaRPr>
          </a:p>
          <a:p>
            <a:pPr marL="0" indent="0">
              <a:buNone/>
            </a:pPr>
            <a:r>
              <a:rPr lang="en-US" sz="2600">
                <a:cs typeface="Calibri"/>
              </a:rPr>
              <a:t>Are you capable of assisting passengers to safety? </a:t>
            </a:r>
          </a:p>
          <a:p>
            <a:pPr marL="0" indent="0">
              <a:buNone/>
            </a:pPr>
            <a:endParaRPr lang="en-US" sz="2600">
              <a:cs typeface="Calibri"/>
            </a:endParaRPr>
          </a:p>
          <a:p>
            <a:pPr marL="0" indent="0">
              <a:buNone/>
            </a:pPr>
            <a:r>
              <a:rPr lang="en-US" sz="2600">
                <a:cs typeface="Calibri"/>
              </a:rPr>
              <a:t>If you are incapacitated, attempt to notify authorities of the accident or assign another person responsibility to notify the authorities.  </a:t>
            </a: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327</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B6476F-15A5-E04E-9B43-620DE67729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92C738-C86D-5543-A331-C2008FCD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5B598C-60B4-A745-92CA-BBC4D9B16A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4C31BE-F6B9-0A44-B5E0-6CF77FC0E6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CD93ADF-D20A-6E46-8841-0BCA95AF4E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0F2852-66F3-6643-9CC6-FEDCD94239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F805A7-E160-1A4A-8552-0C9C99E2B0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C78F41-42AB-244F-81C6-D5DDA57BD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D1E7E5-ACF3-134B-8865-6685EB2247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0250C9-4760-084B-8FF3-2449A9C71BA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8AA58-0AF3-E54C-A38B-D632B9FA45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9C3E4-6B4A-DE4B-8054-9003EEB7B0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697503A-52DB-A94A-8F3D-27FE75808D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E2BCD7-CB23-6C44-8192-8F074E76A8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749277-3A94-1149-9C41-6EFE79CAD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5906F6-00B6-2E43-9A58-3D7CCAC153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2521623-FC70-3241-8910-7CC9CE8347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8B8820-7A92-D14A-9A6C-979106773B0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ECE0D9-DD01-4A41-8EF7-79B71B1B02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EC0CB6F-4717-9543-A8CE-05197BA6A4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94D4A6A-B860-7446-9589-6575C0E3C2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97761417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If you have a cell phone or CB radio, call for assistance before you get out of your vehicle. If not, wait until after the accident scene has been properly protected, then call or send someone to call the police. Try to determine where you are so you can give the exact location.</a:t>
            </a:r>
            <a:endParaRPr lang="en-US">
              <a:ea typeface="+mn-lt"/>
              <a:cs typeface="+mn-lt"/>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328</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2F522C-9E7D-0A4E-80AC-196CE0B358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9472DC-CF12-D04C-BAE9-7B0D4106BD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06315C-F068-144E-8A49-2B0AC0CB8E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BFF8B4-35B6-BB46-9BAC-A68165092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6F1772-1E2B-144C-899B-D2E9371BE0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6EB79A-AF17-EE49-8F1F-8BF6AF9145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8C86F2-3B21-284B-9A1D-9D39012FFB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51AB38-30C2-0949-836C-4D72E93B7E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E16DE4-51B1-8943-8AC6-7D5382FD49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A7D3AF-0A83-9943-A49C-0A593490B8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8E35FB8-B35D-F443-B191-7271C5E35A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7754315-F720-8141-8342-4AD679B14AD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618128-2EC5-1B45-871E-FD5CA770C6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F44D8A-A6E7-AE47-B4ED-D0DEFC8172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C252D6-EF12-4D41-B623-275A8B0F6F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BE37460-2ED1-6F48-8D27-B9C89978A4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67B415-1C9A-C540-9DC4-95F24E5EEB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52DB47-A771-4B44-9C1C-600C4CDC87C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7113FDAC-47C0-6342-BE32-000FD69C631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44238B-CED9-8E45-8272-91D11FD12A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09E5CE8-38DD-2A45-843A-57E2FD0F33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5063538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As a driver, you have an important responsibility </a:t>
            </a:r>
            <a:br>
              <a:rPr lang="en-US" sz="2800"/>
            </a:br>
            <a:r>
              <a:rPr lang="en-US" sz="2800"/>
              <a:t>for the welfare and safety of your passengers. </a:t>
            </a:r>
          </a:p>
          <a:p>
            <a:pPr marL="0" indent="0">
              <a:buNone/>
            </a:pPr>
            <a:endParaRPr lang="en-US" sz="2800"/>
          </a:p>
          <a:p>
            <a:pPr marL="0" indent="0">
              <a:buNone/>
            </a:pPr>
            <a:r>
              <a:rPr lang="en-US" sz="2800"/>
              <a:t>You must be prepared to provide evacuation assistance to all passengers. </a:t>
            </a:r>
            <a:endParaRPr lang="en-US" sz="2800">
              <a:cs typeface="Calibri" panose="020F0502020204030204"/>
            </a:endParaRPr>
          </a:p>
          <a:p>
            <a:pPr marL="0" indent="0">
              <a:buNone/>
            </a:pPr>
            <a:endParaRPr lang="en-US" sz="3200">
              <a:cs typeface="Calibri" panose="020F0502020204030204"/>
            </a:endParaRPr>
          </a:p>
        </p:txBody>
      </p:sp>
      <p:sp>
        <p:nvSpPr>
          <p:cNvPr id="4" name="Slide Number Placeholder 3">
            <a:extLst>
              <a:ext uri="{FF2B5EF4-FFF2-40B4-BE49-F238E27FC236}">
                <a16:creationId xmlns:a16="http://schemas.microsoft.com/office/drawing/2014/main" id="{72CC50FC-60A2-40AF-A247-BB0BCD3B0D2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329</a:t>
            </a:fld>
            <a:endParaRPr lang="en-US"/>
          </a:p>
        </p:txBody>
      </p:sp>
      <p:sp>
        <p:nvSpPr>
          <p:cNvPr id="8" name="Oval 7">
            <a:extLst>
              <a:ext uri="{FF2B5EF4-FFF2-40B4-BE49-F238E27FC236}">
                <a16:creationId xmlns:a16="http://schemas.microsoft.com/office/drawing/2014/main" id="{A754FFFD-02A5-804B-B76A-8F2BD17CF3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E8F53F9-8300-0543-AF4A-5A66354F4E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DA7953-BBBE-DB43-BFB6-A260EE42EB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984D63-06A4-C64C-869C-3C6D59FC49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5270BE-D1A5-5745-B701-E419B25B1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AAF8BD-1D42-ED46-B872-EA7E4C75DA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4CF233-78A1-EC40-9802-E88C1ED2EE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C11E86-1211-0049-ABA2-EB571F7E0E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5539A96-D0FE-244B-B113-08F6BFF702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D1AF05-CD3F-F044-98E3-9EEF81D5D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299E22-0C6E-724E-A1CB-7863753836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D53E86B-7442-184E-8BCA-4D9C0827E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06DA1AC-E119-B744-89F4-CF01EFAABA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8FED129-71C4-884E-9E62-E8E1D0B018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0DC8BE-B04B-3B4A-B51E-9395AF917F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2356D4-FB06-7540-A70F-31E2F13E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A3E5F9C-8628-6240-8C6F-3C3542FDDA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AC6D678-8CB5-6144-83CD-5DD966CF22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13C8E69-EB49-6B4D-8B39-78A00F7D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1612E7F-BEF7-B747-86F5-BEBB20E28D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5C193F8-973B-8B4C-8B4F-B5B0BA7AECE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D79AC606-31CC-E548-BE9F-272A63118C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0DF195-E782-8745-A932-AFD2942ABC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E9F605E4-252F-EA4E-8837-7E92A8A813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543189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Spare Tire Storage</a:t>
            </a:r>
            <a:endParaRPr lang="en-US"/>
          </a:p>
          <a:p>
            <a:pPr marL="0" indent="0">
              <a:buNone/>
            </a:pPr>
            <a:r>
              <a:rPr lang="en-US"/>
              <a:t>If your bus is equipped with a spare tire, please review the location of the spare tire(s) with your supervisor and how to access it. </a:t>
            </a:r>
            <a:endParaRPr lang="en-US">
              <a:cs typeface="Calibri" panose="020F0502020204030204"/>
            </a:endParaRP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57D2FB0F-AD5D-0347-A74E-3BB07BA1E6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B98756-E1A5-F54A-BCB4-5B4FC6D093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82E121-A9A9-A843-A9FD-63B6C608D9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B7020C-F1E6-024D-8FEA-F558D4414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C279-D7F5-DD4A-9F8F-920F04B6CC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0025AC-D091-6C40-8046-712014938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AC002F9-4BA1-1244-AA9F-5115D7E738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629D20-5382-4B42-990A-FCE398389B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B604577E-1BFA-BF48-A8CA-E0E91160815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3A3657EE-CB10-CF47-8442-FCBDF8613EA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ACDA430A-882C-DA41-9409-8CFE1C203D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3878550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The Evacuation Decision</a:t>
            </a:r>
            <a:endParaRPr lang="en-US"/>
          </a:p>
        </p:txBody>
      </p:sp>
      <p:sp>
        <p:nvSpPr>
          <p:cNvPr id="3" name="Content Placeholder 2"/>
          <p:cNvSpPr>
            <a:spLocks noGrp="1"/>
          </p:cNvSpPr>
          <p:nvPr>
            <p:ph idx="1"/>
          </p:nvPr>
        </p:nvSpPr>
        <p:spPr/>
        <p:txBody>
          <a:bodyPr/>
          <a:lstStyle/>
          <a:p>
            <a:pPr marL="0" indent="0">
              <a:buNone/>
            </a:pPr>
            <a:r>
              <a:rPr lang="en-US" sz="2800"/>
              <a:t>If you smell smoke, see smoke, or smell gasoline or diesel fumes, evacuate the vehicle immediately.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Do not assume it is NOT an emergency.</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8E14940E-1C1B-409C-B016-9525132A221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330</a:t>
            </a:fld>
            <a:endParaRPr lang="en-US"/>
          </a:p>
        </p:txBody>
      </p:sp>
      <p:sp>
        <p:nvSpPr>
          <p:cNvPr id="5" name="Oval 4">
            <a:extLst>
              <a:ext uri="{FF2B5EF4-FFF2-40B4-BE49-F238E27FC236}">
                <a16:creationId xmlns:a16="http://schemas.microsoft.com/office/drawing/2014/main" id="{F7AC09BE-B00A-394B-B7E3-0E7B09C37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B82482-C6F7-B742-A00A-08FD236439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806B58-998F-1341-8AD6-B1BD56BF719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46C13B-0683-1844-81F7-9744A21399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885D49-5A5F-AB4F-B794-98C03E9E5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5BF95F-73B3-B444-B209-562374F45B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9A4FBF-BC73-CD47-85D3-91B547A829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76869F-BC6D-D948-B1F0-F0D6406C7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8723BB-98A4-2747-9E32-72B2A9ED3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28E602-EDC1-C84C-A7F6-70A92B7BF8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BAF8FA-EF7D-3244-9FE2-ED8BE64CBA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B4690-8C22-4045-AFBA-470646EA86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1CD4FD-D313-064B-BD32-65D150CD31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111A038-DC56-1A48-B61E-DCB9CD8F28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61C6C-907F-1941-AB28-92FD356EDD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617E77-7BC6-544E-9221-53AF4ED4E2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2BD8DB-6A2E-834C-B6FD-CF967634DE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DEB321-2AE3-ED41-88DB-E130641CE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219B9A-2ACC-3F4B-991D-5ECE46D2D5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B45CB5E-CC95-FB48-8CFD-FE12CA07C7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574E58-4B0E-F147-9EE7-6135AC44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9001B477-C274-DA45-A7FD-070EC78FF5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7DE4847-9549-C94B-B6BC-F967147FBA7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122093B-C495-9746-8E5B-CD851C29386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07763375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F8C0-5678-48E4-AB00-F949661C90ED}"/>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in wheelchairs present two elements for assessment: </a:t>
            </a:r>
            <a:endParaRPr lang="en-US" sz="2800">
              <a:cs typeface="Calibri"/>
            </a:endParaRPr>
          </a:p>
          <a:p>
            <a:pPr marL="0" indent="0">
              <a:buNone/>
            </a:pPr>
            <a:endParaRPr lang="en-US" sz="2800">
              <a:cs typeface="Calibri"/>
            </a:endParaRPr>
          </a:p>
          <a:p>
            <a:pPr marL="457200" indent="-457200"/>
            <a:r>
              <a:rPr lang="en-US" sz="2800"/>
              <a:t>The first is whether or not conditions permit operation of the lift. </a:t>
            </a:r>
            <a:endParaRPr lang="en-US" sz="2800">
              <a:cs typeface="Calibri"/>
            </a:endParaRPr>
          </a:p>
          <a:p>
            <a:pPr marL="457200" indent="-457200"/>
            <a:endParaRPr lang="en-US" sz="2800">
              <a:cs typeface="Calibri"/>
            </a:endParaRPr>
          </a:p>
          <a:p>
            <a:pPr marL="457200" indent="-457200"/>
            <a:r>
              <a:rPr lang="en-US" sz="2800"/>
              <a:t>The second is whether or not to evacuate the passenger in their mobility device.</a:t>
            </a:r>
            <a:endParaRPr lang="en-US" sz="2800">
              <a:cs typeface="Calibri"/>
            </a:endParaRPr>
          </a:p>
          <a:p>
            <a:pPr marL="0" indent="0"/>
            <a:endParaRPr lang="en-US" sz="2800">
              <a:cs typeface="Calibri"/>
            </a:endParaRPr>
          </a:p>
        </p:txBody>
      </p:sp>
      <p:sp>
        <p:nvSpPr>
          <p:cNvPr id="4" name="Slide Number Placeholder 3">
            <a:extLst>
              <a:ext uri="{FF2B5EF4-FFF2-40B4-BE49-F238E27FC236}">
                <a16:creationId xmlns:a16="http://schemas.microsoft.com/office/drawing/2014/main" id="{7A6A80CD-BFA7-4432-8D64-5379D64A43A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331</a:t>
            </a:fld>
            <a:endParaRPr lang="en-US"/>
          </a:p>
        </p:txBody>
      </p:sp>
      <p:sp>
        <p:nvSpPr>
          <p:cNvPr id="5" name="Oval 4">
            <a:extLst>
              <a:ext uri="{FF2B5EF4-FFF2-40B4-BE49-F238E27FC236}">
                <a16:creationId xmlns:a16="http://schemas.microsoft.com/office/drawing/2014/main" id="{C86D8AC0-10DF-EB4B-9DD3-B203C5BE5D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121CE1-B173-5E4E-A90D-74E50AE1B8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D158A-9676-5848-9F16-67FD88642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CFFBD-4373-5F47-B9F5-2AB34ABA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356257-D30D-0A44-853A-4127A84DEC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546612-4DF8-004A-9931-3E2BB1AF08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0D447C9-DAD6-6743-91BA-6840A6D584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98E1A5-DD53-FE44-B2F8-61C1A6D5AF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9E173EB-3886-1441-A90B-ECFE26180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33C4AC-5177-CC45-A281-CAE877AC11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ACF5FF-D25A-0449-876B-907206112D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C19E84-CC8E-E949-A1C0-58F6262F35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A6EFF6-3A81-1248-879C-456EDB9AE3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C33FA1-4FE0-3D4E-9157-75FD7B6FC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623E96-CC02-4044-ACEB-044A0F2478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BAEA94-8851-D441-9C5E-B5524319ED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AC908A5-EEA5-2845-A586-599D725EC7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47C4DF-75DC-0F48-A796-55B856968D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7230E4-3726-0944-9A02-A3531485C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A6287F-CD7E-7D4D-B835-369DFCCC21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A188CC-4D13-4544-B1BD-0B3D390B0CF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94E937E-1B93-F042-9170-1A749B7075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09ED9D5-D426-1A43-A572-0FF62B5AD0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369C5631-ED2B-6B47-9543-1C7E8EA986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25886847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C11-CA03-4C7F-A491-D75AF3C29138}"/>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may be reluctant to leave their wheelchair behind because without it they become totally immobile. However, saving the passenger’s life is first priority.  </a:t>
            </a:r>
            <a:endParaRPr lang="en-US" sz="2800">
              <a:cs typeface="Calibri"/>
            </a:endParaRPr>
          </a:p>
          <a:p>
            <a:pPr marL="0" indent="0">
              <a:buNone/>
            </a:pPr>
            <a:endParaRPr lang="en-US" sz="2800">
              <a:cs typeface="Calibri"/>
            </a:endParaRPr>
          </a:p>
          <a:p>
            <a:pPr marL="0" indent="0">
              <a:buNone/>
            </a:pPr>
            <a:r>
              <a:rPr lang="en-US" sz="2800"/>
              <a:t>If time and conditions permit, the wheelchair can be recovered later.</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5FCD3F5C-997A-4C7D-84F4-B2CEB2B0D82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332</a:t>
            </a:fld>
            <a:endParaRPr lang="en-US"/>
          </a:p>
        </p:txBody>
      </p:sp>
      <p:sp>
        <p:nvSpPr>
          <p:cNvPr id="5" name="Oval 4">
            <a:extLst>
              <a:ext uri="{FF2B5EF4-FFF2-40B4-BE49-F238E27FC236}">
                <a16:creationId xmlns:a16="http://schemas.microsoft.com/office/drawing/2014/main" id="{1DBC454B-63C4-8F49-BA7C-C8535436A9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7EE1FE-5F7E-A74C-8FF9-0ACA82D0A0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BBD3CC-5DFA-9F4D-8B34-883D0A0708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6F20FF-C77E-804F-A928-269E98BFF8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A33B42-1AA5-004E-A102-F58B38B40C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070F2C-F377-6D49-874D-1FE92C4C44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00D5B6-D831-3647-B155-0B1150ABD6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0480F7-D913-A146-9677-1F46B3064A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7ECD9B-1060-264C-8991-53ED922C57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310443-C6FB-A14D-8CDE-754AB6481F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47493D-50BF-5140-87B7-99B01A2FDD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DA2B88-FF6C-F64D-96FF-8F1C6EF589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296ACB-9391-864E-B5B0-BB7A6AF107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CF0610-BE75-084F-852C-F2D82F70BC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B3C016-6A98-884D-B4DC-C8151D2173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045055-ABA0-CB46-B13B-536869F261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7932595-CAEA-5042-BC6C-76877DE035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BA14C2-7703-EA4E-8B01-95A11665D8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B6294B-4337-7549-A94E-EC16636EB8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2EEC0F-0943-4843-8D6E-924E9A87A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A822B-1CCD-754C-AE7F-B116E752C46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EF8D64F-9798-C646-A1B9-2D6D5E9DBD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E6AE261-5085-6247-AB94-A05BE19C7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762CD92-2F4D-E04F-B1FA-F95C11A071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17840132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algn="ctr">
              <a:buNone/>
            </a:pPr>
            <a:r>
              <a:rPr lang="en-US" sz="2800" b="1"/>
              <a:t>Be sure to identify portable oxygen devices </a:t>
            </a:r>
            <a:br>
              <a:rPr lang="en-US" sz="2800" b="1"/>
            </a:br>
            <a:r>
              <a:rPr lang="en-US" sz="2800" b="1"/>
              <a:t>and remove them from the vehicle.</a:t>
            </a:r>
            <a:endParaRPr lang="en-US" sz="2800" b="1">
              <a:cs typeface="Calibri"/>
            </a:endParaRPr>
          </a:p>
          <a:p>
            <a:pPr>
              <a:buNone/>
            </a:pPr>
            <a:endParaRPr lang="en-US" sz="2800" b="1">
              <a:cs typeface="Calibri"/>
            </a:endParaRPr>
          </a:p>
          <a:p>
            <a:pPr algn="ctr">
              <a:buNone/>
            </a:pPr>
            <a:r>
              <a:rPr lang="en-US" sz="2800" b="1"/>
              <a:t>Alert fire fighters to their presence and location.</a:t>
            </a:r>
            <a:endParaRPr lang="en-US" sz="2800" b="1">
              <a:cs typeface="Calibri"/>
            </a:endParaRPr>
          </a:p>
          <a:p>
            <a:pPr>
              <a:buNone/>
            </a:pPr>
            <a:endParaRPr lang="en-US" sz="2800">
              <a:cs typeface="Calibri"/>
            </a:endParaRPr>
          </a:p>
        </p:txBody>
      </p:sp>
      <p:sp>
        <p:nvSpPr>
          <p:cNvPr id="4" name="Slide Number Placeholder 3">
            <a:extLst>
              <a:ext uri="{FF2B5EF4-FFF2-40B4-BE49-F238E27FC236}">
                <a16:creationId xmlns:a16="http://schemas.microsoft.com/office/drawing/2014/main" id="{D623EF70-803D-44E2-8B01-86E60FAC34C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333</a:t>
            </a:fld>
            <a:endParaRPr lang="en-US"/>
          </a:p>
        </p:txBody>
      </p:sp>
      <p:sp>
        <p:nvSpPr>
          <p:cNvPr id="5" name="Oval 4">
            <a:extLst>
              <a:ext uri="{FF2B5EF4-FFF2-40B4-BE49-F238E27FC236}">
                <a16:creationId xmlns:a16="http://schemas.microsoft.com/office/drawing/2014/main" id="{5DF6936F-9137-1C4D-8933-F73DDD5FE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60FE48-500D-3546-820C-6ED4DBB2F9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EC7D14-D92C-9444-8578-70E7F2096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61094F-4E31-9741-844E-E03B6235F5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34A2AE-B71B-9841-B84D-55E9751F64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EE7293-AACB-D743-9188-76A8A3EA9E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770F24-811D-AD43-914D-AEFEB492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1DD65B-9CE1-BE40-A21F-E9BE53C0DD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230F6A-179D-1741-AC44-B05728F1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991B4B-996D-1A4A-9F12-B63F4911CE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CD156D-0B55-864D-A152-2B526A7AC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DF0C0E-37C1-7240-92E0-0A6A854163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EB26D45-0DC5-844D-B0FE-B227970E2B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4B22CB-5C3A-2344-813C-7396EBC436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E6D249-E4A1-9640-A214-1A20D9394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0FCBA31-5CDC-0D43-9646-91D6FBC1F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BF751-99DA-8148-993A-98B93D67A7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5A2F95A-E67D-B542-8355-30F1D89E67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1F9BD0-6341-3242-B01C-0E86CC5BFC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15659C-3A08-BA4A-8736-8F87E4A6AF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AE5C05-4DA5-6440-83F5-537FB29F70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231AFA12-8BB2-C14B-A06D-1A3DD91B05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B91DF6F-0594-FF4A-99A3-577A4B3B395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DB69C24-B2E9-E344-95A0-BE12C85051F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03869414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In an emergency, most passengers will look to you, the driver, for direction. You represent authority and must take initial control and take the lead.</a:t>
            </a:r>
            <a:endParaRPr lang="en-US" sz="2800" b="1" u="sng">
              <a:cs typeface="Calibri"/>
            </a:endParaRPr>
          </a:p>
          <a:p>
            <a:pPr marL="0" indent="0">
              <a:buNone/>
            </a:pPr>
            <a:endParaRPr lang="en-US" sz="2800">
              <a:cs typeface="Calibri" panose="020F0502020204030204"/>
            </a:endParaRPr>
          </a:p>
          <a:p>
            <a:pPr marL="0" indent="0">
              <a:buNone/>
            </a:pPr>
            <a:r>
              <a:rPr lang="en-US" sz="2800"/>
              <a:t>Passengers should be advised that help is on the way, but for their safety, it is best that they leave or be assisted from the vehicle.</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E8BEFF6C-2802-4369-9016-2F77C811BA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334</a:t>
            </a:fld>
            <a:endParaRPr lang="en-US"/>
          </a:p>
        </p:txBody>
      </p:sp>
      <p:sp>
        <p:nvSpPr>
          <p:cNvPr id="5" name="Oval 4">
            <a:extLst>
              <a:ext uri="{FF2B5EF4-FFF2-40B4-BE49-F238E27FC236}">
                <a16:creationId xmlns:a16="http://schemas.microsoft.com/office/drawing/2014/main" id="{632503F2-9CAD-9F49-9F4B-A833264BC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A6B778-2A58-FF47-9D7B-9B93CB6010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2CE6DB-A531-1F4F-B5BB-5F98DBD01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A55A7F-3D69-F14F-8B40-884F3857AE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38E06C-840F-0241-8099-AE602CEC2D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725A4D-7D76-3840-BBCD-C2B62FC0CA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D9D4627-770E-A14D-BE08-6D4B80F82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94566C-27FF-B24F-B60F-B4FFEA62D3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1930EF-BD98-1648-8AAF-7CA8500B91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DF0D4F-3398-894E-B35A-3A344BC16B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5FC7A-CC90-4241-970D-C6787BF3A2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166EC4-0F3A-2B41-8989-38346FA2E3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76B782-8028-B144-8A3B-87DC0372E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103D90E-6743-624A-A48A-99B3E9846B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806807-28C3-7A48-A33D-4ED74BB450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B5B481-BCB6-594C-8AFD-9DD760BB9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3B3B2B-973E-0544-94C3-04541F8B2D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07C9F1-8115-1B42-9730-14F71F9F832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4DB096-04CB-E546-838E-D39E767E49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80F755E-A7AC-734F-B930-9D49D8F9E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4929FB-272F-FE46-850A-93765114283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3D433695-97F2-6A4B-B903-D8599D08C9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25E8B83-34D6-E34C-87F0-547A84E179E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C6C1DEF4-8493-7244-AD33-346FD30490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6689551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FA53-2F48-423C-8A6D-A0E48FFD3451}"/>
              </a:ext>
            </a:extLst>
          </p:cNvPr>
          <p:cNvSpPr>
            <a:spLocks noGrp="1"/>
          </p:cNvSpPr>
          <p:nvPr>
            <p:ph type="title"/>
          </p:nvPr>
        </p:nvSpPr>
        <p:spPr/>
        <p:txBody>
          <a:bodyPr/>
          <a:lstStyle/>
          <a:p>
            <a:r>
              <a:rPr lang="en-US">
                <a:ea typeface="+mj-lt"/>
                <a:cs typeface="+mj-lt"/>
              </a:rPr>
              <a:t>Communicating with Passengers &amp; helpers</a:t>
            </a:r>
            <a:endParaRPr lang="en-US">
              <a:cs typeface="Calibri Light"/>
            </a:endParaRPr>
          </a:p>
        </p:txBody>
      </p:sp>
      <p:sp>
        <p:nvSpPr>
          <p:cNvPr id="3" name="Content Placeholder 2"/>
          <p:cNvSpPr>
            <a:spLocks noGrp="1"/>
          </p:cNvSpPr>
          <p:nvPr>
            <p:ph idx="1"/>
          </p:nvPr>
        </p:nvSpPr>
        <p:spPr/>
        <p:txBody>
          <a:bodyPr/>
          <a:lstStyle/>
          <a:p>
            <a:pPr marL="0" indent="0">
              <a:buNone/>
            </a:pPr>
            <a:r>
              <a:rPr lang="en-US" sz="2800"/>
              <a:t>The use of able-bodied passengers or passers-by, must be done with great care. The ability to remain calm and give clear and concise instructions to helpers will prevent unnecessary injuries.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Make it clear what commands will be used to start whatever you will be doing.</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A5424E21-3FF5-4611-8878-A13CB0066D8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335</a:t>
            </a:fld>
            <a:endParaRPr lang="en-US"/>
          </a:p>
        </p:txBody>
      </p:sp>
      <p:sp>
        <p:nvSpPr>
          <p:cNvPr id="5" name="Oval 4">
            <a:extLst>
              <a:ext uri="{FF2B5EF4-FFF2-40B4-BE49-F238E27FC236}">
                <a16:creationId xmlns:a16="http://schemas.microsoft.com/office/drawing/2014/main" id="{F9503FD6-6975-1044-9FF5-84FCCA0624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4564271-1E63-8E48-A693-6CF617541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48D285-AB28-484D-A0CC-EDA912F496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737071-FFF7-0344-82F2-DB151615F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FE64E4-A96C-DF41-8C3A-C3BD2A11F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79844F-8936-9542-9D03-9519A51899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E89360-36E7-C748-B203-73F15679EE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C4AC75-568D-6046-9CCC-6EFC2CD95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F7D92C-06CD-F44D-BAE2-8736DD2F88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17CDA3-AEBE-6443-B164-A7BDA6CC3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212F78-8624-BF4B-AFAF-22CA4C849B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AD3584-CE1E-8D4F-8E67-5D4C2F667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4E711A-435E-F649-8A17-0B10C4B0C3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B1FCC1-D31F-D444-B48B-78D8DA0ED3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E0ADA1-5A78-424B-AA5C-99DF3FA0CFA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2DBE46-21E2-984F-8DFA-9851F34A4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A47AD9-E344-9047-A6A6-CB4CB7058A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3DFD72-B037-3E42-A142-1BDF62BFA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195DEB-D935-5B41-B245-8E1AF36A9E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0815B71-65D4-5748-BB4D-F72F403EDB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3FEA7F3-50F6-5043-A45A-61D83E463E5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7FE408E8-3842-654A-8CD1-0330A9875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C0D8D23-23C6-194C-834D-C66632F84C2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F039A9B-2C24-984A-AC1F-EB010BDB57F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9807942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BE42-6957-4555-8332-20328D769B83}"/>
              </a:ext>
            </a:extLst>
          </p:cNvPr>
          <p:cNvSpPr>
            <a:spLocks noGrp="1"/>
          </p:cNvSpPr>
          <p:nvPr>
            <p:ph type="title"/>
          </p:nvPr>
        </p:nvSpPr>
        <p:spPr/>
        <p:txBody>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Remember – as the driver of your vehicle, you are responsible for directing passengers and passers-by in giving assistance. However, once public safety personnel arrive on the scene, they will assume command and control of the emergency. At that point, your responsibility is seeing to the needs of your passengers.</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C004013B-80BD-4507-8F9D-7B6B94D7BF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336</a:t>
            </a:fld>
            <a:endParaRPr lang="en-US"/>
          </a:p>
        </p:txBody>
      </p:sp>
      <p:sp>
        <p:nvSpPr>
          <p:cNvPr id="5" name="Oval 4">
            <a:extLst>
              <a:ext uri="{FF2B5EF4-FFF2-40B4-BE49-F238E27FC236}">
                <a16:creationId xmlns:a16="http://schemas.microsoft.com/office/drawing/2014/main" id="{AFC26DEA-788F-974B-96D5-FAADDDD29E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97BABC-5CCB-B948-9A9E-9DE1E970DA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6EA695-C396-A143-9AF2-C326E14DA3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0AB80CE-D683-AD4A-8D00-2C2FDECF74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6C45BC-4453-6E4E-9AF3-ADA1626FD7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0E5D6F-AEBC-D849-B561-F91A682D6F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20C44-255A-F04A-976C-3753949705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9270C8-E4B2-9A4E-B009-C8E409F8E1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E3EF4D-8249-7049-93C4-D5F54DBB1E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E62A89-2E4A-2B43-BBF5-1EF2AA804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FDCBD6-6E65-7E46-9ED9-EB68EA440D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9A8836C-6FD1-784C-944C-105E42B4A2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D028-7717-474D-A823-F5C3376AFA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68468E-F44C-8E4E-8E01-262331C8B6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F1DBDF-5AC8-1448-B9E5-1091AA5333F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93B2E3-8D88-B641-9EDE-6DE780057C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7FCD57-629A-BF48-BC90-8FAB40CF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7A0752-F409-5F4B-AC9A-147D7035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E7380F-4442-9B41-B52B-37369555C1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EA1058-FA58-374D-935B-9AB2E7AB93D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76218B-2B99-4C4B-A28B-03F6D13378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654B26B-8BD7-9A40-843F-5EBEA8C5BC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00D5E55-0650-A64B-A213-84EC41B69B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973B734-8209-DB46-BCD2-B168F1ACA5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3804172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Extinguishers</a:t>
            </a:r>
            <a:endParaRPr lang="en-US"/>
          </a:p>
        </p:txBody>
      </p:sp>
      <p:sp>
        <p:nvSpPr>
          <p:cNvPr id="3" name="Content Placeholder 2"/>
          <p:cNvSpPr>
            <a:spLocks noGrp="1"/>
          </p:cNvSpPr>
          <p:nvPr>
            <p:ph idx="1"/>
          </p:nvPr>
        </p:nvSpPr>
        <p:spPr/>
        <p:txBody>
          <a:bodyPr/>
          <a:lstStyle/>
          <a:p>
            <a:pPr marL="342900" indent="-342900">
              <a:lnSpc>
                <a:spcPct val="90000"/>
              </a:lnSpc>
            </a:pPr>
            <a:r>
              <a:rPr lang="en-US" sz="2600"/>
              <a:t>An essential piece of emergency equipment and all vehicles should have one.</a:t>
            </a:r>
            <a:endParaRPr lang="en-US" sz="2600" b="1" u="sng">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A typical fire extinguisher has only 15-20 seconds of retardant.</a:t>
            </a:r>
            <a:endParaRPr lang="en-US" sz="2600">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In order for a fire extinguisher to be effective it must be used properly.</a:t>
            </a:r>
            <a:endParaRPr lang="en-US" sz="2600">
              <a:cs typeface="Calibri" panose="020F0502020204030204"/>
            </a:endParaRPr>
          </a:p>
          <a:p>
            <a:pPr marL="342900" indent="-342900"/>
            <a:endParaRPr lang="en-US" sz="2600">
              <a:cs typeface="Calibri" panose="020F0502020204030204"/>
            </a:endParaRPr>
          </a:p>
        </p:txBody>
      </p:sp>
      <p:sp>
        <p:nvSpPr>
          <p:cNvPr id="4" name="Slide Number Placeholder 3">
            <a:extLst>
              <a:ext uri="{FF2B5EF4-FFF2-40B4-BE49-F238E27FC236}">
                <a16:creationId xmlns:a16="http://schemas.microsoft.com/office/drawing/2014/main" id="{A97DBA1B-7D21-46C3-849A-482DA3000BC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337</a:t>
            </a:fld>
            <a:endParaRPr lang="en-US"/>
          </a:p>
        </p:txBody>
      </p:sp>
      <p:sp>
        <p:nvSpPr>
          <p:cNvPr id="5" name="Oval 4">
            <a:extLst>
              <a:ext uri="{FF2B5EF4-FFF2-40B4-BE49-F238E27FC236}">
                <a16:creationId xmlns:a16="http://schemas.microsoft.com/office/drawing/2014/main" id="{FDFCD0D3-479F-C744-8C33-0275759B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173607C-CB82-C14D-87EE-200AB0A005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50536B-DB2A-D741-AE15-420529431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601496-6A39-C642-9CB4-424AC4423D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6AD13-78EB-2843-BC89-51342EF139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A1F08A-C51D-1147-9DF1-F9DB2CF22B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4B6178-97BA-B145-8AED-90F64A0F9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4D8C09-50C6-C349-A5FB-1DE3D5D70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06DA56-7E40-B948-97A3-7660B5BF8C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D62F52-E84F-674B-8961-39E0A8FF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6AD7F6-6661-9440-B59C-9F3E5D3245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B214D1-B070-5044-8B6D-6D2302016B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ADB612-F22D-A042-806D-338AFD74A8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B4D5C9-D475-5949-ADF0-C0C4AFDB77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B0CC40-5C35-E343-A907-0856019FB8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DFAB63-7182-5946-93D8-0F823201E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44BDB8-1885-924C-8C7F-BEC313B73B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435B51-DA48-304A-9154-8CDD06929D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C866BF-7FD0-4B44-9CE4-BCC14EE30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13B737-181B-C248-A2F2-CF144DE056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AA2821B-CAEF-A24C-A6FA-F19542B72B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9653C15F-2738-8A4A-943D-63A59E9CED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2C071B-BF78-524A-B0AF-684D309E850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A4E960FA-8E95-EA4D-96A5-6C1A554FC2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640104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 Operation</a:t>
            </a:r>
            <a:endParaRPr lang="en-US"/>
          </a:p>
        </p:txBody>
      </p:sp>
      <p:sp>
        <p:nvSpPr>
          <p:cNvPr id="3" name="Content Placeholder 2"/>
          <p:cNvSpPr>
            <a:spLocks noGrp="1"/>
          </p:cNvSpPr>
          <p:nvPr>
            <p:ph idx="1"/>
          </p:nvPr>
        </p:nvSpPr>
        <p:spPr/>
        <p:txBody>
          <a:bodyPr>
            <a:normAutofit/>
          </a:bodyPr>
          <a:lstStyle/>
          <a:p>
            <a:pPr lvl="1">
              <a:buNone/>
            </a:pPr>
            <a:r>
              <a:rPr lang="en-US" sz="3000" b="1"/>
              <a:t>P. A. S. S.</a:t>
            </a:r>
            <a:endParaRPr lang="en-US" sz="3000" b="1">
              <a:cs typeface="Calibri"/>
            </a:endParaRPr>
          </a:p>
          <a:p>
            <a:pPr>
              <a:buNone/>
            </a:pPr>
            <a:endParaRPr lang="en-US" sz="3000" b="1" u="sng">
              <a:cs typeface="Calibri"/>
            </a:endParaRPr>
          </a:p>
          <a:p>
            <a:pPr lvl="3">
              <a:buNone/>
            </a:pPr>
            <a:r>
              <a:rPr lang="en-US" sz="3000" b="1" u="sng"/>
              <a:t>P</a:t>
            </a:r>
            <a:r>
              <a:rPr lang="en-US" sz="3000"/>
              <a:t>ull the pin</a:t>
            </a:r>
            <a:endParaRPr lang="en-US" sz="3000">
              <a:cs typeface="Calibri"/>
            </a:endParaRPr>
          </a:p>
          <a:p>
            <a:pPr lvl="3">
              <a:buNone/>
            </a:pPr>
            <a:r>
              <a:rPr lang="en-US" sz="3000" b="1" u="sng"/>
              <a:t>A</a:t>
            </a:r>
            <a:r>
              <a:rPr lang="en-US" sz="3000"/>
              <a:t>im toward fire</a:t>
            </a:r>
            <a:endParaRPr lang="en-US" sz="3000">
              <a:cs typeface="Calibri"/>
            </a:endParaRPr>
          </a:p>
          <a:p>
            <a:pPr lvl="3">
              <a:buNone/>
            </a:pPr>
            <a:r>
              <a:rPr lang="en-US" sz="3000" b="1" u="sng"/>
              <a:t>S</a:t>
            </a:r>
            <a:r>
              <a:rPr lang="en-US" sz="3000"/>
              <a:t>queeze the handle</a:t>
            </a:r>
            <a:endParaRPr lang="en-US" sz="3000">
              <a:cs typeface="Calibri"/>
            </a:endParaRPr>
          </a:p>
          <a:p>
            <a:pPr lvl="3">
              <a:buNone/>
            </a:pPr>
            <a:r>
              <a:rPr lang="en-US" sz="3000" b="1" u="sng"/>
              <a:t>S</a:t>
            </a:r>
            <a:r>
              <a:rPr lang="en-US" sz="3000"/>
              <a:t>weep at the base of the fire</a:t>
            </a:r>
            <a:endParaRPr lang="en-US" sz="3000">
              <a:cs typeface="Calibri"/>
            </a:endParaRPr>
          </a:p>
          <a:p>
            <a:pPr>
              <a:buNone/>
            </a:pPr>
            <a:endParaRPr lang="en-US" sz="3000">
              <a:cs typeface="Calibri"/>
            </a:endParaRPr>
          </a:p>
        </p:txBody>
      </p:sp>
      <p:sp>
        <p:nvSpPr>
          <p:cNvPr id="4" name="Slide Number Placeholder 3">
            <a:extLst>
              <a:ext uri="{FF2B5EF4-FFF2-40B4-BE49-F238E27FC236}">
                <a16:creationId xmlns:a16="http://schemas.microsoft.com/office/drawing/2014/main" id="{E5A427E2-38CD-48E8-8FFA-8298308001F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338</a:t>
            </a:fld>
            <a:endParaRPr lang="en-US"/>
          </a:p>
        </p:txBody>
      </p:sp>
      <p:sp>
        <p:nvSpPr>
          <p:cNvPr id="5" name="Oval 4">
            <a:extLst>
              <a:ext uri="{FF2B5EF4-FFF2-40B4-BE49-F238E27FC236}">
                <a16:creationId xmlns:a16="http://schemas.microsoft.com/office/drawing/2014/main" id="{9A39D204-F514-2C4D-B56D-AC35C2C5FC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CA56BA-ACA2-5640-A0EA-CC289B2174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81C3F9-3A3E-7040-979D-FE016306E0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317DDB-529F-CC49-8A76-AE43F93920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5CF468-34DB-F149-93D2-868CD0558A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2AC84B-9793-0A4A-9A8B-3D6E5295F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BD0F7D-2924-3E4D-BCB4-3268315408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EA5A22-BB2A-614F-AA6C-2F8D182B3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EBE07D-6F15-8A43-8BC0-9E72DA87AE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36060-4626-0441-9B8D-EBB93D26A1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FA4609-8B65-5748-AD68-0A5E9D7CB7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655C1B-6A91-C144-B2EF-0680B6A738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CCFB69-2B85-C34C-8B30-5209F7237B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3C163C-DFEB-D649-9A52-F0A1FC1933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325278-9DF1-4048-9C57-34C2724090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68C2CE-A1A8-DE41-A474-9D667A32C6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A42C40-2447-0741-82EF-601BEEC735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64D7D3-DF52-E34B-A4D2-47971B9B43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3995B9-24DB-1447-BF84-C377A1F00C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91F732-D6E0-CE47-AE4E-9BEAC3FBF1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7CEF9C-AB24-E242-8933-6D0E8614446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56C23C9D-89B6-204A-9955-3F801934F8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BCE8143-644C-B147-BF53-DCF902BC07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1D4AA2D3-D1F6-0643-AF5B-9786A982FBA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9261206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Special Considerations for Fires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t>Fire extinguishers are an extremely valuable tool, but you must always remember that they are small and have a limited capacity. When confronted with a fire, your first concern should be in protecting the safety of your passengers and yourself. The fire extinguisher should be used to protect your exits while you evacuate the vehicle.</a:t>
            </a:r>
            <a:endParaRPr lang="en-US" sz="2600">
              <a:cs typeface="Lucida Sans Unicode"/>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339</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FEF471-4203-D443-B784-5F737D13A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48AE78-4CF5-F041-AC8D-DA46ABAF6C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B7603B-3885-3D4A-A7D4-448CE3AAF1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DD7D63-EFEF-6B4D-A7D6-A6E5DDBB38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93A50-3FB9-8747-8ECA-80718D5B88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6895B1-D52C-DA47-9F31-A0097358DE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97DDE2-72F7-6D42-8372-FBDB2727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BACF53-19AF-BE4C-BD0D-9E77CF4480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6165E7-0E65-F74C-AF79-152E7378F9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BBAF0A-2CC2-8247-994A-261310ED1E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A9791F8-17B2-8A49-9F11-DF1F5D6DF7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6D0739-706D-B04F-8EA4-53DC2CE390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3DF7CAF-706C-354A-B16F-92B3D26032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2BC910-3966-D94B-B5B9-E7189DF20C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671165-6CFC-9649-B39A-C75C5948CC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16EBE6-7AEB-094E-B773-E9A7632087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8FDCFD5-62B7-FC4C-BC7D-B39790BA1A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3EF6BE-9C83-494A-8B96-9C93111744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9051D94-9B69-734F-A18D-8C20501C93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5C4AC6C-EAD0-0A47-AEEC-47070EE25F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D3A0244-D9D2-0943-899A-9847A635F7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428703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a:xfrm>
            <a:off x="655344" y="338422"/>
            <a:ext cx="7886700" cy="1325563"/>
          </a:xfrm>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19200" y="2090344"/>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Bridge Formulas </a:t>
            </a:r>
            <a:endParaRPr lang="en-US" sz="1800"/>
          </a:p>
          <a:p>
            <a:r>
              <a:rPr lang="en-US" sz="1800">
                <a:ea typeface="+mn-lt"/>
                <a:cs typeface="+mn-lt"/>
              </a:rPr>
              <a:t>You must keep weights within legal limits. States have maximums for GVWRs, GCWRs, and axle weights. </a:t>
            </a:r>
            <a:endParaRPr lang="en-US" sz="1800"/>
          </a:p>
          <a:p>
            <a:r>
              <a:rPr lang="en-US" sz="1800">
                <a:ea typeface="+mn-lt"/>
                <a:cs typeface="+mn-lt"/>
              </a:rPr>
              <a:t>Often, maximum axle weights are set by a bridge formula. A bridge formula permits less maximum axle weight for axles that are closer together. This is to prevent overloading bridges and roadways.</a:t>
            </a:r>
          </a:p>
          <a:p>
            <a:r>
              <a:rPr lang="en-US" sz="1800">
                <a:ea typeface="+mn-lt"/>
                <a:cs typeface="+mn-lt"/>
              </a:rPr>
              <a:t>Overloading can have negative effects on steering, braking, and speed control.</a:t>
            </a:r>
          </a:p>
          <a:p>
            <a:r>
              <a:rPr lang="en-US" sz="1800">
                <a:ea typeface="+mn-lt"/>
                <a:cs typeface="+mn-lt"/>
              </a:rPr>
              <a:t>Overloaded trucks have to go very slowly on upgrades and gain too much speed on downgrades. Stopping distance increases. Brakes can fail when forced to work too hard. During bad weather or in mountains, it may not be safe to operate at legal maximum weights. Take this into account before driving.</a:t>
            </a:r>
            <a:endParaRPr lang="en-US" sz="1800">
              <a:cs typeface="Calibri"/>
            </a:endParaRPr>
          </a:p>
          <a:p>
            <a:endParaRPr lang="en-US" sz="1800">
              <a:cs typeface="Calibri"/>
            </a:endParaRPr>
          </a:p>
        </p:txBody>
      </p:sp>
      <p:sp>
        <p:nvSpPr>
          <p:cNvPr id="10" name="Oval 9">
            <a:extLst>
              <a:ext uri="{FF2B5EF4-FFF2-40B4-BE49-F238E27FC236}">
                <a16:creationId xmlns:a16="http://schemas.microsoft.com/office/drawing/2014/main" id="{DD974277-2713-F24D-93BD-35EF0B85C12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63AA38-5DB2-9C49-B1C0-0A7F4FF3ED7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6EED70-9D3C-D047-8238-45E769C7D4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019BA52-0FF9-D347-93E3-C2AF2C1504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F62D9F-4B74-424A-9628-C8A5B54CE1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C46B74-DF33-9346-9564-3A935AFEF38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17D2801-0A5A-6149-9F41-B0F44A7066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F0501F-C4E9-FF40-AF7B-3C6E45105E4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CEDBF56A-99FE-4346-9CB8-BD147A7994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936DDAE-0FE4-784B-A8FA-B7B30F8C659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E23C4F9-59E0-5945-B0B1-FD972E1926D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6701657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Post-Crash Testing Requirements</a:t>
            </a:r>
            <a:endParaRPr lang="en-US"/>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340</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889F4C-8043-C747-B626-FFFA40F06F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843C97-8AD2-194C-BDD3-F41D75636F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718A4F-09D0-EC42-8C2D-D0A65C3308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1E4A046-32E4-B24D-B68F-BA19FD26C7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ACF147-7944-6E4F-8E6F-731797AFD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50239A5-077A-6A49-AE88-24C1C1BD91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1ADE99-D1F7-D342-9BA6-08F2A1E224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CE8812-9F62-9F44-956A-094CE9476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1D8B19-2805-0D44-9D22-2076F5C9C0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448FB7-47DE-7644-9C63-88D7722546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D3CEC7-9C87-0F49-99BF-34F603200A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E04B3D-8498-4E4A-AEEE-C5057BC77C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21A2416-7DE5-D545-A434-220EB517A8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10E8E56-BEB3-E34F-B281-BBFF273915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30A2E1-813A-FF45-90D6-4D11BE93F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A825FFE-54BC-DA42-8DBE-2B277687B4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C67E48A-8007-2A4B-9671-6E44A8CD7D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8B495EF-B366-034A-80B7-5BC3CE2A1F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21D914-E8F8-9345-8FB4-185D395139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80C0DD8-5D42-8D43-8D21-518B681A0A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F0DF053-C37D-A246-957E-FAD2755A0E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a:xfrm>
            <a:off x="628650" y="1825625"/>
            <a:ext cx="7886700" cy="4085496"/>
          </a:xfrm>
        </p:spPr>
        <p:txBody>
          <a:bodyPr vert="horz" anchor="t">
            <a:normAutofit fontScale="92500"/>
          </a:bodyPr>
          <a:lstStyle/>
          <a:p>
            <a:pPr marL="0" indent="0">
              <a:buNone/>
            </a:pPr>
            <a:r>
              <a:rPr lang="en-US" sz="2600">
                <a:cs typeface="Lucida Sans Unicode"/>
              </a:rPr>
              <a:t>Post-crash drug and alcohol tests are always required when there is a human fatality.</a:t>
            </a:r>
          </a:p>
          <a:p>
            <a:pPr marL="0" indent="0">
              <a:buNone/>
            </a:pPr>
            <a:endParaRPr lang="en-US" sz="2300">
              <a:cs typeface="Lucida Sans Unicode"/>
            </a:endParaRPr>
          </a:p>
          <a:p>
            <a:pPr marL="0" indent="0">
              <a:buNone/>
            </a:pPr>
            <a:r>
              <a:rPr lang="en-US" sz="2600">
                <a:cs typeface="Lucida Sans Unicode"/>
              </a:rPr>
              <a:t>It is required in the following circumstances only if the driver was issued a citation:</a:t>
            </a:r>
          </a:p>
          <a:p>
            <a:pPr lvl="1"/>
            <a:r>
              <a:rPr lang="en-US" sz="2300">
                <a:cs typeface="Lucida Sans Unicode"/>
              </a:rPr>
              <a:t>Someone was injured and given immediate medical attention away from the scene</a:t>
            </a:r>
          </a:p>
          <a:p>
            <a:pPr lvl="1"/>
            <a:r>
              <a:rPr lang="en-US" sz="2300">
                <a:cs typeface="Lucida Sans Unicode"/>
              </a:rPr>
              <a:t>A vehicle damaged enough to require towing</a:t>
            </a:r>
          </a:p>
          <a:p>
            <a:endParaRPr lang="en-US" sz="2600">
              <a:cs typeface="Lucida Sans Unicode"/>
            </a:endParaRPr>
          </a:p>
          <a:p>
            <a:r>
              <a:rPr lang="en-US" sz="2600" i="1">
                <a:cs typeface="Lucida Sans Unicode"/>
              </a:rPr>
              <a:t>Reasonable suspicion is a reason to require testing; however, it doesn’t fall under the “post-crash” testing requirements.</a:t>
            </a:r>
          </a:p>
          <a:p>
            <a:pPr lvl="1"/>
            <a:endParaRPr lang="en-US" sz="2300">
              <a:cs typeface="Lucida Sans Unicode"/>
            </a:endParaRPr>
          </a:p>
          <a:p>
            <a:endParaRPr lang="en-US" sz="2600">
              <a:cs typeface="Lucida Sans Unicode"/>
            </a:endParaRPr>
          </a:p>
        </p:txBody>
      </p:sp>
    </p:spTree>
    <p:extLst>
      <p:ext uri="{BB962C8B-B14F-4D97-AF65-F5344CB8AC3E}">
        <p14:creationId xmlns:p14="http://schemas.microsoft.com/office/powerpoint/2010/main" val="42380989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5992" y="2144891"/>
            <a:ext cx="6858000" cy="1729693"/>
          </a:xfrm>
        </p:spPr>
        <p:txBody>
          <a:bodyPr/>
          <a:lstStyle/>
          <a:p>
            <a:r>
              <a:rPr lang="en-US" b="0">
                <a:ea typeface="+mj-lt"/>
                <a:cs typeface="+mj-lt"/>
              </a:rPr>
              <a:t>Unit 5.6 External Communications </a:t>
            </a:r>
            <a:br>
              <a:rPr lang="en-US" b="0">
                <a:ea typeface="+mj-lt"/>
                <a:cs typeface="+mj-lt"/>
              </a:rPr>
            </a:br>
            <a:endParaRPr lang="en-US" sz="1500">
              <a:cs typeface="Calibri Light"/>
            </a:endParaRPr>
          </a:p>
        </p:txBody>
      </p:sp>
      <p:sp>
        <p:nvSpPr>
          <p:cNvPr id="7" name="Oval 6">
            <a:extLst>
              <a:ext uri="{FF2B5EF4-FFF2-40B4-BE49-F238E27FC236}">
                <a16:creationId xmlns:a16="http://schemas.microsoft.com/office/drawing/2014/main" id="{6DD5DBFF-633C-044E-A476-E0CE04BC9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266D0B-28BA-724F-A9E7-67F8EA3EBFB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5FD058-2FD9-4E4A-85D2-88B639232A9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8AF610-92DD-B746-A327-88255A5796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17F104-A1C8-1C44-A0ED-3B2DBC96D2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127F25-17AE-FB49-8EB0-4AAEA8FB7D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16D431-111F-364A-8DCB-60947963B5F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3C7A34-7637-6E4D-87E0-94E4D762E5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8230AE-5948-2C4A-B2AD-DA1122EB27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89D2A2-8ECA-1F4F-B365-BDFA49A9B2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6802CA-2733-A34A-9FE6-2388FAFFC4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1E59DC-336F-774A-B085-8B64AFD661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5A6051-9BCC-A14A-86DC-443B1E9726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CEE659-E84C-B243-9A38-179E8877751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4FAD57-0249-5F45-A394-F0031EFCDF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F3AB37B-57E0-1E40-9BAE-EA329C3DEC7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1A9B12C-B1BB-E74C-BBC5-5F88ED75776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B937F729-8CFF-0A46-8712-89C50856CA3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4" name="TextBox 23">
            <a:extLst>
              <a:ext uri="{FF2B5EF4-FFF2-40B4-BE49-F238E27FC236}">
                <a16:creationId xmlns:a16="http://schemas.microsoft.com/office/drawing/2014/main" id="{872DD003-3A11-6E46-BAB4-9716F359FC9A}"/>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A1.5.6 and B1.5.6.</a:t>
            </a:r>
          </a:p>
        </p:txBody>
      </p:sp>
    </p:spTree>
    <p:extLst>
      <p:ext uri="{BB962C8B-B14F-4D97-AF65-F5344CB8AC3E}">
        <p14:creationId xmlns:p14="http://schemas.microsoft.com/office/powerpoint/2010/main" val="27971489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80093B-E04A-A743-891B-6262E39F75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E8A084-51F7-9341-9FAB-1218102E2C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64C331-231D-9C44-8DE6-9FDF429D7E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EC0136-0259-BF4C-8745-81AF864F5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35A08F-2B13-B84F-AF34-9E2311079F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19EE388-AB96-984B-919A-E48B89A549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13C0CA-B850-2546-A152-42A767850A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8F31E7-9C0D-1E47-8B16-30D967F4D0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19603F-1736-0E45-B203-70BFD16469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FFA2244-284B-454E-A8AB-5B1A959898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0D5E25B-017D-2945-86AC-04C6D6B66E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1CC25CD-5198-DF41-BCD6-E959AC2F7F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D3E03C-36DB-6B47-A845-7750F495DCB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954F2D8-CB6F-0B4E-A9CA-9897346DE0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C3EABEAE-D2D0-A343-B1BA-7486B89EADC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a:rPr>
              <a:t>Effective communication with enforcement officials keeps the inspection smooth and quick. Treat inspectors with courtesy and respect. </a:t>
            </a:r>
          </a:p>
          <a:p>
            <a:r>
              <a:rPr lang="en-US" sz="1800">
                <a:cs typeface="Calibri"/>
              </a:rPr>
              <a:t>Answer questions succinctly and clearly. There is no need to overshare.</a:t>
            </a:r>
          </a:p>
          <a:p>
            <a:r>
              <a:rPr lang="en-US" sz="1800">
                <a:cs typeface="Calibri"/>
              </a:rPr>
              <a:t>Be organized and prepared. Have applicable documentation ready, including</a:t>
            </a:r>
          </a:p>
          <a:p>
            <a:pPr lvl="1"/>
            <a:r>
              <a:rPr lang="en-US">
                <a:cs typeface="Calibri"/>
              </a:rPr>
              <a:t>Driver’s licenses</a:t>
            </a:r>
          </a:p>
          <a:p>
            <a:pPr lvl="1"/>
            <a:r>
              <a:rPr lang="en-US">
                <a:cs typeface="Calibri"/>
              </a:rPr>
              <a:t>Medical cards</a:t>
            </a:r>
          </a:p>
          <a:p>
            <a:pPr lvl="1"/>
            <a:r>
              <a:rPr lang="en-US">
                <a:cs typeface="Calibri"/>
              </a:rPr>
              <a:t>Vehicle registration</a:t>
            </a:r>
          </a:p>
          <a:p>
            <a:pPr lvl="1"/>
            <a:r>
              <a:rPr lang="en-US">
                <a:cs typeface="Calibri"/>
              </a:rPr>
              <a:t>Information regarding your annual inspection</a:t>
            </a:r>
          </a:p>
          <a:p>
            <a:pPr lvl="1"/>
            <a:r>
              <a:rPr lang="en-US">
                <a:cs typeface="Calibri"/>
              </a:rPr>
              <a:t>Daily vehicle inspection reports (DVIRs)</a:t>
            </a:r>
          </a:p>
          <a:p>
            <a:pPr lvl="1"/>
            <a:r>
              <a:rPr lang="en-US">
                <a:cs typeface="Calibri"/>
              </a:rPr>
              <a:t>Any relevant permits</a:t>
            </a:r>
          </a:p>
          <a:p>
            <a:pPr lvl="1"/>
            <a:r>
              <a:rPr lang="en-US">
                <a:cs typeface="Calibri"/>
              </a:rPr>
              <a:t>Shipping documentation</a:t>
            </a:r>
          </a:p>
          <a:p>
            <a:pPr lvl="1"/>
            <a:r>
              <a:rPr lang="en-US">
                <a:cs typeface="Calibri"/>
              </a:rPr>
              <a:t>Record of </a:t>
            </a:r>
            <a:r>
              <a:rPr lang="en-US" sz="2100">
                <a:cs typeface="Calibri"/>
              </a:rPr>
              <a:t>duty status (RODS)</a:t>
            </a:r>
          </a:p>
          <a:p>
            <a:r>
              <a:rPr lang="en-US" sz="1800">
                <a:cs typeface="Calibri"/>
              </a:rPr>
              <a:t>Roadside vehicle inspection process: There are eight levels of inspections.</a:t>
            </a:r>
          </a:p>
        </p:txBody>
      </p:sp>
    </p:spTree>
    <p:extLst>
      <p:ext uri="{BB962C8B-B14F-4D97-AF65-F5344CB8AC3E}">
        <p14:creationId xmlns:p14="http://schemas.microsoft.com/office/powerpoint/2010/main" val="334101284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9A371C-9665-A741-863D-FFA367BF5F7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3B15F1-29FF-5F43-BDF4-B800B285F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2DFF13-7103-864D-B506-6BBAE42B5D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C9F588-1822-8C4B-8D37-2ECD5B43C8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572C2A-8DC1-4441-A9AB-CC94859D47F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C8713E-FFE6-544D-8F05-8A7C1F73D3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C458DE-8B1C-F442-98C4-0A766EA4EFB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910C6-EFBF-EA44-80ED-7DEA1367AE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79AD03-94C2-4C4C-9D7A-BD337EB94A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98D880-7631-CA42-86AD-4C9710CD4A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A5DC0C-36BB-4448-8EC4-2BE6FA6E65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624CB2-7E55-FF4B-8F92-7FCD28A03D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6D61025-AAEF-F944-9EA6-D2EFACDF52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163D2A2E-785B-004C-B388-37F24BAB78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47A3C88-C9E5-2140-955A-580CDAB11A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What to expect during a roadside vehicle inspection</a:t>
            </a:r>
          </a:p>
          <a:p>
            <a:r>
              <a:rPr lang="en-US" sz="1600">
                <a:cs typeface="Calibri"/>
              </a:rPr>
              <a:t>Procedures are similar regardless of location. Procedures will vary based on inspection level and how many enforcement personnel are conducting the inspection. For driver-only inspections, there may only be one enforcement official; for inspections that include a check of the vehicle multiple inspectors may work as a team.</a:t>
            </a:r>
          </a:p>
          <a:p>
            <a:r>
              <a:rPr lang="en-US" sz="1600">
                <a:cs typeface="Calibri"/>
              </a:rPr>
              <a:t>The inspector usually starts by greeting you. The inspector may ask strictly for driver-related documents or may also want to see company and vehicle related documents. Many companies keep insurance and other documents in a specific location.</a:t>
            </a:r>
          </a:p>
          <a:p>
            <a:r>
              <a:rPr lang="en-US" sz="1600">
                <a:cs typeface="Calibri"/>
              </a:rPr>
              <a:t>The inspector will interview you about your trip and the company you work for. The inspector will be probing your knowledge of the regulations and assessing your ability to communicate sufficiently, and complete paperwork as required.</a:t>
            </a:r>
          </a:p>
          <a:p>
            <a:r>
              <a:rPr lang="en-US" sz="1600">
                <a:cs typeface="Calibri"/>
              </a:rPr>
              <a:t>Following the interview, the inspector will review the documentation collected, including your license and logs.  Your medical certification status will be verified, and you may asked to show vehicle inspection reports if you are on a multi-day trip.</a:t>
            </a:r>
          </a:p>
          <a:p>
            <a:pPr marL="342900" lvl="1" indent="0">
              <a:buNone/>
            </a:pPr>
            <a:r>
              <a:rPr lang="en-US" sz="1600">
                <a:cs typeface="Calibri"/>
              </a:rPr>
              <a:t> </a:t>
            </a:r>
          </a:p>
          <a:p>
            <a:pPr marL="0" indent="0">
              <a:buNone/>
            </a:pPr>
            <a:r>
              <a:rPr lang="en-US" sz="1400" i="1"/>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135516213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a:cs typeface="Calibri"/>
              </a:rPr>
              <a:t>Level I: North American Standard Inspection (most comprehensive)</a:t>
            </a:r>
            <a:br>
              <a:rPr lang="en-US" sz="1800">
                <a:cs typeface="Calibri"/>
              </a:rPr>
            </a:b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438F93-AA36-436F-A3DE-5376E898A343}"/>
              </a:ext>
            </a:extLst>
          </p:cNvPr>
          <p:cNvPicPr>
            <a:picLocks noChangeAspect="1"/>
          </p:cNvPicPr>
          <p:nvPr/>
        </p:nvPicPr>
        <p:blipFill>
          <a:blip r:embed="rId3"/>
          <a:stretch>
            <a:fillRect/>
          </a:stretch>
        </p:blipFill>
        <p:spPr>
          <a:xfrm>
            <a:off x="1400176" y="2105511"/>
            <a:ext cx="5886450" cy="3625791"/>
          </a:xfrm>
          <a:prstGeom prst="rect">
            <a:avLst/>
          </a:prstGeom>
        </p:spPr>
      </p:pic>
      <p:sp>
        <p:nvSpPr>
          <p:cNvPr id="12" name="Oval 11">
            <a:extLst>
              <a:ext uri="{FF2B5EF4-FFF2-40B4-BE49-F238E27FC236}">
                <a16:creationId xmlns:a16="http://schemas.microsoft.com/office/drawing/2014/main" id="{6FB55D6B-FD6F-1948-A782-F0ED5E49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ABE0E6-E767-EE40-9011-645B4C60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29D7A0-709F-DB46-BC20-5E11E50C24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923C1C6-800A-2E4F-B33A-D048ACD233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BEC2E0-765A-B34D-9C7D-6FEC7CD8FD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FBC781-05A5-324F-B992-53032C1D1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47B204-8499-5942-B19F-B866CB30C8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E386DC-2AFD-3C45-837F-D58CDD119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1EAC27-1560-4B47-8988-C9EF7C3F8F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A02375-5AA8-974C-A52D-38B213F747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AE966BE-D10B-BD4B-8D4B-FBDBADE09E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8C928-3010-5F4B-A952-E396826D17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A0B10A6-2C9C-C44C-9976-6275F369D95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A785706-8A9C-5845-97D6-2F46B3A708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2D83E6E-F77E-4149-BC25-CBDDD3CB922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23774138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0ADCF65-4725-004B-BD20-C02429E372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0A7842-25DC-B744-BBC9-A30D15AFCA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A12D32-7057-9546-B87C-DA923B4419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F413AA-27F7-1D42-8D94-E0D9670EBC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DA27BF-BB19-864E-9546-3B93E0E4DA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FD2619-360E-4F47-82D5-75590E88DE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5A06405-DD57-4943-8421-26B599F5E6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0D12ABA-90E7-B24D-B1C0-6071159B51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DD46A76-3F8C-0C45-A876-FA98757B6D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B10821-941F-EA41-83A3-98AE63B9B2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2DF38E-F800-B14A-AFCC-805006B38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6A5B09-BBC3-2D4B-95FF-C401AB1A1F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7A25D8C-088E-0044-9AC5-E3BC2284468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B67C69CC-BE43-A942-B7B5-D258B924716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3B33B8B-2F10-7B4F-AD7C-7DB8A5D2233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b="1">
                <a:cs typeface="Calibri"/>
              </a:rPr>
              <a:t>Level II: Walk-Around Driver/Vehicle Inspection</a:t>
            </a:r>
          </a:p>
          <a:p>
            <a:r>
              <a:rPr lang="en-US" sz="1800">
                <a:cs typeface="Calibri"/>
              </a:rPr>
              <a:t>A Level II inspection is similar to a Level I inspection.  The largest difference is in the vehicle inspection portion– for a Level II, this will include only those components or portions of systems that can be inspected without physically getting under the vehicle.  There is no change in the driver inspection portion from a Level I.</a:t>
            </a:r>
          </a:p>
          <a:p>
            <a:pPr marL="0" indent="0">
              <a:buNone/>
            </a:pPr>
            <a:r>
              <a:rPr lang="en-US" b="1">
                <a:cs typeface="Calibri"/>
              </a:rPr>
              <a:t>Level III: Driver/Credential/Administration Inspection</a:t>
            </a:r>
          </a:p>
          <a:p>
            <a:r>
              <a:rPr lang="en-US" sz="1800">
                <a:cs typeface="Calibri"/>
              </a:rPr>
              <a:t>A Level III inspection is focused solely on driver credentials and is the quickest inspection type.  </a:t>
            </a:r>
          </a:p>
          <a:p>
            <a:pPr marL="0" indent="0">
              <a:buNone/>
            </a:pPr>
            <a:r>
              <a:rPr lang="en-US" b="1">
                <a:cs typeface="Calibri"/>
              </a:rPr>
              <a:t>Level IV: Special Inspections</a:t>
            </a:r>
          </a:p>
          <a:p>
            <a:r>
              <a:rPr lang="en-US" sz="1800">
                <a:cs typeface="Calibri"/>
              </a:rPr>
              <a:t>Typically includes the review of a specific item. These are typically performed in support of a specific study or to confirm or deny a certain trend.</a:t>
            </a:r>
            <a:endParaRPr lang="en-US" sz="1400" i="1">
              <a:cs typeface="Calibri"/>
            </a:endParaRPr>
          </a:p>
          <a:p>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346779197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261A2-29FC-9B4D-B8C6-1F5D81A45E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37D25B-63F5-F142-A927-2382E75341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8EB739-6812-3345-B4FA-AAD5535C90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44BBE6C-DDF2-6A48-A3A2-E6AA2C9AF8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25523E-3FFF-EC4B-A3BF-AD466D4A9E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C991F2-5DA5-674B-A47A-D961C9D787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18CECBB-1FF2-DC4F-A92C-F8287331F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C637C62-D9C1-4145-BE96-A7DA9A08E0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361BA4C-26AF-1444-8E00-5F79157AA9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154266-5CDD-0945-B173-6238A6F02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8EB269-59DC-2941-976E-28CA272DE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39FF77-A016-B24F-AB9E-811F017E7A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650E20D-289B-FC4D-AF2E-5F6AEEEED2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63DAD64-4B8D-9D4C-90A8-5FE12BB11CE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310AD4A-C9C3-6B4C-94B7-A32C9A0A02A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Level V: Vehicle-Only Inspection</a:t>
            </a:r>
          </a:p>
          <a:p>
            <a:r>
              <a:rPr lang="en-US" sz="1600">
                <a:cs typeface="Calibri"/>
              </a:rPr>
              <a:t>Includes all the items in a Level I North American Standard Inspection conducted at any location without needing a driver to be present. </a:t>
            </a:r>
          </a:p>
          <a:p>
            <a:pPr marL="0" indent="0">
              <a:buNone/>
            </a:pPr>
            <a:r>
              <a:rPr lang="en-US" sz="1600" b="1">
                <a:cs typeface="Calibri"/>
              </a:rPr>
              <a:t>Level VI: North American Standard Inspection for Transuranic Waste and Highway Route Controlled Quantities (HRCQ) of Radioactive Material</a:t>
            </a:r>
          </a:p>
          <a:p>
            <a:r>
              <a:rPr lang="en-US" sz="1600">
                <a:cs typeface="Calibri"/>
              </a:rPr>
              <a:t>Review of select radiological shipments and if the CMV is compliant with regulations surrounding the transport of radioactive materials. The inspection includes enhancements to the North American Standard Level I Inspection, radiological requirements, and the North American Standard Out-of-Service Criteria for Transuranic Waste and Highway Route Controlled Quantities of Radioactive material. </a:t>
            </a:r>
          </a:p>
          <a:p>
            <a:pPr marL="0" indent="0">
              <a:buNone/>
            </a:pPr>
            <a:r>
              <a:rPr lang="en-US" sz="1600" b="1">
                <a:cs typeface="Calibri"/>
              </a:rPr>
              <a:t>Level VII: Jurisdictional Mandated Commercial Vehicle Inspection</a:t>
            </a:r>
          </a:p>
          <a:p>
            <a:r>
              <a:rPr lang="en-US" sz="1600">
                <a:cs typeface="Calibri"/>
              </a:rPr>
              <a:t>Doesn’t fit into the requirements of any of the other inspection levels. It includes things like school buses, taxis, courtesy shuttles, limos, etc.</a:t>
            </a:r>
            <a:endParaRPr lang="en-US" sz="16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a:cs typeface="Calibri"/>
            </a:endParaRPr>
          </a:p>
          <a:p>
            <a:endParaRPr lang="en-US" sz="1800">
              <a:cs typeface="Calibri"/>
            </a:endParaRPr>
          </a:p>
        </p:txBody>
      </p:sp>
    </p:spTree>
    <p:extLst>
      <p:ext uri="{BB962C8B-B14F-4D97-AF65-F5344CB8AC3E}">
        <p14:creationId xmlns:p14="http://schemas.microsoft.com/office/powerpoint/2010/main" val="235975477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9840A6-A41A-D447-9C5A-431E72AAD9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365539-7B78-4A40-8E2F-D81333094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5EF872-D0F0-7144-BB68-074915D07B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B7D127-390C-BA4B-A292-FD6E7CF1D6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D7A522-60FC-9C42-B9B8-38A2996C2A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72F85-548B-C94C-ADC1-47926B9662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BD3C81-913F-DD49-8D14-452B33874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49DAC-6CAE-0640-AE0D-3119DEDC5A2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E161B75-BF6C-6044-8260-5973E29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1BC79A-E393-414A-88AF-695ED3950D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6AEE26-3145-EF4F-AE5E-A83CD6B3B6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A3C76C1-4BDB-EF4B-9125-38E38833A4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649407A-B7DA-F442-9338-6E8A9026A9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F742A1E-A66D-D143-AA9E-DC6EA9643CD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90EA1308-6A99-3847-A70B-BA8B62B01CD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FMCA English language proficiency requirements</a:t>
            </a:r>
          </a:p>
          <a:p>
            <a:r>
              <a:rPr lang="en-US" sz="1800">
                <a:cs typeface="Calibri"/>
              </a:rPr>
              <a:t>FMCSR Section 391.11(b)(2) says that all drivers must “read and speak the English language sufficiently to converse with the general public, to understand highway traffic signs and signals in the English language, to respond to official inquiries, and to make entries on reports and records.”</a:t>
            </a:r>
          </a:p>
          <a:p>
            <a:r>
              <a:rPr lang="en-US" sz="1800">
                <a:cs typeface="Calibri"/>
              </a:rPr>
              <a:t>A driver who is unable to meet the language requirements may be placed OOS.</a:t>
            </a:r>
          </a:p>
          <a:p>
            <a:pPr marL="0" indent="0">
              <a:spcBef>
                <a:spcPts val="1200"/>
              </a:spcBef>
              <a:buNone/>
            </a:pPr>
            <a:endParaRPr lang="en-US" sz="1800" b="1">
              <a:cs typeface="Calibri"/>
            </a:endParaRPr>
          </a:p>
          <a:p>
            <a:pPr marL="0" indent="0">
              <a:spcBef>
                <a:spcPts val="1200"/>
              </a:spcBef>
              <a:buNone/>
            </a:pPr>
            <a:r>
              <a:rPr lang="en-US" sz="1800" b="1">
                <a:cs typeface="Calibri"/>
              </a:rPr>
              <a:t>Implications of violating Federal and state regulations</a:t>
            </a:r>
          </a:p>
          <a:p>
            <a:r>
              <a:rPr lang="en-US" sz="1800">
                <a:cs typeface="Calibri"/>
              </a:rPr>
              <a:t>Driving records are kept at the state and at the FMCSA will be looked at by employers and potential employers. Violations may cause a driver’s CDL to be revoked.</a:t>
            </a:r>
          </a:p>
          <a:p>
            <a:r>
              <a:rPr lang="en-US" sz="1800">
                <a:cs typeface="Calibri"/>
              </a:rPr>
              <a:t>Employers can be held liable for the actions of employees who operate vehicles as part of their duties. Violations, accidents and inspection infractions can all lead to an increase in insurance rates and costly litigation. </a:t>
            </a:r>
          </a:p>
          <a:p>
            <a:endParaRPr lang="en-US" sz="1800">
              <a:cs typeface="Calibri"/>
            </a:endParaRPr>
          </a:p>
        </p:txBody>
      </p:sp>
    </p:spTree>
    <p:extLst>
      <p:ext uri="{BB962C8B-B14F-4D97-AF65-F5344CB8AC3E}">
        <p14:creationId xmlns:p14="http://schemas.microsoft.com/office/powerpoint/2010/main" val="297913670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564153"/>
            <a:ext cx="6858000" cy="1729693"/>
          </a:xfrm>
        </p:spPr>
        <p:txBody>
          <a:bodyPr/>
          <a:lstStyle/>
          <a:p>
            <a:r>
              <a:rPr lang="en-US" b="0">
                <a:ea typeface="+mj-lt"/>
                <a:cs typeface="+mj-lt"/>
              </a:rPr>
              <a:t>Unit 5.7 Whistleblower/Coercion</a:t>
            </a:r>
            <a:endParaRPr lang="en-US">
              <a:cs typeface="Calibri Light"/>
            </a:endParaRPr>
          </a:p>
        </p:txBody>
      </p:sp>
      <p:sp>
        <p:nvSpPr>
          <p:cNvPr id="10" name="Oval 9">
            <a:extLst>
              <a:ext uri="{FF2B5EF4-FFF2-40B4-BE49-F238E27FC236}">
                <a16:creationId xmlns:a16="http://schemas.microsoft.com/office/drawing/2014/main" id="{435FBA1D-77A3-1743-AEE1-5DE84FD358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9FAE15-06EB-984E-90EC-DB267B63C5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10C04-A9A8-B344-ADB3-FA904537F8DE}"/>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5C6C66-C60E-4E4A-B203-332905952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7E8377-113C-8B47-B930-5B3F7D268C5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6D87A4-BBCC-6B49-BFD4-14EAC00945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AAB35C-7168-474C-819E-30F54E2405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0732-9A10-354A-B0FB-1FCEC39D67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DDCA45-5DFE-8447-AFD4-962AED16F82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EFD14E5-5290-824D-97F0-112438674C2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D40037-53CB-8B49-BDC0-746378BCBA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F6BDA-B049-684A-BD8B-7AE1C9520C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327078-48A7-A440-807B-450A2FA77C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E4FADDA-7D8F-4E46-9988-5D6245EB9D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4E1536B-A3AD-EC4B-9C04-3A91C270E0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2BC287-F59B-004F-BA82-F86ABD7E58C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1A78E954-F666-CE44-BEA6-A39DDBFEB12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Rectangle 23">
            <a:extLst>
              <a:ext uri="{FF2B5EF4-FFF2-40B4-BE49-F238E27FC236}">
                <a16:creationId xmlns:a16="http://schemas.microsoft.com/office/drawing/2014/main" id="{BD165666-703F-3F4A-BD5D-7D2EDA70C3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5" name="TextBox 24">
            <a:extLst>
              <a:ext uri="{FF2B5EF4-FFF2-40B4-BE49-F238E27FC236}">
                <a16:creationId xmlns:a16="http://schemas.microsoft.com/office/drawing/2014/main" id="{CCBFA4CD-0178-C64B-837F-7F1F2965B3AF}"/>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A1.5.7 and B1.5.7.</a:t>
            </a:r>
          </a:p>
        </p:txBody>
      </p:sp>
    </p:spTree>
    <p:extLst>
      <p:ext uri="{BB962C8B-B14F-4D97-AF65-F5344CB8AC3E}">
        <p14:creationId xmlns:p14="http://schemas.microsoft.com/office/powerpoint/2010/main" val="270455042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66AC9C-77DC-A74F-B886-2F04C9B2D0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F76830-D4FB-2649-A50F-DA7AC39D1D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6325C0-07F8-6F41-8567-D683DA3886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6A00304-0A48-6D4A-AB18-7B50E9277B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28CD236-7A11-FB4B-834B-5FDDE0853D9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123E04-AC83-094F-B722-FD3E7B6940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C2E1A0-09E1-B74C-9F77-BEADA2F975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AF2E1E-F78C-7B40-9140-97A86ABD2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1CFF61-90BA-0C43-BE9C-12D1D078E9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902849-D428-4142-9596-0710986DDA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5B72AD-775F-7241-8B42-9CAD7FD4FA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0ADBB0-4580-C94A-8111-6905173924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C06233D-C941-D547-B8E7-9346B8753B8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49F73AF-15BA-6F45-82EC-B06DBCD7EC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67C683-53BC-A243-AF82-FE5C8F06B4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a:effectLst/>
                <a:latin typeface="Calibri" panose="020F0502020204030204" pitchFamily="34" charset="0"/>
                <a:ea typeface="Calibri" panose="020F0502020204030204" pitchFamily="34" charset="0"/>
                <a:cs typeface="Times New Roman" panose="02020603050405020304" pitchFamily="18" charset="0"/>
              </a:rPr>
              <a:t>Title 29, part 1978 - Procedures for the handling of retaliation complaints under the employee protection provision of the Surface Transportation Assistance Act of 1982 (STAA), as amended.</a:t>
            </a:r>
          </a:p>
          <a:p>
            <a:pPr marL="0" indent="0">
              <a:buNone/>
            </a:pPr>
            <a:r>
              <a:rPr lang="en-US" sz="1600" b="1"/>
              <a:t>Covered Employees: </a:t>
            </a:r>
          </a:p>
          <a:p>
            <a:r>
              <a:rPr lang="en-US" sz="1600"/>
              <a:t>Private-sector drivers (including independent contractors while personally operating a commercial motor vehicle) and other workers (including mechanics and freight handlers) involved in activities directly affecting commercial motor vehicle safety or security. </a:t>
            </a:r>
          </a:p>
          <a:p>
            <a:r>
              <a:rPr lang="en-US" sz="1600"/>
              <a:t>A commercial motor vehicle covered by STAA is defined as any self-propelled or towed vehicle used on the highway in commerce principally to transport cargo or passengers. To qualify for coverage, such a vehicle must also: </a:t>
            </a:r>
          </a:p>
          <a:p>
            <a:pPr lvl="1"/>
            <a:r>
              <a:rPr lang="en-US" sz="1600"/>
              <a:t>Have a vehicle weight rating or gross vehicle weight of at least 10,001 pounds (whichever is greater); </a:t>
            </a:r>
          </a:p>
          <a:p>
            <a:pPr lvl="1"/>
            <a:r>
              <a:rPr lang="en-US" sz="1600"/>
              <a:t>Be designed to transport more than 10 passengers, including the driver; or, </a:t>
            </a:r>
          </a:p>
          <a:p>
            <a:pPr lvl="1"/>
            <a:r>
              <a:rPr lang="en-US" sz="1600"/>
              <a:t>Transport materials deemed hazardous by the Secretary of Transportation in a quantity requiring placarding (posting) under applicable regulations.</a:t>
            </a:r>
            <a:endParaRPr lang="en-US" sz="1600">
              <a:cs typeface="Calibri"/>
            </a:endParaRPr>
          </a:p>
        </p:txBody>
      </p:sp>
    </p:spTree>
    <p:extLst>
      <p:ext uri="{BB962C8B-B14F-4D97-AF65-F5344CB8AC3E}">
        <p14:creationId xmlns:p14="http://schemas.microsoft.com/office/powerpoint/2010/main" val="3336073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Bridge Formulas </a:t>
            </a:r>
            <a:endParaRPr lang="en-US" sz="1800"/>
          </a:p>
          <a:p>
            <a:r>
              <a:rPr lang="en-US" sz="1800">
                <a:ea typeface="+mn-lt"/>
                <a:cs typeface="+mn-lt"/>
              </a:rPr>
              <a:t>You must keep weights within legal limits. States have maximums for GVWRs, GCWRs, and axle weights. </a:t>
            </a:r>
            <a:endParaRPr lang="en-US" sz="1800">
              <a:cs typeface="Calibri"/>
            </a:endParaRPr>
          </a:p>
          <a:p>
            <a:r>
              <a:rPr lang="en-US" sz="1800">
                <a:ea typeface="+mn-lt"/>
                <a:cs typeface="+mn-lt"/>
              </a:rPr>
              <a:t>Often, maximum axle weights are set by a bridge formula. A bridge formula permits less maximum axle weight for axles that are closer together. This is to prevent overloading bridges and roadways.</a:t>
            </a:r>
          </a:p>
          <a:p>
            <a:r>
              <a:rPr lang="en-US" sz="1800">
                <a:ea typeface="+mn-lt"/>
                <a:cs typeface="+mn-lt"/>
              </a:rPr>
              <a:t>Overloading can have negative effects on steering, braking, and speed control.</a:t>
            </a:r>
          </a:p>
          <a:p>
            <a:r>
              <a:rPr lang="en-US" sz="1800">
                <a:ea typeface="+mn-lt"/>
                <a:cs typeface="+mn-lt"/>
              </a:rPr>
              <a:t>Overloaded trucks have to go very slowly on upgrades and gain too much speed on downgrades. Stopping distance increases. Brakes can fail when forced to work too hard. During bad weather or in mountains, it may not be safe to operate at legal maximum weights. Take this into account before driving.</a:t>
            </a:r>
            <a:endParaRPr lang="en-US" sz="1800">
              <a:cs typeface="Calibri"/>
            </a:endParaRPr>
          </a:p>
          <a:p>
            <a:r>
              <a:rPr lang="en-US" sz="1800">
                <a:cs typeface="Calibri"/>
              </a:rPr>
              <a:t>You can find information on Minnesota’s bridge formulas </a:t>
            </a:r>
            <a:r>
              <a:rPr lang="en-US" sz="1800">
                <a:cs typeface="Calibri"/>
                <a:hlinkClick r:id="rId3"/>
              </a:rPr>
              <a:t>on this website</a:t>
            </a:r>
            <a:endParaRPr lang="en-US" sz="1800">
              <a:cs typeface="Calibri"/>
            </a:endParaRPr>
          </a:p>
          <a:p>
            <a:endParaRPr lang="en-US" sz="1400">
              <a:cs typeface="Calibri"/>
            </a:endParaRPr>
          </a:p>
        </p:txBody>
      </p:sp>
      <p:sp>
        <p:nvSpPr>
          <p:cNvPr id="10" name="Oval 9">
            <a:extLst>
              <a:ext uri="{FF2B5EF4-FFF2-40B4-BE49-F238E27FC236}">
                <a16:creationId xmlns:a16="http://schemas.microsoft.com/office/drawing/2014/main" id="{EA081719-89BB-FC49-BB2B-5108C47DF8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FDE6F2-126F-3844-8933-1CA9E1E71A1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C08CE5-A5A1-F54F-83B0-F6DCE32400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F7BEA7-C16C-1941-9819-5F0A04DA18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5F2261-4245-BA4B-BBF0-E92540F36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E182C5-356B-0E41-9F59-5429186EEC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29A9477-0461-DB46-BD46-F8D9838A8D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D2325C1-8A55-EC43-84AB-868FDA0EC7E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9038A94A-8E39-474A-B56A-5DA87E19C67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AD161474-22E1-5A44-ABBB-43C1BE0B7B5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33AA10F-07FE-5640-86DE-AE6C55EABC5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577170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1CDF35-F54D-484D-9129-2B2C2C7CF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FF5CF3-ACA9-E64D-B0C6-3E7D21B3FE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47573B-3C9C-D64F-B3CB-7F2FD503F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F97AF-A13D-8E44-AAA6-7011D9FE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4DD515-228C-064B-BA60-4434A00FF6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D3B042-2CCA-8547-82A5-4FAA9A4703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C6B4EF-50C1-AA40-B5B0-EAFD570A8D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126D5E-BDF6-1F47-A6AE-C080AB1A8E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F9942B-A0C0-B24A-99A3-4C0DAB9C68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85ABB94-D001-9D41-9879-EB867780B2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C5D241-5F65-2B4C-B6F7-B5D8804F08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7FED9E-2014-ED45-9FDC-9647F291F8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D47CE-F2C0-E44A-8232-E113CC04B0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952B4987-1330-6B4B-BFFF-000B33C132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29BE89-BF26-0E4A-952A-33C3ACF593B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Protected Activity — </a:t>
            </a:r>
            <a:r>
              <a:rPr lang="en-US" sz="1600"/>
              <a:t>Under STAA, employers may not discharge or retaliate against you for: </a:t>
            </a:r>
          </a:p>
          <a:p>
            <a:pPr lvl="1"/>
            <a:r>
              <a:rPr lang="en-US" sz="1600"/>
              <a:t>filing a complaint, initiating or participating in a proceeding regarding a violation of a commercial motor vehicle safety or security rule</a:t>
            </a:r>
          </a:p>
          <a:p>
            <a:pPr lvl="1"/>
            <a:r>
              <a:rPr lang="en-US" sz="1600"/>
              <a:t>cooperating with certain federal safety or security investigations</a:t>
            </a:r>
          </a:p>
          <a:p>
            <a:pPr lvl="1"/>
            <a:r>
              <a:rPr lang="en-US" sz="1600"/>
              <a:t>providing relevant information to authorities investigating an accident or incident resulting in injury or death or property damage that occurred in connection with commercial motor vehicle transportation</a:t>
            </a:r>
          </a:p>
          <a:p>
            <a:pPr lvl="1"/>
            <a:r>
              <a:rPr lang="en-US" sz="1600"/>
              <a:t>refusing to operate a vehicle in a way that violates federal commercial motor vehicle safety, health, or security rules, or because you were concerned for possible serious injury to yourself or to the public due to a vehicle’s safety or security condition</a:t>
            </a:r>
          </a:p>
          <a:p>
            <a:pPr lvl="1"/>
            <a:r>
              <a:rPr lang="en-US" sz="1600"/>
              <a:t>accurately reporting hours of service (HOS)</a:t>
            </a:r>
          </a:p>
          <a:p>
            <a:pPr marL="0" indent="0">
              <a:buNone/>
            </a:pPr>
            <a:r>
              <a:rPr lang="en-US" sz="1600"/>
              <a:t>You may also be covered if you were </a:t>
            </a:r>
            <a:r>
              <a:rPr lang="en-US" sz="1600" b="1"/>
              <a:t>perceived</a:t>
            </a:r>
            <a:r>
              <a:rPr lang="en-US" sz="1600"/>
              <a:t> as having engaged in the activities described above. In addition, you may also be protected under STAA if you have been harassed or coerced about following safety regulations.</a:t>
            </a:r>
            <a:endParaRPr lang="en-US" sz="1600">
              <a:cs typeface="Calibri"/>
            </a:endParaRPr>
          </a:p>
        </p:txBody>
      </p:sp>
    </p:spTree>
    <p:extLst>
      <p:ext uri="{BB962C8B-B14F-4D97-AF65-F5344CB8AC3E}">
        <p14:creationId xmlns:p14="http://schemas.microsoft.com/office/powerpoint/2010/main" val="3240308745"/>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B49F99-22B4-4949-93F3-200F10B72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B455D6-B02E-7449-AAB2-080BD2CF580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ED04F9A-6AC9-E94F-A5F8-90F7E6538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551F45-3AE4-0641-B044-7E09AD24F1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83B10-CED3-7F49-9A36-AB0F39938F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34EA3A-C7DF-0B46-AD1A-FF90ED111E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805D61-4CF5-174A-9CD8-02B539F87E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6DA80D-B346-0C44-81BE-84620C5741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D47DEA-CB47-F84C-90F6-34FD2B44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EB72D0-F01B-0A45-99D9-1BFD7FE16C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509499D-A536-3D47-9B45-4DA3B53265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518356-D0A8-3044-B1E8-1D84993C86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5EA550-5F92-8745-9572-6B50021C4E4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4D3EA65-1033-5841-A135-6908B3572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B380973-362A-2E46-96EA-EB34D7FBCAA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What Is Retaliation? </a:t>
            </a:r>
            <a:r>
              <a:rPr lang="en-US" sz="1600"/>
              <a:t>It is an adverse action against an employee because of activity protected by STAA. Retaliation can include several types of actions, such as: </a:t>
            </a:r>
          </a:p>
          <a:p>
            <a:pPr lvl="1"/>
            <a:r>
              <a:rPr lang="en-US" sz="1600"/>
              <a:t>Firing or laying off</a:t>
            </a:r>
          </a:p>
          <a:p>
            <a:pPr lvl="1"/>
            <a:r>
              <a:rPr lang="en-US" sz="1600"/>
              <a:t>Blacklisting </a:t>
            </a:r>
          </a:p>
          <a:p>
            <a:pPr lvl="1"/>
            <a:r>
              <a:rPr lang="en-US" sz="1600"/>
              <a:t>Demoting, reducing pay or hours</a:t>
            </a:r>
          </a:p>
          <a:p>
            <a:pPr lvl="1"/>
            <a:r>
              <a:rPr lang="en-US" sz="1600"/>
              <a:t>Denying overtime or promotion </a:t>
            </a:r>
          </a:p>
          <a:p>
            <a:pPr lvl="1"/>
            <a:r>
              <a:rPr lang="en-US" sz="1600"/>
              <a:t>Disciplining </a:t>
            </a:r>
          </a:p>
          <a:p>
            <a:pPr lvl="1"/>
            <a:r>
              <a:rPr lang="en-US" sz="1600"/>
              <a:t>Denying benefits </a:t>
            </a:r>
          </a:p>
          <a:p>
            <a:pPr lvl="1"/>
            <a:r>
              <a:rPr lang="en-US" sz="1600"/>
              <a:t>Failing to hire or rehire </a:t>
            </a:r>
          </a:p>
          <a:p>
            <a:pPr lvl="1"/>
            <a:r>
              <a:rPr lang="en-US" sz="1600"/>
              <a:t>Intimidation, or making threats</a:t>
            </a:r>
          </a:p>
          <a:p>
            <a:pPr lvl="1"/>
            <a:r>
              <a:rPr lang="en-US" sz="1600"/>
              <a:t>Reassignment affecting promotion prospects </a:t>
            </a:r>
          </a:p>
          <a:p>
            <a:pPr marL="0" indent="0">
              <a:spcBef>
                <a:spcPts val="1200"/>
              </a:spcBef>
              <a:buNone/>
            </a:pPr>
            <a:r>
              <a:rPr lang="en-US" sz="1600" b="1"/>
              <a:t>Deadline for Filing Complaints </a:t>
            </a:r>
          </a:p>
          <a:p>
            <a:pPr marL="0" indent="0">
              <a:spcBef>
                <a:spcPts val="0"/>
              </a:spcBef>
              <a:buNone/>
            </a:pPr>
            <a:r>
              <a:rPr lang="en-US" sz="1600"/>
              <a:t>Complaints must be filed within 180 days after the alleged retaliatory action occurred or after the date on which the employee became aware of the action.</a:t>
            </a:r>
            <a:endParaRPr lang="en-US" sz="1600">
              <a:cs typeface="Calibri"/>
            </a:endParaRPr>
          </a:p>
        </p:txBody>
      </p:sp>
    </p:spTree>
    <p:extLst>
      <p:ext uri="{BB962C8B-B14F-4D97-AF65-F5344CB8AC3E}">
        <p14:creationId xmlns:p14="http://schemas.microsoft.com/office/powerpoint/2010/main" val="360334293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How to File a STAA Complaint </a:t>
            </a:r>
          </a:p>
          <a:p>
            <a:r>
              <a:rPr lang="en-US" sz="1800"/>
              <a:t>Submit complaint to your local OSHA office (mail, fax, email or hand-deliver, or online) </a:t>
            </a:r>
          </a:p>
          <a:p>
            <a:r>
              <a:rPr lang="en-US" sz="1800"/>
              <a:t>To file a complaint electronically, please visit </a:t>
            </a:r>
            <a:r>
              <a:rPr lang="en-US" sz="1800">
                <a:hlinkClick r:id="rId2"/>
              </a:rPr>
              <a:t>www.osha.gov/whistleblower/WBComplaint.html</a:t>
            </a:r>
            <a:r>
              <a:rPr lang="en-US" sz="1800"/>
              <a:t>. </a:t>
            </a:r>
          </a:p>
          <a:p>
            <a:r>
              <a:rPr lang="en-US" sz="1800"/>
              <a:t>Call 1-800-321-OSHA (6742) or go online (</a:t>
            </a:r>
            <a:r>
              <a:rPr lang="en-US" sz="1800">
                <a:hlinkClick r:id="rId3"/>
              </a:rPr>
              <a:t>www.osha.gov/html/RAmap.html</a:t>
            </a:r>
            <a:r>
              <a:rPr lang="en-US" sz="1800"/>
              <a:t>) to be connected to the closest area office. </a:t>
            </a:r>
          </a:p>
          <a:p>
            <a:r>
              <a:rPr lang="en-US" sz="1800"/>
              <a:t>When OSHA receives a complaint, the agency will first review it to determine whether certain basic requirements are met, such as whether the complaint was filed on time. If so, the complaint will then be investigated according to the procedures required by 29 CFR Part 1978. </a:t>
            </a:r>
          </a:p>
        </p:txBody>
      </p:sp>
    </p:spTree>
    <p:extLst>
      <p:ext uri="{BB962C8B-B14F-4D97-AF65-F5344CB8AC3E}">
        <p14:creationId xmlns:p14="http://schemas.microsoft.com/office/powerpoint/2010/main" val="84922572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Results of the Investigation</a:t>
            </a:r>
          </a:p>
          <a:p>
            <a:r>
              <a:rPr lang="en-US" sz="1800"/>
              <a:t>If the evidence supports an employee’s complaint of retaliation, OSHA will issue an order requiring the employer to, as appropriate, put the employee back to work, pay lost wages, restore benefits, and other possible relief. </a:t>
            </a:r>
          </a:p>
          <a:p>
            <a:r>
              <a:rPr lang="en-US" sz="1800"/>
              <a:t>The exact requirements will depend on the facts of the case. If the evidence does not support the employee’s complaint, OSHA will dismiss the complaint. </a:t>
            </a:r>
          </a:p>
          <a:p>
            <a:r>
              <a:rPr lang="en-US" sz="1800"/>
              <a:t>After OSHA issues a decision, the employer and/or the employee may request a full hearing. The administrative law judge’s decision may be appealed. The employee may also file a complaint in federal court if the Department does not issue a final decision within 210 days. See 49 U.S.C. § 31105.</a:t>
            </a:r>
            <a:endParaRPr lang="en-US" sz="1800">
              <a:cs typeface="Calibri"/>
            </a:endParaRPr>
          </a:p>
        </p:txBody>
      </p:sp>
    </p:spTree>
    <p:extLst>
      <p:ext uri="{BB962C8B-B14F-4D97-AF65-F5344CB8AC3E}">
        <p14:creationId xmlns:p14="http://schemas.microsoft.com/office/powerpoint/2010/main" val="202054409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32574" y="2447144"/>
            <a:ext cx="6858000" cy="1729693"/>
          </a:xfrm>
        </p:spPr>
        <p:txBody>
          <a:bodyPr/>
          <a:lstStyle/>
          <a:p>
            <a:r>
              <a:rPr lang="en-US" b="0">
                <a:ea typeface="+mj-lt"/>
                <a:cs typeface="+mj-lt"/>
              </a:rPr>
              <a:t>Unit 5.8 Trip Planning</a:t>
            </a:r>
            <a:br>
              <a:rPr lang="en-US" b="0">
                <a:ea typeface="+mj-lt"/>
                <a:cs typeface="+mj-lt"/>
              </a:rPr>
            </a:br>
            <a:endParaRPr lang="en-US" sz="1800" b="0">
              <a:cs typeface="Calibri Light"/>
            </a:endParaRPr>
          </a:p>
        </p:txBody>
      </p:sp>
      <p:sp>
        <p:nvSpPr>
          <p:cNvPr id="7" name="Oval 6">
            <a:extLst>
              <a:ext uri="{FF2B5EF4-FFF2-40B4-BE49-F238E27FC236}">
                <a16:creationId xmlns:a16="http://schemas.microsoft.com/office/drawing/2014/main" id="{E1AF5F59-8B3E-E34D-8D78-955AAA1F7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FCCCE5-09E3-F948-8881-5871C7C880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AE11431-5551-1541-9D08-B38198412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BDC0D36-5055-4C44-8469-02AF861FD3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014546-0037-CE48-8F0C-92F8033C75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B4FE40-ED6D-024A-9BA3-7BC7F30048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5A7C82-68A0-6D41-B883-BED280FB19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1BCD45-E828-244D-9F80-24E0524028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1FD18C-93F9-BC47-9BD7-65C429B865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23C31D-1F3D-7241-9491-42BD8967D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6A3ED-B559-8941-8CAA-ED40F26E94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B9736F-518D-8744-91E4-0FF4B9470AF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C64961-82F7-144D-8984-CFAF9201A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1684F4-73D7-7343-BA1D-95379B41DF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11FAAB-6DC5-E148-B0AA-A41089CC4E9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66DCC9A3-5761-DA48-A38A-87B70249300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TextBox 21">
            <a:extLst>
              <a:ext uri="{FF2B5EF4-FFF2-40B4-BE49-F238E27FC236}">
                <a16:creationId xmlns:a16="http://schemas.microsoft.com/office/drawing/2014/main" id="{F81C9D4F-7A42-3844-BA92-1D6708FB9E67}"/>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A1.5.8 and B1.5.8.</a:t>
            </a:r>
          </a:p>
        </p:txBody>
      </p:sp>
    </p:spTree>
    <p:extLst>
      <p:ext uri="{BB962C8B-B14F-4D97-AF65-F5344CB8AC3E}">
        <p14:creationId xmlns:p14="http://schemas.microsoft.com/office/powerpoint/2010/main" val="217765668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200">
                <a:ea typeface="+mn-lt"/>
                <a:cs typeface="+mn-lt"/>
              </a:rPr>
              <a:t>In the long run, trip planning will make you a safer and more efficient driver.</a:t>
            </a:r>
          </a:p>
          <a:p>
            <a:r>
              <a:rPr lang="en-US" sz="2200">
                <a:ea typeface="+mn-lt"/>
                <a:cs typeface="+mn-lt"/>
              </a:rPr>
              <a:t>Make trip planning an integral part of your pre-trip inspection.</a:t>
            </a:r>
          </a:p>
          <a:p>
            <a:r>
              <a:rPr lang="en-US" sz="2200">
                <a:ea typeface="+mn-lt"/>
                <a:cs typeface="+mn-lt"/>
              </a:rPr>
              <a:t>To find out how many hours of driving time it will take to get to your destination you will need to determine how many miles to your destination. To allow for breaks and unexpected delays use an average speed of 50 miles per hour when trip planning. If you’re in an area with steep grades, reduce this to 45 mph. </a:t>
            </a:r>
          </a:p>
          <a:p>
            <a:r>
              <a:rPr lang="en-US" sz="2200">
                <a:ea typeface="+mn-lt"/>
                <a:cs typeface="+mn-lt"/>
              </a:rPr>
              <a:t>Remember in the US you are allowed to drive 11 hours in a 14-hour window. You are then required to take 10 hours off to reset the 14-hour window.</a:t>
            </a:r>
            <a:endParaRPr lang="en-US">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828A9C-098E-4D03-BE87-5E3CA3AC023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F8538A-47DF-B74B-8DAF-6047059093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F234EF-D129-424C-82E7-0D0025B0E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38AD14-A0F6-7B4A-806B-1A25F7F9FC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20899F-B047-CB48-B805-47037DAAF9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3169E0-36EA-9641-BC87-BEDA822FAA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586C88D-C047-A34E-9DE7-627DB8C0505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EC004C-3ECC-DE4E-8398-AB05B5CEC3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A5C97C-3022-0141-BC52-D4003862049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AB081C-BB93-7949-9733-4B23563B6D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96C5A6F-9AFE-C44A-A869-43C11F24E12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359F37F-1F52-8348-87FC-4BB54AEC3B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E59BA6-A88E-6F4E-8629-271CACB82C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5EDB55-6B5D-7D4E-BDE1-73AAC08E60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7B8F8AF8-73AE-DE4C-B12F-4E99716551C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4D64C2B9-B2EF-ED4D-8BEB-52427760A5F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6736726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8B6958-8D0D-4691-9DA6-27034A598A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9CCD66-5798-CE44-AE8F-EE1FE8E6E2B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1A884-F869-724A-9C11-5D9EB9BB5B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88B3E8-377B-694E-B5BD-0D734984F4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85BB27-EB13-E345-8CB6-399CA911B83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7E46C7-4DD4-D74B-8DE1-C27B28D2C7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8DFCDA-D375-3A43-BFF2-AE60CE620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B08DF5-CE79-5849-BA3B-88B8DEBAF1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C74F1F-79E1-AA42-845A-F729DF8AF3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BFCAA4-FE3B-B643-871B-DB6DAB62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052CA6-C21D-3245-AF87-2E6136BCF46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CCB8AD-E034-6F44-8CBA-87B96A917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6B68CC-6D18-E34E-A01F-1BC4082274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A59F24-3662-4546-810A-4366FED3270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DAB0A549-2A47-3946-B7B8-49289A8D1A0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0A9FA05-C03B-444A-8B39-FB629C27768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ea typeface="+mn-lt"/>
                <a:cs typeface="+mn-lt"/>
              </a:rPr>
              <a:t>If you will be driving through a big city, trip plan to drive through the city during an off-peak time of day to avoid rush hour traffic (only when it will not impact the scheduled delivery time with a customer).</a:t>
            </a:r>
          </a:p>
          <a:p>
            <a:r>
              <a:rPr lang="en-US" sz="1800">
                <a:cs typeface="Calibri" panose="020F0502020204030204"/>
              </a:rPr>
              <a:t>Make sure to consider the availability of parking at your destination and plan for extra time if you think parking will be hard to find. </a:t>
            </a:r>
          </a:p>
          <a:p>
            <a:pPr marL="0" indent="0">
              <a:buNone/>
            </a:pPr>
            <a:endParaRPr lang="en-US" sz="1800">
              <a:cs typeface="Calibri" panose="020F0502020204030204"/>
            </a:endParaRPr>
          </a:p>
          <a:p>
            <a:pPr marL="0" indent="0">
              <a:buNone/>
            </a:pPr>
            <a:r>
              <a:rPr lang="en-US" sz="1800" b="1">
                <a:cs typeface="Calibri" panose="020F0502020204030204"/>
              </a:rPr>
              <a:t>Use Multiple Resources for Directions</a:t>
            </a:r>
          </a:p>
          <a:p>
            <a:r>
              <a:rPr lang="en-US" sz="1800">
                <a:ea typeface="+mn-lt"/>
                <a:cs typeface="+mn-lt"/>
              </a:rPr>
              <a:t>Google Maps and Apple Maps can be good resources using their satellite view. </a:t>
            </a:r>
          </a:p>
          <a:p>
            <a:r>
              <a:rPr lang="en-US" sz="1800">
                <a:ea typeface="+mn-lt"/>
                <a:cs typeface="+mn-lt"/>
              </a:rPr>
              <a:t>Motor Carriers Road Atlas: can be used to get a clear picture of where you will be driving and to get a broader view of how you are going to get there.</a:t>
            </a:r>
            <a:endParaRPr lang="en-US" sz="1800">
              <a:cs typeface="Calibri"/>
            </a:endParaRPr>
          </a:p>
          <a:p>
            <a:r>
              <a:rPr lang="en-US" sz="1800">
                <a:ea typeface="+mn-lt"/>
                <a:cs typeface="+mn-lt"/>
              </a:rPr>
              <a:t>A reliable Truck GPS will be helpful when you get close to your destination.</a:t>
            </a:r>
            <a:endParaRPr lang="en-US" sz="1800">
              <a:cs typeface="Calibri"/>
            </a:endParaRPr>
          </a:p>
        </p:txBody>
      </p:sp>
    </p:spTree>
    <p:extLst>
      <p:ext uri="{BB962C8B-B14F-4D97-AF65-F5344CB8AC3E}">
        <p14:creationId xmlns:p14="http://schemas.microsoft.com/office/powerpoint/2010/main" val="161839787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000">
                <a:ea typeface="+mn-lt"/>
                <a:cs typeface="+mn-lt"/>
              </a:rPr>
              <a:t>Always plan for the safest route. Consider the road conditions you will encounter and the safety of the areas you plan to rest. </a:t>
            </a:r>
          </a:p>
          <a:p>
            <a:r>
              <a:rPr lang="en-US" sz="2000">
                <a:cs typeface="Calibri"/>
              </a:rPr>
              <a:t>Look for obstacles along the route that could cause delays, including border crossings, road closures, tolls, construction, and anticipated heavy traffic in any cities you will be driving through.</a:t>
            </a:r>
          </a:p>
          <a:p>
            <a:endParaRPr lang="en-US" sz="2000">
              <a:cs typeface="Calibri"/>
            </a:endParaRPr>
          </a:p>
          <a:p>
            <a:pPr marL="0" indent="0">
              <a:buNone/>
            </a:pPr>
            <a:r>
              <a:rPr lang="en-US" sz="2000" b="1">
                <a:cs typeface="Calibri"/>
              </a:rPr>
              <a:t>Plan Your Breaks</a:t>
            </a:r>
            <a:endParaRPr lang="en-US" sz="2000">
              <a:cs typeface="Calibri"/>
            </a:endParaRPr>
          </a:p>
          <a:p>
            <a:pPr marL="342900" indent="-342900"/>
            <a:r>
              <a:rPr lang="en-US" sz="2000">
                <a:cs typeface="Calibri"/>
              </a:rPr>
              <a:t>For 10-hour breaks, have a primary and secondary location planned in case there is low parking at one location</a:t>
            </a:r>
            <a:endParaRPr lang="en-US" sz="2000" b="1">
              <a:cs typeface="Calibri"/>
            </a:endParaRPr>
          </a:p>
          <a:p>
            <a:pPr marL="342900" indent="-342900"/>
            <a:r>
              <a:rPr lang="en-US" sz="2000">
                <a:cs typeface="Calibri"/>
              </a:rPr>
              <a:t>For 30-minute breaks, have an idea of where you want to stop but stay flexible based on your situation and location. </a:t>
            </a:r>
          </a:p>
          <a:p>
            <a:pPr marL="0" indent="0">
              <a:buNone/>
            </a:pPr>
            <a:endParaRPr lang="en-US" sz="2000" b="1">
              <a:cs typeface="Calibri"/>
            </a:endParaRPr>
          </a:p>
          <a:p>
            <a:endParaRPr lang="en-US" sz="20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080EC1-32F2-5448-8B56-78B6532F7B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80236E-5D6F-1746-9352-0E9DE1AE3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5AB774-EF8C-7C4F-B4F9-31215C3938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704FCC-37FE-E54E-B9DF-E39B0D8BB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6D78B0-1767-3845-ABA9-0B044A8E30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0A49D-5A97-CB4D-AD1F-EBD7A8E4D9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CF26DC7-7090-1B41-8A38-A4326E4D10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113B9E-6119-8F46-9468-87C128D40F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24F2AD-B000-A349-9928-306F9BEF06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ADFD37-4D71-BF45-A4FF-B77018C84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F534A-4EE5-FC44-9807-1D89431200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68EC87-5722-6146-A8B6-009127DDA5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1B4FA2-CA22-FD40-A1DD-61CD111C83D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32EEF49-FA99-8646-A56E-B1DDC0D363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75B4D6F-F087-DA42-A76F-1FD328ECA34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4978907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C1DBFB-BDB4-6044-AC8C-6502C1A914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C614E4-882F-8D4D-9FE6-54A609A44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28089-385C-1543-991C-B622DB5645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6C644B-8B63-BF46-BD2E-52357F6A1B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D3B44-EDC5-2742-BF13-4A75BB45F4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247A45-14CF-4047-A4C2-97CAE26358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C34AB30-F74F-6D4E-B0AD-9A01F8ABD2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AD939B-0D7D-0642-B297-2CD808F2AA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3314BA1-BDAB-5F4F-9219-F81CBB6697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41E1CCC-A9C8-B945-9623-84C50148856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F72A3FF-6CF0-DA49-803D-255443049F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980E61-ED3B-4845-AAAE-323CE2810D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BEF3A10-CD3C-C94A-91BA-EC056CC9492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FC27CDE-ACE1-214B-ADDB-572FCF9F412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6EF209E8-7D5D-AA4D-9CC8-8F67A2B2856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Pros and Cons of Global Positioning System (GPS) Software</a:t>
            </a:r>
            <a:endParaRPr lang="en-US" sz="1800">
              <a:cs typeface="Calibri"/>
            </a:endParaRPr>
          </a:p>
          <a:p>
            <a:pPr marL="0" indent="0">
              <a:buNone/>
            </a:pPr>
            <a:r>
              <a:rPr lang="en-US" sz="1800" b="1">
                <a:cs typeface="Calibri"/>
              </a:rPr>
              <a:t>Pros</a:t>
            </a:r>
          </a:p>
          <a:p>
            <a:r>
              <a:rPr lang="en-US" sz="1800">
                <a:cs typeface="Calibri"/>
              </a:rPr>
              <a:t>GPS is powered by satellites so It can be accessed from anywhere. </a:t>
            </a:r>
            <a:endParaRPr lang="en-US" sz="1800" b="1">
              <a:cs typeface="Calibri"/>
            </a:endParaRPr>
          </a:p>
          <a:p>
            <a:r>
              <a:rPr lang="en-US" sz="1800">
                <a:cs typeface="Calibri"/>
              </a:rPr>
              <a:t>GPS maps can be easier to read and follow than physical maps</a:t>
            </a:r>
          </a:p>
          <a:p>
            <a:r>
              <a:rPr lang="en-US" sz="1800">
                <a:cs typeface="Calibri"/>
              </a:rPr>
              <a:t>Most GPS maps will provide you with alternate locations, saving you time if your primary route is slower than usual or unavailable. </a:t>
            </a:r>
          </a:p>
          <a:p>
            <a:pPr marL="0" indent="0">
              <a:buNone/>
            </a:pPr>
            <a:r>
              <a:rPr lang="en-US" sz="1800" b="1">
                <a:cs typeface="Calibri"/>
              </a:rPr>
              <a:t>Cons</a:t>
            </a:r>
          </a:p>
          <a:p>
            <a:r>
              <a:rPr lang="en-US" sz="1800">
                <a:cs typeface="Calibri"/>
              </a:rPr>
              <a:t>GPS can take up a large portion of your device’s battery, so you’ll need to have a plan in place to recharge it or keep it connected to a power source.</a:t>
            </a:r>
          </a:p>
          <a:p>
            <a:r>
              <a:rPr lang="en-US" sz="1800">
                <a:cs typeface="Calibri"/>
              </a:rPr>
              <a:t>GPS tracking can be disturbed in certain areas, such as caves, canyons or forests. </a:t>
            </a:r>
          </a:p>
          <a:p>
            <a:r>
              <a:rPr lang="en-US" sz="1800">
                <a:cs typeface="Calibri"/>
              </a:rPr>
              <a:t>GPS devices can be distracting for the driver. It’s important to keep your eyes on the road, not the device. </a:t>
            </a:r>
          </a:p>
        </p:txBody>
      </p:sp>
    </p:spTree>
    <p:extLst>
      <p:ext uri="{BB962C8B-B14F-4D97-AF65-F5344CB8AC3E}">
        <p14:creationId xmlns:p14="http://schemas.microsoft.com/office/powerpoint/2010/main" val="180265977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EF76BC-3781-D04A-83FE-F1CD785C7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3589A6-3C1C-6F42-8AA3-E0D9D1D5F7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7E97CC-AF41-DD43-8F6C-15FFC7499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EC4CEA-2334-E548-B378-670E974F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E90560-0470-7F42-B2F2-23EDACBD06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8A6835-BDA3-6444-9F57-6E098DA52D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F4236A9-E50B-1442-B7EB-C81A01B595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5ED00E-1840-7B40-813A-AF2BB5F0CA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7FBD45-4651-264A-8EC2-ACB9E3220A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B643D5-B855-0042-B73F-BDBCEEB426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7FAEA7-AEAD-994E-9DD9-0DE21946D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35CABF8-329C-1F4D-BF8C-F117986203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1F8A26-FBA9-AE48-BA7E-8E05DFF1E10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A9511510-E479-B743-9C44-A074277B281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891C6EE-67E5-4642-BD4D-C5E54003545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panose="020F0502020204030204"/>
              </a:rPr>
              <a:t>Make sure to check the forecast for the weather conditions around your route. </a:t>
            </a:r>
            <a:r>
              <a:rPr lang="en-US" sz="1800">
                <a:ea typeface="+mn-lt"/>
                <a:cs typeface="+mn-lt"/>
              </a:rPr>
              <a:t>Dial 511 or check the state’s DOT website to find out how the weather is affecting road conditions.</a:t>
            </a:r>
          </a:p>
          <a:p>
            <a:r>
              <a:rPr lang="en-US" sz="1800">
                <a:cs typeface="Calibri" panose="020F0502020204030204"/>
              </a:rPr>
              <a:t>Always update your ETA throughout the day</a:t>
            </a:r>
          </a:p>
          <a:p>
            <a:endParaRPr lang="en-US" sz="1800">
              <a:cs typeface="Calibri" panose="020F0502020204030204"/>
            </a:endParaRPr>
          </a:p>
          <a:p>
            <a:pPr marL="0" indent="0">
              <a:buNone/>
            </a:pPr>
            <a:r>
              <a:rPr lang="en-US" sz="1800" b="1">
                <a:cs typeface="Calibri" panose="020F0502020204030204"/>
              </a:rPr>
              <a:t>Railroad-Highway Grade Crossing Safe Clearances </a:t>
            </a:r>
            <a:endParaRPr lang="en-US" sz="1800">
              <a:cs typeface="Calibri" panose="020F0502020204030204"/>
            </a:endParaRPr>
          </a:p>
          <a:p>
            <a:pPr marL="0" indent="0">
              <a:buNone/>
            </a:pPr>
            <a:r>
              <a:rPr lang="en-US" sz="1800">
                <a:ea typeface="+mn-lt"/>
                <a:cs typeface="+mn-lt"/>
              </a:rPr>
              <a:t>The Highway-Rail Grade Crossing; Safe Clearance Final Rule prohibits drivers subject to the Department of Transportation’s commercial vehicle safety rules from entering a highway-rail grade crossing unless there is enough space to drive completely through the crossing without stopping. (And, in any case, drivers should never enter and drive through a crossing unless it is absolutely safe to do so!) </a:t>
            </a:r>
          </a:p>
          <a:p>
            <a:pPr marL="0" indent="0">
              <a:buNone/>
            </a:pPr>
            <a:r>
              <a:rPr lang="en-US" sz="1800">
                <a:ea typeface="+mn-lt"/>
                <a:cs typeface="+mn-lt"/>
              </a:rPr>
              <a:t>The bottom part of the railroad crossing sign will say “Low Ground Clearance” to alert drivers of the potential for hang-up. </a:t>
            </a:r>
          </a:p>
          <a:p>
            <a:pPr marL="0" indent="0">
              <a:buNone/>
            </a:pPr>
            <a:endParaRPr lang="en-US" sz="1800">
              <a:cs typeface="Calibri" panose="020F0502020204030204"/>
            </a:endParaRPr>
          </a:p>
        </p:txBody>
      </p:sp>
    </p:spTree>
    <p:extLst>
      <p:ext uri="{BB962C8B-B14F-4D97-AF65-F5344CB8AC3E}">
        <p14:creationId xmlns:p14="http://schemas.microsoft.com/office/powerpoint/2010/main" val="2896497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Height Limitations and Clearances</a:t>
            </a:r>
            <a:endParaRPr lang="en-US"/>
          </a:p>
          <a:p>
            <a:r>
              <a:rPr lang="en-US">
                <a:cs typeface="Calibri"/>
              </a:rPr>
              <a:t>No vehicles in Minnesota may exceed a height of 13 feet, 6 inches without a special permit</a:t>
            </a:r>
          </a:p>
          <a:p>
            <a:r>
              <a:rPr lang="en-US">
                <a:ea typeface="+mn-lt"/>
                <a:cs typeface="+mn-lt"/>
              </a:rPr>
              <a:t>When overpasses are lower than 14-feet, 6-inches (a foot above regulation height) MnDOT posts either a bridge height to notify drivers or a low clearance’ sign.</a:t>
            </a:r>
          </a:p>
          <a:p>
            <a:r>
              <a:rPr lang="en-US">
                <a:cs typeface="Calibri"/>
              </a:rPr>
              <a:t>You also may be able to search for low clearance bridges and overpasses in your state/region, so you are prepared when trip planning. </a:t>
            </a:r>
          </a:p>
        </p:txBody>
      </p:sp>
      <p:sp>
        <p:nvSpPr>
          <p:cNvPr id="10" name="Oval 9">
            <a:extLst>
              <a:ext uri="{FF2B5EF4-FFF2-40B4-BE49-F238E27FC236}">
                <a16:creationId xmlns:a16="http://schemas.microsoft.com/office/drawing/2014/main" id="{C1582F40-8D17-9340-B4E0-48226C2A11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963245-43AA-FB4B-BC89-E2DF25613B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AD9648-358F-AB45-97CF-E6CB94A51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1EF25-D797-854D-938D-8846E89DBF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6FC34E-F734-C64A-9D99-325655EBDD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6E5A39-3A26-B24A-BDA5-B6053F2698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A6B4D0C-9B54-834D-81FC-A221860A58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AFFA61-85CD-FB48-B121-4B267E1696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CE7A52A-BB6F-7F44-B9B2-07C9A50C5FC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DF79553-8088-C446-A928-B1DB330B4C2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98AF2E0-A612-5041-B52B-98526F0A7D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900934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71F555-2159-A64A-925C-A0FA1D65E9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109FB6-23D8-AE4D-9C6E-12EF2220A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DF57D-7215-7946-BC1F-A7420ED33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20B4F8-6455-DD4B-91ED-D32425FB22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B58532-615A-5C48-A728-34D6E872063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DBD55DC-4277-5B48-8202-F817E97295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96ED1E-9D56-804D-9F5C-AE923D61FDA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9C07738-9CC7-2643-A6FD-589F43364A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AC26DE-568D-7643-8D2C-5A15484E0B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9C4302-18AF-3349-8332-D22F23FBBFE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E4F296-D592-8A43-ACFC-6969C116CB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51A8DC-B173-2141-86AF-F28C3BFBE7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C1DC62-3883-CB4C-BC61-3D0BF89DD41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B80C4B9-E0B2-CE42-8E1F-583408EEACD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D67DBE63-3A5B-4647-8F54-2944191664A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rtl="0" fontAlgn="base">
              <a:spcAft>
                <a:spcPts val="0"/>
              </a:spcAft>
              <a:buFont typeface="Arial" panose="020B0604020202020204" pitchFamily="34" charset="0"/>
              <a:buChar char="•"/>
            </a:pPr>
            <a:r>
              <a:rPr lang="en-US" sz="1800" b="1" i="0" u="none" strike="noStrike">
                <a:solidFill>
                  <a:srgbClr val="000000"/>
                </a:solidFill>
                <a:effectLst/>
              </a:rPr>
              <a:t>Correct identification of restricted routes: </a:t>
            </a:r>
            <a:r>
              <a:rPr lang="en-US" sz="1800" b="0" i="0" u="none" strike="noStrike">
                <a:solidFill>
                  <a:srgbClr val="000000"/>
                </a:solidFill>
                <a:effectLst/>
              </a:rPr>
              <a:t>Can use trip planning software made for CMV drivers (software for general driving public won’t include all the information needed); a road atlas; and watch for signs as driving, especially if through a small town. Signs will state weight limit per axle.</a:t>
            </a:r>
          </a:p>
          <a:p>
            <a:r>
              <a:rPr lang="en-US" sz="1800" b="0" i="0" u="none" strike="noStrike">
                <a:solidFill>
                  <a:srgbClr val="000000"/>
                </a:solidFill>
                <a:effectLst/>
              </a:rPr>
              <a:t>Selecting fuel-efficient routes eliminates miles off delivery routes and saves time, fuel and is better for the environment.</a:t>
            </a:r>
          </a:p>
          <a:p>
            <a:pPr rtl="0" fontAlgn="base">
              <a:spcAft>
                <a:spcPts val="0"/>
              </a:spcAft>
              <a:buFont typeface="Arial" panose="020B0604020202020204" pitchFamily="34" charset="0"/>
              <a:buChar char="•"/>
            </a:pPr>
            <a:r>
              <a:rPr lang="en-US" sz="1800" b="0" i="0" u="none" strike="noStrike">
                <a:solidFill>
                  <a:srgbClr val="000000"/>
                </a:solidFill>
                <a:effectLst/>
              </a:rPr>
              <a:t>It is important to know the Federal and State requirements on the need for permits for safety and to avoid fines and penalties, including ability to drive.</a:t>
            </a:r>
          </a:p>
          <a:p>
            <a:pPr rtl="0" fontAlgn="base">
              <a:spcAft>
                <a:spcPts val="1200"/>
              </a:spcAft>
              <a:buFont typeface="Arial" panose="020B0604020202020204" pitchFamily="34" charset="0"/>
              <a:buChar char="•"/>
            </a:pPr>
            <a:r>
              <a:rPr lang="en-US" sz="1800" b="0" i="0" u="none" strike="noStrike">
                <a:solidFill>
                  <a:srgbClr val="000000"/>
                </a:solidFill>
                <a:effectLst/>
              </a:rPr>
              <a:t>Vehicle size and weight limitations: The legal limits for a vehicle’s size and weight are 80,000 pounds, 53' long, 13½' high and 8½' wide. If your vehicle exceeds those numbers, it’s likely overweight or hauling an oversize load. Because the regulations aren’t the same in every state add this to your trip planning. If you exceed the limits, you will need a permit.</a:t>
            </a:r>
            <a:endParaRPr lang="en-US" sz="1800">
              <a:cs typeface="Calibri" panose="020F0502020204030204"/>
            </a:endParaRPr>
          </a:p>
        </p:txBody>
      </p:sp>
    </p:spTree>
    <p:extLst>
      <p:ext uri="{BB962C8B-B14F-4D97-AF65-F5344CB8AC3E}">
        <p14:creationId xmlns:p14="http://schemas.microsoft.com/office/powerpoint/2010/main" val="390940433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pic>
        <p:nvPicPr>
          <p:cNvPr id="10" name="Online Media 9" title="How to TRIP PLAN in the United States for CDL Drivers Learning to Navigate  | Logbooks">
            <a:hlinkClick r:id="" action="ppaction://media"/>
            <a:extLst>
              <a:ext uri="{FF2B5EF4-FFF2-40B4-BE49-F238E27FC236}">
                <a16:creationId xmlns:a16="http://schemas.microsoft.com/office/drawing/2014/main" id="{1FC80DF3-CE04-4EA1-9F51-778AA4DCD602}"/>
              </a:ext>
            </a:extLst>
          </p:cNvPr>
          <p:cNvPicPr>
            <a:picLocks noGrp="1" noRot="1" noChangeAspect="1"/>
          </p:cNvPicPr>
          <p:nvPr>
            <p:ph idx="1"/>
            <a:videoFile r:link="rId1"/>
          </p:nvPr>
        </p:nvPicPr>
        <p:blipFill>
          <a:blip r:embed="rId3"/>
          <a:stretch>
            <a:fillRect/>
          </a:stretch>
        </p:blipFill>
        <p:spPr>
          <a:xfrm>
            <a:off x="1745456" y="2554288"/>
            <a:ext cx="5653087" cy="3194050"/>
          </a:xfrm>
        </p:spPr>
      </p:pic>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FBB34B-62A5-224C-9EB1-2CFAEFD88C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229A52-D299-F947-92A5-13DC459DC6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A75209-4447-1640-BEE1-6155A2CE5A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26F259-78C9-3642-9098-09C0D841B4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7BD9CB-ED79-7E49-8A34-9782EB0B945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88244E-3738-054C-AD29-90B404FCBAB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AA2A1-0BD1-0A40-B909-965278A586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5D4AAB-ABDF-A44A-864E-1678842AC9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A92609-1DE6-B448-80EB-BC12007FD3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145872-BD82-224D-9884-139643D9CA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A02242-B91D-B84B-8D81-A438338B64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C4D7168-B258-D24E-9A34-76B93DFA69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599A27F-EB0F-BD4F-B80B-9A0D540ABA6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5006DA8-DCA3-AD4E-8DD6-7844B3FDBCA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E5950C01-ECB1-B146-99F5-425DFC4C5D3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7" name="Content Placeholder 3">
            <a:extLst>
              <a:ext uri="{FF2B5EF4-FFF2-40B4-BE49-F238E27FC236}">
                <a16:creationId xmlns:a16="http://schemas.microsoft.com/office/drawing/2014/main" id="{D67D8878-ED71-41D1-9E57-0531F4B33039}"/>
              </a:ext>
            </a:extLst>
          </p:cNvPr>
          <p:cNvSpPr txBox="1">
            <a:spLocks/>
          </p:cNvSpPr>
          <p:nvPr/>
        </p:nvSpPr>
        <p:spPr bwMode="auto">
          <a:xfrm>
            <a:off x="628650" y="1825625"/>
            <a:ext cx="83091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How to TRIP PLAN in the United States for CDL Drivers Learning to Navigate | Logbooks. </a:t>
            </a:r>
            <a:r>
              <a:rPr lang="fr-FR" sz="1600" b="0" i="0">
                <a:effectLst/>
              </a:rPr>
              <a:t>Smart Drive Test</a:t>
            </a:r>
            <a:r>
              <a:rPr lang="en-US" sz="1600">
                <a:cs typeface="Calibri"/>
              </a:rPr>
              <a:t>—14:18 minutes</a:t>
            </a:r>
          </a:p>
        </p:txBody>
      </p:sp>
    </p:spTree>
    <p:extLst>
      <p:ext uri="{BB962C8B-B14F-4D97-AF65-F5344CB8AC3E}">
        <p14:creationId xmlns:p14="http://schemas.microsoft.com/office/powerpoint/2010/main" val="342076490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784772"/>
            <a:ext cx="6858000" cy="1729693"/>
          </a:xfrm>
        </p:spPr>
        <p:txBody>
          <a:bodyPr/>
          <a:lstStyle/>
          <a:p>
            <a:r>
              <a:rPr lang="en-US" b="0">
                <a:ea typeface="+mj-lt"/>
                <a:cs typeface="+mj-lt"/>
              </a:rPr>
              <a:t>Unit 1.5.9 Drugs/Alcohol </a:t>
            </a:r>
            <a:endParaRPr lang="en-US">
              <a:cs typeface="Calibri Light"/>
            </a:endParaRPr>
          </a:p>
          <a:p>
            <a:endParaRPr lang="en-US">
              <a:cs typeface="Calibri Light"/>
            </a:endParaRPr>
          </a:p>
        </p:txBody>
      </p:sp>
      <p:sp>
        <p:nvSpPr>
          <p:cNvPr id="7" name="Oval 6">
            <a:extLst>
              <a:ext uri="{FF2B5EF4-FFF2-40B4-BE49-F238E27FC236}">
                <a16:creationId xmlns:a16="http://schemas.microsoft.com/office/drawing/2014/main" id="{FD1A80C0-4EBE-5B4B-BC7D-3D534FC5B20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883477-E681-D64B-8B58-D53F6B956E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7BAC1B-343E-D64A-A166-E0308699E1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F5BD21-AAC5-654F-93D0-2D21CA288E7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7AEC1F-8827-1A4A-9AE2-FCCB05819F4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E43584-1AA4-2B48-8D71-3A3A707D85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CD7F32-C9D8-5848-8198-706711E695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6A9094-C29A-2849-88C4-F2EDE41037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6BD282-1FCD-4849-9E8E-E664DCB8E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82280F-9CF8-4D46-B38F-2079EE4651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07B931-461E-1545-8C4D-61D28420ED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C9D4C-30D2-A849-AE29-6C94152020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393F8E-A64C-E449-B69A-7BC24F9E63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21CFB0-02CC-C448-B6E6-BF9EF72B82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F83D72-829E-D748-BBEE-B19E2105B5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AB40EDAE-D95B-F844-B692-23511BF8BFE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TextBox 23">
            <a:extLst>
              <a:ext uri="{FF2B5EF4-FFF2-40B4-BE49-F238E27FC236}">
                <a16:creationId xmlns:a16="http://schemas.microsoft.com/office/drawing/2014/main" id="{433C838F-491F-F741-B6F0-195D44B76ED7}"/>
              </a:ext>
            </a:extLst>
          </p:cNvPr>
          <p:cNvSpPr txBox="1"/>
          <p:nvPr/>
        </p:nvSpPr>
        <p:spPr>
          <a:xfrm>
            <a:off x="2221965" y="6360956"/>
            <a:ext cx="4700069" cy="276999"/>
          </a:xfrm>
          <a:prstGeom prst="rect">
            <a:avLst/>
          </a:prstGeom>
          <a:noFill/>
        </p:spPr>
        <p:txBody>
          <a:bodyPr wrap="none" rtlCol="0">
            <a:spAutoFit/>
          </a:bodyPr>
          <a:lstStyle/>
          <a:p>
            <a:r>
              <a:rPr lang="en-US" sz="1200" i="1"/>
              <a:t>This unit satisfies FMCSA’s ELDT requirements for units A1.5.9 and B1.5.9.</a:t>
            </a:r>
          </a:p>
        </p:txBody>
      </p:sp>
    </p:spTree>
    <p:extLst>
      <p:ext uri="{BB962C8B-B14F-4D97-AF65-F5344CB8AC3E}">
        <p14:creationId xmlns:p14="http://schemas.microsoft.com/office/powerpoint/2010/main" val="135668488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600" b="1">
                <a:cs typeface="Calibri" panose="020F0502020204030204"/>
              </a:rPr>
              <a:t>Public Transit employees are subject to drug and alcohol testing under FTA (49 CFR Part 655) and DOT (49 CFR Part 40), not FMCSA (49 CFR Part 382) rules. </a:t>
            </a:r>
          </a:p>
          <a:p>
            <a:r>
              <a:rPr lang="en-US" sz="1600">
                <a:cs typeface="Calibri" panose="020F0502020204030204"/>
              </a:rPr>
              <a:t>Testing occurs Pre-employment (drug), post-accident, reasonable suspicion, random, return-to-duty and follow-up tests are required. </a:t>
            </a:r>
          </a:p>
          <a:p>
            <a:r>
              <a:rPr lang="en-US" sz="1600">
                <a:cs typeface="Calibri" panose="020F0502020204030204"/>
              </a:rPr>
              <a:t>DOT requires employers to provide their employees with:</a:t>
            </a:r>
          </a:p>
          <a:p>
            <a:pPr lvl="1">
              <a:spcBef>
                <a:spcPts val="750"/>
              </a:spcBef>
            </a:pPr>
            <a:r>
              <a:rPr lang="en-US" sz="1600">
                <a:cs typeface="Calibri" panose="020F0502020204030204"/>
              </a:rPr>
              <a:t>information about alcohol misuse, </a:t>
            </a:r>
          </a:p>
          <a:p>
            <a:pPr lvl="1">
              <a:spcBef>
                <a:spcPts val="750"/>
              </a:spcBef>
            </a:pPr>
            <a:r>
              <a:rPr lang="en-US" sz="1600">
                <a:cs typeface="Calibri" panose="020F0502020204030204"/>
              </a:rPr>
              <a:t>Employer’s policy and the testing requirements </a:t>
            </a:r>
          </a:p>
          <a:p>
            <a:pPr lvl="1">
              <a:spcBef>
                <a:spcPts val="750"/>
              </a:spcBef>
            </a:pPr>
            <a:r>
              <a:rPr lang="en-US" sz="1600">
                <a:cs typeface="Calibri" panose="020F0502020204030204"/>
              </a:rPr>
              <a:t>how and where drivers can get help for alcohol and controlled substance abuse. </a:t>
            </a:r>
          </a:p>
          <a:p>
            <a:r>
              <a:rPr lang="en-US" sz="1600">
                <a:cs typeface="Calibri" panose="020F0502020204030204"/>
              </a:rPr>
              <a:t>DOT drug testing is conducted by analyzing a driver’s urine specimen. The analysis is performed at laboratories certified and monitored by the Department of Health and Human Service</a:t>
            </a:r>
          </a:p>
          <a:p>
            <a:endParaRPr lang="en-US" sz="1600">
              <a:cs typeface="Calibri" panose="020F0502020204030204"/>
            </a:endParaRPr>
          </a:p>
          <a:p>
            <a:endParaRPr lang="en-US" sz="16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www.transportation.gov/odapc/employees_covered_under_DOT_testing_regulation_49_CFR_Part_40</a:t>
            </a:r>
            <a:endParaRPr lang="en-US" sz="1400" i="1">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A5145D-AC26-D845-8AE2-85349F693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661B4E-52BF-D745-8AAF-9091722EE3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50C51F-2FF5-5D40-A735-1075CEA29E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F65B8A-C072-A84F-87EF-3FC5528DDC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01269B-7154-8045-BC6D-840F9D5FC2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AEAEC7-FFAA-BF4D-8186-206A0E408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9AE0FE-F3DE-6540-A207-4502D7221F8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5BD327-72E0-684A-A38E-E861D411B8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B5899B-9C99-7F47-B247-99B8D0BCE6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50B121-A005-454F-90F4-114D24FCFB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1A037B-A040-F546-9F2F-1922CCCEA9F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4060714-16FD-1648-A8CE-D98587E07F5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65EB4A-32C5-F24B-9D8E-12A329C9263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43AFC99-0285-A04A-8537-13DCE89E9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3513A8C5-F2B5-4CBB-87D4-07614EE91AC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1659653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800" b="1">
                <a:cs typeface="Calibri" panose="020F0502020204030204"/>
              </a:rPr>
              <a:t>Tested for the following drugs: </a:t>
            </a:r>
          </a:p>
          <a:p>
            <a:pPr lvl="1">
              <a:spcBef>
                <a:spcPts val="750"/>
              </a:spcBef>
            </a:pPr>
            <a:r>
              <a:rPr lang="en-US">
                <a:cs typeface="Calibri" panose="020F0502020204030204"/>
              </a:rPr>
              <a:t>Marijuana</a:t>
            </a:r>
          </a:p>
          <a:p>
            <a:pPr lvl="1">
              <a:spcBef>
                <a:spcPts val="750"/>
              </a:spcBef>
            </a:pPr>
            <a:r>
              <a:rPr lang="en-US">
                <a:cs typeface="Calibri" panose="020F0502020204030204"/>
              </a:rPr>
              <a:t>Cocaine</a:t>
            </a:r>
          </a:p>
          <a:p>
            <a:pPr lvl="1">
              <a:spcBef>
                <a:spcPts val="750"/>
              </a:spcBef>
            </a:pPr>
            <a:r>
              <a:rPr lang="en-US">
                <a:cs typeface="Calibri" panose="020F0502020204030204"/>
              </a:rPr>
              <a:t>Opioids (Codeine, morphine, heroin, hydrocodone, hydromorphone, oxycodone, oxymorphone)</a:t>
            </a:r>
          </a:p>
          <a:p>
            <a:pPr lvl="1">
              <a:spcBef>
                <a:spcPts val="750"/>
              </a:spcBef>
            </a:pPr>
            <a:r>
              <a:rPr lang="en-US">
                <a:cs typeface="Calibri" panose="020F0502020204030204"/>
              </a:rPr>
              <a:t>Phencyclidine (PCP)</a:t>
            </a:r>
          </a:p>
          <a:p>
            <a:pPr lvl="1">
              <a:spcBef>
                <a:spcPts val="750"/>
              </a:spcBef>
            </a:pPr>
            <a:r>
              <a:rPr lang="en-US">
                <a:cs typeface="Calibri" panose="020F0502020204030204"/>
              </a:rPr>
              <a:t>Amphetamines, Methamphetamines, and Methylenedioxymethamphetamine (MDMA)</a:t>
            </a:r>
          </a:p>
          <a:p>
            <a:r>
              <a:rPr lang="en-US" sz="1800">
                <a:cs typeface="Calibri" panose="020F0502020204030204"/>
              </a:rPr>
              <a:t>Prescription medicine and OTC drugs are allowed; however, it must be prescribed to you to by a licensed physician. The use of the substance has been prescribed at a dosage level consistent with safe performance of your duties and you use it at the dosage prescribed.</a:t>
            </a:r>
          </a:p>
          <a:p>
            <a:endParaRPr lang="en-US" sz="18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endParaRPr lang="en-US" sz="18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0DFFC014-E360-4128-A95F-BDF64C147FD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6522858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pPr marL="0" indent="0">
              <a:buNone/>
            </a:pPr>
            <a:r>
              <a:rPr lang="en-US" sz="2400" b="1">
                <a:cs typeface="Calibri" panose="020F0502020204030204"/>
              </a:rPr>
              <a:t>DOT drug and alcohol rule violations (test positive or refuse a test) </a:t>
            </a:r>
          </a:p>
          <a:p>
            <a:r>
              <a:rPr lang="en-US" sz="2400">
                <a:cs typeface="Calibri" panose="020F0502020204030204"/>
              </a:rPr>
              <a:t>Reporting for or remaining on duty with an alcohol concentration of 0.04 or greater is a misdemeanor. </a:t>
            </a:r>
          </a:p>
          <a:p>
            <a:r>
              <a:rPr lang="en-US" sz="2400">
                <a:cs typeface="Calibri" panose="020F0502020204030204"/>
              </a:rPr>
              <a:t>Using or possessing ANY alcohol while performing safety-sensitive</a:t>
            </a:r>
          </a:p>
          <a:p>
            <a:r>
              <a:rPr lang="en-US" sz="2400">
                <a:cs typeface="Calibri" panose="020F0502020204030204"/>
              </a:rPr>
              <a:t>Using alcohol within 4 hours of reporting for or receiving notice to report to duty </a:t>
            </a:r>
          </a:p>
          <a:p>
            <a:r>
              <a:rPr lang="en-US" sz="2400">
                <a:cs typeface="Calibri" panose="020F0502020204030204"/>
              </a:rPr>
              <a:t>Refusing a test is the same as testing positive</a:t>
            </a:r>
          </a:p>
          <a:p>
            <a:endParaRPr lang="en-US" sz="1800">
              <a:cs typeface="Calibri" panose="020F0502020204030204"/>
            </a:endParaRPr>
          </a:p>
          <a:p>
            <a:endParaRPr lang="en-US" sz="1800">
              <a:cs typeface="Calibri" panose="020F0502020204030204"/>
            </a:endParaRPr>
          </a:p>
          <a:p>
            <a:endParaRPr lang="en-US" sz="1800">
              <a:cs typeface="Calibri" panose="020F0502020204030204"/>
            </a:endParaRPr>
          </a:p>
          <a:p>
            <a:pPr marL="0" indent="0">
              <a:buNone/>
            </a:pPr>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pPr marL="0" indent="0">
              <a:buNone/>
            </a:pPr>
            <a:endParaRPr lang="en-US" sz="1800">
              <a:cs typeface="Calibri" panose="020F0502020204030204"/>
            </a:endParaRPr>
          </a:p>
          <a:p>
            <a:pPr marL="0" indent="0">
              <a:buNone/>
            </a:pPr>
            <a:endParaRPr lang="en-US" sz="16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1910438-F4DA-4A89-AC5E-39127F8BD5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6227897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90B77E-28F8-0B4F-A8F0-31229FB381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226BBD-357B-4648-B9EB-610A78E734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F75F65-72D6-A242-A9FD-CD8AA00398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779F2C-B6EE-3D49-89B2-2CDBDD59457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180BB1-D8A0-9F48-87F8-EF2B54072C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43BCD2-2DEB-7A46-A3A4-403F59B1C4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209A57-AAEC-F841-8B4B-E9BD534CF3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3C33AB-A068-734C-8F7F-24DC4F38E1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F654D0-D40D-8640-A599-30634E722D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A0B2CC-AB72-1A42-8B7B-502377E652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142B17-4A78-F840-949A-14516D874B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0F7527-321F-F345-BF41-87E87A8EC7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CC5E1E-FE4C-7E48-91A4-8A6D581316E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E53BCE-2ACE-C346-9EC8-891ADABBF28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Rule violation results in: </a:t>
            </a:r>
          </a:p>
          <a:p>
            <a:r>
              <a:rPr lang="en-US" sz="2000">
                <a:cs typeface="Calibri" panose="020F0502020204030204"/>
              </a:rPr>
              <a:t>Immediate removal from performing safety-sensitive functions. </a:t>
            </a:r>
          </a:p>
          <a:p>
            <a:r>
              <a:rPr lang="en-US" sz="2000">
                <a:cs typeface="Calibri" panose="020F0502020204030204"/>
              </a:rPr>
              <a:t>You cannot return to duty until you have been evaluated by Substance Abuse Professional (SAP); completed a course or treatment prescribed by the SAP; undergone a follow-evaluation by the same SAP to determine your compliance with recommendations; and test negative for drugs and/or alcohol. </a:t>
            </a:r>
          </a:p>
          <a:p>
            <a:r>
              <a:rPr lang="en-US" sz="2000">
                <a:cs typeface="Calibri" panose="020F0502020204030204"/>
              </a:rPr>
              <a:t>Unannounced “follow-up” testing for drugs and/or alcohol at least 6 times during the first 12 months of active service with the chance of unannounced testing for up to 60 months (as prescribed by the SAP).</a:t>
            </a:r>
          </a:p>
          <a:p>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p:txBody>
      </p:sp>
      <p:sp>
        <p:nvSpPr>
          <p:cNvPr id="26" name="Rectangle 25">
            <a:extLst>
              <a:ext uri="{FF2B5EF4-FFF2-40B4-BE49-F238E27FC236}">
                <a16:creationId xmlns:a16="http://schemas.microsoft.com/office/drawing/2014/main" id="{B65696D5-5ADD-47F1-A74C-72C6B806F2B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98315109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85823"/>
            <a:ext cx="6858000" cy="1729693"/>
          </a:xfrm>
        </p:spPr>
        <p:txBody>
          <a:bodyPr/>
          <a:lstStyle/>
          <a:p>
            <a:r>
              <a:rPr lang="en-US" b="0">
                <a:ea typeface="+mj-lt"/>
                <a:cs typeface="+mj-lt"/>
              </a:rPr>
              <a:t>Unit 5.10 Medical Requirements </a:t>
            </a:r>
            <a:br>
              <a:rPr lang="en-US" b="0">
                <a:ea typeface="+mj-lt"/>
                <a:cs typeface="+mj-lt"/>
              </a:rPr>
            </a:br>
            <a:endParaRPr lang="en-US" sz="1800">
              <a:cs typeface="Calibri Light"/>
            </a:endParaRPr>
          </a:p>
        </p:txBody>
      </p:sp>
      <p:sp>
        <p:nvSpPr>
          <p:cNvPr id="7" name="Oval 6">
            <a:extLst>
              <a:ext uri="{FF2B5EF4-FFF2-40B4-BE49-F238E27FC236}">
                <a16:creationId xmlns:a16="http://schemas.microsoft.com/office/drawing/2014/main" id="{076A51A3-81D4-C844-99FC-1D217618EF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CFAF5C0-872A-6D4A-8209-8AAD214FF1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22D5AF3-D7FF-F84F-B83D-6362476498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B49A53-B828-6B4D-8627-D7AB84E380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36F6D0-2041-0843-8790-E4D3F25B1F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DECA71-AAA5-AF4A-98E4-FFA3D02F12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861FD2-8D95-354C-AA88-0423B75838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933F48-82E2-B34F-9AA0-F37076C334B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A8D9FD-8C64-2A41-B4CD-19CF3E77B9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4B48BE-9F47-4044-8746-F5149BD7B7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B48CE9-6EE8-A643-BD5D-255C35AE5D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5008FA-FC49-4249-A2BD-3D0E39FCFF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AFF1E7-0657-4E45-AB71-FE8B38C6F7C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BB120E-82E6-9048-A11D-35E713F81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63D8A08-9DBD-0A41-9ADD-83742B72717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B5A645F-5031-8248-8AC8-8FD4DF1AB1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TextBox 22">
            <a:extLst>
              <a:ext uri="{FF2B5EF4-FFF2-40B4-BE49-F238E27FC236}">
                <a16:creationId xmlns:a16="http://schemas.microsoft.com/office/drawing/2014/main" id="{9639DE33-0066-6B42-8B89-339C17D3B090}"/>
              </a:ext>
            </a:extLst>
          </p:cNvPr>
          <p:cNvSpPr txBox="1"/>
          <p:nvPr/>
        </p:nvSpPr>
        <p:spPr>
          <a:xfrm>
            <a:off x="2125785" y="6345191"/>
            <a:ext cx="4892430" cy="276999"/>
          </a:xfrm>
          <a:prstGeom prst="rect">
            <a:avLst/>
          </a:prstGeom>
          <a:noFill/>
        </p:spPr>
        <p:txBody>
          <a:bodyPr wrap="none" rtlCol="0">
            <a:spAutoFit/>
          </a:bodyPr>
          <a:lstStyle/>
          <a:p>
            <a:r>
              <a:rPr lang="en-US" sz="1200" i="1"/>
              <a:t>This unit satisfies FMCSA’s ELDT requirements for units A1.5.10 and B1.5.10.</a:t>
            </a:r>
          </a:p>
        </p:txBody>
      </p:sp>
    </p:spTree>
    <p:extLst>
      <p:ext uri="{BB962C8B-B14F-4D97-AF65-F5344CB8AC3E}">
        <p14:creationId xmlns:p14="http://schemas.microsoft.com/office/powerpoint/2010/main" val="2167974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E69F-393B-7842-8958-0362EAA444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AAFCDC-3706-4E4C-9303-0F52E64BD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B5A521C-6C7D-9F4E-BE75-4BAB5A714A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C7F1BA-CA1F-2D46-B055-E603E45F5E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B6A6CD-E5AC-0942-997F-60C2F0EF26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0BC130A-4FC4-984F-884B-835237DB358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E13A76-D5C7-2242-BDBE-888A27FC0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89B57B-4F7C-9A4F-B7C9-1793E3FB3C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B4D8E0-AD35-0F4E-9518-C65BF85FC7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A58F27-984B-C446-8DF4-97624DF8DD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1763FA-4BC1-3F40-9664-9C378D0936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CB06943-5C3C-B249-B3B6-4BF06C98DF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2B19FC-391C-C541-81DA-E91E0553DB9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70DE84A-FA9F-374E-9964-9A0D1A7A82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1800">
                <a:cs typeface="Calibri" panose="020F0502020204030204"/>
              </a:rPr>
              <a:t>All CDL holders and drivers applying for a Commercial Learner Permit (CLP) must certify their commercial operating status. CDL holders and CLP applicants subject to medical examination requirements will need to submit a valid medical examiner’s certificate to the Department of Public Safety. </a:t>
            </a:r>
          </a:p>
          <a:p>
            <a:r>
              <a:rPr lang="en-US" sz="1800">
                <a:cs typeface="Calibri" panose="020F0502020204030204"/>
              </a:rPr>
              <a:t>Minnesota drivers applying for an original, renewal or duplicate commercial driver’s license (CDL) and Minnesota drivers applying for a commercial learner’s permit (CLP) will be required to self-certify their medical certification status by completing the Commercial Driver License Medical Self-certification Form. </a:t>
            </a:r>
          </a:p>
          <a:p>
            <a:pPr lvl="1">
              <a:spcBef>
                <a:spcPts val="750"/>
              </a:spcBef>
            </a:pPr>
            <a:r>
              <a:rPr lang="en-US">
                <a:cs typeface="Calibri" panose="020F0502020204030204"/>
              </a:rPr>
              <a:t>This form is available on the DVS Website at </a:t>
            </a:r>
            <a:r>
              <a:rPr lang="en-US">
                <a:cs typeface="Calibri" panose="020F0502020204030204"/>
                <a:hlinkClick r:id="rId2"/>
              </a:rPr>
              <a:t>drive.mn.gov</a:t>
            </a:r>
            <a:r>
              <a:rPr lang="en-US">
                <a:cs typeface="Calibri" panose="020F0502020204030204"/>
              </a:rPr>
              <a:t>. </a:t>
            </a:r>
          </a:p>
          <a:p>
            <a:pPr lvl="1">
              <a:spcBef>
                <a:spcPts val="750"/>
              </a:spcBef>
            </a:pPr>
            <a:r>
              <a:rPr lang="en-US">
                <a:cs typeface="Calibri" panose="020F0502020204030204"/>
              </a:rPr>
              <a:t>CDL holders subject to medical examination requirements must provide a valid medical examiner’s certificate and any accompanying medical waivers at the time of application. The medical examiner’s certificate information will be noted on the individual’s driving record. </a:t>
            </a:r>
          </a:p>
          <a:p>
            <a:pPr lvl="1">
              <a:spcBef>
                <a:spcPts val="750"/>
              </a:spcBef>
            </a:pPr>
            <a:r>
              <a:rPr lang="en-US">
                <a:cs typeface="Calibri" panose="020F0502020204030204"/>
              </a:rPr>
              <a:t>Commercial drivers granted a medical waiver are required to have the medical waiver in their possession while driving commercial motor vehicles</a:t>
            </a:r>
          </a:p>
        </p:txBody>
      </p:sp>
    </p:spTree>
    <p:extLst>
      <p:ext uri="{BB962C8B-B14F-4D97-AF65-F5344CB8AC3E}">
        <p14:creationId xmlns:p14="http://schemas.microsoft.com/office/powerpoint/2010/main" val="374141835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000">
                <a:cs typeface="Calibri" panose="020F0502020204030204"/>
              </a:rPr>
              <a:t>A Department of Transportation (DOT) physical examination must be conducted by a licensed “medical examiner” listed on the Federal Motor Carrier Safety Administration (FMCSA) National Registry.</a:t>
            </a:r>
          </a:p>
          <a:p>
            <a:pPr marL="0" indent="0">
              <a:buNone/>
            </a:pPr>
            <a:endParaRPr lang="en-US" sz="2000">
              <a:cs typeface="Calibri" panose="020F0502020204030204"/>
            </a:endParaRPr>
          </a:p>
          <a:p>
            <a:r>
              <a:rPr lang="en-US" sz="2000" b="1">
                <a:cs typeface="Calibri" panose="020F0502020204030204"/>
              </a:rPr>
              <a:t>A DOT physical exam is valid for up to 24 months. The medical examiner may also issue a medical examiner’s certificate for less than 24 months when it is desirable to monitor a condition, such as high blood pressure.</a:t>
            </a:r>
          </a:p>
          <a:p>
            <a:endParaRPr lang="en-US" sz="2000" b="1">
              <a:cs typeface="Calibri" panose="020F0502020204030204"/>
            </a:endParaRPr>
          </a:p>
          <a:p>
            <a:r>
              <a:rPr lang="en-US" sz="2000">
                <a:cs typeface="Calibri" panose="020F0502020204030204"/>
              </a:rPr>
              <a:t>If the medical examiner finds that the person examined is physically qualified to drive a commercial motor vehicle (CMV), the medical examiner will furnish one copy of the results to the person who was examined and complete a Medical Examiner’s Certificate.</a:t>
            </a:r>
          </a:p>
          <a:p>
            <a:pPr marL="0" indent="0">
              <a:buNone/>
            </a:pPr>
            <a:endParaRPr lang="en-US" sz="2000">
              <a:cs typeface="Calibri" panose="020F0502020204030204"/>
            </a:endParaRPr>
          </a:p>
        </p:txBody>
      </p:sp>
    </p:spTree>
    <p:extLst>
      <p:ext uri="{BB962C8B-B14F-4D97-AF65-F5344CB8AC3E}">
        <p14:creationId xmlns:p14="http://schemas.microsoft.com/office/powerpoint/2010/main" val="1662205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5351771"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Size differences greatly affect how truck and bus drivers operate – and all road users should be aware of their unique safety challenges to help keep everyone on our roads safe. </a:t>
            </a:r>
            <a:endParaRPr lang="en-US">
              <a:cs typeface="Calibri"/>
            </a:endParaRPr>
          </a:p>
          <a:p>
            <a:r>
              <a:rPr lang="en-US">
                <a:ea typeface="+mn-lt"/>
                <a:cs typeface="+mn-lt"/>
              </a:rPr>
              <a:t>Trucks are often 20 to 30 times heavier than passenger vehicles.</a:t>
            </a:r>
            <a:endParaRPr lang="en-US">
              <a:cs typeface="Calibri"/>
            </a:endParaRPr>
          </a:p>
          <a:p>
            <a:r>
              <a:rPr lang="en-US">
                <a:ea typeface="+mn-lt"/>
                <a:cs typeface="+mn-lt"/>
              </a:rPr>
              <a:t>The huge mass of a truck or bus increases the risk of more severe crash damage, injuries and fatalities. </a:t>
            </a:r>
            <a:endParaRPr lang="en-US">
              <a:cs typeface="Calibri"/>
            </a:endParaRPr>
          </a:p>
          <a:p>
            <a:endParaRPr lang="en-US">
              <a:cs typeface="Calibri"/>
            </a:endParaRPr>
          </a:p>
        </p:txBody>
      </p:sp>
      <p:pic>
        <p:nvPicPr>
          <p:cNvPr id="5" name="Picture 6">
            <a:extLst>
              <a:ext uri="{FF2B5EF4-FFF2-40B4-BE49-F238E27FC236}">
                <a16:creationId xmlns:a16="http://schemas.microsoft.com/office/drawing/2014/main" id="{19CF7C8C-1ED1-478F-A97F-0BD26EF807CB}"/>
              </a:ext>
            </a:extLst>
          </p:cNvPr>
          <p:cNvPicPr>
            <a:picLocks noChangeAspect="1"/>
          </p:cNvPicPr>
          <p:nvPr/>
        </p:nvPicPr>
        <p:blipFill>
          <a:blip r:embed="rId3"/>
          <a:stretch>
            <a:fillRect/>
          </a:stretch>
        </p:blipFill>
        <p:spPr>
          <a:xfrm>
            <a:off x="5865691" y="2651965"/>
            <a:ext cx="2743200" cy="2743200"/>
          </a:xfrm>
          <a:prstGeom prst="rect">
            <a:avLst/>
          </a:prstGeom>
        </p:spPr>
      </p:pic>
      <p:sp>
        <p:nvSpPr>
          <p:cNvPr id="11" name="Oval 10">
            <a:extLst>
              <a:ext uri="{FF2B5EF4-FFF2-40B4-BE49-F238E27FC236}">
                <a16:creationId xmlns:a16="http://schemas.microsoft.com/office/drawing/2014/main" id="{14140D9D-5E7F-C04A-8D14-0DE8303B69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3C8CD4-1EC1-904F-81E6-3DEBDB7B34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6BA3A5-0DB6-6046-AE45-35C4762B9C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F0165B-D138-D24A-8E6A-53F402F928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E61E8C-4182-404D-8016-605A09636D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16A110-3A88-FC4A-9AED-ED27397054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71116C86-5F8D-7647-8AE6-F70370280F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DC5887A-5F93-8E40-9304-6D66EA5CAE7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A51347-BEA8-DD4C-937C-ABC8D872224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20842A4-C52F-3341-9773-69D07040A27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7FB3987-BCAE-6840-AF81-0F773435DE6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2136480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400">
                <a:cs typeface="Calibri" panose="020F0502020204030204"/>
              </a:rPr>
              <a:t>The DOT physical covers:</a:t>
            </a:r>
          </a:p>
          <a:p>
            <a:pPr lvl="1">
              <a:spcBef>
                <a:spcPts val="750"/>
              </a:spcBef>
            </a:pPr>
            <a:r>
              <a:rPr lang="en-US" sz="2400">
                <a:cs typeface="Calibri" panose="020F0502020204030204"/>
              </a:rPr>
              <a:t>Vision</a:t>
            </a:r>
          </a:p>
          <a:p>
            <a:pPr lvl="1">
              <a:spcBef>
                <a:spcPts val="750"/>
              </a:spcBef>
            </a:pPr>
            <a:r>
              <a:rPr lang="en-US" sz="2400">
                <a:cs typeface="Calibri" panose="020F0502020204030204"/>
              </a:rPr>
              <a:t>Hearing</a:t>
            </a:r>
          </a:p>
          <a:p>
            <a:pPr lvl="1">
              <a:spcBef>
                <a:spcPts val="750"/>
              </a:spcBef>
            </a:pPr>
            <a:r>
              <a:rPr lang="en-US" sz="2400">
                <a:cs typeface="Calibri" panose="020F0502020204030204"/>
              </a:rPr>
              <a:t>Blood pressure/heart rate</a:t>
            </a:r>
          </a:p>
          <a:p>
            <a:pPr lvl="1">
              <a:spcBef>
                <a:spcPts val="750"/>
              </a:spcBef>
            </a:pPr>
            <a:r>
              <a:rPr lang="en-US" sz="2400">
                <a:cs typeface="Calibri" panose="020F0502020204030204"/>
              </a:rPr>
              <a:t>Urinalysis</a:t>
            </a:r>
          </a:p>
          <a:p>
            <a:pPr lvl="1">
              <a:spcBef>
                <a:spcPts val="750"/>
              </a:spcBef>
            </a:pPr>
            <a:r>
              <a:rPr lang="en-US" sz="2400">
                <a:cs typeface="Calibri" panose="020F0502020204030204"/>
              </a:rPr>
              <a:t>Physical Examination</a:t>
            </a:r>
          </a:p>
          <a:p>
            <a:pPr lvl="1">
              <a:spcBef>
                <a:spcPts val="750"/>
              </a:spcBef>
            </a:pPr>
            <a:endParaRPr lang="en-US" sz="2400">
              <a:cs typeface="Calibri" panose="020F0502020204030204"/>
            </a:endParaRPr>
          </a:p>
          <a:p>
            <a:r>
              <a:rPr lang="en-US" sz="2400" b="1">
                <a:cs typeface="Calibri" panose="020F0502020204030204"/>
              </a:rPr>
              <a:t>General qualifications of drivers: </a:t>
            </a:r>
            <a:r>
              <a:rPr lang="en-US" sz="2400">
                <a:cs typeface="Calibri" panose="020F0502020204030204"/>
              </a:rPr>
              <a:t>Only those who are qualified to drive a CMV should drive a CMV</a:t>
            </a:r>
          </a:p>
          <a:p>
            <a:pPr lvl="1">
              <a:spcBef>
                <a:spcPts val="750"/>
              </a:spcBef>
            </a:pPr>
            <a:endParaRPr lang="en-US" sz="2400">
              <a:cs typeface="Calibri" panose="020F0502020204030204"/>
            </a:endParaRPr>
          </a:p>
        </p:txBody>
      </p:sp>
    </p:spTree>
    <p:extLst>
      <p:ext uri="{BB962C8B-B14F-4D97-AF65-F5344CB8AC3E}">
        <p14:creationId xmlns:p14="http://schemas.microsoft.com/office/powerpoint/2010/main" val="399456849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0280F3-8AA7-6D4F-8154-4FE2178FADB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F78EF2-25A8-6748-BB0D-3792337932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A466A7A-6015-0B42-9608-B4221D0342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1A957E-9653-4249-82EC-D05E2877B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D27EAE-5DD5-0B48-ADEC-6EBCA1FBAF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4EF0CB-266C-E843-83D3-A178B654DB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38BFE5-3B37-BB43-805B-B2C25257F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9C012E-1ACE-854B-AF24-7E348FE11B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6BEABB-1830-5A4F-8ECA-3600AC868A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8FE4A7-5174-D14E-8062-FF5FB0067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69BDD0-FE9A-3345-88F2-210414A1CC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999964-E05B-2146-AB8B-AE079B8371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CEF713-BF6E-9943-A330-0095268E768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2F3EADFF-EF61-7B4A-A865-4A6D58B0448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Qualifications include</a:t>
            </a:r>
          </a:p>
          <a:p>
            <a:pPr lvl="1">
              <a:spcBef>
                <a:spcPts val="750"/>
              </a:spcBef>
            </a:pPr>
            <a:r>
              <a:rPr lang="en-US">
                <a:cs typeface="Calibri" panose="020F0502020204030204"/>
              </a:rPr>
              <a:t>Is at least 21 years old</a:t>
            </a:r>
          </a:p>
          <a:p>
            <a:pPr lvl="1">
              <a:spcBef>
                <a:spcPts val="750"/>
              </a:spcBef>
            </a:pPr>
            <a:r>
              <a:rPr lang="en-US">
                <a:cs typeface="Calibri" panose="020F0502020204030204"/>
              </a:rPr>
              <a:t>Can read and speak the English language sufficiently to speak with the general public, to understand highway traffic signs and signals in the English language, to respond to official inquiries, and to make entries on reports and records</a:t>
            </a:r>
          </a:p>
          <a:p>
            <a:pPr lvl="1">
              <a:spcBef>
                <a:spcPts val="750"/>
              </a:spcBef>
            </a:pPr>
            <a:r>
              <a:rPr lang="en-US">
                <a:cs typeface="Calibri" panose="020F0502020204030204"/>
              </a:rPr>
              <a:t>Can safely operate the type of commercial motor vehicle they drives</a:t>
            </a:r>
          </a:p>
          <a:p>
            <a:pPr lvl="1">
              <a:spcBef>
                <a:spcPts val="750"/>
              </a:spcBef>
            </a:pPr>
            <a:r>
              <a:rPr lang="en-US">
                <a:cs typeface="Calibri" panose="020F0502020204030204"/>
              </a:rPr>
              <a:t>Is physically qualified to drive a commercial motor vehicle </a:t>
            </a:r>
          </a:p>
          <a:p>
            <a:pPr lvl="1">
              <a:spcBef>
                <a:spcPts val="750"/>
              </a:spcBef>
            </a:pPr>
            <a:r>
              <a:rPr lang="en-US">
                <a:cs typeface="Calibri" panose="020F0502020204030204"/>
              </a:rPr>
              <a:t>Has a currently valid commercial motor vehicle operator’s license </a:t>
            </a:r>
          </a:p>
          <a:p>
            <a:pPr lvl="1">
              <a:spcBef>
                <a:spcPts val="750"/>
              </a:spcBef>
            </a:pPr>
            <a:r>
              <a:rPr lang="en-US">
                <a:cs typeface="Calibri" panose="020F0502020204030204"/>
              </a:rPr>
              <a:t>Has prepared and furnished the Carrier with the list of any violations</a:t>
            </a:r>
          </a:p>
          <a:p>
            <a:pPr lvl="1">
              <a:spcBef>
                <a:spcPts val="750"/>
              </a:spcBef>
            </a:pPr>
            <a:r>
              <a:rPr lang="en-US">
                <a:cs typeface="Calibri" panose="020F0502020204030204"/>
              </a:rPr>
              <a:t>Is not disqualified to drive a commercial motor vehicle </a:t>
            </a:r>
          </a:p>
          <a:p>
            <a:pPr lvl="1">
              <a:spcBef>
                <a:spcPts val="750"/>
              </a:spcBef>
            </a:pPr>
            <a:r>
              <a:rPr lang="en-US">
                <a:cs typeface="Calibri" panose="020F0502020204030204"/>
              </a:rPr>
              <a:t>Has successfully completed a driver’s road test and has been issued a certificate of driver’s road test or has presented an operator’s license or a </a:t>
            </a:r>
            <a:r>
              <a:rPr lang="en-US" sz="1600">
                <a:cs typeface="Calibri" panose="020F0502020204030204"/>
              </a:rPr>
              <a:t>certificate of road test which the Carrier has accepted as equivalent to a road test</a:t>
            </a:r>
          </a:p>
        </p:txBody>
      </p:sp>
    </p:spTree>
    <p:extLst>
      <p:ext uri="{BB962C8B-B14F-4D97-AF65-F5344CB8AC3E}">
        <p14:creationId xmlns:p14="http://schemas.microsoft.com/office/powerpoint/2010/main" val="47554492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Responsibilities of drivers</a:t>
            </a:r>
          </a:p>
          <a:p>
            <a:r>
              <a:rPr lang="en-US" sz="2000">
                <a:cs typeface="Calibri" panose="020F0502020204030204"/>
              </a:rPr>
              <a:t>Carrier shall not require or allow a person to drive a CMV unless the person:</a:t>
            </a:r>
          </a:p>
          <a:p>
            <a:pPr lvl="1">
              <a:spcBef>
                <a:spcPts val="750"/>
              </a:spcBef>
            </a:pPr>
            <a:r>
              <a:rPr lang="en-US" sz="2000">
                <a:cs typeface="Calibri" panose="020F0502020204030204"/>
              </a:rPr>
              <a:t>Can determine whether the cargo they transport (including baggage in a passenger-carrying CMV) has been properly located, distributed, and secured in or on the vehicle</a:t>
            </a:r>
          </a:p>
          <a:p>
            <a:pPr lvl="1">
              <a:spcBef>
                <a:spcPts val="750"/>
              </a:spcBef>
            </a:pPr>
            <a:r>
              <a:rPr lang="en-US" sz="2000">
                <a:cs typeface="Calibri" panose="020F0502020204030204"/>
              </a:rPr>
              <a:t>Is familiar with methods and procedures for securing cargo in or on the vehicle</a:t>
            </a:r>
          </a:p>
          <a:p>
            <a:pPr lvl="1">
              <a:spcBef>
                <a:spcPts val="750"/>
              </a:spcBef>
            </a:pPr>
            <a:endParaRPr lang="en-US" sz="2000">
              <a:cs typeface="Calibri" panose="020F0502020204030204"/>
            </a:endParaRPr>
          </a:p>
        </p:txBody>
      </p:sp>
    </p:spTree>
    <p:extLst>
      <p:ext uri="{BB962C8B-B14F-4D97-AF65-F5344CB8AC3E}">
        <p14:creationId xmlns:p14="http://schemas.microsoft.com/office/powerpoint/2010/main" val="187360486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Disqualification of drivers</a:t>
            </a:r>
          </a:p>
          <a:p>
            <a:pPr marL="0" indent="0">
              <a:buNone/>
            </a:pPr>
            <a:r>
              <a:rPr lang="en-US" sz="1800">
                <a:cs typeface="Calibri" panose="020F0502020204030204"/>
              </a:rPr>
              <a:t>Means you lose the right to drive a CMV and your Carrier also cannot require or ask you to drive. Events that disqualify: </a:t>
            </a:r>
          </a:p>
          <a:p>
            <a:pPr lvl="1">
              <a:spcBef>
                <a:spcPts val="750"/>
              </a:spcBef>
            </a:pPr>
            <a:r>
              <a:rPr lang="en-US">
                <a:cs typeface="Calibri" panose="020F0502020204030204"/>
              </a:rPr>
              <a:t>Alcohol influence (0.04 alcohol concentration) or lower, if the state has a lower rate.</a:t>
            </a:r>
          </a:p>
          <a:p>
            <a:pPr lvl="1">
              <a:spcBef>
                <a:spcPts val="750"/>
              </a:spcBef>
            </a:pPr>
            <a:r>
              <a:rPr lang="en-US">
                <a:cs typeface="Calibri" panose="020F0502020204030204"/>
              </a:rPr>
              <a:t>Refusing test for alcohol influence</a:t>
            </a:r>
          </a:p>
          <a:p>
            <a:pPr lvl="1">
              <a:spcBef>
                <a:spcPts val="750"/>
              </a:spcBef>
            </a:pPr>
            <a:r>
              <a:rPr lang="en-US">
                <a:cs typeface="Calibri" panose="020F0502020204030204"/>
              </a:rPr>
              <a:t>Under the influence of OR transporting, possessing or illegally using a Schedule I controlled substance, an amphetamine, a narcotic drug, a formulation of an amphetamine, or a derivative of a narcotic drug</a:t>
            </a:r>
          </a:p>
          <a:p>
            <a:pPr lvl="1">
              <a:spcBef>
                <a:spcPts val="750"/>
              </a:spcBef>
            </a:pPr>
            <a:r>
              <a:rPr lang="en-US">
                <a:cs typeface="Calibri" panose="020F0502020204030204"/>
              </a:rPr>
              <a:t>Leaving the scene of an accident</a:t>
            </a:r>
          </a:p>
          <a:p>
            <a:pPr lvl="1">
              <a:spcBef>
                <a:spcPts val="750"/>
              </a:spcBef>
            </a:pPr>
            <a:r>
              <a:rPr lang="en-US">
                <a:cs typeface="Calibri" panose="020F0502020204030204"/>
              </a:rPr>
              <a:t>Committing a felony involving using the CMV</a:t>
            </a:r>
          </a:p>
          <a:p>
            <a:pPr lvl="1">
              <a:spcBef>
                <a:spcPts val="750"/>
              </a:spcBef>
            </a:pPr>
            <a:r>
              <a:rPr lang="en-US">
                <a:cs typeface="Calibri" panose="020F0502020204030204"/>
              </a:rPr>
              <a:t>Violating out of service orders</a:t>
            </a:r>
          </a:p>
          <a:p>
            <a:pPr lvl="1">
              <a:spcBef>
                <a:spcPts val="750"/>
              </a:spcBef>
            </a:pPr>
            <a:r>
              <a:rPr lang="en-US">
                <a:cs typeface="Calibri" panose="020F0502020204030204"/>
              </a:rPr>
              <a:t>Texting while driving or using hand-held mobile phone while driving</a:t>
            </a:r>
          </a:p>
          <a:p>
            <a:pPr lvl="1">
              <a:spcBef>
                <a:spcPts val="750"/>
              </a:spcBef>
            </a:pPr>
            <a:endParaRPr lang="en-US">
              <a:cs typeface="Calibri" panose="020F0502020204030204"/>
            </a:endParaRPr>
          </a:p>
        </p:txBody>
      </p:sp>
    </p:spTree>
    <p:extLst>
      <p:ext uri="{BB962C8B-B14F-4D97-AF65-F5344CB8AC3E}">
        <p14:creationId xmlns:p14="http://schemas.microsoft.com/office/powerpoint/2010/main" val="300910295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t>Physical qualifications for drivers</a:t>
            </a:r>
            <a:endParaRPr lang="en-US" sz="2000" b="1">
              <a:cs typeface="Calibri" panose="020F0502020204030204"/>
            </a:endParaRPr>
          </a:p>
          <a:p>
            <a:r>
              <a:rPr lang="en-US" sz="2000">
                <a:cs typeface="Calibri" panose="020F0502020204030204"/>
              </a:rPr>
              <a:t>Must be medically certified to drive (for CDL and CLP), have Medical Certification with you while driving. You may receive a Medical Variance from the FMCSA.</a:t>
            </a:r>
          </a:p>
          <a:p>
            <a:pPr lvl="1">
              <a:spcBef>
                <a:spcPts val="750"/>
              </a:spcBef>
            </a:pPr>
            <a:r>
              <a:rPr lang="en-US" sz="2000">
                <a:cs typeface="Calibri" panose="020F0502020204030204"/>
              </a:rPr>
              <a:t>Through June 22, 2025: If you submitted the current medical examiner’s certificate to the state, you need keep the document with you for 15 days after the date it was issued as valid proof </a:t>
            </a:r>
          </a:p>
          <a:p>
            <a:pPr lvl="1">
              <a:spcBef>
                <a:spcPts val="750"/>
              </a:spcBef>
            </a:pPr>
            <a:r>
              <a:rPr lang="en-US" sz="2000">
                <a:cs typeface="Calibri" panose="020F0502020204030204"/>
              </a:rPr>
              <a:t>After June 23, 2025: No need to have with you</a:t>
            </a:r>
          </a:p>
          <a:p>
            <a:pPr lvl="1">
              <a:spcBef>
                <a:spcPts val="750"/>
              </a:spcBef>
            </a:pPr>
            <a:r>
              <a:rPr lang="en-US" sz="2000">
                <a:cs typeface="Calibri" panose="020F0502020204030204"/>
              </a:rPr>
              <a:t>If you have a Medical Variance, you must always have this document with you while driving CMV</a:t>
            </a:r>
          </a:p>
        </p:txBody>
      </p:sp>
    </p:spTree>
    <p:extLst>
      <p:ext uri="{BB962C8B-B14F-4D97-AF65-F5344CB8AC3E}">
        <p14:creationId xmlns:p14="http://schemas.microsoft.com/office/powerpoint/2010/main" val="229893515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400" b="1">
                <a:cs typeface="Calibri" panose="020F0502020204030204"/>
              </a:rPr>
              <a:t>Physical qualifications (continued)</a:t>
            </a:r>
          </a:p>
          <a:p>
            <a:pPr marL="0" indent="0">
              <a:buNone/>
            </a:pPr>
            <a:r>
              <a:rPr lang="en-US" sz="2400">
                <a:cs typeface="Calibri" panose="020F0502020204030204"/>
              </a:rPr>
              <a:t>Has no loss of a foot, a leg, a hand, or an arm, or has been granted a skill performance evaluation certificate (can get variance); not on insulin or have a clinical diagnosis of conditions that could impact your ability to safely control vehicle (such as heart, respiratory, high blood pressure, epilepsy, mental health disorders, or alcoholism). Must pass hearing and vision standards. Not use any of the drugs or substances identified as to disqualify the driver.</a:t>
            </a:r>
          </a:p>
        </p:txBody>
      </p:sp>
    </p:spTree>
    <p:extLst>
      <p:ext uri="{BB962C8B-B14F-4D97-AF65-F5344CB8AC3E}">
        <p14:creationId xmlns:p14="http://schemas.microsoft.com/office/powerpoint/2010/main" val="189797039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288058"/>
            <a:ext cx="6858000" cy="1729693"/>
          </a:xfrm>
        </p:spPr>
        <p:txBody>
          <a:bodyPr/>
          <a:lstStyle/>
          <a:p>
            <a:r>
              <a:rPr lang="en-US" b="0">
                <a:ea typeface="+mj-lt"/>
                <a:cs typeface="+mj-lt"/>
              </a:rPr>
              <a:t>Unit 5.11 Fueling </a:t>
            </a:r>
            <a:br>
              <a:rPr lang="en-US" b="0">
                <a:ea typeface="+mj-lt"/>
                <a:cs typeface="+mj-lt"/>
              </a:rPr>
            </a:br>
            <a:endParaRPr lang="en-US" b="0">
              <a:cs typeface="Calibri Light"/>
            </a:endParaRPr>
          </a:p>
        </p:txBody>
      </p:sp>
      <p:sp>
        <p:nvSpPr>
          <p:cNvPr id="6" name="Oval 5">
            <a:extLst>
              <a:ext uri="{FF2B5EF4-FFF2-40B4-BE49-F238E27FC236}">
                <a16:creationId xmlns:a16="http://schemas.microsoft.com/office/drawing/2014/main" id="{4BED887B-F5D3-D944-A70B-1FB1065137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39E92A1-74AE-9F4C-8B58-5B85013407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06CD81-6132-1444-A7F2-C4DDA3CB7B7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C40E73CA-BCB9-1D4D-9450-C44982A889BF}"/>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C1.5.</a:t>
            </a:r>
          </a:p>
        </p:txBody>
      </p:sp>
    </p:spTree>
    <p:extLst>
      <p:ext uri="{BB962C8B-B14F-4D97-AF65-F5344CB8AC3E}">
        <p14:creationId xmlns:p14="http://schemas.microsoft.com/office/powerpoint/2010/main" val="134268849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Fueling</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t>Avoid fueling your bus with riders on board unless absolutely necessary. Never refuel in a closed building with riders on board.</a:t>
            </a:r>
          </a:p>
          <a:p>
            <a:r>
              <a:rPr lang="en-US" sz="2400"/>
              <a:t>Refuel with Engine Off Turn off your engine before fueling a motor vehicle containing hazardous materials. Someone must always be at the nozzle, controlling fuel flow.</a:t>
            </a:r>
          </a:p>
          <a:p>
            <a:r>
              <a:rPr lang="en-US" sz="2400"/>
              <a:t>To avoid fire, follow correct safety procedures for fueling the vehicle.</a:t>
            </a:r>
            <a:endParaRPr lang="en-US" sz="2400">
              <a:solidFill>
                <a:schemeClr val="tx1"/>
              </a:solidFill>
              <a:ea typeface="+mn-lt"/>
              <a:cs typeface="+mn-lt"/>
            </a:endParaRPr>
          </a:p>
        </p:txBody>
      </p:sp>
      <p:sp>
        <p:nvSpPr>
          <p:cNvPr id="5" name="Slide Number Placeholder 4">
            <a:extLst>
              <a:ext uri="{FF2B5EF4-FFF2-40B4-BE49-F238E27FC236}">
                <a16:creationId xmlns:a16="http://schemas.microsoft.com/office/drawing/2014/main" id="{CBB1564D-C49F-E94E-A489-FB8F4BE4380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377</a:t>
            </a:fld>
            <a:endParaRPr lang="en-US"/>
          </a:p>
        </p:txBody>
      </p:sp>
      <p:sp>
        <p:nvSpPr>
          <p:cNvPr id="7" name="Oval 6">
            <a:extLst>
              <a:ext uri="{FF2B5EF4-FFF2-40B4-BE49-F238E27FC236}">
                <a16:creationId xmlns:a16="http://schemas.microsoft.com/office/drawing/2014/main" id="{37F2C1E8-FD4D-BE4C-A76F-1077167C3B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92D372-346F-D043-80D0-D8F887696FB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052001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6795" y="2942216"/>
            <a:ext cx="6858000" cy="754651"/>
          </a:xfrm>
        </p:spPr>
        <p:txBody>
          <a:bodyPr/>
          <a:lstStyle/>
          <a:p>
            <a:r>
              <a:rPr lang="en-US" b="0">
                <a:ea typeface="+mj-lt"/>
                <a:cs typeface="+mj-lt"/>
              </a:rPr>
              <a:t>Unit 5.12 Idling</a:t>
            </a:r>
          </a:p>
        </p:txBody>
      </p:sp>
      <p:sp>
        <p:nvSpPr>
          <p:cNvPr id="9" name="Oval 8">
            <a:extLst>
              <a:ext uri="{FF2B5EF4-FFF2-40B4-BE49-F238E27FC236}">
                <a16:creationId xmlns:a16="http://schemas.microsoft.com/office/drawing/2014/main" id="{7D005F79-8A09-2B46-9676-5498ABBE96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AD9170-4F3A-A049-B6F9-8CDD1D3B92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BB9CD0-8647-0640-A8D2-A0EE0C2282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1F0EF2AC-A53D-9E45-BC9F-3516A2B769A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C1.6.</a:t>
            </a:r>
          </a:p>
        </p:txBody>
      </p:sp>
    </p:spTree>
    <p:extLst>
      <p:ext uri="{BB962C8B-B14F-4D97-AF65-F5344CB8AC3E}">
        <p14:creationId xmlns:p14="http://schemas.microsoft.com/office/powerpoint/2010/main" val="377741444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algn="l"/>
            <a:r>
              <a:rPr lang="en-US" b="1">
                <a:solidFill>
                  <a:schemeClr val="tx1"/>
                </a:solidFill>
                <a:ea typeface="+mn-lt"/>
                <a:cs typeface="+mn-lt"/>
              </a:rPr>
              <a:t>2021 MN State Statute: </a:t>
            </a:r>
            <a:r>
              <a:rPr lang="en-US" b="1">
                <a:ea typeface="+mn-lt"/>
                <a:cs typeface="+mn-lt"/>
              </a:rPr>
              <a:t>“</a:t>
            </a:r>
            <a:r>
              <a:rPr lang="en-US">
                <a:solidFill>
                  <a:schemeClr val="tx1"/>
                </a:solidFill>
                <a:ea typeface="+mn-lt"/>
                <a:cs typeface="+mn-lt"/>
              </a:rPr>
              <a:t>All operators of diesel </a:t>
            </a:r>
            <a:r>
              <a:rPr lang="en-US" b="1">
                <a:solidFill>
                  <a:schemeClr val="tx1"/>
                </a:solidFill>
                <a:ea typeface="+mn-lt"/>
                <a:cs typeface="+mn-lt"/>
              </a:rPr>
              <a:t>school buses </a:t>
            </a:r>
            <a:r>
              <a:rPr lang="en-US">
                <a:solidFill>
                  <a:schemeClr val="tx1"/>
                </a:solidFill>
                <a:ea typeface="+mn-lt"/>
                <a:cs typeface="+mn-lt"/>
              </a:rPr>
              <a:t>must minimize, to the extent practical, the idling of school bus engines and exposure of children to diesel exhaust fumes.”</a:t>
            </a:r>
          </a:p>
          <a:p>
            <a:pPr algn="l"/>
            <a:r>
              <a:rPr lang="en-US" b="1">
                <a:solidFill>
                  <a:schemeClr val="tx1"/>
                </a:solidFill>
                <a:ea typeface="+mn-lt"/>
                <a:cs typeface="+mn-lt"/>
              </a:rPr>
              <a:t>Minneapolis: </a:t>
            </a:r>
            <a:r>
              <a:rPr lang="en-US">
                <a:solidFill>
                  <a:schemeClr val="tx1"/>
                </a:solidFill>
                <a:ea typeface="+mn-lt"/>
                <a:cs typeface="+mn-lt"/>
              </a:rPr>
              <a:t>Restricts all non-traffic idling to three minutes per hour (five minutes for diesel trucks and buses) — with some exceptions. You can idle up to 15 minutes in a one-hour period if the outside air temperature is less than zero degrees.</a:t>
            </a:r>
          </a:p>
          <a:p>
            <a:pPr algn="l"/>
            <a:r>
              <a:rPr lang="en-US" b="1">
                <a:solidFill>
                  <a:schemeClr val="tx1"/>
                </a:solidFill>
                <a:ea typeface="+mn-lt"/>
                <a:cs typeface="+mn-lt"/>
              </a:rPr>
              <a:t>Owatonna: </a:t>
            </a:r>
            <a:r>
              <a:rPr lang="en-US">
                <a:solidFill>
                  <a:schemeClr val="tx1"/>
                </a:solidFill>
                <a:ea typeface="+mn-lt"/>
                <a:cs typeface="+mn-lt"/>
              </a:rPr>
              <a:t>No longer than 15 minutes within a 5-hour period in residential districts.</a:t>
            </a:r>
          </a:p>
          <a:p>
            <a:pPr algn="l"/>
            <a:r>
              <a:rPr lang="en-US" b="1">
                <a:solidFill>
                  <a:schemeClr val="tx1"/>
                </a:solidFill>
                <a:ea typeface="+mn-lt"/>
                <a:cs typeface="+mn-lt"/>
              </a:rPr>
              <a:t>St. Cloud: </a:t>
            </a:r>
            <a:r>
              <a:rPr lang="en-US">
                <a:solidFill>
                  <a:schemeClr val="tx1"/>
                </a:solidFill>
                <a:ea typeface="+mn-lt"/>
                <a:cs typeface="+mn-lt"/>
              </a:rPr>
              <a:t>No longer than 5 minutes on West St. Germain from </a:t>
            </a:r>
            <a:br>
              <a:rPr lang="en-US">
                <a:solidFill>
                  <a:schemeClr val="tx1"/>
                </a:solidFill>
                <a:ea typeface="+mn-lt"/>
                <a:cs typeface="+mn-lt"/>
              </a:rPr>
            </a:br>
            <a:r>
              <a:rPr lang="en-US">
                <a:solidFill>
                  <a:schemeClr val="tx1"/>
                </a:solidFill>
                <a:ea typeface="+mn-lt"/>
                <a:cs typeface="+mn-lt"/>
              </a:rPr>
              <a:t>8th Ave. to 10th Ave. </a:t>
            </a:r>
          </a:p>
        </p:txBody>
      </p:sp>
      <p:sp>
        <p:nvSpPr>
          <p:cNvPr id="5" name="Slide Number Placeholder 4">
            <a:extLst>
              <a:ext uri="{FF2B5EF4-FFF2-40B4-BE49-F238E27FC236}">
                <a16:creationId xmlns:a16="http://schemas.microsoft.com/office/drawing/2014/main" id="{0DE4ABA6-1C29-1249-9173-946AA0B442D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379</a:t>
            </a:fld>
            <a:endParaRPr lang="en-US"/>
          </a:p>
        </p:txBody>
      </p:sp>
      <p:sp>
        <p:nvSpPr>
          <p:cNvPr id="7" name="Oval 6">
            <a:extLst>
              <a:ext uri="{FF2B5EF4-FFF2-40B4-BE49-F238E27FC236}">
                <a16:creationId xmlns:a16="http://schemas.microsoft.com/office/drawing/2014/main" id="{53934034-3417-DF49-938D-C6E9153302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90169D-7FA1-B74A-9055-180E428185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08230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8509116"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Tall vehicles have a higher center of gravity, roll over more easily than smaller vehicles and must go much slower on curves and ramps.</a:t>
            </a:r>
          </a:p>
          <a:p>
            <a:r>
              <a:rPr lang="en-US">
                <a:ea typeface="+mn-lt"/>
                <a:cs typeface="+mn-lt"/>
              </a:rPr>
              <a:t>Large vehicles generate wind gusts that can push smaller vehicles into other lanes.</a:t>
            </a:r>
            <a:endParaRPr lang="en-US"/>
          </a:p>
          <a:p>
            <a:r>
              <a:rPr lang="en-US">
                <a:ea typeface="+mn-lt"/>
                <a:cs typeface="+mn-lt"/>
              </a:rPr>
              <a:t>Smaller vehicles can be pushed or pulled under a commercial vehicle with high ground clearance.</a:t>
            </a:r>
          </a:p>
          <a:p>
            <a:r>
              <a:rPr lang="en-US">
                <a:ea typeface="+mn-lt"/>
                <a:cs typeface="+mn-lt"/>
              </a:rPr>
              <a:t>Drivers must obey all posted signs regarding maximum truck width, length, height and weight limits. </a:t>
            </a:r>
          </a:p>
          <a:p>
            <a:endParaRPr lang="en-US">
              <a:cs typeface="Calibri"/>
            </a:endParaRPr>
          </a:p>
          <a:p>
            <a:endParaRPr lang="en-US">
              <a:cs typeface="Calibri"/>
            </a:endParaRPr>
          </a:p>
          <a:p>
            <a:endParaRPr lang="en-US">
              <a:cs typeface="Calibri"/>
            </a:endParaRPr>
          </a:p>
        </p:txBody>
      </p:sp>
      <p:sp>
        <p:nvSpPr>
          <p:cNvPr id="10" name="Oval 9">
            <a:extLst>
              <a:ext uri="{FF2B5EF4-FFF2-40B4-BE49-F238E27FC236}">
                <a16:creationId xmlns:a16="http://schemas.microsoft.com/office/drawing/2014/main" id="{8E49FAEE-26B9-E54A-8403-CDB8FD61CB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231A36-9043-1545-9251-22AD43AED9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73F623-BDD4-9543-B7E5-CA517C61B1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A3F72E-5232-BA47-9B1C-5C0004078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503180-52F7-FC4C-AE64-709754225B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7BB989-49CE-B34A-8DB4-0D9FD0513B7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B041AF3-F17E-6540-86D6-CB498015B7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5DC71F-172B-6F45-A0C3-9068EC41D74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41CEDDA-E2FA-324F-BF5A-1FC1947197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C257433-8637-AF46-A5B3-A0BDB27DCB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22457B2-83A4-A348-9564-BA70488073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4585688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It’s important to comply with all state and local idling laws. Limiting idling will also have an impact on your fuel savings. </a:t>
            </a:r>
          </a:p>
          <a:p>
            <a:r>
              <a:rPr lang="en-US" sz="2400">
                <a:ea typeface="+mn-lt"/>
                <a:cs typeface="+mn-lt"/>
              </a:rPr>
              <a:t>The consequences of non-compliance include adverse </a:t>
            </a:r>
            <a:br>
              <a:rPr lang="en-US" sz="2400">
                <a:ea typeface="+mn-lt"/>
                <a:cs typeface="+mn-lt"/>
              </a:rPr>
            </a:br>
            <a:r>
              <a:rPr lang="en-US" sz="2400">
                <a:ea typeface="+mn-lt"/>
                <a:cs typeface="+mn-lt"/>
              </a:rPr>
              <a:t>health effects to yourself, your passengers, and others: </a:t>
            </a:r>
          </a:p>
          <a:p>
            <a:pPr lvl="1">
              <a:spcBef>
                <a:spcPts val="750"/>
              </a:spcBef>
            </a:pPr>
            <a:r>
              <a:rPr lang="en-US" sz="2000">
                <a:ea typeface="+mn-lt"/>
                <a:cs typeface="+mn-lt"/>
              </a:rPr>
              <a:t>Vehicle motors release particulate matter, dirt, nitrous oxides, hydrocarbons, carbon monoxide and carbon dioxide into the air. These chemicals are linked to increased rates of cancer, heart and lung disease and asthma and are the major source of human-caused global warming. </a:t>
            </a:r>
          </a:p>
          <a:p>
            <a:pPr lvl="1">
              <a:spcBef>
                <a:spcPts val="750"/>
              </a:spcBef>
            </a:pPr>
            <a:r>
              <a:rPr lang="en-US" sz="2000">
                <a:ea typeface="+mn-lt"/>
                <a:cs typeface="+mn-lt"/>
              </a:rPr>
              <a:t>An idling car emits more pollutants than a moving car, so reducing unnecessary idling is an easy way we can all do something to improve air quality.</a:t>
            </a:r>
            <a:endParaRPr lang="en-US"/>
          </a:p>
        </p:txBody>
      </p:sp>
      <p:sp>
        <p:nvSpPr>
          <p:cNvPr id="5" name="Slide Number Placeholder 4">
            <a:extLst>
              <a:ext uri="{FF2B5EF4-FFF2-40B4-BE49-F238E27FC236}">
                <a16:creationId xmlns:a16="http://schemas.microsoft.com/office/drawing/2014/main" id="{BD64C7E2-9411-074D-B0BC-1428B13DDD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380</a:t>
            </a:fld>
            <a:endParaRPr lang="en-US"/>
          </a:p>
        </p:txBody>
      </p:sp>
      <p:sp>
        <p:nvSpPr>
          <p:cNvPr id="7" name="Oval 6">
            <a:extLst>
              <a:ext uri="{FF2B5EF4-FFF2-40B4-BE49-F238E27FC236}">
                <a16:creationId xmlns:a16="http://schemas.microsoft.com/office/drawing/2014/main" id="{6D9700EC-69F3-F54F-9895-1106011508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5D0EB4-F58D-F243-A02B-F5CE4FA13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3919401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The consequences of noncompliance may also include penalties.</a:t>
            </a:r>
            <a:endParaRPr lang="en-US">
              <a:ea typeface="+mn-lt"/>
              <a:cs typeface="+mn-lt"/>
            </a:endParaRPr>
          </a:p>
          <a:p>
            <a:r>
              <a:rPr lang="en-US" sz="2400">
                <a:ea typeface="+mn-lt"/>
                <a:cs typeface="+mn-lt"/>
              </a:rPr>
              <a:t>Penalties vary by state and local laws. For example, in Minneapolis the violations are punishable as criminal offenses, which may include fines, depending on the violation. </a:t>
            </a:r>
            <a:endParaRPr lang="en-US">
              <a:cs typeface="Calibri"/>
            </a:endParaRPr>
          </a:p>
        </p:txBody>
      </p:sp>
      <p:sp>
        <p:nvSpPr>
          <p:cNvPr id="5" name="Slide Number Placeholder 4">
            <a:extLst>
              <a:ext uri="{FF2B5EF4-FFF2-40B4-BE49-F238E27FC236}">
                <a16:creationId xmlns:a16="http://schemas.microsoft.com/office/drawing/2014/main" id="{A4E680B4-03C2-C34A-860D-54EC309F5D0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381</a:t>
            </a:fld>
            <a:endParaRPr lang="en-US"/>
          </a:p>
        </p:txBody>
      </p:sp>
      <p:sp>
        <p:nvSpPr>
          <p:cNvPr id="7" name="Oval 6">
            <a:extLst>
              <a:ext uri="{FF2B5EF4-FFF2-40B4-BE49-F238E27FC236}">
                <a16:creationId xmlns:a16="http://schemas.microsoft.com/office/drawing/2014/main" id="{2D4B66B5-E8DE-FD43-8DBF-81F9EC8F26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8A3B23-8F8B-0348-AEAD-54DCCE9B728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0029478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32322"/>
            <a:ext cx="6858000" cy="1729693"/>
          </a:xfrm>
        </p:spPr>
        <p:txBody>
          <a:bodyPr/>
          <a:lstStyle/>
          <a:p>
            <a:r>
              <a:rPr lang="en-US" b="0">
                <a:ea typeface="+mj-lt"/>
                <a:cs typeface="+mj-lt"/>
              </a:rPr>
              <a:t>Unit 5.13 Passenger Safety Awareness Briefing</a:t>
            </a:r>
            <a:endParaRPr lang="en-US" b="0">
              <a:cs typeface="Calibri Light"/>
            </a:endParaRPr>
          </a:p>
        </p:txBody>
      </p:sp>
      <p:sp>
        <p:nvSpPr>
          <p:cNvPr id="5" name="Oval 4">
            <a:extLst>
              <a:ext uri="{FF2B5EF4-FFF2-40B4-BE49-F238E27FC236}">
                <a16:creationId xmlns:a16="http://schemas.microsoft.com/office/drawing/2014/main" id="{EE62901F-FAFC-2340-A97B-D32BFA59FB0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E3443F-B079-534A-A05F-E3D8A56BEC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5DD51F-7538-4548-83C6-F29A656ACF9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Rectangle 7">
            <a:extLst>
              <a:ext uri="{FF2B5EF4-FFF2-40B4-BE49-F238E27FC236}">
                <a16:creationId xmlns:a16="http://schemas.microsoft.com/office/drawing/2014/main" id="{5CD8BCFD-269D-3845-B329-30718E3BC13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DAEBC88-C448-004A-90F4-C279F52D7529}"/>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C1.8.</a:t>
            </a:r>
          </a:p>
        </p:txBody>
      </p:sp>
    </p:spTree>
    <p:extLst>
      <p:ext uri="{BB962C8B-B14F-4D97-AF65-F5344CB8AC3E}">
        <p14:creationId xmlns:p14="http://schemas.microsoft.com/office/powerpoint/2010/main" val="320802457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Emergency exits </a:t>
            </a:r>
            <a:r>
              <a:rPr lang="en-US" sz="2400">
                <a:ea typeface="+mn-lt"/>
                <a:cs typeface="+mn-lt"/>
              </a:rPr>
              <a:t>- Point out the location of all emergency exits (push-out windows, roof vent, and side door) and explain how to operate them. Emphasize that, whenever possible, the motorcoach door should be the primary exit choice. Encourage able-bodied passengers to assist any injured or mobility-impaired passengers during an emergency evacuation. Provide passengers with sufficient guidance to ensure compliance with FMSCA 49 CFR 392.62, “Safe operation, buses.”</a:t>
            </a:r>
            <a:endParaRPr lang="en-US" sz="2400">
              <a:cs typeface="Calibri"/>
            </a:endParaRPr>
          </a:p>
        </p:txBody>
      </p:sp>
      <p:sp>
        <p:nvSpPr>
          <p:cNvPr id="5" name="Slide Number Placeholder 4">
            <a:extLst>
              <a:ext uri="{FF2B5EF4-FFF2-40B4-BE49-F238E27FC236}">
                <a16:creationId xmlns:a16="http://schemas.microsoft.com/office/drawing/2014/main" id="{AB3E67CD-109F-494A-8589-7061A491996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383</a:t>
            </a:fld>
            <a:endParaRPr lang="en-US"/>
          </a:p>
        </p:txBody>
      </p:sp>
      <p:sp>
        <p:nvSpPr>
          <p:cNvPr id="7" name="Oval 6">
            <a:extLst>
              <a:ext uri="{FF2B5EF4-FFF2-40B4-BE49-F238E27FC236}">
                <a16:creationId xmlns:a16="http://schemas.microsoft.com/office/drawing/2014/main" id="{D36B6A27-27BF-0F4B-95FA-812987991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F5DD36-1744-B546-A3CA-327CCEDE8AF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40596836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b="1">
                <a:ea typeface="+mn-lt"/>
                <a:cs typeface="+mn-lt"/>
              </a:rPr>
              <a:t>Seat Belt Use </a:t>
            </a:r>
            <a:r>
              <a:rPr lang="en-US">
                <a:ea typeface="+mn-lt"/>
                <a:cs typeface="+mn-lt"/>
              </a:rPr>
              <a:t>- If equipped, recommend the use of shoulder/lap seat belts whenever passengers occupy any seating position.</a:t>
            </a:r>
          </a:p>
          <a:p>
            <a:r>
              <a:rPr lang="en-US" b="1">
                <a:ea typeface="+mn-lt"/>
                <a:cs typeface="+mn-lt"/>
              </a:rPr>
              <a:t>Emergency Contact </a:t>
            </a:r>
            <a:r>
              <a:rPr lang="en-US">
                <a:ea typeface="+mn-lt"/>
                <a:cs typeface="+mn-lt"/>
              </a:rPr>
              <a:t>- Advise passengers to call 911 by cellular telephone in the event of an emergency.</a:t>
            </a:r>
          </a:p>
          <a:p>
            <a:r>
              <a:rPr lang="en-US" b="1">
                <a:ea typeface="+mn-lt"/>
                <a:cs typeface="+mn-lt"/>
              </a:rPr>
              <a:t>Driver Direction </a:t>
            </a:r>
            <a:r>
              <a:rPr lang="en-US">
                <a:ea typeface="+mn-lt"/>
                <a:cs typeface="+mn-lt"/>
              </a:rPr>
              <a:t>- Advise passengers to look to the driver for direction and follow his/her instructions.</a:t>
            </a:r>
          </a:p>
          <a:p>
            <a:r>
              <a:rPr lang="en-US" b="1">
                <a:ea typeface="+mn-lt"/>
                <a:cs typeface="+mn-lt"/>
              </a:rPr>
              <a:t>Fire Extinguisher </a:t>
            </a:r>
            <a:r>
              <a:rPr lang="en-US">
                <a:ea typeface="+mn-lt"/>
                <a:cs typeface="+mn-lt"/>
              </a:rPr>
              <a:t>- Point out the location of the fire extinguisher.</a:t>
            </a:r>
          </a:p>
          <a:p>
            <a:r>
              <a:rPr lang="en-US" b="1">
                <a:ea typeface="+mn-lt"/>
                <a:cs typeface="+mn-lt"/>
              </a:rPr>
              <a:t>Restroom Emergency Push Button or Switch </a:t>
            </a:r>
            <a:r>
              <a:rPr lang="en-US">
                <a:ea typeface="+mn-lt"/>
                <a:cs typeface="+mn-lt"/>
              </a:rPr>
              <a:t>- Inform motorcoach passengers of the emergency signal device in the restroom.</a:t>
            </a:r>
          </a:p>
        </p:txBody>
      </p:sp>
      <p:sp>
        <p:nvSpPr>
          <p:cNvPr id="5" name="Slide Number Placeholder 4">
            <a:extLst>
              <a:ext uri="{FF2B5EF4-FFF2-40B4-BE49-F238E27FC236}">
                <a16:creationId xmlns:a16="http://schemas.microsoft.com/office/drawing/2014/main" id="{77C03FD5-8B7F-3147-B78A-14E46992508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384</a:t>
            </a:fld>
            <a:endParaRPr lang="en-US"/>
          </a:p>
        </p:txBody>
      </p:sp>
      <p:sp>
        <p:nvSpPr>
          <p:cNvPr id="7" name="Oval 6">
            <a:extLst>
              <a:ext uri="{FF2B5EF4-FFF2-40B4-BE49-F238E27FC236}">
                <a16:creationId xmlns:a16="http://schemas.microsoft.com/office/drawing/2014/main" id="{D7190158-DAA6-C140-825F-00402B8B88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90D44A-2DC1-E242-9AB1-410CFB1D37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3053837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Avoiding Slips and Falls </a:t>
            </a:r>
            <a:r>
              <a:rPr lang="en-US" sz="2400">
                <a:ea typeface="+mn-lt"/>
                <a:cs typeface="+mn-lt"/>
              </a:rPr>
              <a:t>- Warn passengers to exercise care when boarding and exiting the motorcoach and to use the handrail when ascending or descending steps. Encourage passengers to remain seated as much as possible while the motorcoach is in motion. If it is necessary to walk while the motorcoach is moving, passengers should always use handrails and supports.</a:t>
            </a:r>
          </a:p>
          <a:p>
            <a:pPr marL="0" indent="0">
              <a:buNone/>
            </a:pP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76A95503-315B-2648-9146-69B81C7C23F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385</a:t>
            </a:fld>
            <a:endParaRPr lang="en-US"/>
          </a:p>
        </p:txBody>
      </p:sp>
      <p:sp>
        <p:nvSpPr>
          <p:cNvPr id="7" name="Oval 6">
            <a:extLst>
              <a:ext uri="{FF2B5EF4-FFF2-40B4-BE49-F238E27FC236}">
                <a16:creationId xmlns:a16="http://schemas.microsoft.com/office/drawing/2014/main" id="{5DAB4E38-0740-C741-9747-423876F662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1E9661-6953-1849-BBFF-8E34464063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25595540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561696"/>
            <a:ext cx="6858000" cy="1729693"/>
          </a:xfrm>
        </p:spPr>
        <p:txBody>
          <a:bodyPr/>
          <a:lstStyle/>
          <a:p>
            <a:r>
              <a:rPr lang="en-US" b="0">
                <a:ea typeface="+mj-lt"/>
                <a:cs typeface="+mj-lt"/>
              </a:rPr>
              <a:t>Unit 5.14 Passenger Management </a:t>
            </a:r>
            <a:br>
              <a:rPr lang="en-US" b="0">
                <a:ea typeface="+mj-lt"/>
                <a:cs typeface="+mj-lt"/>
              </a:rPr>
            </a:br>
            <a:endParaRPr lang="en-US" sz="1800" b="0">
              <a:cs typeface="Calibri Light"/>
            </a:endParaRPr>
          </a:p>
        </p:txBody>
      </p:sp>
      <p:sp>
        <p:nvSpPr>
          <p:cNvPr id="5" name="Oval 4">
            <a:extLst>
              <a:ext uri="{FF2B5EF4-FFF2-40B4-BE49-F238E27FC236}">
                <a16:creationId xmlns:a16="http://schemas.microsoft.com/office/drawing/2014/main" id="{5FF8DACF-AC4F-1341-A2C6-A6DF106B8F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D06597-E5A1-CE4F-9569-6DAFC034F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704223-686D-EB4A-86D5-9363D8446D1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CF1868C-7267-4C44-BA7B-7911BD3F435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C1.9.</a:t>
            </a:r>
          </a:p>
        </p:txBody>
      </p:sp>
    </p:spTree>
    <p:extLst>
      <p:ext uri="{BB962C8B-B14F-4D97-AF65-F5344CB8AC3E}">
        <p14:creationId xmlns:p14="http://schemas.microsoft.com/office/powerpoint/2010/main" val="32270484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loading of passengers</a:t>
            </a:r>
            <a:endParaRPr lang="en-US"/>
          </a:p>
          <a:p>
            <a:r>
              <a:rPr lang="en-US" sz="2000">
                <a:ea typeface="+mn-lt"/>
                <a:cs typeface="+mn-lt"/>
              </a:rPr>
              <a:t>Select a safe loading area and position the vehicle so passengers have a short, clear path to the vehicle’s entrance.</a:t>
            </a:r>
          </a:p>
          <a:p>
            <a:r>
              <a:rPr lang="en-US" sz="2000">
                <a:ea typeface="+mn-lt"/>
                <a:cs typeface="+mn-lt"/>
              </a:rPr>
              <a:t>Keep passengers away from hazards such as benches, sewer grates, or other obstacles that can create hazards while boarding</a:t>
            </a:r>
          </a:p>
          <a:p>
            <a:r>
              <a:rPr lang="en-US" sz="2000">
                <a:ea typeface="+mn-lt"/>
                <a:cs typeface="+mn-lt"/>
              </a:rPr>
              <a:t>If you’re stopped on a roadway engage your four-way flashers</a:t>
            </a:r>
          </a:p>
          <a:p>
            <a:r>
              <a:rPr lang="en-US" sz="2000">
                <a:ea typeface="+mn-lt"/>
                <a:cs typeface="+mn-lt"/>
              </a:rPr>
              <a:t>If you will need to use a wheelchair lift, park the vehicle where the lift can be used and accessed. </a:t>
            </a:r>
          </a:p>
          <a:p>
            <a:r>
              <a:rPr lang="en-US" sz="2000">
                <a:ea typeface="+mn-lt"/>
                <a:cs typeface="+mn-lt"/>
              </a:rPr>
              <a:t>Stay by the loading door so you can assist any passengers who need it. </a:t>
            </a:r>
            <a:endParaRPr lang="en-US" sz="2400">
              <a:cs typeface="Calibri"/>
            </a:endParaRPr>
          </a:p>
        </p:txBody>
      </p:sp>
      <p:sp>
        <p:nvSpPr>
          <p:cNvPr id="5" name="Slide Number Placeholder 4">
            <a:extLst>
              <a:ext uri="{FF2B5EF4-FFF2-40B4-BE49-F238E27FC236}">
                <a16:creationId xmlns:a16="http://schemas.microsoft.com/office/drawing/2014/main" id="{4C3424C3-C5AD-404C-A0C0-B4E23C2167D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387</a:t>
            </a:fld>
            <a:endParaRPr lang="en-US"/>
          </a:p>
        </p:txBody>
      </p:sp>
      <p:sp>
        <p:nvSpPr>
          <p:cNvPr id="7" name="Oval 6">
            <a:extLst>
              <a:ext uri="{FF2B5EF4-FFF2-40B4-BE49-F238E27FC236}">
                <a16:creationId xmlns:a16="http://schemas.microsoft.com/office/drawing/2014/main" id="{6728184F-2062-4442-8112-AB98305B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985B3E-4DFA-BE41-B529-8C08A5BA4CE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6445459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unloading of passengers</a:t>
            </a:r>
            <a:endParaRPr lang="en-US"/>
          </a:p>
          <a:p>
            <a:r>
              <a:rPr lang="en-US" sz="2000">
                <a:ea typeface="+mn-lt"/>
                <a:cs typeface="+mn-lt"/>
              </a:rPr>
              <a:t>Select a safe location that avoids the need for passengers to cross in front of or behind the vehicle into traffic. </a:t>
            </a:r>
          </a:p>
          <a:p>
            <a:r>
              <a:rPr lang="en-US" sz="2000">
                <a:ea typeface="+mn-lt"/>
                <a:cs typeface="+mn-lt"/>
              </a:rPr>
              <a:t>If you’re parked on a roadway, engage four-way flashers</a:t>
            </a:r>
          </a:p>
          <a:p>
            <a:r>
              <a:rPr lang="en-US" sz="2000">
                <a:ea typeface="+mn-lt"/>
                <a:cs typeface="+mn-lt"/>
              </a:rPr>
              <a:t>Do not open the exit door until you have assessed the exit area to see if it is safe to exit. Warn passengers about any hazards. </a:t>
            </a:r>
          </a:p>
          <a:p>
            <a:r>
              <a:rPr lang="en-US" sz="2000">
                <a:ea typeface="+mn-lt"/>
                <a:cs typeface="+mn-lt"/>
              </a:rPr>
              <a:t>Stay near the door to assist any passengers who need it. </a:t>
            </a:r>
            <a:br>
              <a:rPr lang="en-US" sz="20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BA04690-A9CC-B04A-A12C-456364B4FE9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388</a:t>
            </a:fld>
            <a:endParaRPr lang="en-US"/>
          </a:p>
        </p:txBody>
      </p:sp>
      <p:sp>
        <p:nvSpPr>
          <p:cNvPr id="7" name="Oval 6">
            <a:extLst>
              <a:ext uri="{FF2B5EF4-FFF2-40B4-BE49-F238E27FC236}">
                <a16:creationId xmlns:a16="http://schemas.microsoft.com/office/drawing/2014/main" id="{FACA7013-C083-374A-95CF-817C9665C3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D73219-703A-584B-BED0-268025AF48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79010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sz="2400" b="1">
                <a:ea typeface="+mn-lt"/>
                <a:cs typeface="+mn-lt"/>
              </a:rPr>
              <a:t>Rules for Standing Passengers </a:t>
            </a:r>
            <a:endParaRPr lang="en-US" sz="2400">
              <a:cs typeface="Calibri"/>
            </a:endParaRPr>
          </a:p>
          <a:p>
            <a:r>
              <a:rPr lang="en-US" sz="2400">
                <a:ea typeface="+mn-lt"/>
                <a:cs typeface="+mn-lt"/>
              </a:rPr>
              <a:t>Some vehicles allow “standees” meaning passengers who ride while standing in a designated area</a:t>
            </a:r>
          </a:p>
          <a:p>
            <a:r>
              <a:rPr lang="en-US" sz="2400">
                <a:ea typeface="+mn-lt"/>
                <a:cs typeface="+mn-lt"/>
              </a:rPr>
              <a:t>Do not drive while any passengers are in front of the “standee line.” Passengers must always be behind that line when the vehicle is moving. </a:t>
            </a:r>
          </a:p>
          <a:p>
            <a:r>
              <a:rPr lang="en-US" sz="2400">
                <a:ea typeface="+mn-lt"/>
                <a:cs typeface="+mn-lt"/>
              </a:rPr>
              <a:t>The standee line will be located just behind the driver’s seat and will be marked on the floor. </a:t>
            </a:r>
            <a:br>
              <a:rPr lang="en-US" sz="2400">
                <a:ea typeface="+mn-lt"/>
                <a:cs typeface="+mn-lt"/>
              </a:rPr>
            </a:br>
            <a:endParaRPr lang="en-US" sz="2800">
              <a:cs typeface="Calibri"/>
            </a:endParaRPr>
          </a:p>
        </p:txBody>
      </p:sp>
      <p:sp>
        <p:nvSpPr>
          <p:cNvPr id="5" name="Slide Number Placeholder 4">
            <a:extLst>
              <a:ext uri="{FF2B5EF4-FFF2-40B4-BE49-F238E27FC236}">
                <a16:creationId xmlns:a16="http://schemas.microsoft.com/office/drawing/2014/main" id="{24844E39-BA4B-2048-9BDC-FA3FD7EC06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389</a:t>
            </a:fld>
            <a:endParaRPr lang="en-US"/>
          </a:p>
        </p:txBody>
      </p:sp>
      <p:sp>
        <p:nvSpPr>
          <p:cNvPr id="7" name="Oval 6">
            <a:extLst>
              <a:ext uri="{FF2B5EF4-FFF2-40B4-BE49-F238E27FC236}">
                <a16:creationId xmlns:a16="http://schemas.microsoft.com/office/drawing/2014/main" id="{9FA8BFF2-DB39-494D-98C0-35F486E86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FCBEC0-BB9F-6140-B6E3-3F31798EE2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71452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1.2 Control Systems/Dashboard</a:t>
            </a:r>
            <a:br>
              <a:rPr lang="en-US" b="0">
                <a:ea typeface="+mj-lt"/>
                <a:cs typeface="+mj-lt"/>
              </a:rPr>
            </a:br>
            <a:endParaRPr lang="en-US" sz="1500" b="0">
              <a:cs typeface="Calibri Light"/>
            </a:endParaRPr>
          </a:p>
        </p:txBody>
      </p:sp>
      <p:sp>
        <p:nvSpPr>
          <p:cNvPr id="5" name="Oval 4">
            <a:extLst>
              <a:ext uri="{FF2B5EF4-FFF2-40B4-BE49-F238E27FC236}">
                <a16:creationId xmlns:a16="http://schemas.microsoft.com/office/drawing/2014/main" id="{C78B1E10-F378-4149-A41B-D3E0E9BD5F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A7B330-61C1-9447-99ED-78893F2BE2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3D22277-83B4-E645-9BBF-2E6002C92B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A0B657-C4CC-5748-9684-176DF857E8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66AAE4-A624-204F-AEFE-89C9CD2D7D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202982-FD26-8848-8689-E42A2B1F22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79F2E4-6614-BD4D-B78E-1F03425BF2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FA79-6F81-0944-89D3-F59E7C14F6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CCE7D4-A615-4744-B8F3-CD1773A0A82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TextBox 13">
            <a:extLst>
              <a:ext uri="{FF2B5EF4-FFF2-40B4-BE49-F238E27FC236}">
                <a16:creationId xmlns:a16="http://schemas.microsoft.com/office/drawing/2014/main" id="{9883878A-380A-6040-8E4F-769127E07EA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77952550-9DCD-CB45-A102-16B3192A249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6" name="TextBox 15">
            <a:extLst>
              <a:ext uri="{FF2B5EF4-FFF2-40B4-BE49-F238E27FC236}">
                <a16:creationId xmlns:a16="http://schemas.microsoft.com/office/drawing/2014/main" id="{AB1AB8CE-725A-464E-B66F-98A8F37D973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17" name="TextBox 16">
            <a:extLst>
              <a:ext uri="{FF2B5EF4-FFF2-40B4-BE49-F238E27FC236}">
                <a16:creationId xmlns:a16="http://schemas.microsoft.com/office/drawing/2014/main" id="{2FE7B385-DF01-2D44-8943-F80C69F9E36E}"/>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A1.1.2, BA.1.1.2, and B1.1.2</a:t>
            </a:r>
          </a:p>
        </p:txBody>
      </p:sp>
    </p:spTree>
    <p:extLst>
      <p:ext uri="{BB962C8B-B14F-4D97-AF65-F5344CB8AC3E}">
        <p14:creationId xmlns:p14="http://schemas.microsoft.com/office/powerpoint/2010/main" val="110489765"/>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pPr marL="0" indent="0">
              <a:buNone/>
            </a:pPr>
            <a:r>
              <a:rPr lang="en-US" i="1">
                <a:ea typeface="+mn-lt"/>
                <a:cs typeface="+mn-lt"/>
              </a:rPr>
              <a:t>Your employer may have specific policies and procedures for dealing with disruptive passengers, here are some general guidelines: </a:t>
            </a:r>
            <a:endParaRPr lang="en-US"/>
          </a:p>
          <a:p>
            <a:endParaRPr lang="en-US">
              <a:ea typeface="+mn-lt"/>
              <a:cs typeface="+mn-lt"/>
            </a:endParaRPr>
          </a:p>
          <a:p>
            <a:r>
              <a:rPr lang="en-US">
                <a:ea typeface="+mn-lt"/>
                <a:cs typeface="+mn-lt"/>
              </a:rPr>
              <a:t>Every situation will be different. You will need to use your best judgement and people skills to try to defuse the situation and keep your passengers safe. </a:t>
            </a:r>
          </a:p>
          <a:p>
            <a:r>
              <a:rPr lang="en-US">
                <a:ea typeface="+mn-lt"/>
                <a:cs typeface="+mn-lt"/>
              </a:rPr>
              <a:t>Never attempt to deal with a confrontational or combative passenger while the vehicle is in motion.</a:t>
            </a:r>
            <a:br>
              <a:rPr lang="en-US"/>
            </a:br>
            <a:br>
              <a:rPr lang="en-US">
                <a:ea typeface="+mn-lt"/>
                <a:cs typeface="+mn-lt"/>
              </a:rPr>
            </a:br>
            <a:endParaRPr lang="en-US">
              <a:ea typeface="+mn-lt"/>
              <a:cs typeface="+mn-lt"/>
            </a:endParaRPr>
          </a:p>
          <a:p>
            <a:pPr marL="0" indent="0">
              <a:buNone/>
            </a:pPr>
            <a:endParaRPr lang="en-US">
              <a:cs typeface="Calibri"/>
            </a:endParaRPr>
          </a:p>
        </p:txBody>
      </p:sp>
      <p:sp>
        <p:nvSpPr>
          <p:cNvPr id="5" name="Slide Number Placeholder 4">
            <a:extLst>
              <a:ext uri="{FF2B5EF4-FFF2-40B4-BE49-F238E27FC236}">
                <a16:creationId xmlns:a16="http://schemas.microsoft.com/office/drawing/2014/main" id="{3919C2D9-CE44-8E4D-B1B5-80B49A79894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390</a:t>
            </a:fld>
            <a:endParaRPr lang="en-US"/>
          </a:p>
        </p:txBody>
      </p:sp>
      <p:sp>
        <p:nvSpPr>
          <p:cNvPr id="7" name="Oval 6">
            <a:extLst>
              <a:ext uri="{FF2B5EF4-FFF2-40B4-BE49-F238E27FC236}">
                <a16:creationId xmlns:a16="http://schemas.microsoft.com/office/drawing/2014/main" id="{867C37E6-7CB2-4240-9B72-AEE4ABEDE0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803792-43FF-7344-95BE-14F1F419A8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6608698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r>
              <a:rPr lang="en-US"/>
              <a:t>Do your best to de-escalate the situation. If a passenger yells, do not yell back. Respond with a calm and assertive tone and non-threatening body language. </a:t>
            </a:r>
            <a:endParaRPr lang="en-US" sz="2400"/>
          </a:p>
          <a:p>
            <a:r>
              <a:rPr lang="en-US"/>
              <a:t>Use clear statements that inform the passenger of the rules and reflect their frustrations, so they know that you understand them. </a:t>
            </a:r>
            <a:endParaRPr lang="en-US" sz="2400"/>
          </a:p>
          <a:p>
            <a:r>
              <a:rPr lang="en-US"/>
              <a:t>If the situation becomes physical, you may decide to involve law enforcement. Follow your employer’s procedure to contact law enforcement and notify your employer. </a:t>
            </a:r>
            <a:endParaRPr lang="en-US" sz="2400"/>
          </a:p>
          <a:p>
            <a:r>
              <a:rPr lang="en-US">
                <a:cs typeface="Calibri"/>
              </a:rPr>
              <a:t>If the combative individual is near the front of the bus, attempt to persuade them to exit the bus. If they’re near the rear, you may need to use the front of the bus to evacuate other passengers. </a:t>
            </a:r>
            <a:endParaRPr lang="en-US"/>
          </a:p>
          <a:p>
            <a:r>
              <a:rPr lang="en-US"/>
              <a:t>Remember: your job is to protect yourself and your passengers. </a:t>
            </a: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CD46D98-78BE-C544-9C8A-3600C9CB22A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391</a:t>
            </a:fld>
            <a:endParaRPr lang="en-US"/>
          </a:p>
        </p:txBody>
      </p:sp>
      <p:sp>
        <p:nvSpPr>
          <p:cNvPr id="7" name="Oval 6">
            <a:extLst>
              <a:ext uri="{FF2B5EF4-FFF2-40B4-BE49-F238E27FC236}">
                <a16:creationId xmlns:a16="http://schemas.microsoft.com/office/drawing/2014/main" id="{05E40509-6FA8-0748-9EC0-A7CC5F8343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39F9C9-BA9D-7A42-97FF-A08F7CF2E7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883397029"/>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21280" y="2995423"/>
            <a:ext cx="6858000" cy="1729693"/>
          </a:xfrm>
        </p:spPr>
        <p:txBody>
          <a:bodyPr/>
          <a:lstStyle/>
          <a:p>
            <a:r>
              <a:rPr lang="en-US" b="0">
                <a:ea typeface="+mj-lt"/>
                <a:cs typeface="+mj-lt"/>
              </a:rPr>
              <a:t>Unit 5.15 Americans With Disabilities Act (ADA) Compliance </a:t>
            </a:r>
            <a:endParaRPr lang="en-US" b="0">
              <a:cs typeface="Calibri Light"/>
            </a:endParaRPr>
          </a:p>
        </p:txBody>
      </p:sp>
      <p:sp>
        <p:nvSpPr>
          <p:cNvPr id="5" name="Oval 4">
            <a:extLst>
              <a:ext uri="{FF2B5EF4-FFF2-40B4-BE49-F238E27FC236}">
                <a16:creationId xmlns:a16="http://schemas.microsoft.com/office/drawing/2014/main" id="{171C8BEE-CF60-7447-A659-A0966E5CC6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43A9C42-1893-8B4A-A2A6-4604E8937F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0F47BC-93F0-F44C-AE77-F3CE58581F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3D3C71E6-02F9-E54A-A13D-E927AD39D28D}"/>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C1.10.</a:t>
            </a:r>
          </a:p>
        </p:txBody>
      </p:sp>
    </p:spTree>
    <p:extLst>
      <p:ext uri="{BB962C8B-B14F-4D97-AF65-F5344CB8AC3E}">
        <p14:creationId xmlns:p14="http://schemas.microsoft.com/office/powerpoint/2010/main" val="133445864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What is the ADA?</a:t>
            </a:r>
            <a:endParaRPr lang="en-US" b="0"/>
          </a:p>
        </p:txBody>
      </p:sp>
      <p:sp>
        <p:nvSpPr>
          <p:cNvPr id="3" name="Content Placeholder 2"/>
          <p:cNvSpPr>
            <a:spLocks noGrp="1"/>
          </p:cNvSpPr>
          <p:nvPr>
            <p:ph idx="1"/>
          </p:nvPr>
        </p:nvSpPr>
        <p:spPr/>
        <p:txBody>
          <a:bodyPr/>
          <a:lstStyle/>
          <a:p>
            <a:pPr marL="0" indent="0">
              <a:buNone/>
            </a:pPr>
            <a:endParaRPr lang="en-US" sz="3600"/>
          </a:p>
          <a:p>
            <a:pPr marL="0" indent="0">
              <a:buNone/>
            </a:pPr>
            <a:r>
              <a:rPr lang="en-US" sz="3600"/>
              <a:t>The ADA is an extensive civil rights law designed to remove barriers that prevent individuals with disabilities from enjoying the same opportunities that are available to persons without disabilities.</a:t>
            </a:r>
          </a:p>
          <a:p>
            <a:pPr marL="0" indent="0">
              <a:buNone/>
            </a:pPr>
            <a:endParaRPr lang="en-US" sz="360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393</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459669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pPr>
              <a:buNone/>
            </a:pPr>
            <a:r>
              <a:rPr lang="en-US" sz="2400" b="1"/>
              <a:t>A substantial part of the ADA covers:</a:t>
            </a:r>
            <a:endParaRPr lang="en-US" sz="2400" b="1">
              <a:cs typeface="Calibri"/>
            </a:endParaRPr>
          </a:p>
          <a:p>
            <a:r>
              <a:rPr lang="en-US" sz="2400"/>
              <a:t>any public entity that provides designated public transportation or intercity or commuter rail transportation; </a:t>
            </a:r>
          </a:p>
          <a:p>
            <a:r>
              <a:rPr lang="en-US" sz="2400"/>
              <a:t>any private entity that provides specified public transportation; </a:t>
            </a:r>
            <a:endParaRPr lang="en-US" sz="2400">
              <a:cs typeface="Calibri"/>
            </a:endParaRPr>
          </a:p>
          <a:p>
            <a:r>
              <a:rPr lang="en-US" sz="2400"/>
              <a:t>any private entity that is not primarily engaged in the business of transporting people but operates a demand responsive or fixed route system. </a:t>
            </a:r>
            <a:endParaRPr lang="en-US" sz="2400">
              <a:cs typeface="Calibri" panose="020F0502020204030204"/>
            </a:endParaRPr>
          </a:p>
          <a:p>
            <a:pPr>
              <a:buNone/>
            </a:pPr>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 </a:t>
            </a:r>
            <a:fld id="{F65EB6D9-0055-40C0-B36E-48039CA07B30}" type="slidenum">
              <a:rPr lang="en-US" smtClean="0"/>
              <a:pPr/>
              <a:t>394</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9258447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8ECB-4E7E-FB40-968E-DB4B22FE71FB}"/>
              </a:ext>
            </a:extLst>
          </p:cNvPr>
          <p:cNvSpPr>
            <a:spLocks noGrp="1"/>
          </p:cNvSpPr>
          <p:nvPr>
            <p:ph type="title"/>
          </p:nvPr>
        </p:nvSpPr>
        <p:spPr/>
        <p:txBody>
          <a:bodyPr/>
          <a:lstStyle/>
          <a:p>
            <a:r>
              <a:rPr lang="en-US"/>
              <a:t>ADA Compliance</a:t>
            </a:r>
          </a:p>
        </p:txBody>
      </p:sp>
      <p:sp>
        <p:nvSpPr>
          <p:cNvPr id="3" name="Content Placeholder 2"/>
          <p:cNvSpPr>
            <a:spLocks noGrp="1"/>
          </p:cNvSpPr>
          <p:nvPr>
            <p:ph idx="1"/>
          </p:nvPr>
        </p:nvSpPr>
        <p:spPr/>
        <p:txBody>
          <a:bodyPr/>
          <a:lstStyle/>
          <a:p>
            <a:pPr marL="0" indent="0">
              <a:buNone/>
            </a:pPr>
            <a:r>
              <a:rPr lang="en-US" sz="2800">
                <a:cs typeface="Calibri Light"/>
              </a:rPr>
              <a:t>In general, the law prohibits public entities from denying individuals with disabilities the opportunity to use transportation services, if the individuals are capable of using the system.</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395</a:t>
            </a:fld>
            <a:endParaRPr lang="en-US"/>
          </a:p>
        </p:txBody>
      </p:sp>
      <p:sp>
        <p:nvSpPr>
          <p:cNvPr id="4" name="Oval 3">
            <a:extLst>
              <a:ext uri="{FF2B5EF4-FFF2-40B4-BE49-F238E27FC236}">
                <a16:creationId xmlns:a16="http://schemas.microsoft.com/office/drawing/2014/main" id="{1A72B249-79DF-AA4B-880E-9584826C74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B32ED-5E3B-B245-BC97-62919DC1D9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030284-BC8E-C24A-BDAD-C9BF24D132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0265521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sz="2400"/>
              <a:t>The law requires that all buses be built with an accessible entrance, lift or ramp, securement areas</a:t>
            </a:r>
            <a:r>
              <a:rPr lang="uk-UA" sz="2400"/>
              <a:t> &amp; </a:t>
            </a:r>
            <a:r>
              <a:rPr lang="en-US" sz="2400"/>
              <a:t>securement systems.</a:t>
            </a:r>
            <a:endParaRPr lang="en-US" sz="2400">
              <a:cs typeface="Calibri" panose="020F0502020204030204"/>
            </a:endParaRPr>
          </a:p>
          <a:p>
            <a:r>
              <a:rPr lang="en-US" sz="2400"/>
              <a:t>The ADA requires operators to assist</a:t>
            </a:r>
            <a:r>
              <a:rPr lang="uk-UA" sz="2400"/>
              <a:t> &amp; </a:t>
            </a:r>
            <a:r>
              <a:rPr lang="en-US" sz="2400"/>
              <a:t>be courteous to passengers with disabilities</a:t>
            </a:r>
            <a:r>
              <a:rPr lang="uk-UA" sz="2400"/>
              <a:t> &amp; </a:t>
            </a:r>
            <a:r>
              <a:rPr lang="en-US" sz="2400"/>
              <a:t>also to permit service animals on the vehicles.</a:t>
            </a:r>
          </a:p>
          <a:p>
            <a:r>
              <a:rPr lang="en-US" sz="2400"/>
              <a:t>It is not a violation of the ADA, or discrimination, to refuse to provide service to an individual with a disability because that individual engages in violent, seriously disruptive, or illegal conduct.  </a:t>
            </a:r>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396</a:t>
            </a:fld>
            <a:endParaRPr lang="en-US"/>
          </a:p>
        </p:txBody>
      </p:sp>
      <p:sp>
        <p:nvSpPr>
          <p:cNvPr id="6" name="Oval 5">
            <a:extLst>
              <a:ext uri="{FF2B5EF4-FFF2-40B4-BE49-F238E27FC236}">
                <a16:creationId xmlns:a16="http://schemas.microsoft.com/office/drawing/2014/main" id="{B6D9D9CD-4ABE-3F41-BC73-DCE021A750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68165-20EE-5C46-B67F-AB2818251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13FB1-12C4-C24A-846C-09C96BB978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9596328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BE568F-D8DB-48B5-918E-16093313E429}"/>
              </a:ext>
            </a:extLst>
          </p:cNvPr>
          <p:cNvSpPr>
            <a:spLocks noGrp="1"/>
          </p:cNvSpPr>
          <p:nvPr>
            <p:ph type="title"/>
          </p:nvPr>
        </p:nvSpPr>
        <p:spPr/>
        <p:txBody>
          <a:bodyPr/>
          <a:lstStyle/>
          <a:p>
            <a:r>
              <a:rPr lang="en-US" b="0">
                <a:cs typeface="Calibri Light"/>
              </a:rPr>
              <a:t>ADA Compliance</a:t>
            </a:r>
            <a:endParaRPr lang="en-US" b="0"/>
          </a:p>
        </p:txBody>
      </p:sp>
      <p:sp>
        <p:nvSpPr>
          <p:cNvPr id="3" name="Content Placeholder 2"/>
          <p:cNvSpPr>
            <a:spLocks noGrp="1"/>
          </p:cNvSpPr>
          <p:nvPr>
            <p:ph idx="1"/>
          </p:nvPr>
        </p:nvSpPr>
        <p:spPr/>
        <p:txBody>
          <a:bodyPr wrap="square" anchor="t">
            <a:normAutofit/>
          </a:bodyPr>
          <a:lstStyle/>
          <a:p>
            <a:pPr marL="0" indent="0">
              <a:buNone/>
            </a:pPr>
            <a:r>
              <a:rPr lang="en-US" sz="2800"/>
              <a:t>ADA Section (37.5(h))</a:t>
            </a:r>
          </a:p>
          <a:p>
            <a:endParaRPr lang="en-US" sz="2800"/>
          </a:p>
          <a:p>
            <a:pPr marL="0" indent="0">
              <a:buNone/>
            </a:pPr>
            <a:r>
              <a:rPr lang="en-US" sz="2800"/>
              <a:t>“Service may not be refused solely because the individual’s disability results in appearance or involuntary behavior that may offend, annoy, or inconvenience employees or other passengers of the transit system.” </a:t>
            </a:r>
          </a:p>
          <a:p>
            <a:endParaRPr lang="en-US" sz="1800" b="1"/>
          </a:p>
        </p:txBody>
      </p:sp>
      <p:sp>
        <p:nvSpPr>
          <p:cNvPr id="12" name="Slide Number Placeholder 3">
            <a:extLst>
              <a:ext uri="{FF2B5EF4-FFF2-40B4-BE49-F238E27FC236}">
                <a16:creationId xmlns:a16="http://schemas.microsoft.com/office/drawing/2014/main" id="{B03AA261-296A-4277-923B-8DB6DDDB7EF4}"/>
              </a:ext>
            </a:extLst>
          </p:cNvPr>
          <p:cNvSpPr>
            <a:spLocks noGrp="1"/>
          </p:cNvSpPr>
          <p:nvPr>
            <p:ph type="sldNum" sz="quarter" idx="10"/>
          </p:nvPr>
        </p:nvSpPr>
        <p:spPr/>
        <p:txBody>
          <a:bodyPr/>
          <a:lstStyle/>
          <a:p>
            <a:pPr>
              <a:spcAft>
                <a:spcPts val="600"/>
              </a:spcAft>
              <a:defRPr/>
            </a:pPr>
            <a:r>
              <a:rPr lang="en-US"/>
              <a:t> / </a:t>
            </a:r>
            <a:fld id="{5E95E51F-7BE0-40B9-9982-033A63A612CB}" type="slidenum">
              <a:rPr lang="en-US" smtClean="0"/>
              <a:pPr>
                <a:spcAft>
                  <a:spcPts val="600"/>
                </a:spcAft>
                <a:defRPr/>
              </a:pPr>
              <a:t>397</a:t>
            </a:fld>
            <a:endParaRPr lang="en-US"/>
          </a:p>
        </p:txBody>
      </p:sp>
      <p:sp>
        <p:nvSpPr>
          <p:cNvPr id="5" name="Slide Number Placeholder 4" hidden="1"/>
          <p:cNvSpPr>
            <a:spLocks noGrp="1"/>
          </p:cNvSpPr>
          <p:nvPr>
            <p:ph type="sldNum" sz="quarter" idx="4294967295"/>
          </p:nvPr>
        </p:nvSpPr>
        <p:spPr>
          <a:xfrm>
            <a:off x="8382000" y="6416675"/>
            <a:ext cx="762000" cy="365125"/>
          </a:xfrm>
          <a:prstGeom prst="rect">
            <a:avLst/>
          </a:prstGeom>
        </p:spPr>
        <p:txBody>
          <a:bodyPr/>
          <a:lstStyle/>
          <a:p>
            <a:pPr>
              <a:spcAft>
                <a:spcPts val="600"/>
              </a:spcAft>
            </a:pPr>
            <a:fld id="{F65EB6D9-0055-40C0-B36E-48039CA07B30}" type="slidenum">
              <a:rPr lang="en-US" smtClean="0"/>
              <a:pPr>
                <a:spcAft>
                  <a:spcPts val="600"/>
                </a:spcAft>
              </a:pPr>
              <a:t>397</a:t>
            </a:fld>
            <a:endParaRPr lang="en-US"/>
          </a:p>
        </p:txBody>
      </p:sp>
      <p:sp>
        <p:nvSpPr>
          <p:cNvPr id="6" name="Oval 5">
            <a:extLst>
              <a:ext uri="{FF2B5EF4-FFF2-40B4-BE49-F238E27FC236}">
                <a16:creationId xmlns:a16="http://schemas.microsoft.com/office/drawing/2014/main" id="{935FBDE6-3DBF-EF44-8DA4-2F8517D703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C3C716-CC67-4144-9E23-BD71DAD53B9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EEFD38-AE23-7E4A-884F-D5A13049EBC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11761098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a:t>The ADA prohibits operators from passing customers with disabilities at stops</a:t>
            </a:r>
            <a:r>
              <a:rPr lang="uk-UA"/>
              <a:t> &amp; </a:t>
            </a:r>
            <a:r>
              <a:rPr lang="en-US"/>
              <a:t>requires drivers to make audible stop an announcements</a:t>
            </a:r>
            <a:endParaRPr lang="en-US">
              <a:cs typeface="Calibri" panose="020F0502020204030204"/>
            </a:endParaRPr>
          </a:p>
          <a:p>
            <a:r>
              <a:rPr lang="en-US"/>
              <a:t>The entity is not required to enforce a request for non-disabled or non-elderly passengers to move from priority seating areas or wheelchair securement locations. (37.167(j)(3))</a:t>
            </a:r>
          </a:p>
          <a:p>
            <a:r>
              <a:rPr lang="en-US"/>
              <a:t>The professional driver/operator must know how to operate all accessible features on the vehicle.</a:t>
            </a:r>
            <a:endParaRPr lang="en-US">
              <a:cs typeface="Calibri" panose="020F0502020204030204"/>
            </a:endParaRPr>
          </a:p>
          <a:p>
            <a:r>
              <a:rPr lang="en-US"/>
              <a:t>You must ask passengers if they need assistance</a:t>
            </a:r>
            <a:r>
              <a:rPr lang="uk-UA"/>
              <a:t> &amp; </a:t>
            </a:r>
            <a:r>
              <a:rPr lang="en-US"/>
              <a:t>specifically what type of assistance they may require.</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398</a:t>
            </a:fld>
            <a:endParaRPr lang="en-US"/>
          </a:p>
        </p:txBody>
      </p:sp>
      <p:sp>
        <p:nvSpPr>
          <p:cNvPr id="6" name="Oval 5">
            <a:extLst>
              <a:ext uri="{FF2B5EF4-FFF2-40B4-BE49-F238E27FC236}">
                <a16:creationId xmlns:a16="http://schemas.microsoft.com/office/drawing/2014/main" id="{B288B2A6-D4AC-6A48-9FAC-67CB015CDE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B45058-D166-C347-B741-8C13B146CA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7AD3646-163C-E844-8707-CA6983960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488760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800"/>
              <a:t>The ADA requires service be provided to a Personal Care Attendant (PCA).</a:t>
            </a:r>
            <a:endParaRPr lang="en-US" sz="2800">
              <a:cs typeface="Calibri" panose="020F0502020204030204"/>
            </a:endParaRPr>
          </a:p>
          <a:p>
            <a:r>
              <a:rPr lang="en-US" sz="2800"/>
              <a:t>In a paratransit operation, the PCA is not required to pay.</a:t>
            </a:r>
            <a:endParaRPr lang="en-US" sz="2800">
              <a:cs typeface="Calibri" panose="020F0502020204030204"/>
            </a:endParaRPr>
          </a:p>
          <a:p>
            <a:r>
              <a:rPr lang="en-US" sz="2800"/>
              <a:t>This fare exemption does not apply to fixed route operation.</a:t>
            </a:r>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399</a:t>
            </a:fld>
            <a:endParaRPr lang="en-US"/>
          </a:p>
        </p:txBody>
      </p:sp>
      <p:sp>
        <p:nvSpPr>
          <p:cNvPr id="5" name="Oval 4">
            <a:extLst>
              <a:ext uri="{FF2B5EF4-FFF2-40B4-BE49-F238E27FC236}">
                <a16:creationId xmlns:a16="http://schemas.microsoft.com/office/drawing/2014/main" id="{2ED9994D-10D9-2D41-B727-61205208C4B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CB7E44-9341-3B4A-A022-BF2068BB0A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6D3E74-8C81-BC4A-AE52-5109A99FF89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9386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1: Basic Operation</a:t>
            </a:r>
            <a:br>
              <a:rPr lang="en-US">
                <a:ea typeface="+mj-lt"/>
                <a:cs typeface="+mj-lt"/>
              </a:rPr>
            </a:br>
            <a:endParaRPr lang="en-US" sz="1500"/>
          </a:p>
        </p:txBody>
      </p:sp>
      <p:sp>
        <p:nvSpPr>
          <p:cNvPr id="6" name="Oval 5">
            <a:extLst>
              <a:ext uri="{FF2B5EF4-FFF2-40B4-BE49-F238E27FC236}">
                <a16:creationId xmlns:a16="http://schemas.microsoft.com/office/drawing/2014/main" id="{A2EED378-285B-CA4C-BEE4-072A1039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CC93FB-61A5-274C-9AAA-DE4283DF45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F1A795-2E63-4266-893C-4C081963FA3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5" name="Oval 4">
            <a:extLst>
              <a:ext uri="{FF2B5EF4-FFF2-40B4-BE49-F238E27FC236}">
                <a16:creationId xmlns:a16="http://schemas.microsoft.com/office/drawing/2014/main" id="{4B6D4B87-7966-4932-9DC4-45225AC3D5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811FB3-ADAD-431D-AF54-FFBC161DE5D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TextBox 12">
            <a:extLst>
              <a:ext uri="{FF2B5EF4-FFF2-40B4-BE49-F238E27FC236}">
                <a16:creationId xmlns:a16="http://schemas.microsoft.com/office/drawing/2014/main" id="{41E4EEB4-9EA9-41B5-86AD-1BE357E62E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B6659001-20DB-4B22-B377-16B39EC210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5C6A69F6-F0E4-4106-8116-7949577B8F6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570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AC761F6-4619-4E5C-882F-82ABDFEA28B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C3DEFFA0-28A5-4E75-9322-DD3BE101318F}"/>
              </a:ext>
            </a:extLst>
          </p:cNvPr>
          <p:cNvSpPr>
            <a:spLocks noGrp="1"/>
          </p:cNvSpPr>
          <p:nvPr>
            <p:ph sz="half" idx="1"/>
          </p:nvPr>
        </p:nvSpPr>
        <p:spPr/>
        <p:txBody>
          <a:bodyPr/>
          <a:lstStyle/>
          <a:p>
            <a:pPr marL="0" indent="0">
              <a:buNone/>
            </a:pPr>
            <a:r>
              <a:rPr lang="en-US" sz="1800" b="1"/>
              <a:t>Dashboard Gauges:</a:t>
            </a:r>
            <a:endParaRPr lang="en-US" sz="1800"/>
          </a:p>
          <a:p>
            <a:r>
              <a:rPr lang="en-US" sz="1800"/>
              <a:t>Oil Pressure</a:t>
            </a:r>
          </a:p>
          <a:p>
            <a:r>
              <a:rPr lang="en-US" sz="1800"/>
              <a:t>Ammeter and/or Voltmeter</a:t>
            </a:r>
          </a:p>
          <a:p>
            <a:r>
              <a:rPr lang="en-US" sz="1800"/>
              <a:t>Coolant Temperature</a:t>
            </a:r>
          </a:p>
          <a:p>
            <a:r>
              <a:rPr lang="en-US" sz="1800"/>
              <a:t>Engine Oil Temperature</a:t>
            </a:r>
          </a:p>
          <a:p>
            <a:r>
              <a:rPr lang="en-US" sz="1800"/>
              <a:t>Warning Lights &amp; Buzzers (Oil, coolant, charging circuit warning lights should go out right away)</a:t>
            </a:r>
          </a:p>
          <a:p>
            <a:endParaRPr lang="en-US" sz="1000"/>
          </a:p>
          <a:p>
            <a:endParaRPr lang="en-US" sz="1800"/>
          </a:p>
          <a:p>
            <a:endParaRPr lang="en-US" sz="1800"/>
          </a:p>
        </p:txBody>
      </p:sp>
      <p:sp>
        <p:nvSpPr>
          <p:cNvPr id="2" name="Content Placeholder 1">
            <a:extLst>
              <a:ext uri="{FF2B5EF4-FFF2-40B4-BE49-F238E27FC236}">
                <a16:creationId xmlns:a16="http://schemas.microsoft.com/office/drawing/2014/main" id="{D6702E29-2075-CE44-8912-0E3C1C5BC37D}"/>
              </a:ext>
            </a:extLst>
          </p:cNvPr>
          <p:cNvSpPr>
            <a:spLocks noGrp="1"/>
          </p:cNvSpPr>
          <p:nvPr>
            <p:ph sz="half" idx="2"/>
          </p:nvPr>
        </p:nvSpPr>
        <p:spPr/>
        <p:txBody>
          <a:bodyPr/>
          <a:lstStyle/>
          <a:p>
            <a:pPr marL="0" indent="0">
              <a:buNone/>
            </a:pPr>
            <a:r>
              <a:rPr lang="en-US" sz="1800" b="1"/>
              <a:t>Lights:</a:t>
            </a:r>
          </a:p>
          <a:p>
            <a:r>
              <a:rPr lang="en-US" sz="1800"/>
              <a:t>Headlights</a:t>
            </a:r>
          </a:p>
          <a:p>
            <a:r>
              <a:rPr lang="en-US" sz="1800"/>
              <a:t>Dimmer Switch</a:t>
            </a:r>
          </a:p>
          <a:p>
            <a:r>
              <a:rPr lang="en-US" sz="1800"/>
              <a:t>Turn Signal</a:t>
            </a:r>
          </a:p>
          <a:p>
            <a:r>
              <a:rPr lang="en-US" sz="1800"/>
              <a:t>Four-Way Flashers</a:t>
            </a:r>
          </a:p>
          <a:p>
            <a:r>
              <a:rPr lang="en-US" sz="1800"/>
              <a:t>Clearance, Identification, Marker Light Switch(es)</a:t>
            </a:r>
          </a:p>
          <a:p>
            <a:pPr marL="0" indent="0">
              <a:buNone/>
            </a:pPr>
            <a:endParaRPr lang="en-US" sz="1800"/>
          </a:p>
        </p:txBody>
      </p:sp>
      <p:sp>
        <p:nvSpPr>
          <p:cNvPr id="4" name="Slide Number Placeholder 3">
            <a:extLst>
              <a:ext uri="{FF2B5EF4-FFF2-40B4-BE49-F238E27FC236}">
                <a16:creationId xmlns:a16="http://schemas.microsoft.com/office/drawing/2014/main" id="{54D7D9F2-44BB-48EF-8DE9-787F38DD156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40</a:t>
            </a:fld>
            <a:endParaRPr lang="en-US"/>
          </a:p>
        </p:txBody>
      </p:sp>
      <p:sp>
        <p:nvSpPr>
          <p:cNvPr id="6" name="Oval 5">
            <a:extLst>
              <a:ext uri="{FF2B5EF4-FFF2-40B4-BE49-F238E27FC236}">
                <a16:creationId xmlns:a16="http://schemas.microsoft.com/office/drawing/2014/main" id="{473E17FB-22EF-6A4D-BA60-287FBC2A8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2E2C31-79AB-F849-8852-09C0DB6D9B1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7255EE-DF37-404D-B1B4-8D8F97925D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0DBA8F-C39F-D947-9A04-F6479BE702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9E2DA1-2431-4A4D-8A13-BDB35DC484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8FDF27-9316-B442-AD36-E38CC65A4F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29C4D2-4643-F24E-9E11-9D22ADA2C0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5EF69F-2880-544C-8495-7BCB787978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07F12A-A877-F64F-A55C-8177B632B5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51CEDA2-FD2C-3F40-9CA0-C23E4336C74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D6A9142E-1817-A540-99FB-C0FFE0E7E41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64085C5-8B44-8845-8E1E-208B3ED2E9D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273064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800" b="1"/>
              <a:t>Requirements Under the Law</a:t>
            </a:r>
          </a:p>
          <a:p>
            <a:pPr>
              <a:buFont typeface="Arial" panose="05000000000000000000" pitchFamily="2" charset="2"/>
              <a:buChar char="•"/>
            </a:pPr>
            <a:r>
              <a:rPr lang="en-US" sz="2800"/>
              <a:t>The ADA states that a vehicle operator must use the accessibility related equipment in the vehicle. </a:t>
            </a:r>
            <a:endParaRPr lang="en-US" sz="2800">
              <a:cs typeface="Calibri" panose="020F0502020204030204"/>
            </a:endParaRPr>
          </a:p>
          <a:p>
            <a:pPr>
              <a:buFont typeface="Arial" panose="05000000000000000000" pitchFamily="2" charset="2"/>
              <a:buChar char="•"/>
            </a:pPr>
            <a:r>
              <a:rPr lang="en-US" sz="2800"/>
              <a:t>Permit passengers with disabilities who do not use wheelchairs or other mobility devices, including standees, </a:t>
            </a:r>
            <a:br>
              <a:rPr lang="en-US" sz="2800"/>
            </a:br>
            <a:r>
              <a:rPr lang="en-US" sz="2800"/>
              <a:t>to use the lift.</a:t>
            </a:r>
            <a:endParaRPr lang="en-US" sz="2800">
              <a:cs typeface="Calibri" panose="020F0502020204030204"/>
            </a:endParaRPr>
          </a:p>
          <a:p>
            <a:endParaRPr lang="en-US" sz="2800">
              <a:cs typeface="Calibri" panose="020F0502020204030204"/>
            </a:endParaRPr>
          </a:p>
          <a:p>
            <a:pPr marL="480060" indent="-342900"/>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400</a:t>
            </a:fld>
            <a:endParaRPr lang="en-US"/>
          </a:p>
        </p:txBody>
      </p:sp>
      <p:sp>
        <p:nvSpPr>
          <p:cNvPr id="5" name="Oval 4">
            <a:extLst>
              <a:ext uri="{FF2B5EF4-FFF2-40B4-BE49-F238E27FC236}">
                <a16:creationId xmlns:a16="http://schemas.microsoft.com/office/drawing/2014/main" id="{CCD39B3B-21CC-8547-8CE8-D7727E59A3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3978626-D2DB-364B-A257-B085AA894A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3F7841-D5A3-E244-8DB2-B82F11EECD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96250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fontScale="85000" lnSpcReduction="10000"/>
          </a:bodyPr>
          <a:lstStyle/>
          <a:p>
            <a:pPr marL="0" indent="0">
              <a:lnSpc>
                <a:spcPct val="110000"/>
              </a:lnSpc>
              <a:buNone/>
            </a:pPr>
            <a:r>
              <a:rPr lang="en-US" b="1">
                <a:cs typeface="Calibri"/>
              </a:rPr>
              <a:t>Assisting Passengers with Mobility Issues</a:t>
            </a:r>
          </a:p>
          <a:p>
            <a:pPr>
              <a:lnSpc>
                <a:spcPct val="110000"/>
              </a:lnSpc>
            </a:pPr>
            <a:r>
              <a:rPr lang="en-US">
                <a:cs typeface="Calibri"/>
              </a:rPr>
              <a:t>Always ask your passenger if they would like assistance. </a:t>
            </a:r>
            <a:endParaRPr lang="en-US" b="1">
              <a:cs typeface="Calibri"/>
            </a:endParaRPr>
          </a:p>
          <a:p>
            <a:pPr>
              <a:lnSpc>
                <a:spcPct val="110000"/>
              </a:lnSpc>
            </a:pPr>
            <a:r>
              <a:rPr lang="en-US">
                <a:cs typeface="Calibri"/>
              </a:rPr>
              <a:t>A passenger should never have to ask for assistance because the driver failed to offer it. </a:t>
            </a:r>
          </a:p>
          <a:p>
            <a:pPr>
              <a:lnSpc>
                <a:spcPct val="110000"/>
              </a:lnSpc>
            </a:pPr>
            <a:r>
              <a:rPr lang="en-US">
                <a:cs typeface="Calibri"/>
              </a:rPr>
              <a:t>Different wheelchairs operate differently within a vehicle. Medline Standard and Jazzy Select Wheelchairs are not designed to be used as a seat on the bus. The passenger must be moved to a vehicle seat and the wheelchair secured. </a:t>
            </a:r>
            <a:endParaRPr lang="en-US">
              <a:ea typeface="+mn-lt"/>
              <a:cs typeface="+mn-lt"/>
            </a:endParaRPr>
          </a:p>
          <a:p>
            <a:pPr>
              <a:lnSpc>
                <a:spcPct val="110000"/>
              </a:lnSpc>
            </a:pPr>
            <a:r>
              <a:rPr lang="en-US">
                <a:ea typeface="+mn-lt"/>
                <a:cs typeface="+mn-lt"/>
              </a:rPr>
              <a:t>There is a wheelchair available on the market that is safe to use as a seat in a moving vehicle. That chair is a WC19. That standard was created by the Rehabilitation Engineering and Assistive Technology Society of North America (RESNA) and accepted as a Federal Motor Vehicle Safety Standard by the National Highway Traffic Safety Administration (NHTSA).</a:t>
            </a:r>
            <a:r>
              <a:rPr lang="en-US">
                <a:cs typeface="Calibri"/>
              </a:rPr>
              <a:t> This chair has been tested under crash conditions and is safe for an individual to sit in while riding. </a:t>
            </a:r>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401</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C0E25D-A2E5-404B-84CB-1612E328C1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6D7AAE-2B12-CC4C-8736-8FB67B5F5A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0263685"/>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cs typeface="Calibri"/>
              </a:rPr>
              <a:t>Lift Operation</a:t>
            </a:r>
            <a:endParaRPr lang="en-US" sz="2000"/>
          </a:p>
          <a:p>
            <a:pPr marL="171450" lvl="1">
              <a:spcBef>
                <a:spcPts val="750"/>
              </a:spcBef>
            </a:pPr>
            <a:r>
              <a:rPr lang="en-US" sz="2000">
                <a:ea typeface="+mn-lt"/>
                <a:cs typeface="+mn-lt"/>
              </a:rPr>
              <a:t>Some wheelchairs weigh more than 600 lbs. when occupied. </a:t>
            </a:r>
          </a:p>
          <a:p>
            <a:r>
              <a:rPr lang="en-US" sz="2000">
                <a:ea typeface="+mn-lt"/>
                <a:cs typeface="+mn-lt"/>
              </a:rPr>
              <a:t>At a minimum, all occupied wheelchairs weighing up to 600 pounds and measuring 30 inches in width and 48 inches in length </a:t>
            </a:r>
            <a:r>
              <a:rPr lang="en-US" sz="2000" i="1">
                <a:ea typeface="+mn-lt"/>
                <a:cs typeface="+mn-lt"/>
              </a:rPr>
              <a:t>(formerly known as a “common wheelchair”)</a:t>
            </a:r>
            <a:r>
              <a:rPr lang="en-US" sz="2000">
                <a:ea typeface="+mn-lt"/>
                <a:cs typeface="+mn-lt"/>
              </a:rPr>
              <a:t> must be transported. </a:t>
            </a:r>
          </a:p>
          <a:p>
            <a:pPr marL="171450" lvl="1">
              <a:spcBef>
                <a:spcPts val="750"/>
              </a:spcBef>
            </a:pPr>
            <a:r>
              <a:rPr lang="en-US" sz="2000">
                <a:ea typeface="+mn-lt"/>
                <a:cs typeface="+mn-lt"/>
              </a:rPr>
              <a:t>If a lift has the minimum design load of 600 pounds, there is no requirement for an agency to transport a heavier occupied device. </a:t>
            </a:r>
            <a:r>
              <a:rPr lang="en-US" sz="2000">
                <a:cs typeface="Calibri"/>
              </a:rPr>
              <a:t>Do not guess and do not weigh the passenger. </a:t>
            </a:r>
          </a:p>
          <a:p>
            <a:pPr marL="171450" lvl="1">
              <a:spcBef>
                <a:spcPts val="750"/>
              </a:spcBef>
            </a:pPr>
            <a:r>
              <a:rPr lang="en-US" sz="2000">
                <a:cs typeface="Calibri"/>
              </a:rPr>
              <a:t>If the device fits on the lift and the lift raises, transport the passenger and the device. </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402</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5167B10-D36A-5E46-A313-F89CB5B276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29BA68-F7B9-9B42-8B92-264C287CE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0948765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t>Lift Operations</a:t>
            </a:r>
          </a:p>
          <a:p>
            <a:r>
              <a:rPr lang="en-US" sz="2000"/>
              <a:t>Operate the lift, or ramp, at all stops when needed or requested.</a:t>
            </a:r>
            <a:endParaRPr lang="en-US" sz="2000">
              <a:cs typeface="Calibri"/>
            </a:endParaRPr>
          </a:p>
          <a:p>
            <a:r>
              <a:rPr lang="en-US" sz="2000"/>
              <a:t>Immediately report lift, or ramp, failures.</a:t>
            </a:r>
            <a:endParaRPr lang="en-US" sz="2000">
              <a:cs typeface="Calibri"/>
            </a:endParaRPr>
          </a:p>
          <a:p>
            <a:r>
              <a:rPr lang="en-US" sz="2000"/>
              <a:t>Allow passengers with disabilities to board the lift either forward or backwards.</a:t>
            </a:r>
            <a:endParaRPr lang="en-US" sz="2000">
              <a:cs typeface="Calibri"/>
            </a:endParaRPr>
          </a:p>
          <a:p>
            <a:r>
              <a:rPr lang="en-US" sz="2000"/>
              <a:t>Transport any mobility device that fits on the lift, or ramp,</a:t>
            </a:r>
            <a:r>
              <a:rPr lang="uk-UA" sz="2000"/>
              <a:t> &amp; </a:t>
            </a:r>
            <a:r>
              <a:rPr lang="en-US" sz="2000"/>
              <a:t>within the “envelope” for securement.</a:t>
            </a:r>
            <a:endParaRPr lang="en-US" sz="2000">
              <a:cs typeface="Calibri"/>
            </a:endParaRPr>
          </a:p>
          <a:p>
            <a:pPr lvl="2">
              <a:lnSpc>
                <a:spcPct val="90000"/>
              </a:lnSpc>
              <a:spcBef>
                <a:spcPts val="750"/>
              </a:spcBef>
              <a:buNone/>
            </a:pPr>
            <a:endParaRPr lang="en-US" sz="2000">
              <a:cs typeface="Calibri"/>
            </a:endParaRPr>
          </a:p>
          <a:p>
            <a:pPr>
              <a:buNone/>
            </a:pPr>
            <a:endParaRPr lang="en-US" sz="20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403</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45AA1F-95C7-0640-BEBD-851A2EA20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104017-3C1F-7348-9F78-DC64633C454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9263264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normAutofit/>
          </a:bodyPr>
          <a:lstStyle/>
          <a:p>
            <a:r>
              <a:rPr lang="en-US"/>
              <a:t>Secure mobility devices using the available securement system. </a:t>
            </a:r>
            <a:br>
              <a:rPr lang="en-US"/>
            </a:br>
            <a:r>
              <a:rPr lang="en-US" b="1"/>
              <a:t>If the mobility device absolutely cannot be secured using the existing securement system, explain to the passenger that he or she is not secured. If the passenger still wants to be transported, you must provide the ride. </a:t>
            </a:r>
            <a:endParaRPr lang="en-US" b="1">
              <a:cs typeface="Calibri"/>
            </a:endParaRPr>
          </a:p>
          <a:p>
            <a:r>
              <a:rPr lang="en-US"/>
              <a:t>The passenger cannot refuse securement of their mobility device.</a:t>
            </a: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404</a:t>
            </a:fld>
            <a:endParaRPr lang="en-US"/>
          </a:p>
        </p:txBody>
      </p:sp>
      <p:sp>
        <p:nvSpPr>
          <p:cNvPr id="6" name="Oval 5">
            <a:extLst>
              <a:ext uri="{FF2B5EF4-FFF2-40B4-BE49-F238E27FC236}">
                <a16:creationId xmlns:a16="http://schemas.microsoft.com/office/drawing/2014/main" id="{D2A57B54-C942-0345-A1ED-431B59159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6762CC-DE14-FE44-84C7-4876A9D39E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54EFC1-923B-BB47-967B-BFC8EBD36CB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241028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400"/>
              <a:t>Permit passengers with disabilities to travel with respirators or a portable oxygen supply.</a:t>
            </a:r>
            <a:endParaRPr lang="en-US" sz="2400">
              <a:cs typeface="Calibri"/>
            </a:endParaRPr>
          </a:p>
          <a:p>
            <a:r>
              <a:rPr lang="en-US" sz="2400"/>
              <a:t>Permit service animals to accompany passengers with disabilities on your vehicle. </a:t>
            </a:r>
            <a:endParaRPr lang="en-US" sz="2400">
              <a:cs typeface="Calibri"/>
            </a:endParaRPr>
          </a:p>
          <a:p>
            <a:r>
              <a:rPr lang="en-US" sz="2400"/>
              <a:t>Announce all transfer points, major intersections</a:t>
            </a:r>
            <a:r>
              <a:rPr lang="uk-UA" sz="2400"/>
              <a:t> &amp; </a:t>
            </a:r>
            <a:r>
              <a:rPr lang="en-US" sz="2400"/>
              <a:t>destination points as well as any stops requested by the passenger.</a:t>
            </a:r>
            <a:endParaRPr lang="en-US" sz="2400">
              <a:cs typeface="Calibri"/>
            </a:endParaRPr>
          </a:p>
          <a:p>
            <a:r>
              <a:rPr lang="en-US" sz="2400"/>
              <a:t>Manually assist any passenger having difficulty utilizing the vehicle ramp.</a:t>
            </a:r>
            <a:endParaRPr lang="en-US" sz="2400">
              <a:cs typeface="Calibri"/>
            </a:endParaRPr>
          </a:p>
          <a:p>
            <a:pPr>
              <a:buNone/>
            </a:pPr>
            <a:endParaRPr lang="en-US" sz="2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405</a:t>
            </a:fld>
            <a:endParaRPr lang="en-US"/>
          </a:p>
        </p:txBody>
      </p:sp>
      <p:sp>
        <p:nvSpPr>
          <p:cNvPr id="6" name="Oval 5">
            <a:extLst>
              <a:ext uri="{FF2B5EF4-FFF2-40B4-BE49-F238E27FC236}">
                <a16:creationId xmlns:a16="http://schemas.microsoft.com/office/drawing/2014/main" id="{4048CE10-65E3-B947-A37A-7F84711921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E4F077-7A9C-1B4A-A081-2C19A41E62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6DDD71-3519-D74C-8755-CAFA0985D6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81780912"/>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400" b="1"/>
              <a:t>Under the law, you cannot require passengers with disabilities to:</a:t>
            </a:r>
            <a:endParaRPr lang="en-US" sz="2400" b="1">
              <a:cs typeface="Calibri"/>
            </a:endParaRPr>
          </a:p>
          <a:p>
            <a:r>
              <a:rPr lang="en-US" sz="2400"/>
              <a:t>Transfer from a mobility device to a regular seat. You may </a:t>
            </a:r>
            <a:r>
              <a:rPr lang="en-US" sz="2400" i="1"/>
              <a:t>recommend</a:t>
            </a:r>
            <a:r>
              <a:rPr lang="en-US" sz="2400"/>
              <a:t> they do so.</a:t>
            </a:r>
            <a:endParaRPr lang="en-US" sz="2400">
              <a:cs typeface="Calibri"/>
            </a:endParaRPr>
          </a:p>
          <a:p>
            <a:r>
              <a:rPr lang="en-US" sz="2400"/>
              <a:t>Use designated seats if the person does not want to.</a:t>
            </a:r>
            <a:endParaRPr lang="en-US" sz="2400">
              <a:cs typeface="Calibri"/>
            </a:endParaRPr>
          </a:p>
          <a:p>
            <a:r>
              <a:rPr lang="en-US" sz="2400"/>
              <a:t>Have a Personal Care Attendant.</a:t>
            </a:r>
            <a:endParaRPr lang="en-US" sz="2400">
              <a:cs typeface="Calibri"/>
            </a:endParaRPr>
          </a:p>
          <a:p>
            <a:pPr>
              <a:buNone/>
            </a:pP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406</a:t>
            </a:fld>
            <a:endParaRPr lang="en-US"/>
          </a:p>
        </p:txBody>
      </p:sp>
      <p:sp>
        <p:nvSpPr>
          <p:cNvPr id="6" name="Oval 5">
            <a:extLst>
              <a:ext uri="{FF2B5EF4-FFF2-40B4-BE49-F238E27FC236}">
                <a16:creationId xmlns:a16="http://schemas.microsoft.com/office/drawing/2014/main" id="{FCA90467-51CA-6540-B6E4-4A86D749AE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5DB04D-314E-F34E-A685-083667512E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AF61FD-2B50-AA42-80F2-81DAE6DBE6D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5811364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1800"/>
              <a:t>You must stop for all customers with disabilities</a:t>
            </a:r>
            <a:r>
              <a:rPr lang="uk-UA" sz="1800"/>
              <a:t> and </a:t>
            </a:r>
            <a:r>
              <a:rPr lang="en-US" sz="1800"/>
              <a:t>use the lift, or ramp,</a:t>
            </a:r>
            <a:r>
              <a:rPr lang="uk-UA" sz="1800"/>
              <a:t> and </a:t>
            </a:r>
            <a:r>
              <a:rPr lang="en-US" sz="1800"/>
              <a:t>securement equipment as needed. Passing by persons with disabilities violates the ADA. </a:t>
            </a:r>
            <a:endParaRPr lang="en-US" sz="1800">
              <a:cs typeface="Calibri" panose="020F0502020204030204"/>
            </a:endParaRPr>
          </a:p>
          <a:p>
            <a:r>
              <a:rPr lang="en-US" sz="1800"/>
              <a:t>If all securement areas are in use – stop</a:t>
            </a:r>
            <a:r>
              <a:rPr lang="uk-UA" sz="1800"/>
              <a:t> &amp; </a:t>
            </a:r>
            <a:r>
              <a:rPr lang="en-US" sz="1800"/>
              <a:t>advise the customer of the situation</a:t>
            </a:r>
            <a:r>
              <a:rPr lang="uk-UA" sz="1800"/>
              <a:t> &amp; </a:t>
            </a:r>
            <a:r>
              <a:rPr lang="en-US" sz="1800"/>
              <a:t>that another vehicle will be along shortly.</a:t>
            </a:r>
          </a:p>
          <a:p>
            <a:r>
              <a:rPr lang="en-US" sz="1800"/>
              <a:t>Remember – passengers using assistive devices, such as crutches, canes or walkers, &amp; passengers who have difficulty using stairs are permitted to use the lift &amp; ramp.  </a:t>
            </a:r>
          </a:p>
          <a:p>
            <a:r>
              <a:rPr lang="en-US" sz="1800"/>
              <a:t>Always instruct the passenger to hold the railing for additional safety.  </a:t>
            </a:r>
          </a:p>
          <a:p>
            <a:r>
              <a:rPr lang="en-US" sz="1800"/>
              <a:t>Some disabilities are hidden; therefore, you may not deny anyone this service if requested.</a:t>
            </a:r>
            <a:endParaRPr lang="en-US" sz="18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407</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6215746"/>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b="1"/>
              <a:t>Service Animals</a:t>
            </a:r>
          </a:p>
          <a:p>
            <a:r>
              <a:rPr lang="en-US"/>
              <a:t>Included in the ADA regulations, is the right of a person traveling with a service animal to have equal access to public transportation and accommodations. (35.136)</a:t>
            </a:r>
          </a:p>
          <a:p>
            <a:r>
              <a:rPr lang="en-US"/>
              <a:t>According to the FTA, a service animal means any guide dog, signal dog, or other animal individually trained to work or perform tasks for an individual with a disability. </a:t>
            </a:r>
          </a:p>
          <a:p>
            <a:r>
              <a:rPr lang="en-US"/>
              <a:t>Emotional support animals are not considered service animals under the ADA, but they may be permitted based on local or state laws. </a:t>
            </a:r>
          </a:p>
          <a:p>
            <a:r>
              <a:rPr lang="en-US"/>
              <a:t>Service animals are not required to be professionally trained, </a:t>
            </a:r>
            <a:r>
              <a:rPr lang="en-US" err="1"/>
              <a:t>nore</a:t>
            </a:r>
            <a:r>
              <a:rPr lang="en-US"/>
              <a:t> are they required to wear a special vest or harness to identify them as service animals.</a:t>
            </a:r>
          </a:p>
          <a:p>
            <a:pPr lvl="1"/>
            <a:endParaRPr lang="en-US"/>
          </a:p>
          <a:p>
            <a:pPr marL="800100" lvl="1" indent="-457200"/>
            <a:endParaRPr lang="en-US"/>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408</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09983700"/>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1800" b="1"/>
              <a:t>Service Animals— </a:t>
            </a:r>
            <a:r>
              <a:rPr lang="en-US" sz="1800" b="1" i="1"/>
              <a:t>If the individual says it’s a service animal, it’s a service animal. </a:t>
            </a:r>
          </a:p>
          <a:p>
            <a:pPr marL="0" indent="0">
              <a:buNone/>
            </a:pPr>
            <a:r>
              <a:rPr lang="en-US" sz="1800"/>
              <a:t>A transit agency may ask two things to determine if an animal is a service animal: </a:t>
            </a:r>
          </a:p>
          <a:p>
            <a:pPr lvl="1"/>
            <a:r>
              <a:rPr lang="en-US"/>
              <a:t>Is the animal required because of a disability? </a:t>
            </a:r>
          </a:p>
          <a:p>
            <a:pPr lvl="1"/>
            <a:r>
              <a:rPr lang="en-US"/>
              <a:t>What work or task has the animal been trained to perform</a:t>
            </a:r>
          </a:p>
          <a:p>
            <a:pPr marL="0" indent="0">
              <a:buNone/>
            </a:pPr>
            <a:endParaRPr lang="en-US" sz="1800"/>
          </a:p>
          <a:p>
            <a:pPr marL="0" indent="0">
              <a:buNone/>
            </a:pPr>
            <a:r>
              <a:rPr lang="en-US" sz="1800" b="1"/>
              <a:t>A service animal can be excluded if it: </a:t>
            </a:r>
          </a:p>
          <a:p>
            <a:pPr lvl="1"/>
            <a:r>
              <a:rPr lang="en-US"/>
              <a:t>It is out of control and the handler doesn’t take effective action to control it.</a:t>
            </a:r>
          </a:p>
          <a:p>
            <a:pPr lvl="1"/>
            <a:r>
              <a:rPr lang="en-US"/>
              <a:t>It is not housebroken. </a:t>
            </a:r>
          </a:p>
          <a:p>
            <a:r>
              <a:rPr lang="en-US" sz="1800"/>
              <a:t>“Under control” means that the animal is harnessed, leashed, or tethered while in public places. If the individual’s disability prevents the use of those devices, the person must use voice, signal or another means to control the animal. </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457200" indent="-457200"/>
            <a:endParaRPr lang="en-US" sz="180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409</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64123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79435D0-12F0-486F-8C60-4E76A8F2043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265D9B7A-8425-4492-B04F-521F8BE3D921}"/>
              </a:ext>
            </a:extLst>
          </p:cNvPr>
          <p:cNvSpPr>
            <a:spLocks noGrp="1"/>
          </p:cNvSpPr>
          <p:nvPr>
            <p:ph sz="half" idx="1"/>
          </p:nvPr>
        </p:nvSpPr>
        <p:spPr/>
        <p:txBody>
          <a:bodyPr/>
          <a:lstStyle/>
          <a:p>
            <a:pPr marL="0" indent="0">
              <a:buNone/>
            </a:pPr>
            <a:r>
              <a:rPr lang="en-US" sz="1800" b="1"/>
              <a:t>Vehicle Controls:</a:t>
            </a:r>
          </a:p>
          <a:p>
            <a:r>
              <a:rPr lang="en-US" sz="1800"/>
              <a:t>Steering Wheel</a:t>
            </a:r>
          </a:p>
          <a:p>
            <a:r>
              <a:rPr lang="en-US" sz="1800"/>
              <a:t>Clutch</a:t>
            </a:r>
          </a:p>
          <a:p>
            <a:r>
              <a:rPr lang="en-US" sz="1800"/>
              <a:t>Accelerator (Gas Pedal)</a:t>
            </a:r>
          </a:p>
          <a:p>
            <a:r>
              <a:rPr lang="en-US" sz="1800"/>
              <a:t>Brake Controls:</a:t>
            </a:r>
          </a:p>
          <a:p>
            <a:pPr lvl="1"/>
            <a:r>
              <a:rPr lang="en-US"/>
              <a:t>Foot Brake</a:t>
            </a:r>
          </a:p>
          <a:p>
            <a:pPr lvl="1"/>
            <a:r>
              <a:rPr lang="en-US"/>
              <a:t>Trailer Brake (if equipped)</a:t>
            </a:r>
          </a:p>
          <a:p>
            <a:pPr lvl="1"/>
            <a:r>
              <a:rPr lang="en-US"/>
              <a:t>Parking Brake</a:t>
            </a:r>
          </a:p>
          <a:p>
            <a:pPr lvl="1"/>
            <a:r>
              <a:rPr lang="en-US"/>
              <a:t>Retarder Controls (if equipped)</a:t>
            </a:r>
          </a:p>
          <a:p>
            <a:pPr marL="342900" lvl="1" indent="0">
              <a:buNone/>
            </a:pPr>
            <a:endParaRPr lang="en-US"/>
          </a:p>
        </p:txBody>
      </p:sp>
      <p:sp>
        <p:nvSpPr>
          <p:cNvPr id="2" name="Content Placeholder 1">
            <a:extLst>
              <a:ext uri="{FF2B5EF4-FFF2-40B4-BE49-F238E27FC236}">
                <a16:creationId xmlns:a16="http://schemas.microsoft.com/office/drawing/2014/main" id="{9626033A-2D73-2A45-81FE-C61A415D51EB}"/>
              </a:ext>
            </a:extLst>
          </p:cNvPr>
          <p:cNvSpPr>
            <a:spLocks noGrp="1"/>
          </p:cNvSpPr>
          <p:nvPr>
            <p:ph sz="half" idx="2"/>
          </p:nvPr>
        </p:nvSpPr>
        <p:spPr/>
        <p:txBody>
          <a:bodyPr/>
          <a:lstStyle/>
          <a:p>
            <a:r>
              <a:rPr lang="en-US" sz="2000"/>
              <a:t>Transmission Controls</a:t>
            </a:r>
          </a:p>
          <a:p>
            <a:r>
              <a:rPr lang="en-US" sz="2000"/>
              <a:t>Interaxle Differential Lock (if equipped)</a:t>
            </a:r>
          </a:p>
          <a:p>
            <a:r>
              <a:rPr lang="en-US" sz="2000"/>
              <a:t>Horn(s)</a:t>
            </a:r>
          </a:p>
          <a:p>
            <a:r>
              <a:rPr lang="en-US" sz="2000"/>
              <a:t>Windshield  Wiper/Washer</a:t>
            </a:r>
          </a:p>
          <a:p>
            <a:r>
              <a:rPr lang="en-US" sz="2000"/>
              <a:t>Mirrors &amp; Windshield</a:t>
            </a:r>
          </a:p>
          <a:p>
            <a:pPr lvl="1"/>
            <a:endParaRPr lang="en-US" sz="1400"/>
          </a:p>
          <a:p>
            <a:pPr marL="0" indent="0">
              <a:buNone/>
            </a:pPr>
            <a:endParaRPr lang="en-US"/>
          </a:p>
        </p:txBody>
      </p:sp>
      <p:sp>
        <p:nvSpPr>
          <p:cNvPr id="4" name="Slide Number Placeholder 3">
            <a:extLst>
              <a:ext uri="{FF2B5EF4-FFF2-40B4-BE49-F238E27FC236}">
                <a16:creationId xmlns:a16="http://schemas.microsoft.com/office/drawing/2014/main" id="{3E41B886-9ABE-4776-8D4B-0F94F35ABC1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41</a:t>
            </a:fld>
            <a:endParaRPr lang="en-US"/>
          </a:p>
        </p:txBody>
      </p:sp>
      <p:sp>
        <p:nvSpPr>
          <p:cNvPr id="6" name="Oval 5">
            <a:extLst>
              <a:ext uri="{FF2B5EF4-FFF2-40B4-BE49-F238E27FC236}">
                <a16:creationId xmlns:a16="http://schemas.microsoft.com/office/drawing/2014/main" id="{E8337FA1-E7DE-CE40-BA4C-0B2CBF4C58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72EA65-C1EE-B340-8288-BE8EB99554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FB52B4-ADDC-DC4A-BFA1-022B90E662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CCA4C59-324D-2C44-9A1B-65397905489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40AC7E-A7C5-5F42-BEDE-2A224FEDA7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D9BA20-086C-2C4A-8650-1776ED3A73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F69D2-0211-D141-BFB0-E4A0179B8FB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5E41C5-9D92-C346-9AEB-EB2DC25D9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99F1073-24C4-7540-A0AC-8894E55F80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7AD8DA0-5320-5747-9273-F810032D32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327BDDBC-4158-134A-A94C-736DD42712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79A28983-3781-5242-B513-2C7621C32B8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1358609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sz="1600" b="1">
                <a:cs typeface="Calibri"/>
              </a:rPr>
              <a:t>Service Animals</a:t>
            </a:r>
          </a:p>
          <a:p>
            <a:pPr marL="171450" lvl="1">
              <a:spcBef>
                <a:spcPts val="750"/>
              </a:spcBef>
              <a:buClr>
                <a:schemeClr val="tx1"/>
              </a:buClr>
              <a:buSzPct val="95000"/>
            </a:pPr>
            <a:r>
              <a:rPr lang="en-US" sz="1600">
                <a:cs typeface="Calibri"/>
              </a:rPr>
              <a:t>A transit system may exclude any animal from your vehicle when the animal’s behavior poses a direct threat to the health or safety of others.</a:t>
            </a:r>
          </a:p>
          <a:p>
            <a:pPr marL="171450" lvl="1">
              <a:spcBef>
                <a:spcPts val="750"/>
              </a:spcBef>
              <a:buClr>
                <a:schemeClr val="tx1"/>
              </a:buClr>
              <a:buSzPct val="95000"/>
            </a:pPr>
            <a:r>
              <a:rPr lang="en-US" sz="1600">
                <a:cs typeface="Calibri"/>
              </a:rPr>
              <a:t>You may NOT make assumptions about any animal based on past experience with other animals or breed type.</a:t>
            </a:r>
          </a:p>
          <a:p>
            <a:pPr marL="171450" lvl="1">
              <a:spcBef>
                <a:spcPts val="750"/>
              </a:spcBef>
              <a:buClr>
                <a:schemeClr val="tx1"/>
              </a:buClr>
              <a:buSzPct val="95000"/>
            </a:pPr>
            <a:r>
              <a:rPr lang="en-US" sz="1600">
                <a:cs typeface="Calibri"/>
              </a:rPr>
              <a:t>Each situation must be considered individually</a:t>
            </a:r>
          </a:p>
          <a:p>
            <a:pPr marL="0" lvl="1" indent="0">
              <a:spcBef>
                <a:spcPts val="750"/>
              </a:spcBef>
              <a:buClr>
                <a:schemeClr val="tx1"/>
              </a:buClr>
              <a:buSzPct val="95000"/>
              <a:buNone/>
            </a:pPr>
            <a:endParaRPr lang="en-US" sz="1600">
              <a:cs typeface="Calibri"/>
            </a:endParaRPr>
          </a:p>
          <a:p>
            <a:pPr marL="0" lvl="1" indent="0">
              <a:spcBef>
                <a:spcPts val="750"/>
              </a:spcBef>
              <a:buClr>
                <a:schemeClr val="accent3"/>
              </a:buClr>
              <a:buSzPct val="95000"/>
              <a:buNone/>
            </a:pPr>
            <a:r>
              <a:rPr lang="en-US" sz="1600" b="1">
                <a:cs typeface="Calibri"/>
              </a:rPr>
              <a:t>Tips for Providing Assistance </a:t>
            </a:r>
          </a:p>
          <a:p>
            <a:pPr marL="171450" lvl="1">
              <a:spcBef>
                <a:spcPts val="750"/>
              </a:spcBef>
              <a:buClr>
                <a:schemeClr val="tx1"/>
              </a:buClr>
              <a:buSzPct val="95000"/>
            </a:pPr>
            <a:r>
              <a:rPr lang="en-US" sz="1600">
                <a:cs typeface="Calibri"/>
              </a:rPr>
              <a:t>ASK the passenger what you can do to assist</a:t>
            </a:r>
          </a:p>
          <a:p>
            <a:pPr marL="171450" lvl="1">
              <a:spcBef>
                <a:spcPts val="750"/>
              </a:spcBef>
              <a:buClr>
                <a:schemeClr val="tx1"/>
              </a:buClr>
              <a:buSzPct val="95000"/>
            </a:pPr>
            <a:r>
              <a:rPr lang="en-US" sz="1600">
                <a:cs typeface="Calibri"/>
              </a:rPr>
              <a:t>Do not touch or give commands to a service animal unless asked to do so by the handler</a:t>
            </a:r>
          </a:p>
          <a:p>
            <a:pPr marL="171450" lvl="1">
              <a:spcBef>
                <a:spcPts val="750"/>
              </a:spcBef>
              <a:buClr>
                <a:schemeClr val="tx1"/>
              </a:buClr>
              <a:buSzPct val="95000"/>
            </a:pPr>
            <a:r>
              <a:rPr lang="en-US" sz="1600">
                <a:cs typeface="Calibri"/>
              </a:rPr>
              <a:t>If necessary, remind passengers that the service animal is working and not to distract it</a:t>
            </a:r>
          </a:p>
          <a:p>
            <a:pPr marL="171450" lvl="1">
              <a:spcBef>
                <a:spcPts val="750"/>
              </a:spcBef>
              <a:buClr>
                <a:schemeClr val="tx1"/>
              </a:buClr>
              <a:buSzPct val="95000"/>
            </a:pPr>
            <a:r>
              <a:rPr lang="en-US" sz="1600">
                <a:cs typeface="Calibri"/>
              </a:rPr>
              <a:t>When a service animal must ride the lift, be extremely alert and safety conscious</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410</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52023922"/>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b="1">
                <a:cs typeface="Calibri"/>
              </a:rPr>
              <a:t>Cognitive Disabilities </a:t>
            </a:r>
          </a:p>
          <a:p>
            <a:pPr marL="0" lvl="1" indent="0">
              <a:spcBef>
                <a:spcPts val="750"/>
              </a:spcBef>
              <a:buClr>
                <a:schemeClr val="accent3"/>
              </a:buClr>
              <a:buSzPct val="95000"/>
              <a:buNone/>
            </a:pPr>
            <a:r>
              <a:rPr lang="en-US">
                <a:ea typeface="+mn-lt"/>
                <a:cs typeface="+mn-lt"/>
              </a:rPr>
              <a:t>Some passengers may have disabilities that affect: </a:t>
            </a:r>
          </a:p>
          <a:p>
            <a:pPr lvl="1"/>
            <a:r>
              <a:rPr lang="en-US">
                <a:ea typeface="+mn-lt"/>
                <a:cs typeface="+mn-lt"/>
              </a:rPr>
              <a:t>Thinking  </a:t>
            </a:r>
          </a:p>
          <a:p>
            <a:pPr lvl="1"/>
            <a:r>
              <a:rPr lang="en-US">
                <a:ea typeface="+mn-lt"/>
                <a:cs typeface="+mn-lt"/>
              </a:rPr>
              <a:t>Learning</a:t>
            </a:r>
            <a:endParaRPr lang="en-US">
              <a:cs typeface="Calibri"/>
            </a:endParaRPr>
          </a:p>
          <a:p>
            <a:pPr lvl="1"/>
            <a:r>
              <a:rPr lang="en-US">
                <a:ea typeface="+mn-lt"/>
                <a:cs typeface="+mn-lt"/>
              </a:rPr>
              <a:t>Awareness  </a:t>
            </a:r>
          </a:p>
          <a:p>
            <a:pPr lvl="1"/>
            <a:r>
              <a:rPr lang="en-US">
                <a:ea typeface="+mn-lt"/>
                <a:cs typeface="+mn-lt"/>
              </a:rPr>
              <a:t>Communication/language</a:t>
            </a:r>
            <a:endParaRPr lang="en-US">
              <a:cs typeface="Calibri"/>
            </a:endParaRPr>
          </a:p>
          <a:p>
            <a:pPr lvl="1"/>
            <a:r>
              <a:rPr lang="en-US">
                <a:ea typeface="+mn-lt"/>
                <a:cs typeface="+mn-lt"/>
              </a:rPr>
              <a:t>Orientation  </a:t>
            </a:r>
          </a:p>
          <a:p>
            <a:pPr lvl="1"/>
            <a:r>
              <a:rPr lang="en-US">
                <a:ea typeface="+mn-lt"/>
                <a:cs typeface="+mn-lt"/>
              </a:rPr>
              <a:t>Processing information</a:t>
            </a:r>
            <a:endParaRPr lang="en-US">
              <a:cs typeface="Calibri"/>
            </a:endParaRPr>
          </a:p>
          <a:p>
            <a:pPr lvl="1"/>
            <a:r>
              <a:rPr lang="en-US">
                <a:ea typeface="+mn-lt"/>
                <a:cs typeface="+mn-lt"/>
              </a:rPr>
              <a:t>Judgment  </a:t>
            </a:r>
          </a:p>
          <a:p>
            <a:pPr lvl="1"/>
            <a:r>
              <a:rPr lang="en-US">
                <a:ea typeface="+mn-lt"/>
                <a:cs typeface="+mn-lt"/>
              </a:rPr>
              <a:t>Decision making</a:t>
            </a:r>
            <a:endParaRPr lang="en-US">
              <a:cs typeface="Calibri"/>
            </a:endParaRPr>
          </a:p>
          <a:p>
            <a:pPr lvl="1"/>
            <a:r>
              <a:rPr lang="en-US">
                <a:ea typeface="+mn-lt"/>
                <a:cs typeface="+mn-lt"/>
              </a:rPr>
              <a:t>Memory  </a:t>
            </a:r>
          </a:p>
          <a:p>
            <a:pPr lvl="1"/>
            <a:r>
              <a:rPr lang="en-US">
                <a:ea typeface="+mn-lt"/>
                <a:cs typeface="+mn-lt"/>
              </a:rPr>
              <a:t>Emotional control</a:t>
            </a:r>
            <a:endParaRPr lang="en-US">
              <a:cs typeface="Calibri"/>
            </a:endParaRPr>
          </a:p>
          <a:p>
            <a:pPr marL="342900" lvl="2" indent="0">
              <a:spcBef>
                <a:spcPts val="750"/>
              </a:spcBef>
              <a:buNone/>
            </a:pPr>
            <a:endParaRPr lang="en-US" sz="1800" b="1">
              <a:cs typeface="Calibri"/>
            </a:endParaRPr>
          </a:p>
          <a:p>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411</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4118594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sz="2100" b="1">
                <a:cs typeface="Calibri"/>
              </a:rPr>
              <a:t>Hearing Impairment</a:t>
            </a:r>
            <a:endParaRPr lang="en-US" sz="2100">
              <a:cs typeface="Calibri"/>
            </a:endParaRPr>
          </a:p>
          <a:p>
            <a:r>
              <a:rPr lang="en-US">
                <a:ea typeface="+mn-lt"/>
                <a:cs typeface="+mn-lt"/>
              </a:rPr>
              <a:t>The major barrier facing a person with a hearing impairment is one of communication  </a:t>
            </a:r>
            <a:endParaRPr lang="en-US">
              <a:cs typeface="Calibri"/>
            </a:endParaRPr>
          </a:p>
          <a:p>
            <a:r>
              <a:rPr lang="en-US">
                <a:ea typeface="+mn-lt"/>
                <a:cs typeface="+mn-lt"/>
              </a:rPr>
              <a:t>Many persons with a hearing impairment rely upon their eyes for signals to aid understanding</a:t>
            </a:r>
            <a:endParaRPr lang="en-US">
              <a:cs typeface="Calibri"/>
            </a:endParaRPr>
          </a:p>
          <a:p>
            <a:pPr lvl="1">
              <a:buNone/>
            </a:pPr>
            <a:endParaRPr lang="en-US" sz="2100">
              <a:cs typeface="Calibri"/>
            </a:endParaRPr>
          </a:p>
          <a:p>
            <a:pPr marL="0" lvl="1" indent="0">
              <a:buNone/>
            </a:pPr>
            <a:endParaRPr lang="en-US" sz="2100" b="1">
              <a:cs typeface="Calibri"/>
            </a:endParaRPr>
          </a:p>
          <a:p>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412</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9647C7B-B3DA-1649-9D49-298F5BD89D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DA78CD-7EAA-2141-81C1-F83C64F93F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49307875"/>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b="1">
                <a:cs typeface="Calibri"/>
              </a:rPr>
              <a:t>Visual Impairment</a:t>
            </a:r>
            <a:endParaRPr lang="en-US">
              <a:cs typeface="Calibri"/>
            </a:endParaRPr>
          </a:p>
          <a:p>
            <a:r>
              <a:rPr lang="en-US" sz="1800">
                <a:ea typeface="+mn-lt"/>
                <a:cs typeface="+mn-lt"/>
              </a:rPr>
              <a:t>Always ask a person with a visual impairment what kind of assistance (if any) they would like first. Use a normal tone and address the person directly.</a:t>
            </a:r>
          </a:p>
          <a:p>
            <a:r>
              <a:rPr lang="en-US" sz="1800">
                <a:ea typeface="+mn-lt"/>
                <a:cs typeface="+mn-lt"/>
              </a:rPr>
              <a:t>When assisting a person with a visual impairment you might: </a:t>
            </a:r>
          </a:p>
          <a:p>
            <a:pPr lvl="1"/>
            <a:r>
              <a:rPr lang="en-US">
                <a:ea typeface="+mn-lt"/>
                <a:cs typeface="+mn-lt"/>
              </a:rPr>
              <a:t>Permit the passenger to grasp your arm.</a:t>
            </a:r>
            <a:endParaRPr lang="en-US">
              <a:cs typeface="Calibri"/>
            </a:endParaRPr>
          </a:p>
          <a:p>
            <a:pPr lvl="1"/>
            <a:r>
              <a:rPr lang="en-US">
                <a:ea typeface="+mn-lt"/>
                <a:cs typeface="+mn-lt"/>
              </a:rPr>
              <a:t>Show the passenger where your arm is by placing his/her hand on your arm.</a:t>
            </a:r>
            <a:endParaRPr lang="en-US">
              <a:cs typeface="Calibri"/>
            </a:endParaRPr>
          </a:p>
          <a:p>
            <a:pPr lvl="1"/>
            <a:r>
              <a:rPr lang="en-US">
                <a:ea typeface="+mn-lt"/>
                <a:cs typeface="+mn-lt"/>
              </a:rPr>
              <a:t>Stand alongside and slightly ahead of the person you are guiding.</a:t>
            </a:r>
            <a:endParaRPr lang="en-US">
              <a:cs typeface="Calibri"/>
            </a:endParaRPr>
          </a:p>
          <a:p>
            <a:pPr lvl="1"/>
            <a:r>
              <a:rPr lang="en-US">
                <a:ea typeface="+mn-lt"/>
                <a:cs typeface="+mn-lt"/>
              </a:rPr>
              <a:t>Walk at a normal pace or a pace comfortable for you and the person you are guiding.</a:t>
            </a:r>
            <a:endParaRPr lang="en-US">
              <a:cs typeface="Calibri"/>
            </a:endParaRPr>
          </a:p>
          <a:p>
            <a:r>
              <a:rPr lang="en-US" sz="1800">
                <a:ea typeface="+mn-lt"/>
                <a:cs typeface="+mn-lt"/>
              </a:rPr>
              <a:t>Alert the person to changes in the walking surface and surrounding obstructions.</a:t>
            </a:r>
          </a:p>
          <a:p>
            <a:r>
              <a:rPr lang="en-US" sz="1800">
                <a:ea typeface="+mn-lt"/>
                <a:cs typeface="+mn-lt"/>
              </a:rPr>
              <a:t>Hesitate before going up or down steps or curbs.</a:t>
            </a:r>
            <a:endParaRPr lang="en-US" sz="1800"/>
          </a:p>
          <a:p>
            <a:r>
              <a:rPr lang="en-US" sz="1800">
                <a:ea typeface="+mn-lt"/>
                <a:cs typeface="+mn-lt"/>
              </a:rPr>
              <a:t>Make certain you vocally indicate the need to “step up” or “step down.”</a:t>
            </a:r>
            <a:endParaRPr lang="en-US" sz="1800"/>
          </a:p>
          <a:p>
            <a:pPr marL="0" indent="0">
              <a:buNone/>
            </a:pPr>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413</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C59830-2BBB-8D4F-8F0A-AC9FFBA84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C8370-31AA-1747-A1A3-891EB912B84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5646474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5.16 Safety Belt Safety </a:t>
            </a:r>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4854D7C-5C79-E646-8146-511241F6DE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4143DE-D74A-0F4A-A034-A352B6DF64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43B82B3C-0EE2-5B4C-B6BF-FCB153E22ED0}"/>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C1.12.</a:t>
            </a:r>
          </a:p>
        </p:txBody>
      </p:sp>
    </p:spTree>
    <p:extLst>
      <p:ext uri="{BB962C8B-B14F-4D97-AF65-F5344CB8AC3E}">
        <p14:creationId xmlns:p14="http://schemas.microsoft.com/office/powerpoint/2010/main" val="427804574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a:t>
            </a:r>
            <a:r>
              <a:rPr lang="en-US"/>
              <a:t>B</a:t>
            </a:r>
            <a:r>
              <a:rPr lang="en-US" b="0"/>
              <a:t>elt Law - MN</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r>
              <a:rPr lang="en-US">
                <a:latin typeface="Calibri"/>
                <a:cs typeface="Calibri"/>
              </a:rPr>
              <a:t>Minnesota’s seat belt law is a primary offense, meaning drivers and passengers in all seating positions — including in the backseat — must be buckled up or in the correct child restraint. </a:t>
            </a:r>
          </a:p>
          <a:p>
            <a:r>
              <a:rPr lang="en-US" b="1">
                <a:latin typeface="Calibri"/>
                <a:cs typeface="Calibri"/>
              </a:rPr>
              <a:t>Buses are exempt from seat belt law for passengers. </a:t>
            </a:r>
            <a:endParaRPr lang="en-US" b="1">
              <a:cs typeface="Calibri" panose="020F0502020204030204" pitchFamily="34" charset="0"/>
            </a:endParaRPr>
          </a:p>
          <a:p>
            <a:endParaRPr lang="en-US" b="1">
              <a:cs typeface="Calibri"/>
            </a:endParaRPr>
          </a:p>
          <a:p>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AAECD4DD-5832-7648-AC02-C84ABFA66443}"/>
              </a:ext>
            </a:extLst>
          </p:cNvPr>
          <p:cNvSpPr>
            <a:spLocks noGrp="1"/>
          </p:cNvSpPr>
          <p:nvPr>
            <p:ph type="sldNum" sz="quarter" idx="10"/>
          </p:nvPr>
        </p:nvSpPr>
        <p:spPr/>
        <p:txBody>
          <a:bodyPr/>
          <a:lstStyle/>
          <a:p>
            <a:pPr>
              <a:defRPr/>
            </a:pPr>
            <a:r>
              <a:rPr lang="en-US"/>
              <a:t>/ </a:t>
            </a:r>
            <a:fld id="{7DB954C7-BD7A-4DE3-AB94-1D0BD569C2DE}" type="slidenum">
              <a:rPr lang="en-US" smtClean="0"/>
              <a:pPr>
                <a:defRPr/>
              </a:pPr>
              <a:t>415</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indoor&#10;&#10;Description automatically generated">
            <a:extLst>
              <a:ext uri="{FF2B5EF4-FFF2-40B4-BE49-F238E27FC236}">
                <a16:creationId xmlns:a16="http://schemas.microsoft.com/office/drawing/2014/main" id="{7D6A2B19-8983-6F40-B3F9-655C9D3584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7557" y="3560572"/>
            <a:ext cx="3378809" cy="2111756"/>
          </a:xfrm>
          <a:prstGeom prst="rect">
            <a:avLst/>
          </a:prstGeom>
        </p:spPr>
      </p:pic>
      <p:sp>
        <p:nvSpPr>
          <p:cNvPr id="15" name="TextBox 14">
            <a:extLst>
              <a:ext uri="{FF2B5EF4-FFF2-40B4-BE49-F238E27FC236}">
                <a16:creationId xmlns:a16="http://schemas.microsoft.com/office/drawing/2014/main" id="{FF168949-B534-744C-953E-1459C523E139}"/>
              </a:ext>
            </a:extLst>
          </p:cNvPr>
          <p:cNvSpPr txBox="1"/>
          <p:nvPr/>
        </p:nvSpPr>
        <p:spPr>
          <a:xfrm>
            <a:off x="5077557" y="5697728"/>
            <a:ext cx="3378809" cy="230832"/>
          </a:xfrm>
          <a:prstGeom prst="rect">
            <a:avLst/>
          </a:prstGeom>
          <a:noFill/>
        </p:spPr>
        <p:txBody>
          <a:bodyPr wrap="square" rtlCol="0">
            <a:spAutoFit/>
          </a:bodyPr>
          <a:lstStyle/>
          <a:p>
            <a:r>
              <a:rPr lang="en-US" sz="900">
                <a:hlinkClick r:id="rId3" tooltip="http://theconversation.com/a-national-disgrace-all-school-buses-need-seatbelts-10447"/>
              </a:rPr>
              <a:t>This Photo </a:t>
            </a:r>
            <a:r>
              <a:rPr lang="en-US" sz="900"/>
              <a:t>by Unknown Author is licensed under </a:t>
            </a:r>
            <a:r>
              <a:rPr lang="en-US" sz="900">
                <a:hlinkClick r:id="rId4" tooltip="https://creativecommons.org/licenses/by-nd/3.0/"/>
              </a:rPr>
              <a:t>CC BY-ND</a:t>
            </a:r>
            <a:endParaRPr lang="en-US" sz="900"/>
          </a:p>
        </p:txBody>
      </p:sp>
      <p:sp>
        <p:nvSpPr>
          <p:cNvPr id="10" name="Oval 9">
            <a:extLst>
              <a:ext uri="{FF2B5EF4-FFF2-40B4-BE49-F238E27FC236}">
                <a16:creationId xmlns:a16="http://schemas.microsoft.com/office/drawing/2014/main" id="{6C0A09BE-18E8-F744-9221-B0213DBB13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B5DF5D-DBAF-284C-AFFF-C245872471B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381228327"/>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Belt Safety</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pPr marL="0" indent="0">
              <a:buNone/>
            </a:pPr>
            <a:r>
              <a:rPr lang="en-US"/>
              <a:t>FMCSA Regulations on the Use of Seat Belts.</a:t>
            </a:r>
          </a:p>
          <a:p>
            <a:r>
              <a:rPr lang="en-US"/>
              <a:t>(a) </a:t>
            </a:r>
            <a:r>
              <a:rPr lang="en-US" i="1"/>
              <a:t>Drivers.</a:t>
            </a:r>
            <a:r>
              <a:rPr lang="en-US"/>
              <a:t> No driver shall operate a commercial motor vehicle, and a motor carrier shall not require or permit a driver to operate a commercial motor vehicle, that has a seat belt assembly installed at the driver’s seat unless the driver is properly restrained by the seat belt assembly. </a:t>
            </a:r>
            <a:endParaRPr lang="en-US">
              <a:cs typeface="Calibri"/>
            </a:endParaRPr>
          </a:p>
          <a:p>
            <a:r>
              <a:rPr lang="en-US"/>
              <a:t>(b) </a:t>
            </a:r>
            <a:r>
              <a:rPr lang="en-US" i="1"/>
              <a:t>Passengers.</a:t>
            </a:r>
            <a:r>
              <a:rPr lang="en-US"/>
              <a:t> No driver shall operate a property-carrying commercial motor vehicle, and a motor carrier shall not require or permit a driver to operate a property-carrying commercial motor vehicle, that has seat belt assemblies installed at the seats for other occupants of the vehicle unless all other occupants are properly restrained by such seat belt assemblies. </a:t>
            </a:r>
            <a:endParaRPr lang="en-US">
              <a:cs typeface="Calibri"/>
            </a:endParaRPr>
          </a:p>
          <a:p>
            <a:pPr marL="0" indent="0">
              <a:buNone/>
            </a:pPr>
            <a:endParaRPr lang="en-US" sz="1500" i="1"/>
          </a:p>
          <a:p>
            <a:pPr marL="0" indent="0">
              <a:buNone/>
            </a:pPr>
            <a:r>
              <a:rPr lang="en-US" sz="1400" i="1"/>
              <a:t>Source: </a:t>
            </a:r>
            <a:r>
              <a:rPr lang="en-US" sz="1400" i="1">
                <a:ea typeface="+mn-lt"/>
                <a:cs typeface="+mn-lt"/>
              </a:rPr>
              <a:t>CFR § 392.16, </a:t>
            </a:r>
            <a:r>
              <a:rPr lang="en-US" sz="1400" i="1">
                <a:hlinkClick r:id="rId2"/>
              </a:rPr>
              <a:t>81 FR 36479</a:t>
            </a:r>
            <a:r>
              <a:rPr lang="en-US" sz="1400" i="1"/>
              <a:t>, June 7, 2016; </a:t>
            </a:r>
            <a:r>
              <a:rPr lang="en-US" sz="1400" i="1">
                <a:hlinkClick r:id="rId3"/>
              </a:rPr>
              <a:t>81 FR 43957</a:t>
            </a:r>
            <a:r>
              <a:rPr lang="en-US" sz="1400" i="1"/>
              <a:t>, July 6, 2016</a:t>
            </a:r>
            <a:endParaRPr lang="en-US" sz="1400" i="1">
              <a:cs typeface="Calibri"/>
            </a:endParaRPr>
          </a:p>
          <a:p>
            <a:pPr marL="0" indent="0">
              <a:buNone/>
            </a:pPr>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EE93243F-47D5-6044-979C-59934B26C59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416</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0A6E25-0810-7C44-878B-593E8F7B4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FDC751-672A-984F-B43C-5D9AF3DBB11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07517715"/>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67848" y="3023866"/>
            <a:ext cx="6858000" cy="1729693"/>
          </a:xfrm>
        </p:spPr>
        <p:txBody>
          <a:bodyPr/>
          <a:lstStyle/>
          <a:p>
            <a:r>
              <a:rPr lang="en-US" b="0">
                <a:ea typeface="+mj-lt"/>
                <a:cs typeface="+mj-lt"/>
              </a:rPr>
              <a:t>Unit 5.17 Weigh Stations </a:t>
            </a:r>
            <a:br>
              <a:rPr lang="en-US" b="0">
                <a:ea typeface="+mj-lt"/>
                <a:cs typeface="+mj-lt"/>
              </a:rPr>
            </a:br>
            <a:endParaRPr lang="en-US" sz="1800"/>
          </a:p>
          <a:p>
            <a:endParaRPr lang="en-US" b="0">
              <a:cs typeface="Calibri Light"/>
            </a:endParaRPr>
          </a:p>
        </p:txBody>
      </p:sp>
      <p:sp>
        <p:nvSpPr>
          <p:cNvPr id="6" name="Oval 5">
            <a:extLst>
              <a:ext uri="{FF2B5EF4-FFF2-40B4-BE49-F238E27FC236}">
                <a16:creationId xmlns:a16="http://schemas.microsoft.com/office/drawing/2014/main" id="{8E955D7E-5B1C-5C40-B051-CD7F4F827C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0DC82B-D8BF-B44C-9B4F-E932B431ECF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FC0430-A57B-5B48-BA7F-ED9C145C94A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C39BFC-8A39-654E-B4D9-9EF44E03B3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31184AB6-ABC8-CE47-8EF0-D6E34428FCF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1" name="TextBox 10">
            <a:extLst>
              <a:ext uri="{FF2B5EF4-FFF2-40B4-BE49-F238E27FC236}">
                <a16:creationId xmlns:a16="http://schemas.microsoft.com/office/drawing/2014/main" id="{7F8499F1-2C5C-1B47-A957-D6526A508285}"/>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C1.15.</a:t>
            </a:r>
          </a:p>
        </p:txBody>
      </p:sp>
    </p:spTree>
    <p:extLst>
      <p:ext uri="{BB962C8B-B14F-4D97-AF65-F5344CB8AC3E}">
        <p14:creationId xmlns:p14="http://schemas.microsoft.com/office/powerpoint/2010/main" val="4082809536"/>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What to check at a weigh station:</a:t>
            </a:r>
            <a:endParaRPr lang="en-US">
              <a:latin typeface="Calibri"/>
              <a:cs typeface="Calibri"/>
            </a:endParaRP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8" name="Slide Number Placeholder 7">
            <a:extLst>
              <a:ext uri="{FF2B5EF4-FFF2-40B4-BE49-F238E27FC236}">
                <a16:creationId xmlns:a16="http://schemas.microsoft.com/office/drawing/2014/main" id="{F4E3DAF4-B692-5B44-9D60-FA20155991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418</a:t>
            </a:fld>
            <a:endParaRPr lang="en-US"/>
          </a:p>
        </p:txBody>
      </p:sp>
      <p:sp>
        <p:nvSpPr>
          <p:cNvPr id="9" name="Oval 8">
            <a:extLst>
              <a:ext uri="{FF2B5EF4-FFF2-40B4-BE49-F238E27FC236}">
                <a16:creationId xmlns:a16="http://schemas.microsoft.com/office/drawing/2014/main" id="{664166BD-9C94-7C40-B10F-3593ED60EB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BC32CA-81F7-F34F-9F44-6EFB467CB76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4854D21F-37C2-CB4C-BD4A-487229DE36C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8296854"/>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a:xfrm>
            <a:off x="628650" y="356160"/>
            <a:ext cx="7886700" cy="1325563"/>
          </a:xfrm>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16660"/>
            <a:ext cx="7886700" cy="4351338"/>
          </a:xfrm>
        </p:spPr>
        <p:txBody>
          <a:bodyPr/>
          <a:lstStyle/>
          <a:p>
            <a:pPr marL="0" indent="0">
              <a:buNone/>
            </a:pPr>
            <a:r>
              <a:rPr lang="en-US" sz="1800">
                <a:cs typeface="Calibri"/>
              </a:rPr>
              <a:t>Video: </a:t>
            </a:r>
            <a:r>
              <a:rPr lang="en-US" sz="1800">
                <a:cs typeface="Calibri"/>
                <a:hlinkClick r:id="rId3"/>
              </a:rPr>
              <a:t>How a MN Weigh Station Operates 2016</a:t>
            </a:r>
            <a:r>
              <a:rPr lang="en-US" sz="1800">
                <a:cs typeface="Calibri"/>
              </a:rPr>
              <a:t>. MnDOT—10 minutes </a:t>
            </a:r>
          </a:p>
          <a:p>
            <a:pPr marL="0" indent="0">
              <a:buNone/>
            </a:pPr>
            <a:endParaRPr lang="en-US"/>
          </a:p>
        </p:txBody>
      </p:sp>
      <p:sp>
        <p:nvSpPr>
          <p:cNvPr id="9" name="Slide Number Placeholder 8">
            <a:extLst>
              <a:ext uri="{FF2B5EF4-FFF2-40B4-BE49-F238E27FC236}">
                <a16:creationId xmlns:a16="http://schemas.microsoft.com/office/drawing/2014/main" id="{490C05DE-A0BD-8441-A395-0810EF36EA0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419</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278889" y="2526160"/>
            <a:ext cx="6207761" cy="3507385"/>
          </a:xfrm>
          <a:prstGeom prst="rect">
            <a:avLst/>
          </a:prstGeom>
        </p:spPr>
      </p:pic>
      <p:sp>
        <p:nvSpPr>
          <p:cNvPr id="10" name="Oval 9">
            <a:extLst>
              <a:ext uri="{FF2B5EF4-FFF2-40B4-BE49-F238E27FC236}">
                <a16:creationId xmlns:a16="http://schemas.microsoft.com/office/drawing/2014/main" id="{4FDDFFE8-0AAD-2E4F-AA18-B826045946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7E9E7A-6871-984C-A112-701EE85BE2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FE36484B-55F8-E945-9158-4E32B45307D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43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ACD259B-AFAD-4948-9638-CAD82D0BD832}"/>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4017A9EE-C774-45F5-907A-9649B14E59B6}"/>
              </a:ext>
            </a:extLst>
          </p:cNvPr>
          <p:cNvSpPr>
            <a:spLocks noGrp="1"/>
          </p:cNvSpPr>
          <p:nvPr>
            <p:ph idx="1"/>
          </p:nvPr>
        </p:nvSpPr>
        <p:spPr/>
        <p:txBody>
          <a:bodyPr/>
          <a:lstStyle/>
          <a:p>
            <a:pPr marL="0" indent="0">
              <a:buNone/>
            </a:pPr>
            <a:r>
              <a:rPr lang="en-US" sz="2400" b="1"/>
              <a:t>Emergency Equipment:</a:t>
            </a:r>
          </a:p>
          <a:p>
            <a:r>
              <a:rPr lang="en-US" sz="2400"/>
              <a:t>Spare Electrical Fuses (unless vehicle as circuit breakers)</a:t>
            </a:r>
          </a:p>
          <a:p>
            <a:r>
              <a:rPr lang="en-US" sz="2400"/>
              <a:t>Three Red Reflective Triangles</a:t>
            </a:r>
          </a:p>
          <a:p>
            <a:r>
              <a:rPr lang="en-US" sz="2400"/>
              <a:t>Properly Charged &amp; Rated Fire Extinguisher</a:t>
            </a:r>
          </a:p>
          <a:p>
            <a:r>
              <a:rPr lang="en-US" sz="2400"/>
              <a:t>Tire Chains</a:t>
            </a:r>
          </a:p>
          <a:p>
            <a:r>
              <a:rPr lang="en-US" sz="2400"/>
              <a:t>Tire-Changing Equipment</a:t>
            </a:r>
          </a:p>
          <a:p>
            <a:r>
              <a:rPr lang="en-US" sz="2400"/>
              <a:t>Accident-Reporting Kit (Packet)</a:t>
            </a:r>
          </a:p>
          <a:p>
            <a:r>
              <a:rPr lang="en-US" sz="2400"/>
              <a:t>List of Emergency Phone Numbers</a:t>
            </a:r>
          </a:p>
        </p:txBody>
      </p:sp>
      <p:sp>
        <p:nvSpPr>
          <p:cNvPr id="4" name="Slide Number Placeholder 3">
            <a:extLst>
              <a:ext uri="{FF2B5EF4-FFF2-40B4-BE49-F238E27FC236}">
                <a16:creationId xmlns:a16="http://schemas.microsoft.com/office/drawing/2014/main" id="{A0B6AB3A-FCFA-44C2-B9B3-44563FC92E9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42</a:t>
            </a:fld>
            <a:endParaRPr lang="en-US"/>
          </a:p>
        </p:txBody>
      </p:sp>
      <p:sp>
        <p:nvSpPr>
          <p:cNvPr id="6" name="Oval 5">
            <a:extLst>
              <a:ext uri="{FF2B5EF4-FFF2-40B4-BE49-F238E27FC236}">
                <a16:creationId xmlns:a16="http://schemas.microsoft.com/office/drawing/2014/main" id="{DC632783-0956-9348-B6FF-27D2ABBDCB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D00D36-EB43-484C-92F2-A7A29760FB6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4FF7EC-7BCE-CD48-9C3A-B96822C513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7ABBE2-BC0B-8643-AEBA-279E6633BF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25BFF9-37A0-BF41-BF9A-CF32A3607E9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17D7D2-76AA-FA4F-BBDA-22F9DB6153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B1668E-86CD-BA45-9BD3-B072ED9E95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88D659-15E3-294A-B957-45A0F88FFB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10D09C-047A-164E-9369-D5E882C6C4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56B83215-28AF-8341-9198-70A1BD23FD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ABC3A48C-740C-034C-A637-D2BB41CB2D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DB4161B-F8EF-C746-AC66-49D51860F9F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9559513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4"/>
            <a:ext cx="7886700" cy="4342093"/>
          </a:xfrm>
        </p:spPr>
        <p:txBody>
          <a:bodyPr/>
          <a:lstStyle/>
          <a:p>
            <a:r>
              <a:rPr lang="en-US"/>
              <a:t>All vehicles rated 10,000 GVW or more are required to stop at open weigh stations for inspections. They may wave you through or they may inspect your vehicle. </a:t>
            </a:r>
          </a:p>
          <a:p>
            <a:r>
              <a:rPr lang="en-US"/>
              <a:t>There are only a handful of weigh stations in MN, so this will not affect too many buses.  If you are at the weigh station, you could be subject to an inspection similar to the DOT inspections on the road.</a:t>
            </a:r>
            <a:endParaRPr lang="en-US">
              <a:cs typeface="Calibri"/>
            </a:endParaRPr>
          </a:p>
          <a:p>
            <a:pPr marL="0" indent="0">
              <a:buNone/>
            </a:pPr>
            <a:r>
              <a:rPr lang="en-US" b="1"/>
              <a:t>DOT inspections — what to expect: </a:t>
            </a:r>
            <a:endParaRPr lang="en-US" b="1">
              <a:cs typeface="Calibri"/>
            </a:endParaRPr>
          </a:p>
          <a:p>
            <a:pPr lvl="1"/>
            <a:r>
              <a:rPr lang="en-US" sz="2100"/>
              <a:t>They may pull you over for something as simple as a headlight out, or just a random stop.  </a:t>
            </a:r>
            <a:endParaRPr lang="en-US" sz="2100">
              <a:cs typeface="Calibri"/>
            </a:endParaRPr>
          </a:p>
          <a:p>
            <a:pPr lvl="1"/>
            <a:r>
              <a:rPr lang="en-US" sz="2100"/>
              <a:t>This is a roadside inspection, they will look for basics like lights, Q’Straint placement, tires, etc. They will also interview the driver looking for signs of intoxication etc.  They can also show up at your shop at any time to inspect any buses you have in house. </a:t>
            </a:r>
          </a:p>
          <a:p>
            <a:endParaRPr lang="en-US"/>
          </a:p>
          <a:p>
            <a:pPr marL="0" indent="0">
              <a:buNone/>
            </a:pPr>
            <a:endParaRPr lang="en-US"/>
          </a:p>
        </p:txBody>
      </p:sp>
      <p:sp>
        <p:nvSpPr>
          <p:cNvPr id="8" name="Slide Number Placeholder 7">
            <a:extLst>
              <a:ext uri="{FF2B5EF4-FFF2-40B4-BE49-F238E27FC236}">
                <a16:creationId xmlns:a16="http://schemas.microsoft.com/office/drawing/2014/main" id="{9DA84005-013C-754D-89EF-C278BECC313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420</a:t>
            </a:fld>
            <a:endParaRPr lang="en-US"/>
          </a:p>
        </p:txBody>
      </p:sp>
      <p:sp>
        <p:nvSpPr>
          <p:cNvPr id="9" name="Oval 8">
            <a:extLst>
              <a:ext uri="{FF2B5EF4-FFF2-40B4-BE49-F238E27FC236}">
                <a16:creationId xmlns:a16="http://schemas.microsoft.com/office/drawing/2014/main" id="{F14645DA-7D72-DA4B-A835-3C54A4EC87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B682CB-3BF5-EF42-94A8-EE38EC591B8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Rectangle 12">
            <a:extLst>
              <a:ext uri="{FF2B5EF4-FFF2-40B4-BE49-F238E27FC236}">
                <a16:creationId xmlns:a16="http://schemas.microsoft.com/office/drawing/2014/main" id="{0B74A3A0-9CBC-ED41-B354-88A86846AE9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0317159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1905950" y="1386314"/>
            <a:ext cx="3925223" cy="4853454"/>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Weigh Stations</a:t>
            </a:r>
          </a:p>
        </p:txBody>
      </p:sp>
      <p:sp>
        <p:nvSpPr>
          <p:cNvPr id="2" name="Slide Number Placeholder 1">
            <a:extLst>
              <a:ext uri="{FF2B5EF4-FFF2-40B4-BE49-F238E27FC236}">
                <a16:creationId xmlns:a16="http://schemas.microsoft.com/office/drawing/2014/main" id="{3484C957-CEEE-6C49-8EDF-ABC30C790C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421</a:t>
            </a:fld>
            <a:endParaRPr lang="en-US"/>
          </a:p>
        </p:txBody>
      </p:sp>
      <p:sp>
        <p:nvSpPr>
          <p:cNvPr id="8" name="Oval 7">
            <a:extLst>
              <a:ext uri="{FF2B5EF4-FFF2-40B4-BE49-F238E27FC236}">
                <a16:creationId xmlns:a16="http://schemas.microsoft.com/office/drawing/2014/main" id="{856A3F1C-DAED-6248-AFB2-83BD49F835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28AD64-D6C8-FD4C-B0B3-E3E71B94B1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22EB749F-7E3F-1A4F-AF29-BFBC9BF9282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9261561"/>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28856"/>
            <a:ext cx="6858000" cy="1729693"/>
          </a:xfrm>
        </p:spPr>
        <p:txBody>
          <a:bodyPr/>
          <a:lstStyle/>
          <a:p>
            <a:r>
              <a:rPr lang="en-US" b="0">
                <a:ea typeface="+mj-lt"/>
                <a:cs typeface="+mj-lt"/>
              </a:rPr>
              <a:t>Unit 5.18 Security and Crime</a:t>
            </a:r>
            <a:endParaRPr lang="en-US" b="0">
              <a:cs typeface="Calibri Light"/>
            </a:endParaRPr>
          </a:p>
        </p:txBody>
      </p:sp>
      <p:sp>
        <p:nvSpPr>
          <p:cNvPr id="7" name="Oval 6">
            <a:extLst>
              <a:ext uri="{FF2B5EF4-FFF2-40B4-BE49-F238E27FC236}">
                <a16:creationId xmlns:a16="http://schemas.microsoft.com/office/drawing/2014/main" id="{C62C1E4B-E963-3449-B2B6-1D9F7338C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8FB0560-D6AE-4241-96E6-2553DB772F6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6EAC9B-0D45-4041-BBFB-94BB730701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965F650-32DF-9348-AC4B-4858008BE93B}"/>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C1.16.</a:t>
            </a:r>
          </a:p>
        </p:txBody>
      </p:sp>
    </p:spTree>
    <p:extLst>
      <p:ext uri="{BB962C8B-B14F-4D97-AF65-F5344CB8AC3E}">
        <p14:creationId xmlns:p14="http://schemas.microsoft.com/office/powerpoint/2010/main" val="3510961733"/>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Security &amp; Crime</a:t>
            </a:r>
          </a:p>
        </p:txBody>
      </p:sp>
      <p:pic>
        <p:nvPicPr>
          <p:cNvPr id="8" name="Online Media 7" descr="MPD Security  Metro Transit edit">
            <a:hlinkClick r:id="" action="ppaction://media"/>
            <a:extLst>
              <a:ext uri="{FF2B5EF4-FFF2-40B4-BE49-F238E27FC236}">
                <a16:creationId xmlns:a16="http://schemas.microsoft.com/office/drawing/2014/main" id="{C665E339-4363-FA46-8F9C-0708C7622B53}"/>
              </a:ext>
            </a:extLst>
          </p:cNvPr>
          <p:cNvPicPr>
            <a:picLocks noGrp="1" noRot="1" noChangeAspect="1"/>
          </p:cNvPicPr>
          <p:nvPr>
            <p:ph idx="1"/>
            <a:videoFile r:link="rId1"/>
          </p:nvPr>
        </p:nvPicPr>
        <p:blipFill>
          <a:blip r:embed="rId3"/>
          <a:stretch>
            <a:fillRect/>
          </a:stretch>
        </p:blipFill>
        <p:spPr>
          <a:xfrm>
            <a:off x="1663910" y="2543175"/>
            <a:ext cx="4532103" cy="2560638"/>
          </a:xfrm>
          <a:prstGeom prst="rect">
            <a:avLst/>
          </a:prstGeom>
        </p:spPr>
      </p:pic>
      <p:sp>
        <p:nvSpPr>
          <p:cNvPr id="5" name="Slide Number Placeholder 4">
            <a:extLst>
              <a:ext uri="{FF2B5EF4-FFF2-40B4-BE49-F238E27FC236}">
                <a16:creationId xmlns:a16="http://schemas.microsoft.com/office/drawing/2014/main" id="{C8A16109-D5F6-4C43-A277-22DFEB12194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423</a:t>
            </a:fld>
            <a:endParaRPr lang="en-US"/>
          </a:p>
        </p:txBody>
      </p:sp>
      <p:sp>
        <p:nvSpPr>
          <p:cNvPr id="4" name="TextBox 3">
            <a:extLst>
              <a:ext uri="{FF2B5EF4-FFF2-40B4-BE49-F238E27FC236}">
                <a16:creationId xmlns:a16="http://schemas.microsoft.com/office/drawing/2014/main" id="{5A690F67-4CF1-45E5-B00B-1B9157EAC3C6}"/>
              </a:ext>
            </a:extLst>
          </p:cNvPr>
          <p:cNvSpPr txBox="1"/>
          <p:nvPr/>
        </p:nvSpPr>
        <p:spPr>
          <a:xfrm>
            <a:off x="688121" y="1651258"/>
            <a:ext cx="7558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Video: </a:t>
            </a:r>
            <a:r>
              <a:rPr lang="en-US">
                <a:latin typeface="Calibri"/>
                <a:cs typeface="Calibri"/>
                <a:hlinkClick r:id="rId4"/>
              </a:rPr>
              <a:t>Recognizing Signs. </a:t>
            </a:r>
            <a:r>
              <a:rPr lang="en-US">
                <a:latin typeface="Calibri"/>
                <a:cs typeface="Calibri"/>
              </a:rPr>
              <a:t>Metro Transit</a:t>
            </a:r>
            <a:r>
              <a:rPr lang="en-US" i="1">
                <a:latin typeface="Calibri"/>
                <a:cs typeface="Calibri"/>
              </a:rPr>
              <a:t>—</a:t>
            </a:r>
            <a:r>
              <a:rPr lang="en-US">
                <a:latin typeface="Calibri"/>
                <a:cs typeface="Calibri"/>
              </a:rPr>
              <a:t>8 minutes</a:t>
            </a:r>
            <a:endParaRPr lang="en-US">
              <a:cs typeface="Calibri"/>
            </a:endParaRPr>
          </a:p>
        </p:txBody>
      </p:sp>
      <p:sp>
        <p:nvSpPr>
          <p:cNvPr id="10" name="Oval 9">
            <a:extLst>
              <a:ext uri="{FF2B5EF4-FFF2-40B4-BE49-F238E27FC236}">
                <a16:creationId xmlns:a16="http://schemas.microsoft.com/office/drawing/2014/main" id="{8DCBC65F-C140-794E-86C2-EBA1D20E2A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4619F0B-D863-6744-AF7F-E0EDB15E143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890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5.19 Penalties and Fines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DC087A8B-1241-3646-86EE-46DBF7C40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DDED07-C9C2-4F48-A39F-16CBFB13733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6" name="TextBox 5">
            <a:extLst>
              <a:ext uri="{FF2B5EF4-FFF2-40B4-BE49-F238E27FC236}">
                <a16:creationId xmlns:a16="http://schemas.microsoft.com/office/drawing/2014/main" id="{66CB232D-41E4-B54D-A2D0-0BB5F5DB5CB8}"/>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C1.18.</a:t>
            </a:r>
          </a:p>
        </p:txBody>
      </p:sp>
    </p:spTree>
    <p:extLst>
      <p:ext uri="{BB962C8B-B14F-4D97-AF65-F5344CB8AC3E}">
        <p14:creationId xmlns:p14="http://schemas.microsoft.com/office/powerpoint/2010/main" val="2110740417"/>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a:t>Any violation can result in a fine. If violation is not corrected, that’s a fine too.</a:t>
            </a:r>
          </a:p>
          <a:p>
            <a:r>
              <a:rPr lang="en-US"/>
              <a:t>Violations have set minimum and maximum amounts.</a:t>
            </a:r>
          </a:p>
          <a:p>
            <a:r>
              <a:rPr lang="en-US"/>
              <a:t>Fines are based on type of violation, if it is a repeat offense, and if it caused death, serious illness, severe injury or destruction of property.</a:t>
            </a:r>
            <a:endParaRPr lang="en-US">
              <a:cs typeface="Calibri"/>
            </a:endParaRPr>
          </a:p>
          <a:p>
            <a:r>
              <a:rPr lang="en-US"/>
              <a:t>Once an enforcement case is settled, it becomes a matter of public record.</a:t>
            </a:r>
          </a:p>
          <a:p>
            <a:r>
              <a:rPr lang="en-US"/>
              <a:t>2021 all baseline penalties were increased approximately 1.17%.</a:t>
            </a:r>
          </a:p>
          <a:p>
            <a:r>
              <a:rPr lang="en-US"/>
              <a:t>New in 2021: DOT Clearinghouse violations – drivers, employers, medical review officer or service agent could be fined up to $5,833 for violating any provision in the Drug &amp; Alcohol Clearinghouse. </a:t>
            </a:r>
          </a:p>
        </p:txBody>
      </p:sp>
      <p:sp>
        <p:nvSpPr>
          <p:cNvPr id="4" name="Slide Number Placeholder 3">
            <a:extLst>
              <a:ext uri="{FF2B5EF4-FFF2-40B4-BE49-F238E27FC236}">
                <a16:creationId xmlns:a16="http://schemas.microsoft.com/office/drawing/2014/main" id="{1233ED01-A1C1-9743-834C-0382CDA4B59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425</a:t>
            </a:fld>
            <a:endParaRPr lang="en-US"/>
          </a:p>
        </p:txBody>
      </p:sp>
      <p:sp>
        <p:nvSpPr>
          <p:cNvPr id="8" name="Oval 7">
            <a:extLst>
              <a:ext uri="{FF2B5EF4-FFF2-40B4-BE49-F238E27FC236}">
                <a16:creationId xmlns:a16="http://schemas.microsoft.com/office/drawing/2014/main" id="{9A7D0F39-4DCA-044F-9B60-0906E6A1AD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C8AFD0-2614-8448-9265-CB9669656B1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28897310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b="1"/>
              <a:t>What is </a:t>
            </a:r>
            <a:r>
              <a:rPr lang="en-US" b="1">
                <a:ea typeface="+mn-lt"/>
                <a:cs typeface="+mn-lt"/>
              </a:rPr>
              <a:t>the Pre-Employment Screening Program (PSP)? </a:t>
            </a:r>
            <a:r>
              <a:rPr lang="en-US">
                <a:ea typeface="+mn-lt"/>
                <a:cs typeface="+mn-lt"/>
              </a:rPr>
              <a:t>A program that provides carriers, individual drivers, and industry service providers access to commercial drivers’ safety records from the Federal Motor Carrier Safety Administration’s (FMCSA) Motor Carrier Management Information System (MCMIS). Records are available </a:t>
            </a:r>
            <a:br>
              <a:rPr lang="en-US">
                <a:ea typeface="+mn-lt"/>
                <a:cs typeface="+mn-lt"/>
              </a:rPr>
            </a:br>
            <a:r>
              <a:rPr lang="en-US">
                <a:ea typeface="+mn-lt"/>
                <a:cs typeface="+mn-lt"/>
              </a:rPr>
              <a:t>24 hours a day via the PSP website.</a:t>
            </a:r>
          </a:p>
          <a:p>
            <a:endParaRPr lang="en-US">
              <a:cs typeface="Calibri"/>
            </a:endParaRPr>
          </a:p>
          <a:p>
            <a:r>
              <a:rPr lang="en-US">
                <a:ea typeface="+mn-lt"/>
                <a:cs typeface="+mn-lt"/>
              </a:rPr>
              <a:t>A PSP record contains a driver’s most recent 5 years of crash data and the most recent 3 years of roadside inspection data from the FMCSA MCMIS database. </a:t>
            </a:r>
            <a:endParaRPr lang="en-US">
              <a:cs typeface="Calibri"/>
            </a:endParaRPr>
          </a:p>
          <a:p>
            <a:endParaRPr lang="en-US">
              <a:cs typeface="Calibri"/>
            </a:endParaRPr>
          </a:p>
          <a:p>
            <a:r>
              <a:rPr lang="en-US">
                <a:cs typeface="Calibri"/>
              </a:rPr>
              <a:t>Driver-related regulation violations will be documented in your PSP record.</a:t>
            </a:r>
          </a:p>
          <a:p>
            <a:endParaRPr lang="en-US">
              <a:cs typeface="Calibri"/>
            </a:endParaRPr>
          </a:p>
        </p:txBody>
      </p:sp>
      <p:sp>
        <p:nvSpPr>
          <p:cNvPr id="4" name="Slide Number Placeholder 3">
            <a:extLst>
              <a:ext uri="{FF2B5EF4-FFF2-40B4-BE49-F238E27FC236}">
                <a16:creationId xmlns:a16="http://schemas.microsoft.com/office/drawing/2014/main" id="{B582A82B-DD21-B14D-8261-E4DD84AD4B5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426</a:t>
            </a:fld>
            <a:endParaRPr lang="en-US"/>
          </a:p>
        </p:txBody>
      </p:sp>
      <p:sp>
        <p:nvSpPr>
          <p:cNvPr id="8" name="Oval 7">
            <a:extLst>
              <a:ext uri="{FF2B5EF4-FFF2-40B4-BE49-F238E27FC236}">
                <a16:creationId xmlns:a16="http://schemas.microsoft.com/office/drawing/2014/main" id="{CE28C380-10C8-EA4A-9D86-C128D86E30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5CCD8B-EE89-D646-9A05-AC0DF4D4AB3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6102947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t>Loss of Driving Privileges</a:t>
            </a:r>
            <a:endParaRPr lang="en-US" sz="1800"/>
          </a:p>
          <a:p>
            <a:r>
              <a:rPr lang="en-US" sz="1800">
                <a:ea typeface="+mn-lt"/>
                <a:cs typeface="+mn-lt"/>
              </a:rPr>
              <a:t>You may not drink alcohol while you are on-duty or consume any alcoholic beverage within four hours before you go on duty. If you are found to have a blood alcohol concentration of .08 percent or more while operating a non-commercial vehicle, your Class D driving privileges will be revoked and you will be disqualified from driving CMVs for at least one year. </a:t>
            </a:r>
            <a:endParaRPr lang="en-US" sz="1800" b="1">
              <a:ea typeface="+mn-lt"/>
              <a:cs typeface="+mn-lt"/>
            </a:endParaRPr>
          </a:p>
          <a:p>
            <a:pPr marL="0" indent="0">
              <a:buNone/>
            </a:pPr>
            <a:endParaRPr lang="en-US" sz="1800">
              <a:ea typeface="+mn-lt"/>
              <a:cs typeface="+mn-lt"/>
            </a:endParaRPr>
          </a:p>
          <a:p>
            <a:pPr marL="0" indent="0">
              <a:buNone/>
            </a:pPr>
            <a:r>
              <a:rPr lang="en-US" sz="1800" b="1">
                <a:ea typeface="+mn-lt"/>
                <a:cs typeface="+mn-lt"/>
              </a:rPr>
              <a:t>Commercial License Disqualifications </a:t>
            </a:r>
          </a:p>
          <a:p>
            <a:pPr marL="0" indent="0">
              <a:buNone/>
            </a:pPr>
            <a:r>
              <a:rPr lang="en-US" sz="1800" i="1">
                <a:ea typeface="+mn-lt"/>
                <a:cs typeface="+mn-lt"/>
              </a:rPr>
              <a:t>You will lose your CDL for at least one year for a first offense if: </a:t>
            </a:r>
            <a:endParaRPr lang="en-US" sz="1800" b="1" i="1">
              <a:ea typeface="+mn-lt"/>
              <a:cs typeface="+mn-lt"/>
            </a:endParaRPr>
          </a:p>
          <a:p>
            <a:pPr lvl="1"/>
            <a:r>
              <a:rPr lang="en-US">
                <a:ea typeface="+mn-lt"/>
                <a:cs typeface="+mn-lt"/>
              </a:rPr>
              <a:t>You drive a CMV under the influence of alcohol or a controlled substance (for example, illegal drugs). </a:t>
            </a:r>
            <a:endParaRPr lang="en-US" b="1">
              <a:ea typeface="+mn-lt"/>
              <a:cs typeface="+mn-lt"/>
            </a:endParaRPr>
          </a:p>
          <a:p>
            <a:pPr lvl="1"/>
            <a:r>
              <a:rPr lang="en-US">
                <a:ea typeface="+mn-lt"/>
                <a:cs typeface="+mn-lt"/>
              </a:rPr>
              <a:t>You refuse to submit to an alcohol or drug test. </a:t>
            </a:r>
            <a:endParaRPr lang="en-US" b="1">
              <a:ea typeface="+mn-lt"/>
              <a:cs typeface="+mn-lt"/>
            </a:endParaRPr>
          </a:p>
          <a:p>
            <a:pPr lvl="1"/>
            <a:r>
              <a:rPr lang="en-US">
                <a:ea typeface="+mn-lt"/>
                <a:cs typeface="+mn-lt"/>
              </a:rPr>
              <a:t>You drive a CMV when your blood alcohol concentration is 0.04 percent or more</a:t>
            </a:r>
            <a:r>
              <a:rPr lang="en-US" sz="1500">
                <a:ea typeface="+mn-lt"/>
                <a:cs typeface="+mn-lt"/>
              </a:rPr>
              <a:t>. </a:t>
            </a:r>
            <a:endParaRPr lang="en-US" sz="1500">
              <a:cs typeface="Calibri"/>
            </a:endParaRPr>
          </a:p>
        </p:txBody>
      </p:sp>
      <p:sp>
        <p:nvSpPr>
          <p:cNvPr id="4" name="Slide Number Placeholder 3">
            <a:extLst>
              <a:ext uri="{FF2B5EF4-FFF2-40B4-BE49-F238E27FC236}">
                <a16:creationId xmlns:a16="http://schemas.microsoft.com/office/drawing/2014/main" id="{9D09D8AE-F2F2-EE46-8742-4B08DF29DDE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427</a:t>
            </a:fld>
            <a:endParaRPr lang="en-US"/>
          </a:p>
        </p:txBody>
      </p:sp>
      <p:sp>
        <p:nvSpPr>
          <p:cNvPr id="8" name="Oval 7">
            <a:extLst>
              <a:ext uri="{FF2B5EF4-FFF2-40B4-BE49-F238E27FC236}">
                <a16:creationId xmlns:a16="http://schemas.microsoft.com/office/drawing/2014/main" id="{CC22211B-0CFD-334D-B6CA-913E765149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7AE66C-E501-B847-BF82-21BD8D1306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632392273"/>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000" b="1">
                <a:ea typeface="+mn-lt"/>
                <a:cs typeface="+mn-lt"/>
              </a:rPr>
              <a:t>Commercial License Disqualifications (Continued)</a:t>
            </a:r>
          </a:p>
          <a:p>
            <a:pPr marL="0" indent="0">
              <a:buNone/>
            </a:pPr>
            <a:r>
              <a:rPr lang="en-US" sz="2000" i="1">
                <a:ea typeface="+mn-lt"/>
                <a:cs typeface="+mn-lt"/>
              </a:rPr>
              <a:t>You will lose your CDL for at least one year for a first offense if: </a:t>
            </a:r>
          </a:p>
          <a:p>
            <a:pPr lvl="1"/>
            <a:r>
              <a:rPr lang="en-US" sz="2000">
                <a:ea typeface="+mn-lt"/>
                <a:cs typeface="+mn-lt"/>
              </a:rPr>
              <a:t>Your blood alcohol concentration is less than 0.04 percent, but you have any detectable amount, you will be put out of service for 24 hours. </a:t>
            </a:r>
          </a:p>
          <a:p>
            <a:pPr lvl="1"/>
            <a:r>
              <a:rPr lang="en-US" sz="2000">
                <a:ea typeface="+mn-lt"/>
                <a:cs typeface="+mn-lt"/>
              </a:rPr>
              <a:t>You leave the scene of an accident involving a CMV that you were driving. </a:t>
            </a:r>
          </a:p>
          <a:p>
            <a:pPr lvl="1"/>
            <a:r>
              <a:rPr lang="en-US" sz="2000">
                <a:ea typeface="+mn-lt"/>
                <a:cs typeface="+mn-lt"/>
              </a:rPr>
              <a:t>You use a CMV to commit a felony. </a:t>
            </a:r>
          </a:p>
          <a:p>
            <a:pPr lvl="1"/>
            <a:r>
              <a:rPr lang="en-US" sz="2000">
                <a:ea typeface="+mn-lt"/>
                <a:cs typeface="+mn-lt"/>
              </a:rPr>
              <a:t>You drive with a revoked, suspended, canceled, denied or disqualified CDL. </a:t>
            </a:r>
          </a:p>
          <a:p>
            <a:pPr lvl="1"/>
            <a:r>
              <a:rPr lang="en-US" sz="2000">
                <a:ea typeface="+mn-lt"/>
                <a:cs typeface="+mn-lt"/>
              </a:rPr>
              <a:t>You cause a fatality through negligent or criminal operation of a CMV.</a:t>
            </a:r>
          </a:p>
          <a:p>
            <a:pPr lvl="1"/>
            <a:r>
              <a:rPr lang="en-US" sz="2000">
                <a:ea typeface="+mn-lt"/>
                <a:cs typeface="+mn-lt"/>
              </a:rPr>
              <a:t>You commit an offense in another state that would be grounds for disqualification in Minnesota. </a:t>
            </a:r>
            <a:endParaRPr lang="en-US" sz="2000">
              <a:cs typeface="Calibri"/>
            </a:endParaRPr>
          </a:p>
          <a:p>
            <a:endParaRPr lang="en-US" sz="2000">
              <a:ea typeface="+mn-lt"/>
              <a:cs typeface="+mn-lt"/>
            </a:endParaRPr>
          </a:p>
          <a:p>
            <a:endParaRPr lang="en-US" sz="2000" b="1">
              <a:cs typeface="Calibri"/>
            </a:endParaRPr>
          </a:p>
        </p:txBody>
      </p:sp>
      <p:sp>
        <p:nvSpPr>
          <p:cNvPr id="4" name="Slide Number Placeholder 3">
            <a:extLst>
              <a:ext uri="{FF2B5EF4-FFF2-40B4-BE49-F238E27FC236}">
                <a16:creationId xmlns:a16="http://schemas.microsoft.com/office/drawing/2014/main" id="{58522E4A-6216-A944-85DE-FA20C04EFD0C}"/>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428</a:t>
            </a:fld>
            <a:endParaRPr lang="en-US"/>
          </a:p>
        </p:txBody>
      </p:sp>
      <p:sp>
        <p:nvSpPr>
          <p:cNvPr id="8" name="Oval 7">
            <a:extLst>
              <a:ext uri="{FF2B5EF4-FFF2-40B4-BE49-F238E27FC236}">
                <a16:creationId xmlns:a16="http://schemas.microsoft.com/office/drawing/2014/main" id="{C992D72E-C252-174A-9F3C-BB230B3014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C3BDC-BBA0-CE42-9010-D74EED1B39F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17717305"/>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a:ea typeface="+mn-lt"/>
                <a:cs typeface="+mn-lt"/>
              </a:rPr>
              <a:t>If a first disqualifying offense occurs while you are operating a CMV that is placarded for hazardous materials, you will lose your CDL for at least three years. </a:t>
            </a:r>
          </a:p>
          <a:p>
            <a:pPr marL="0" indent="0">
              <a:buNone/>
            </a:pPr>
            <a:r>
              <a:rPr lang="en-US" sz="1800">
                <a:ea typeface="+mn-lt"/>
                <a:cs typeface="+mn-lt"/>
              </a:rPr>
              <a:t>A second disqualifying offense will result in losing your CDL privileges for life. You will also lose your CDL for life if you use a CMV to commit a felony involving a controlled substance. </a:t>
            </a:r>
          </a:p>
          <a:p>
            <a:pPr marL="0" indent="0">
              <a:buNone/>
            </a:pPr>
            <a:r>
              <a:rPr lang="en-US" sz="1800" b="1">
                <a:ea typeface="+mn-lt"/>
                <a:cs typeface="+mn-lt"/>
              </a:rPr>
              <a:t>Other Offenses </a:t>
            </a:r>
          </a:p>
          <a:p>
            <a:pPr marL="342900" indent="-342900"/>
            <a:r>
              <a:rPr lang="en-US" sz="1800">
                <a:ea typeface="+mn-lt"/>
                <a:cs typeface="+mn-lt"/>
              </a:rPr>
              <a:t>If you have committed two serious traffic violations while operating a CMV within a three-year period, you will lose your CDL for at least 60 days. </a:t>
            </a:r>
          </a:p>
          <a:p>
            <a:pPr marL="342900" indent="-342900"/>
            <a:r>
              <a:rPr lang="en-US" sz="1800">
                <a:ea typeface="+mn-lt"/>
                <a:cs typeface="+mn-lt"/>
              </a:rPr>
              <a:t>If you have committed three serious traffic violations while operating a CMV within a three-year period, you will lose your CDL for at least 120 days. </a:t>
            </a:r>
            <a:endParaRPr lang="en-US" sz="1800">
              <a:cs typeface="Calibri"/>
            </a:endParaRPr>
          </a:p>
          <a:p>
            <a:endParaRPr lang="en-US" sz="1800">
              <a:ea typeface="+mn-lt"/>
              <a:cs typeface="+mn-lt"/>
            </a:endParaRPr>
          </a:p>
          <a:p>
            <a:endParaRPr lang="en-US" sz="1800" b="1">
              <a:cs typeface="Calibri"/>
            </a:endParaRPr>
          </a:p>
        </p:txBody>
      </p:sp>
      <p:sp>
        <p:nvSpPr>
          <p:cNvPr id="4" name="Slide Number Placeholder 3">
            <a:extLst>
              <a:ext uri="{FF2B5EF4-FFF2-40B4-BE49-F238E27FC236}">
                <a16:creationId xmlns:a16="http://schemas.microsoft.com/office/drawing/2014/main" id="{80E43E42-9A35-2B45-976B-A33328682A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429</a:t>
            </a:fld>
            <a:endParaRPr lang="en-US"/>
          </a:p>
        </p:txBody>
      </p:sp>
      <p:sp>
        <p:nvSpPr>
          <p:cNvPr id="8" name="Oval 7">
            <a:extLst>
              <a:ext uri="{FF2B5EF4-FFF2-40B4-BE49-F238E27FC236}">
                <a16:creationId xmlns:a16="http://schemas.microsoft.com/office/drawing/2014/main" id="{F6F12B21-BE0D-7047-A926-158F84F9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B42480-6A04-2646-92E6-08AFDAC57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877134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6179D-CB18-4F69-8874-5BF9DAD2924E}"/>
              </a:ext>
            </a:extLst>
          </p:cNvPr>
          <p:cNvSpPr txBox="1"/>
          <p:nvPr/>
        </p:nvSpPr>
        <p:spPr>
          <a:xfrm>
            <a:off x="1073761" y="1018809"/>
            <a:ext cx="6727214"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buFont typeface="Arial"/>
              <a:buChar char="•"/>
            </a:pPr>
            <a:endParaRPr lang="en-US" sz="2400">
              <a:cs typeface="Calibri" panose="020F0502020204030204" pitchFamily="34" charset="0"/>
            </a:endParaRPr>
          </a:p>
        </p:txBody>
      </p:sp>
      <p:sp>
        <p:nvSpPr>
          <p:cNvPr id="4" name="Title 3">
            <a:extLst>
              <a:ext uri="{FF2B5EF4-FFF2-40B4-BE49-F238E27FC236}">
                <a16:creationId xmlns:a16="http://schemas.microsoft.com/office/drawing/2014/main" id="{C0B24DD5-BC02-4AC6-8492-B171FFA5259B}"/>
              </a:ext>
            </a:extLst>
          </p:cNvPr>
          <p:cNvSpPr>
            <a:spLocks noGrp="1"/>
          </p:cNvSpPr>
          <p:nvPr>
            <p:ph type="title"/>
          </p:nvPr>
        </p:nvSpPr>
        <p:spPr/>
        <p:txBody>
          <a:bodyPr/>
          <a:lstStyle/>
          <a:p>
            <a:r>
              <a:rPr lang="en-US" b="0">
                <a:cs typeface="Calibri Light"/>
              </a:rPr>
              <a:t>Control Systems/Dashboard</a:t>
            </a:r>
          </a:p>
        </p:txBody>
      </p:sp>
      <p:sp>
        <p:nvSpPr>
          <p:cNvPr id="5" name="Content Placeholder 4">
            <a:extLst>
              <a:ext uri="{FF2B5EF4-FFF2-40B4-BE49-F238E27FC236}">
                <a16:creationId xmlns:a16="http://schemas.microsoft.com/office/drawing/2014/main" id="{A944A6F6-09BC-44D3-944A-D43ED4D15CF1}"/>
              </a:ext>
            </a:extLst>
          </p:cNvPr>
          <p:cNvSpPr>
            <a:spLocks noGrp="1"/>
          </p:cNvSpPr>
          <p:nvPr>
            <p:ph idx="1"/>
          </p:nvPr>
        </p:nvSpPr>
        <p:spPr/>
        <p:txBody>
          <a:bodyPr/>
          <a:lstStyle/>
          <a:p>
            <a:pPr marL="0" indent="0">
              <a:buNone/>
            </a:pPr>
            <a:r>
              <a:rPr lang="en-US" sz="2400" b="1"/>
              <a:t>How to read the instrument panel</a:t>
            </a:r>
          </a:p>
          <a:p>
            <a:r>
              <a:rPr lang="en-US">
                <a:ea typeface="+mn-lt"/>
                <a:cs typeface="+mn-lt"/>
              </a:rPr>
              <a:t>Start engine.</a:t>
            </a:r>
          </a:p>
          <a:p>
            <a:r>
              <a:rPr lang="en-US">
                <a:ea typeface="+mn-lt"/>
                <a:cs typeface="+mn-lt"/>
              </a:rPr>
              <a:t>Engage parking brake.</a:t>
            </a:r>
          </a:p>
          <a:p>
            <a:r>
              <a:rPr lang="en-US">
                <a:ea typeface="+mn-lt"/>
                <a:cs typeface="+mn-lt"/>
              </a:rPr>
              <a:t>Put gearshift in neutral (or “park” if automatic).</a:t>
            </a:r>
          </a:p>
          <a:p>
            <a:r>
              <a:rPr lang="en-US">
                <a:ea typeface="+mn-lt"/>
                <a:cs typeface="+mn-lt"/>
              </a:rPr>
              <a:t>Start engine and listen for unusual noises</a:t>
            </a:r>
          </a:p>
          <a:p>
            <a:r>
              <a:rPr lang="en-US">
                <a:ea typeface="+mn-lt"/>
                <a:cs typeface="+mn-lt"/>
              </a:rPr>
              <a:t>If equipped, check the ABS indicator lights. Light on dash should come on and then turn off.  If it stays on the ABS is not working properly.  </a:t>
            </a: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94B5D0E0-F882-1146-A4A1-5F0B8120E20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43</a:t>
            </a:fld>
            <a:endParaRPr lang="en-US"/>
          </a:p>
        </p:txBody>
      </p:sp>
      <p:sp>
        <p:nvSpPr>
          <p:cNvPr id="9" name="Oval 8">
            <a:extLst>
              <a:ext uri="{FF2B5EF4-FFF2-40B4-BE49-F238E27FC236}">
                <a16:creationId xmlns:a16="http://schemas.microsoft.com/office/drawing/2014/main" id="{207608A6-88EE-814C-B52F-186C192C9E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74A236-A4E3-9D49-87D3-147032C6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EA8B16-3D11-FA49-AA9F-ACCD31618D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ACFCABD-C9AE-7D4C-B740-AB2FC901A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44D7E4-1517-EB47-8773-3F74BE9BF78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DD613-A208-3B48-A7BF-715D001636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E9C4F3-3F8B-9048-B6F3-F35F34782A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0693C2D-0700-624A-ADD6-3694F37AA8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8B01DA-50FE-BA46-843A-6DD08DF4A9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8F24CB-7A5B-8546-B452-A4A26B967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E83FDB-F0D7-A641-B710-178DA5DB7E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D198C9E-13B6-ED45-AE84-4349CA67DB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0D1C869A-D314-1341-BA75-B23A39D70EA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6036D563-914B-A846-94EE-DB7D076C419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57687020"/>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5.20 Other Emergency Procedures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CC0FCFFA-A1EE-0E41-BAFD-EE5AD3F068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ED99A8-DD65-CD4F-8E30-AA1CD2D36D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TextBox 9">
            <a:extLst>
              <a:ext uri="{FF2B5EF4-FFF2-40B4-BE49-F238E27FC236}">
                <a16:creationId xmlns:a16="http://schemas.microsoft.com/office/drawing/2014/main" id="{619268A2-DA5B-2243-A4DD-D80B8B24B14B}"/>
              </a:ext>
            </a:extLst>
          </p:cNvPr>
          <p:cNvSpPr txBox="1"/>
          <p:nvPr/>
        </p:nvSpPr>
        <p:spPr>
          <a:xfrm>
            <a:off x="2648364" y="6281269"/>
            <a:ext cx="3808800" cy="276999"/>
          </a:xfrm>
          <a:prstGeom prst="rect">
            <a:avLst/>
          </a:prstGeom>
          <a:noFill/>
        </p:spPr>
        <p:txBody>
          <a:bodyPr wrap="none" rtlCol="0">
            <a:spAutoFit/>
          </a:bodyPr>
          <a:lstStyle/>
          <a:p>
            <a:r>
              <a:rPr lang="en-US" sz="1200" i="1"/>
              <a:t>This unit satisfies FMCSA’s ELDT requirements for unit C1.2</a:t>
            </a:r>
          </a:p>
        </p:txBody>
      </p:sp>
    </p:spTree>
    <p:extLst>
      <p:ext uri="{BB962C8B-B14F-4D97-AF65-F5344CB8AC3E}">
        <p14:creationId xmlns:p14="http://schemas.microsoft.com/office/powerpoint/2010/main" val="2063435482"/>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On-board fires</a:t>
            </a:r>
          </a:p>
          <a:p>
            <a:r>
              <a:rPr lang="en-US" sz="1800">
                <a:cs typeface="Calibri"/>
              </a:rPr>
              <a:t>Seconds count when evacuating a transit vehicle in a fire or smoke emergency. Shut off electrical power and evacuate the vehicle immediately and contact dispatch.</a:t>
            </a:r>
          </a:p>
          <a:p>
            <a:r>
              <a:rPr lang="en-US" sz="1800">
                <a:cs typeface="Calibri"/>
              </a:rPr>
              <a:t>Fire extinguishers are small and should only be used to protect your exits while you evacuate the vehicle. Remember PASS:</a:t>
            </a:r>
          </a:p>
          <a:p>
            <a:pPr lvl="1"/>
            <a:r>
              <a:rPr lang="en-US">
                <a:cs typeface="Calibri"/>
              </a:rPr>
              <a:t>Pull the pin.</a:t>
            </a:r>
          </a:p>
          <a:p>
            <a:pPr lvl="1"/>
            <a:r>
              <a:rPr lang="en-US">
                <a:cs typeface="Calibri"/>
              </a:rPr>
              <a:t>Aim toward the fire.</a:t>
            </a:r>
          </a:p>
          <a:p>
            <a:pPr lvl="1"/>
            <a:r>
              <a:rPr lang="en-US">
                <a:cs typeface="Calibri"/>
              </a:rPr>
              <a:t>Squeeze the handle.</a:t>
            </a:r>
          </a:p>
          <a:p>
            <a:pPr lvl="1"/>
            <a:r>
              <a:rPr lang="en-US">
                <a:cs typeface="Calibri"/>
              </a:rPr>
              <a:t>Sweep at the base of the fire.</a:t>
            </a:r>
          </a:p>
          <a:p>
            <a:r>
              <a:rPr lang="en-US" sz="1800">
                <a:cs typeface="Calibri"/>
              </a:rPr>
              <a:t>Fires are included in the FMCSA’s definition of accidents if there is a fatality, or injuries that require someone to immediately be transported to a medical facility away from the scene, or damage that requires the CMV to be towed. </a:t>
            </a: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0EA1646B-C3DC-4347-870C-3AFFF8A22D0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431</a:t>
            </a:fld>
            <a:endParaRPr lang="en-US"/>
          </a:p>
        </p:txBody>
      </p:sp>
      <p:sp>
        <p:nvSpPr>
          <p:cNvPr id="7" name="Oval 6">
            <a:extLst>
              <a:ext uri="{FF2B5EF4-FFF2-40B4-BE49-F238E27FC236}">
                <a16:creationId xmlns:a16="http://schemas.microsoft.com/office/drawing/2014/main" id="{074F3C46-94CF-0645-B531-077C87ACBB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3B3B13-BE37-5F4D-9587-75888F2E5D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06435384"/>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pic>
        <p:nvPicPr>
          <p:cNvPr id="4" name="Online Media 3" descr="Module 9 Security and Threat Awareness - Warning Signs">
            <a:hlinkClick r:id="" action="ppaction://media"/>
            <a:extLst>
              <a:ext uri="{FF2B5EF4-FFF2-40B4-BE49-F238E27FC236}">
                <a16:creationId xmlns:a16="http://schemas.microsoft.com/office/drawing/2014/main" id="{EBE507C7-D122-3843-B4F9-B1AB47870A9B}"/>
              </a:ext>
            </a:extLst>
          </p:cNvPr>
          <p:cNvPicPr>
            <a:picLocks noGrp="1" noRot="1" noChangeAspect="1"/>
          </p:cNvPicPr>
          <p:nvPr>
            <p:ph idx="1"/>
            <a:videoFile r:link="rId1"/>
          </p:nvPr>
        </p:nvPicPr>
        <p:blipFill>
          <a:blip r:embed="rId3"/>
          <a:stretch>
            <a:fillRect/>
          </a:stretch>
        </p:blipFill>
        <p:spPr>
          <a:xfrm>
            <a:off x="2485284" y="2344601"/>
            <a:ext cx="4586749" cy="3440062"/>
          </a:xfrm>
          <a:prstGeom prst="rect">
            <a:avLst/>
          </a:prstGeom>
        </p:spPr>
      </p:pic>
      <p:sp>
        <p:nvSpPr>
          <p:cNvPr id="7" name="Slide Number Placeholder 6">
            <a:extLst>
              <a:ext uri="{FF2B5EF4-FFF2-40B4-BE49-F238E27FC236}">
                <a16:creationId xmlns:a16="http://schemas.microsoft.com/office/drawing/2014/main" id="{0BBE9362-4642-A542-8BB8-0517E78BFA0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432</a:t>
            </a:fld>
            <a:endParaRPr lang="en-US"/>
          </a:p>
        </p:txBody>
      </p:sp>
      <p:sp>
        <p:nvSpPr>
          <p:cNvPr id="5" name="TextBox 4">
            <a:extLst>
              <a:ext uri="{FF2B5EF4-FFF2-40B4-BE49-F238E27FC236}">
                <a16:creationId xmlns:a16="http://schemas.microsoft.com/office/drawing/2014/main" id="{7DF26452-020B-4EB5-B972-C34CD13B23B3}"/>
              </a:ext>
            </a:extLst>
          </p:cNvPr>
          <p:cNvSpPr txBox="1"/>
          <p:nvPr/>
        </p:nvSpPr>
        <p:spPr>
          <a:xfrm>
            <a:off x="628650" y="1690688"/>
            <a:ext cx="75588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Managing Security Breaches</a:t>
            </a:r>
            <a:endParaRPr lang="en-US" b="1" dirty="0">
              <a:cs typeface="Calibri"/>
            </a:endParaRPr>
          </a:p>
          <a:p>
            <a:r>
              <a:rPr lang="en-US" dirty="0">
                <a:latin typeface="Calibri"/>
                <a:cs typeface="Calibri"/>
              </a:rPr>
              <a:t>Video: </a:t>
            </a:r>
            <a:r>
              <a:rPr lang="en-US" dirty="0">
                <a:latin typeface="Calibri"/>
                <a:cs typeface="Calibri"/>
                <a:hlinkClick r:id="rId4"/>
              </a:rPr>
              <a:t>Security and Threat Awareness — Warning Signs.</a:t>
            </a:r>
            <a:r>
              <a:rPr lang="en-US" dirty="0">
                <a:latin typeface="Calibri"/>
                <a:cs typeface="Calibri"/>
              </a:rPr>
              <a:t> FTA</a:t>
            </a:r>
            <a:r>
              <a:rPr lang="en-US" i="1" dirty="0">
                <a:latin typeface="Calibri"/>
                <a:cs typeface="Calibri"/>
              </a:rPr>
              <a:t>—</a:t>
            </a:r>
            <a:r>
              <a:rPr lang="en-US" dirty="0">
                <a:latin typeface="Calibri"/>
                <a:cs typeface="Calibri"/>
              </a:rPr>
              <a:t>18 minutes</a:t>
            </a:r>
            <a:endParaRPr lang="en-US" dirty="0">
              <a:cs typeface="Calibri"/>
            </a:endParaRPr>
          </a:p>
        </p:txBody>
      </p:sp>
      <p:sp>
        <p:nvSpPr>
          <p:cNvPr id="10" name="Oval 9">
            <a:extLst>
              <a:ext uri="{FF2B5EF4-FFF2-40B4-BE49-F238E27FC236}">
                <a16:creationId xmlns:a16="http://schemas.microsoft.com/office/drawing/2014/main" id="{B09A58C5-771B-444A-A7C2-B649CA299B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8C539A-617E-374E-8AF0-C9749DD7F5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7845B98B-FBAD-42BF-87A8-33F240E8860F}"/>
              </a:ext>
            </a:extLst>
          </p:cNvPr>
          <p:cNvSpPr txBox="1"/>
          <p:nvPr/>
        </p:nvSpPr>
        <p:spPr>
          <a:xfrm>
            <a:off x="653720" y="5810104"/>
            <a:ext cx="8249878" cy="230832"/>
          </a:xfrm>
          <a:prstGeom prst="rect">
            <a:avLst/>
          </a:prstGeom>
          <a:noFill/>
        </p:spPr>
        <p:txBody>
          <a:bodyPr wrap="square" rtlCol="0">
            <a:spAutoFit/>
          </a:bodyPr>
          <a:lstStyle/>
          <a:p>
            <a:r>
              <a:rPr lang="en-US" sz="900" i="1" dirty="0"/>
              <a:t>This video also fulfills part of the requirement for Security and Crime — Techniques for recognizing and minimizing physical risks from criminal activities.</a:t>
            </a:r>
          </a:p>
        </p:txBody>
      </p:sp>
    </p:spTree>
    <p:extLst>
      <p:ext uri="{BB962C8B-B14F-4D97-AF65-F5344CB8AC3E}">
        <p14:creationId xmlns:p14="http://schemas.microsoft.com/office/powerpoint/2010/main" val="9838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400" b="1">
                <a:cs typeface="Calibri"/>
              </a:rPr>
              <a:t>Emergency exits are marked </a:t>
            </a:r>
          </a:p>
          <a:p>
            <a:pPr lvl="1"/>
            <a:r>
              <a:rPr lang="en-US" sz="2400">
                <a:cs typeface="Calibri"/>
              </a:rPr>
              <a:t>The primary exit is the door at the front of the vehicle. Emergency roof hatches and windows are only used when doors are blocked, or the vehicle is on its side.</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marL="342900" lvl="1" indent="0">
              <a:buNone/>
            </a:pPr>
            <a:endParaRPr lang="en-US">
              <a:cs typeface="Calibri"/>
            </a:endParaRPr>
          </a:p>
          <a:p>
            <a:pPr lvl="1"/>
            <a:endParaRPr lang="en-US">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433</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25879333"/>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Evacuating Passengers</a:t>
            </a:r>
          </a:p>
          <a:p>
            <a:r>
              <a:rPr lang="en-US" sz="1800">
                <a:cs typeface="Calibri"/>
              </a:rPr>
              <a:t>Evacuation is recommended when the risks of staying on board are greater than the risks involved in having the passengers off the vehicle.</a:t>
            </a:r>
          </a:p>
          <a:p>
            <a:r>
              <a:rPr lang="en-US" sz="1800">
                <a:cs typeface="Calibri"/>
              </a:rPr>
              <a:t>If there is evidence of smoke or fire, evacuate the passenger first, then investigate the cause. </a:t>
            </a:r>
          </a:p>
          <a:p>
            <a:r>
              <a:rPr lang="en-US" sz="1800">
                <a:cs typeface="Calibri"/>
              </a:rPr>
              <a:t>Calmly brief passengers why evacuation is necessary and communicate which exits to use, and where they should gather after leaving the vehicle.</a:t>
            </a:r>
          </a:p>
          <a:p>
            <a:r>
              <a:rPr lang="en-US" sz="1800">
                <a:cs typeface="Calibri"/>
              </a:rPr>
              <a:t>When evacuating passengers in wheelchairs/mobility device, remember your priority is to save the passenger’s life. Depending on the conditions of the emergency, you may not be able to evacuate the passenger in their mobility device or use the lift. </a:t>
            </a:r>
          </a:p>
          <a:p>
            <a:r>
              <a:rPr lang="en-US" sz="1800">
                <a:cs typeface="Calibri"/>
              </a:rPr>
              <a:t>In the case of an emergency, you may ask able-bodied passengers to assist with an evacuation. Stay calm and provide clear instructions.</a:t>
            </a:r>
            <a:endParaRPr lang="en-US" sz="1400" i="1">
              <a:cs typeface="Calibri"/>
            </a:endParaRPr>
          </a:p>
          <a:p>
            <a:pPr marL="342900" lvl="1" indent="0">
              <a:buNone/>
            </a:pPr>
            <a:endParaRPr lang="en-US" sz="1400" i="1">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434</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96088466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Medical Emergencies</a:t>
            </a:r>
          </a:p>
          <a:p>
            <a:r>
              <a:rPr lang="en-US">
                <a:cs typeface="Calibri"/>
              </a:rPr>
              <a:t>Policies will vary agency to agency. Know your agency’s policies about how to handle medical emergencies.</a:t>
            </a:r>
          </a:p>
          <a:p>
            <a:r>
              <a:rPr lang="en-US">
                <a:cs typeface="Calibri"/>
              </a:rPr>
              <a:t>You should pull over to a safe place and call 911, or you may be required to contact dispatch to call 911. You will need to provide details such as the location of your vehicle and a brief description of the emergency.</a:t>
            </a:r>
          </a:p>
          <a:p>
            <a:r>
              <a:rPr lang="en-US">
                <a:cs typeface="Calibri"/>
              </a:rPr>
              <a:t>Medical emergencies are best managed by trained professionals. If your agency allows, provide First Aid up to the level of your formal training. </a:t>
            </a: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7E881A34-5F7F-7042-8C64-F6ABFE2E996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435</a:t>
            </a:fld>
            <a:endParaRPr lang="en-US"/>
          </a:p>
        </p:txBody>
      </p:sp>
      <p:sp>
        <p:nvSpPr>
          <p:cNvPr id="7" name="Oval 6">
            <a:extLst>
              <a:ext uri="{FF2B5EF4-FFF2-40B4-BE49-F238E27FC236}">
                <a16:creationId xmlns:a16="http://schemas.microsoft.com/office/drawing/2014/main" id="{1DB39FBF-4C82-8E43-9CC9-A68B8398D4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04BAE7-E3BF-8249-BD2F-76F5EEE882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8491411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Emergency stopping</a:t>
            </a:r>
          </a:p>
          <a:p>
            <a:r>
              <a:rPr lang="en-US">
                <a:cs typeface="Calibri"/>
              </a:rPr>
              <a:t>Move off roadway to safe location. Turn on four-way flashers. Avoid soft shoulders which may not support weight of vehicle.</a:t>
            </a:r>
          </a:p>
          <a:p>
            <a:r>
              <a:rPr lang="en-US">
                <a:cs typeface="Calibri"/>
              </a:rPr>
              <a:t>Secure vehicle. Set parking park, place transmission in neutral park and shut engine off. If the vehicle is on a grade, turn the front wheels against the curb to prevent a rollaway (if no curb, block the rear well against the grade).</a:t>
            </a:r>
          </a:p>
          <a:p>
            <a:r>
              <a:rPr lang="en-US">
                <a:cs typeface="Calibri"/>
              </a:rPr>
              <a:t>Manage passengers. Communicate with passengers; ask to remain seated onboard unless evacuation is required.</a:t>
            </a:r>
          </a:p>
          <a:p>
            <a:r>
              <a:rPr lang="en-US">
                <a:cs typeface="Calibri"/>
              </a:rPr>
              <a:t>Placing warning devices. Set flares/triangles to warn approaching motorists within 10 minutes of stop on any shoulder or travel portion of the highway</a:t>
            </a: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lvl="1"/>
            <a:endParaRPr lang="en-US">
              <a:cs typeface="Calibri"/>
            </a:endParaRP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246576C7-A84C-8E46-8F98-E078C088AFD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436</a:t>
            </a:fld>
            <a:endParaRPr lang="en-US"/>
          </a:p>
        </p:txBody>
      </p:sp>
      <p:sp>
        <p:nvSpPr>
          <p:cNvPr id="7" name="Oval 6">
            <a:extLst>
              <a:ext uri="{FF2B5EF4-FFF2-40B4-BE49-F238E27FC236}">
                <a16:creationId xmlns:a16="http://schemas.microsoft.com/office/drawing/2014/main" id="{5128A510-A873-1643-AF90-8A45618504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730FD-3BC4-9D4F-BC1C-C0D69BD0A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85726202"/>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Deploy various emergency hazard signals</a:t>
            </a:r>
            <a:endParaRPr lang="en-US">
              <a:cs typeface="Calibri"/>
            </a:endParaRPr>
          </a:p>
          <a:p>
            <a:r>
              <a:rPr lang="en-US">
                <a:cs typeface="Calibri"/>
              </a:rPr>
              <a:t>When the vehicle is stopped on a highway or shoulder for any reason other than a necessary traffic stop activate the 4-way flashers/hazard lights and place reflective triangles to warn other traffic of your location in the following manner:</a:t>
            </a:r>
          </a:p>
          <a:p>
            <a:pPr lvl="1"/>
            <a:r>
              <a:rPr lang="en-US">
                <a:cs typeface="Calibri"/>
              </a:rPr>
              <a:t>On a hill or obstructed view: Place reflective triangles 100 ft in front of vehicle and 10 ft and 100-500 ft behind. It is important to place the rear triangle at a point back down the road so warning can be provided.</a:t>
            </a:r>
          </a:p>
          <a:p>
            <a:pPr lvl="1"/>
            <a:r>
              <a:rPr lang="en-US">
                <a:cs typeface="Calibri"/>
              </a:rPr>
              <a:t>Two-way or undivided highway: Place reflective triangles 100 ft in front of vehicle and 100 ft and 10 ft behind the vehicle.</a:t>
            </a:r>
          </a:p>
          <a:p>
            <a:pPr lvl="1"/>
            <a:r>
              <a:rPr lang="en-US">
                <a:cs typeface="Calibri"/>
              </a:rPr>
              <a:t>One-way or divided highway: 200 ft, 100 ft, and 10 ft behind vehicle/approaching traffic.</a:t>
            </a:r>
          </a:p>
          <a:p>
            <a:endParaRPr lang="en-US">
              <a:cs typeface="Calibri"/>
            </a:endParaRPr>
          </a:p>
          <a:p>
            <a:pPr marL="0" indent="0">
              <a:buNone/>
            </a:pPr>
            <a:r>
              <a:rPr lang="en-US" sz="1400" i="1">
                <a:cs typeface="Calibri"/>
              </a:rPr>
              <a:t>Source: </a:t>
            </a:r>
            <a:r>
              <a:rPr lang="en-US" sz="1400" i="1">
                <a:cs typeface="Calibri"/>
                <a:hlinkClick r:id="rId2"/>
              </a:rPr>
              <a:t>Minnesota Commercial Driver’s License Manual</a:t>
            </a:r>
            <a:endParaRPr lang="en-US" sz="1400" i="1">
              <a:cs typeface="Calibri"/>
            </a:endParaRPr>
          </a:p>
          <a:p>
            <a:endParaRPr lang="en-US">
              <a:cs typeface="Calibri"/>
            </a:endParaRPr>
          </a:p>
          <a:p>
            <a:pPr marL="0" indent="0">
              <a:buNone/>
            </a:pPr>
            <a:endParaRPr lang="en-US">
              <a:cs typeface="Calibri"/>
            </a:endParaRP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B9F22FE2-5CF7-0A4E-A511-33A66BC40E7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437</a:t>
            </a:fld>
            <a:endParaRPr lang="en-US"/>
          </a:p>
        </p:txBody>
      </p:sp>
      <p:sp>
        <p:nvSpPr>
          <p:cNvPr id="7" name="Oval 6">
            <a:extLst>
              <a:ext uri="{FF2B5EF4-FFF2-40B4-BE49-F238E27FC236}">
                <a16:creationId xmlns:a16="http://schemas.microsoft.com/office/drawing/2014/main" id="{4CEC23D9-07EB-0541-8F11-DAB6DAF106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7CEAC5-31E8-4C42-83EB-5608592F244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534982289"/>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Dealing with mechanical breakdowns and vehicle defects while enroute</a:t>
            </a:r>
          </a:p>
          <a:p>
            <a:r>
              <a:rPr lang="en-US" sz="1800">
                <a:cs typeface="Calibri"/>
              </a:rPr>
              <a:t>Do not ignore signs and warnings of potential issues simply because the bus still runs. Pay close attention to any symptoms of indications that the bus is not running normally.</a:t>
            </a:r>
          </a:p>
          <a:p>
            <a:r>
              <a:rPr lang="en-US" sz="1800">
                <a:cs typeface="Calibri"/>
              </a:rPr>
              <a:t>When you feel a vibration or unusual noise, try to localize it from the driver’s seat. Then stop the bus in a safe location and inspect the coach to find the source of the problem. </a:t>
            </a:r>
          </a:p>
          <a:p>
            <a:r>
              <a:rPr lang="en-US" sz="1800">
                <a:cs typeface="Calibri"/>
              </a:rPr>
              <a:t>Stay calm and communicate with your passengers to keep them calm.</a:t>
            </a:r>
          </a:p>
          <a:p>
            <a:r>
              <a:rPr lang="en-US" sz="1800">
                <a:cs typeface="Calibri"/>
              </a:rPr>
              <a:t>Inspect your bus. Whether you think you’ve identified the source or were unable to, notify your agency and ask for further direction. Many times, describing the symptoms you observed can help mechanics troubleshoot the problem and determine if it is safe to continue.</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6D0FC0D-8748-4541-B64B-023350AB72A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438</a:t>
            </a:fld>
            <a:endParaRPr lang="en-US"/>
          </a:p>
        </p:txBody>
      </p:sp>
      <p:sp>
        <p:nvSpPr>
          <p:cNvPr id="10" name="Oval 9">
            <a:extLst>
              <a:ext uri="{FF2B5EF4-FFF2-40B4-BE49-F238E27FC236}">
                <a16:creationId xmlns:a16="http://schemas.microsoft.com/office/drawing/2014/main" id="{7322D167-D6C4-6949-A108-442A39317C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D77BAF-0090-6743-94AA-BAA62BD703D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4937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a:extLst>
              <a:ext uri="{FF2B5EF4-FFF2-40B4-BE49-F238E27FC236}">
                <a16:creationId xmlns:a16="http://schemas.microsoft.com/office/drawing/2014/main" id="{6B27CE76-1DF9-BB42-A86E-A346CBF1E6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44</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45B29FE-4F44-6049-AFE3-4B11F0047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8AD083-727C-AF49-8CEC-ACC3BEA49E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11E5E9-4F1D-CB47-9EB1-A174AE7A73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74A64E-BDBA-484B-8CB2-577EA49ACCB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BF70A3-72BB-8447-9556-A8F0ACA1F37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FFAC17-C612-B246-85A3-A75E3C5264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03660D-5A58-7A47-AD69-AA78ECE7FB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30468C6-9C04-F440-9A1E-89E9F68519D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A428B8-5151-6348-8FA9-CB667F81B8F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39B80319-DF16-8241-8260-098C918CA9E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CA29A6BD-A8B1-FA41-A1A6-FD2174FA9B8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090A075-BC92-A04B-89D3-1B4FF9E4BA6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27561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cs typeface="Calibri"/>
              </a:rPr>
              <a:t>Seatbelts</a:t>
            </a:r>
          </a:p>
          <a:p>
            <a:pPr marL="0" indent="0">
              <a:buNone/>
            </a:pPr>
            <a:endParaRPr lang="en-US">
              <a:ea typeface="+mn-lt"/>
              <a:cs typeface="+mn-lt"/>
            </a:endParaRPr>
          </a:p>
          <a:p>
            <a:r>
              <a:rPr lang="en-US">
                <a:ea typeface="+mn-lt"/>
                <a:cs typeface="+mn-lt"/>
              </a:rPr>
              <a:t>Make sure your seatbelt is secured and pulled tight before driving</a:t>
            </a:r>
          </a:p>
          <a:p>
            <a:r>
              <a:rPr lang="en-US">
                <a:ea typeface="+mn-lt"/>
                <a:cs typeface="+mn-lt"/>
              </a:rPr>
              <a:t>The driver’s seat should have a seat belt. Always use it for safety.</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E93E4AC-6EE0-9F45-B1AC-50AC0C1B0BA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45</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49355F-9780-604C-AF56-17CFBE3362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9F6006-C9D5-9C44-A4F0-C88B408942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5F82F2-4089-8344-8DDC-683F91B65F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AF1946-3F1E-9844-A95A-447665C341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2B3C73-BCC5-8E41-A011-4FFEBC11E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59EA85-A7BC-9649-9E18-69518A93B1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048CC9-0048-DD4B-A66F-8D70E14B23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342F7B-EAE8-8140-85FC-AEE626ABEA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DB1DD8-EA04-984C-AA22-8788EACC178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CB7208-6A21-5D4F-B428-858719F806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FA35CCA3-C089-3A42-9F96-1E621AD470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7F468225-885E-7645-AC70-06C512EC677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2923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4">
            <a:extLst>
              <a:ext uri="{FF2B5EF4-FFF2-40B4-BE49-F238E27FC236}">
                <a16:creationId xmlns:a16="http://schemas.microsoft.com/office/drawing/2014/main" id="{D319D1AC-C5F7-4217-B0AD-282BEA2B9672}"/>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7" name="Title 1">
            <a:extLst>
              <a:ext uri="{FF2B5EF4-FFF2-40B4-BE49-F238E27FC236}">
                <a16:creationId xmlns:a16="http://schemas.microsoft.com/office/drawing/2014/main" id="{C2898601-C252-4C54-A6C3-3CBFA4943AEC}"/>
              </a:ext>
            </a:extLst>
          </p:cNvPr>
          <p:cNvSpPr>
            <a:spLocks noGrp="1"/>
          </p:cNvSpPr>
          <p:nvPr>
            <p:ph type="title"/>
          </p:nvPr>
        </p:nvSpPr>
        <p:spPr/>
        <p:txBody>
          <a:bodyPr/>
          <a:lstStyle/>
          <a:p>
            <a:r>
              <a:rPr lang="en-US" b="0">
                <a:ea typeface="+mj-lt"/>
                <a:cs typeface="+mj-lt"/>
              </a:rPr>
              <a:t>Control Systems/Dashboard</a:t>
            </a:r>
            <a:endParaRPr lang="en-US"/>
          </a:p>
        </p:txBody>
      </p:sp>
      <p:sp>
        <p:nvSpPr>
          <p:cNvPr id="41988" name="Content Placeholder 2">
            <a:extLst>
              <a:ext uri="{FF2B5EF4-FFF2-40B4-BE49-F238E27FC236}">
                <a16:creationId xmlns:a16="http://schemas.microsoft.com/office/drawing/2014/main" id="{0452EEE8-9091-42F2-A4CE-9ED4F1B3A439}"/>
              </a:ext>
            </a:extLst>
          </p:cNvPr>
          <p:cNvSpPr>
            <a:spLocks noGrp="1"/>
          </p:cNvSpPr>
          <p:nvPr>
            <p:ph idx="1"/>
          </p:nvPr>
        </p:nvSpPr>
        <p:spPr/>
        <p:txBody>
          <a:bodyPr/>
          <a:lstStyle/>
          <a:p>
            <a:pPr marL="0" indent="0">
              <a:buNone/>
            </a:pPr>
            <a:r>
              <a:rPr lang="en-US" altLang="en-US" sz="2800"/>
              <a:t>Before driving, make sure your mirrors are in their correct position </a:t>
            </a:r>
            <a:endParaRPr lang="en-US" altLang="en-US" sz="2800">
              <a:cs typeface="Calibri"/>
            </a:endParaRPr>
          </a:p>
          <a:p>
            <a:pPr marL="0" indent="0">
              <a:buNone/>
            </a:pPr>
            <a:endParaRPr lang="en-US" altLang="en-US" sz="2800">
              <a:cs typeface="Calibri"/>
            </a:endParaRPr>
          </a:p>
        </p:txBody>
      </p:sp>
      <p:sp>
        <p:nvSpPr>
          <p:cNvPr id="4" name="Slide Number Placeholder 3">
            <a:extLst>
              <a:ext uri="{FF2B5EF4-FFF2-40B4-BE49-F238E27FC236}">
                <a16:creationId xmlns:a16="http://schemas.microsoft.com/office/drawing/2014/main" id="{CE3FCA9C-C829-4B4D-B748-1A7D9FD7C2FB}"/>
              </a:ext>
            </a:extLst>
          </p:cNvPr>
          <p:cNvSpPr>
            <a:spLocks noGrp="1"/>
          </p:cNvSpPr>
          <p:nvPr>
            <p:ph type="sldNum" sz="quarter" idx="10"/>
          </p:nvPr>
        </p:nvSpPr>
        <p:spPr/>
        <p:txBody>
          <a:bodyPr/>
          <a:lstStyle/>
          <a:p>
            <a:r>
              <a:rPr lang="en-US" altLang="en-US"/>
              <a:t> / </a:t>
            </a:r>
            <a:fld id="{C6AC2714-FA1C-4857-811B-0E0524E191A1}" type="slidenum">
              <a:rPr lang="en-US" altLang="en-US" smtClean="0"/>
              <a:pPr/>
              <a:t>46</a:t>
            </a:fld>
            <a:endParaRPr lang="en-US" altLang="en-US"/>
          </a:p>
        </p:txBody>
      </p:sp>
      <p:sp>
        <p:nvSpPr>
          <p:cNvPr id="41992" name="Text Box 14">
            <a:extLst>
              <a:ext uri="{FF2B5EF4-FFF2-40B4-BE49-F238E27FC236}">
                <a16:creationId xmlns:a16="http://schemas.microsoft.com/office/drawing/2014/main" id="{63861B0A-B28D-4051-AAD5-C1EC6A75AD05}"/>
              </a:ext>
            </a:extLst>
          </p:cNvPr>
          <p:cNvSpPr txBox="1">
            <a:spLocks noChangeArrowheads="1"/>
          </p:cNvSpPr>
          <p:nvPr/>
        </p:nvSpPr>
        <p:spPr bwMode="auto">
          <a:xfrm>
            <a:off x="2961535" y="4698072"/>
            <a:ext cx="365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t>Check your mirrors </a:t>
            </a:r>
            <a:br>
              <a:rPr lang="en-US" altLang="en-US" sz="2400"/>
            </a:br>
            <a:r>
              <a:rPr lang="en-US" altLang="en-US" sz="2400"/>
              <a:t>every 3-5 Seconds</a:t>
            </a:r>
          </a:p>
        </p:txBody>
      </p:sp>
      <p:grpSp>
        <p:nvGrpSpPr>
          <p:cNvPr id="5" name="Group 4">
            <a:extLst>
              <a:ext uri="{FF2B5EF4-FFF2-40B4-BE49-F238E27FC236}">
                <a16:creationId xmlns:a16="http://schemas.microsoft.com/office/drawing/2014/main" id="{3AE0CDCB-769B-4D22-9EC4-E877C9DA0E8D}"/>
              </a:ext>
            </a:extLst>
          </p:cNvPr>
          <p:cNvGrpSpPr/>
          <p:nvPr/>
        </p:nvGrpSpPr>
        <p:grpSpPr>
          <a:xfrm>
            <a:off x="1497042" y="2612015"/>
            <a:ext cx="6149916" cy="3815194"/>
            <a:chOff x="799097" y="2102268"/>
            <a:chExt cx="7247021" cy="4495800"/>
          </a:xfrm>
        </p:grpSpPr>
        <p:sp>
          <p:nvSpPr>
            <p:cNvPr id="41990" name="Rectangle 12">
              <a:extLst>
                <a:ext uri="{FF2B5EF4-FFF2-40B4-BE49-F238E27FC236}">
                  <a16:creationId xmlns:a16="http://schemas.microsoft.com/office/drawing/2014/main" id="{C1288966-4163-41F9-90F6-A33B21DACF6D}"/>
                </a:ext>
              </a:extLst>
            </p:cNvPr>
            <p:cNvSpPr>
              <a:spLocks noChangeArrowheads="1"/>
            </p:cNvSpPr>
            <p:nvPr/>
          </p:nvSpPr>
          <p:spPr bwMode="auto">
            <a:xfrm>
              <a:off x="799097" y="2366963"/>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1" name="Rectangle 13">
              <a:extLst>
                <a:ext uri="{FF2B5EF4-FFF2-40B4-BE49-F238E27FC236}">
                  <a16:creationId xmlns:a16="http://schemas.microsoft.com/office/drawing/2014/main" id="{DE8529AE-4FD8-4199-B6E8-1E416540FD62}"/>
                </a:ext>
              </a:extLst>
            </p:cNvPr>
            <p:cNvSpPr>
              <a:spLocks noChangeArrowheads="1"/>
            </p:cNvSpPr>
            <p:nvPr/>
          </p:nvSpPr>
          <p:spPr bwMode="auto">
            <a:xfrm>
              <a:off x="7131718" y="2326858"/>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9" name="Oval 11">
              <a:extLst>
                <a:ext uri="{FF2B5EF4-FFF2-40B4-BE49-F238E27FC236}">
                  <a16:creationId xmlns:a16="http://schemas.microsoft.com/office/drawing/2014/main" id="{FABB06E0-DBAB-482C-9F84-697956E5975F}"/>
                </a:ext>
              </a:extLst>
            </p:cNvPr>
            <p:cNvSpPr>
              <a:spLocks noChangeArrowheads="1"/>
            </p:cNvSpPr>
            <p:nvPr/>
          </p:nvSpPr>
          <p:spPr bwMode="auto">
            <a:xfrm>
              <a:off x="2146634" y="2102268"/>
              <a:ext cx="4648200" cy="4495800"/>
            </a:xfrm>
            <a:prstGeom prst="ellipse">
              <a:avLst/>
            </a:prstGeom>
            <a:noFill/>
            <a:ln w="44450">
              <a:solidFill>
                <a:schemeClr val="accent6"/>
              </a:solidFill>
              <a:round/>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Arial"/>
                  <a:cs typeface="Arial"/>
                </a:rPr>
                <a:t>            360</a:t>
              </a:r>
              <a:r>
                <a:rPr lang="en-US" altLang="en-US">
                  <a:latin typeface="Arial"/>
                  <a:cs typeface="Times New Roman"/>
                </a:rPr>
                <a:t>º</a:t>
              </a:r>
              <a:r>
                <a:rPr lang="en-US" altLang="en-US">
                  <a:latin typeface="Arial"/>
                  <a:cs typeface="Arial"/>
                </a:rPr>
                <a:t> Awareness</a:t>
              </a:r>
            </a:p>
          </p:txBody>
        </p:sp>
        <p:sp>
          <p:nvSpPr>
            <p:cNvPr id="41993" name="Line 15">
              <a:extLst>
                <a:ext uri="{FF2B5EF4-FFF2-40B4-BE49-F238E27FC236}">
                  <a16:creationId xmlns:a16="http://schemas.microsoft.com/office/drawing/2014/main" id="{1F2245E3-A656-4C41-A0BF-10C9BCC706A8}"/>
                </a:ext>
              </a:extLst>
            </p:cNvPr>
            <p:cNvSpPr>
              <a:spLocks noChangeShapeType="1"/>
            </p:cNvSpPr>
            <p:nvPr/>
          </p:nvSpPr>
          <p:spPr bwMode="auto">
            <a:xfrm>
              <a:off x="1721518" y="3337511"/>
              <a:ext cx="549443" cy="17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4" name="Line 16">
              <a:extLst>
                <a:ext uri="{FF2B5EF4-FFF2-40B4-BE49-F238E27FC236}">
                  <a16:creationId xmlns:a16="http://schemas.microsoft.com/office/drawing/2014/main" id="{98C98872-5FA0-4400-8808-8B08A79DEB43}"/>
                </a:ext>
              </a:extLst>
            </p:cNvPr>
            <p:cNvSpPr>
              <a:spLocks noChangeShapeType="1"/>
            </p:cNvSpPr>
            <p:nvPr/>
          </p:nvSpPr>
          <p:spPr bwMode="auto">
            <a:xfrm>
              <a:off x="1725529" y="4500563"/>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5" name="Line 17">
              <a:extLst>
                <a:ext uri="{FF2B5EF4-FFF2-40B4-BE49-F238E27FC236}">
                  <a16:creationId xmlns:a16="http://schemas.microsoft.com/office/drawing/2014/main" id="{CF5F6101-0D1D-4D90-862D-CFEA10EA71D2}"/>
                </a:ext>
              </a:extLst>
            </p:cNvPr>
            <p:cNvSpPr>
              <a:spLocks noChangeShapeType="1"/>
            </p:cNvSpPr>
            <p:nvPr/>
          </p:nvSpPr>
          <p:spPr bwMode="auto">
            <a:xfrm flipH="1">
              <a:off x="6786814" y="4460458"/>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15">
              <a:extLst>
                <a:ext uri="{FF2B5EF4-FFF2-40B4-BE49-F238E27FC236}">
                  <a16:creationId xmlns:a16="http://schemas.microsoft.com/office/drawing/2014/main" id="{201555F6-129F-45F9-BAC0-A717B9A1F981}"/>
                </a:ext>
              </a:extLst>
            </p:cNvPr>
            <p:cNvSpPr>
              <a:spLocks noChangeShapeType="1"/>
            </p:cNvSpPr>
            <p:nvPr/>
          </p:nvSpPr>
          <p:spPr bwMode="auto">
            <a:xfrm flipV="1">
              <a:off x="6622381" y="3012657"/>
              <a:ext cx="541422" cy="51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2" name="Oval 1">
            <a:extLst>
              <a:ext uri="{FF2B5EF4-FFF2-40B4-BE49-F238E27FC236}">
                <a16:creationId xmlns:a16="http://schemas.microsoft.com/office/drawing/2014/main" id="{247CBAE1-AA9D-4DE4-AD36-8F9B7014F4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52BED6D-C448-452E-B6BA-F94B16FDDF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D5CF0F-FE77-3C4E-AFC3-8E97BA4AB1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979873-FD64-1A42-826C-D4720834303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4DA842-149D-2C4C-AC6C-6D7A74C18D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8BFFCD-DB90-EA4F-B949-FF7322D5CA4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E89DF12-56D0-6544-A4DA-DA0BB2A677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C95A9C-323B-874D-9F51-6009B0AD63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698C33-3966-904E-B7F2-DE2A59ABE5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19EBFD0-5178-974E-9B78-FEA13412F9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DA1014B-7AF9-4F49-9CAE-83710D01F4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1D2CB1E-3D11-024C-A433-5CCF901503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AB2FF7AA-6A04-D049-9344-3E90D0B3BC5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B16D9E18-1E23-AA4A-8BF8-40A65F2760E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794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06CC8-3A21-6F40-9B91-65B120D27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C94EA19-EAAD-9148-B34E-4775542A09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227D9A-0B8D-C548-955E-A6E5E18C33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894E523-4A46-D44E-BAA4-79B3C457E6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E329F0-CF3E-EF42-8CEE-C4D92FED7E2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9EC9C6-73E4-5345-9B64-F7F038729AD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0BDE1F-D056-F54F-9C31-5F57EF2700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44ACDB-E972-1E4D-BB34-5C569154BC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2C64DB-E5B8-3C44-A9E7-E5ED3FAA148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TextBox 11">
            <a:extLst>
              <a:ext uri="{FF2B5EF4-FFF2-40B4-BE49-F238E27FC236}">
                <a16:creationId xmlns:a16="http://schemas.microsoft.com/office/drawing/2014/main" id="{EB1F1624-D6BB-5B40-B2C6-D978D57887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3" name="Oval 12">
            <a:extLst>
              <a:ext uri="{FF2B5EF4-FFF2-40B4-BE49-F238E27FC236}">
                <a16:creationId xmlns:a16="http://schemas.microsoft.com/office/drawing/2014/main" id="{CBDD71BE-8939-7C45-91BB-293D152826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4" name="TextBox 13">
            <a:extLst>
              <a:ext uri="{FF2B5EF4-FFF2-40B4-BE49-F238E27FC236}">
                <a16:creationId xmlns:a16="http://schemas.microsoft.com/office/drawing/2014/main" id="{E2C7FF65-BAFE-5F41-9AC2-0F648368A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itle 1">
            <a:extLst>
              <a:ext uri="{FF2B5EF4-FFF2-40B4-BE49-F238E27FC236}">
                <a16:creationId xmlns:a16="http://schemas.microsoft.com/office/drawing/2014/main" id="{007B102E-CA61-9946-A65F-63419870F8B4}"/>
              </a:ext>
            </a:extLst>
          </p:cNvPr>
          <p:cNvSpPr>
            <a:spLocks noGrp="1"/>
          </p:cNvSpPr>
          <p:nvPr>
            <p:ph type="title"/>
          </p:nvPr>
        </p:nvSpPr>
        <p:spPr/>
        <p:txBody>
          <a:bodyPr/>
          <a:lstStyle/>
          <a:p>
            <a:r>
              <a:rPr lang="en-US"/>
              <a:t>Control Systems/Dashboard</a:t>
            </a:r>
          </a:p>
        </p:txBody>
      </p:sp>
      <p:sp>
        <p:nvSpPr>
          <p:cNvPr id="15" name="Content Placeholder 14">
            <a:extLst>
              <a:ext uri="{FF2B5EF4-FFF2-40B4-BE49-F238E27FC236}">
                <a16:creationId xmlns:a16="http://schemas.microsoft.com/office/drawing/2014/main" id="{45875266-DE21-1D4C-A4BC-41C68D471A68}"/>
              </a:ext>
            </a:extLst>
          </p:cNvPr>
          <p:cNvSpPr>
            <a:spLocks noGrp="1"/>
          </p:cNvSpPr>
          <p:nvPr>
            <p:ph idx="1"/>
          </p:nvPr>
        </p:nvSpPr>
        <p:spPr>
          <a:xfrm>
            <a:off x="628650" y="1690688"/>
            <a:ext cx="7886700" cy="4351338"/>
          </a:xfrm>
        </p:spPr>
        <p:txBody>
          <a:bodyPr/>
          <a:lstStyle/>
          <a:p>
            <a:pPr marL="0" indent="0">
              <a:buNone/>
            </a:pPr>
            <a:r>
              <a:rPr lang="en-US" sz="1900" b="1"/>
              <a:t>Mirrors and Blind Spots</a:t>
            </a:r>
          </a:p>
          <a:p>
            <a:r>
              <a:rPr lang="en-US" sz="1900"/>
              <a:t>To maximize your vision in your rearview and side mirrors: </a:t>
            </a:r>
          </a:p>
          <a:p>
            <a:pPr lvl="1"/>
            <a:r>
              <a:rPr lang="en-US" sz="1900"/>
              <a:t>Adjust the driver’s side mirror by resting your head against the driver’s side window and moving the mirror so that you barely see the side of your own vehicle</a:t>
            </a:r>
          </a:p>
          <a:p>
            <a:pPr lvl="1"/>
            <a:r>
              <a:rPr lang="en-US" sz="1900"/>
              <a:t>Move your head the same distance to the right and repeat with the outside mirror. Now when a vehicle leaves your field of vision from the inside mirror it is picked up by the outside mirrors. This adjustment also helps reduce nighttime headlight glare from behind </a:t>
            </a:r>
          </a:p>
          <a:p>
            <a:r>
              <a:rPr lang="en-US" sz="1900"/>
              <a:t>All vehicles have blind spots. You need to know your vehicle’s blind spots and be aware of other vehicles’ blinds pots. As signs on large vehicles often warn, “if you can’t see my mirror, I can’t see you” </a:t>
            </a:r>
          </a:p>
          <a:p>
            <a:r>
              <a:rPr lang="en-US" sz="1900"/>
              <a:t>Regularly checking your mirrors and the road ahead will increase your awareness, improve your recognition time and may speed reaction time</a:t>
            </a:r>
          </a:p>
          <a:p>
            <a:pPr marL="0" indent="0">
              <a:buNone/>
            </a:pPr>
            <a:r>
              <a:rPr lang="en-US" sz="1400" i="1"/>
              <a:t>Source: </a:t>
            </a:r>
            <a:r>
              <a:rPr lang="en-US" sz="1400" i="1">
                <a:hlinkClick r:id="rId2"/>
              </a:rPr>
              <a:t>National RTAP. Safety Training and Rural Transit Training Module </a:t>
            </a:r>
            <a:endParaRPr lang="en-US" sz="1400" i="1"/>
          </a:p>
        </p:txBody>
      </p:sp>
      <p:sp>
        <p:nvSpPr>
          <p:cNvPr id="16" name="Slide Number Placeholder 15">
            <a:extLst>
              <a:ext uri="{FF2B5EF4-FFF2-40B4-BE49-F238E27FC236}">
                <a16:creationId xmlns:a16="http://schemas.microsoft.com/office/drawing/2014/main" id="{FF969A52-82D5-1C48-B658-AFE01C18AC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47</a:t>
            </a:fld>
            <a:endParaRPr lang="en-US"/>
          </a:p>
        </p:txBody>
      </p:sp>
    </p:spTree>
    <p:extLst>
      <p:ext uri="{BB962C8B-B14F-4D97-AF65-F5344CB8AC3E}">
        <p14:creationId xmlns:p14="http://schemas.microsoft.com/office/powerpoint/2010/main" val="4096812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b="1">
                <a:cs typeface="Calibri"/>
              </a:rPr>
              <a:t>Brakes</a:t>
            </a:r>
            <a:endParaRPr lang="en-US">
              <a:cs typeface="Calibri"/>
            </a:endParaRPr>
          </a:p>
          <a:p>
            <a:r>
              <a:rPr lang="en-US">
                <a:cs typeface="Calibri"/>
              </a:rPr>
              <a:t>Many buses are equipped with</a:t>
            </a:r>
            <a:r>
              <a:rPr lang="en-US">
                <a:ea typeface="+mn-lt"/>
                <a:cs typeface="+mn-lt"/>
              </a:rPr>
              <a:t> air brake systems that rely on an air supply and release system to actuate the service or parking brake. </a:t>
            </a:r>
            <a:endParaRPr lang="en-US" b="1">
              <a:ea typeface="+mn-lt"/>
              <a:cs typeface="+mn-lt"/>
            </a:endParaRPr>
          </a:p>
          <a:p>
            <a:r>
              <a:rPr lang="en-US">
                <a:ea typeface="+mn-lt"/>
                <a:cs typeface="+mn-lt"/>
              </a:rPr>
              <a:t>Air storage tanks are filled with compressed air by the compressor, which is powered by the engine.</a:t>
            </a:r>
            <a:endParaRPr lang="en-US" b="1">
              <a:ea typeface="+mn-lt"/>
              <a:cs typeface="+mn-lt"/>
            </a:endParaRPr>
          </a:p>
          <a:p>
            <a:r>
              <a:rPr lang="en-US">
                <a:ea typeface="+mn-lt"/>
                <a:cs typeface="+mn-lt"/>
              </a:rPr>
              <a:t>When the driver steps on the brake pedal, airs flows from the storage tanks into the brake chambers, causing the brake to engage.  </a:t>
            </a:r>
            <a:endParaRPr lang="en-US" b="1">
              <a:ea typeface="+mn-lt"/>
              <a:cs typeface="+mn-lt"/>
            </a:endParaRPr>
          </a:p>
          <a:p>
            <a:r>
              <a:rPr lang="en-US">
                <a:ea typeface="+mn-lt"/>
                <a:cs typeface="+mn-lt"/>
              </a:rPr>
              <a:t>For parking brakes, air is depleted from the system, allowing decompression of springs that cause the parking brake to engage.</a:t>
            </a:r>
          </a:p>
          <a:p>
            <a:r>
              <a:rPr lang="en-US">
                <a:ea typeface="+mn-lt"/>
                <a:cs typeface="+mn-lt"/>
              </a:rPr>
              <a:t>An air pressure gauge located on the dashboard indicates the availability of air pressure for safe vehicle operation, and the system includes warning tones and/or lights to warn of low air pressure. </a:t>
            </a:r>
            <a:endParaRPr lang="en-US">
              <a:cs typeface="Calibri"/>
            </a:endParaRPr>
          </a:p>
        </p:txBody>
      </p:sp>
      <p:sp>
        <p:nvSpPr>
          <p:cNvPr id="16" name="Slide Number Placeholder 15">
            <a:extLst>
              <a:ext uri="{FF2B5EF4-FFF2-40B4-BE49-F238E27FC236}">
                <a16:creationId xmlns:a16="http://schemas.microsoft.com/office/drawing/2014/main" id="{3EA18383-0487-D249-9ACF-ED17FE5D890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48</a:t>
            </a:fld>
            <a:endParaRPr lang="en-US"/>
          </a:p>
        </p:txBody>
      </p:sp>
      <p:sp>
        <p:nvSpPr>
          <p:cNvPr id="4" name="Oval 3">
            <a:extLst>
              <a:ext uri="{FF2B5EF4-FFF2-40B4-BE49-F238E27FC236}">
                <a16:creationId xmlns:a16="http://schemas.microsoft.com/office/drawing/2014/main" id="{0BA01FD2-502D-7B45-A0EA-447105A4BA3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C599FD-B0A6-8545-9855-6EE9F190BA7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FFF25C-C262-9E4E-B6CC-3D54DF50DF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D8F0D6-2169-1F43-8F76-62D0517C4B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C8223B-3BB1-924C-9436-ACD0AB3FD3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16EEA1-8978-E24B-AA2F-555EB46661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75461E-F49E-0844-9601-34EC64A708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F260C-88B7-B340-A6C2-498A21A5B99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96213A-66C3-1541-99F7-F39959BF00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CADAB0BB-1916-474D-9B9B-A1A4DD8D119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5F48D7D7-0D3E-A840-97BE-366CC827A9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D19374C2-7573-6344-8DB5-05CBB1A34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48514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endParaRPr lang="en-US"/>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sz="1600" b="1">
                <a:cs typeface="Calibri"/>
              </a:rPr>
              <a:t>Steering, Accelerating, Shifting, and Parking</a:t>
            </a:r>
            <a:endParaRPr lang="en-US" sz="1600"/>
          </a:p>
          <a:p>
            <a:r>
              <a:rPr lang="en-US" sz="1600">
                <a:ea typeface="+mn-lt"/>
                <a:cs typeface="+mn-lt"/>
              </a:rPr>
              <a:t>To drive a vehicle safely, you must be able to control its speed and direction. Safe operation of a commercial vehicle requires skills in:</a:t>
            </a:r>
            <a:endParaRPr lang="en-US" sz="1600" b="1">
              <a:ea typeface="+mn-lt"/>
              <a:cs typeface="+mn-lt"/>
            </a:endParaRPr>
          </a:p>
          <a:p>
            <a:pPr lvl="1"/>
            <a:r>
              <a:rPr lang="en-US" sz="1600">
                <a:ea typeface="+mn-lt"/>
                <a:cs typeface="+mn-lt"/>
              </a:rPr>
              <a:t>Accelerating</a:t>
            </a:r>
            <a:endParaRPr lang="en-US" sz="1600">
              <a:cs typeface="Calibri"/>
            </a:endParaRPr>
          </a:p>
          <a:p>
            <a:pPr lvl="1"/>
            <a:r>
              <a:rPr lang="en-US" sz="1600">
                <a:ea typeface="+mn-lt"/>
                <a:cs typeface="+mn-lt"/>
              </a:rPr>
              <a:t>Steering</a:t>
            </a:r>
            <a:endParaRPr lang="en-US" sz="1600">
              <a:cs typeface="Calibri"/>
            </a:endParaRPr>
          </a:p>
          <a:p>
            <a:pPr lvl="1"/>
            <a:r>
              <a:rPr lang="en-US" sz="1600">
                <a:ea typeface="+mn-lt"/>
                <a:cs typeface="+mn-lt"/>
              </a:rPr>
              <a:t>Shifting gears</a:t>
            </a:r>
            <a:endParaRPr lang="en-US" sz="1600">
              <a:cs typeface="Calibri"/>
            </a:endParaRPr>
          </a:p>
          <a:p>
            <a:pPr lvl="1"/>
            <a:r>
              <a:rPr lang="en-US" sz="1600">
                <a:ea typeface="+mn-lt"/>
                <a:cs typeface="+mn-lt"/>
              </a:rPr>
              <a:t>Braking</a:t>
            </a:r>
            <a:endParaRPr lang="en-US" sz="1600">
              <a:cs typeface="Calibri"/>
            </a:endParaRPr>
          </a:p>
          <a:p>
            <a:r>
              <a:rPr lang="en-US" sz="1600">
                <a:ea typeface="+mn-lt"/>
                <a:cs typeface="+mn-lt"/>
              </a:rPr>
              <a:t>Fasten your safety belt when on the road. Apply the parking brake when you leave your vehicle.</a:t>
            </a:r>
          </a:p>
          <a:p>
            <a:r>
              <a:rPr lang="en-US" sz="1600">
                <a:ea typeface="+mn-lt"/>
                <a:cs typeface="+mn-lt"/>
              </a:rPr>
              <a:t>Do not roll back when you start. You may hit someone behind you. Partly engage the clutch before you take your right foot off the brake. Put on the parking brake whenever necessary to keep from rolling back. Release the parking brake only when you have applied enough engine power to keep from rolling back. On a tractor-trailer equipped with a trailer brake hand valve, the hand valve can be applied to keep from rolling back.</a:t>
            </a:r>
          </a:p>
          <a:p>
            <a:r>
              <a:rPr lang="en-US" sz="1600">
                <a:cs typeface="Calibri"/>
              </a:rPr>
              <a:t>Review your vehicle’s dashboard with your instructor. </a:t>
            </a:r>
          </a:p>
          <a:p>
            <a:endParaRPr lang="en-US" sz="1600">
              <a:cs typeface="Calibri"/>
            </a:endParaRPr>
          </a:p>
        </p:txBody>
      </p:sp>
      <p:sp>
        <p:nvSpPr>
          <p:cNvPr id="16" name="Slide Number Placeholder 15">
            <a:extLst>
              <a:ext uri="{FF2B5EF4-FFF2-40B4-BE49-F238E27FC236}">
                <a16:creationId xmlns:a16="http://schemas.microsoft.com/office/drawing/2014/main" id="{52DF7678-25EE-B441-99A2-E9B8BD4AAA5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49</a:t>
            </a:fld>
            <a:endParaRPr lang="en-US"/>
          </a:p>
        </p:txBody>
      </p:sp>
      <p:sp>
        <p:nvSpPr>
          <p:cNvPr id="4" name="Oval 3">
            <a:extLst>
              <a:ext uri="{FF2B5EF4-FFF2-40B4-BE49-F238E27FC236}">
                <a16:creationId xmlns:a16="http://schemas.microsoft.com/office/drawing/2014/main" id="{7C56240C-8599-D440-8071-9E1488CE5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F899D73-2B43-874F-8325-69B9340FFC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77C90D-7D16-FF49-8A58-6B3BB4A416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4E8DB9-01E9-F147-B9AB-139B33966E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BB0EEC-E3A5-0D4A-8063-6C64F5B376E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D1B698-09AF-8645-A24C-0FB637DCD9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844BB9-B052-B648-8796-0A8403A2F9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3CC36A-1258-3046-8354-D873E57F5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731E37-BC30-414D-9984-8BECCD4836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9CD53551-0C99-ED46-A3B8-E6AC405E4FD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0ED8F9C3-00F6-2B42-B20B-74158D82B5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3D1ED76D-B2DD-9E46-8AEE-A7B133ADA38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08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329407" y="5815571"/>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1.1 Orientation</a:t>
            </a:r>
            <a:br>
              <a:rPr lang="en-US" b="0">
                <a:ea typeface="+mj-lt"/>
                <a:cs typeface="+mj-lt"/>
              </a:rPr>
            </a:br>
            <a:endParaRPr lang="en-US" sz="1500"/>
          </a:p>
        </p:txBody>
      </p:sp>
      <p:sp>
        <p:nvSpPr>
          <p:cNvPr id="15" name="Oval 14">
            <a:extLst>
              <a:ext uri="{FF2B5EF4-FFF2-40B4-BE49-F238E27FC236}">
                <a16:creationId xmlns:a16="http://schemas.microsoft.com/office/drawing/2014/main" id="{03C99F08-2D9A-A74F-93C3-EB3A2D0667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ACBED6-3F7E-4F44-8E39-2BAD10144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E8040F-2357-A040-838C-02657FF404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F281B6AE-85AA-6B46-84E9-57ED70654E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2552A88-8FD1-B643-97AC-7373F737752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D166F0A1-8CDF-A640-9DD1-9656AE7639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048DCBF3-9236-A14C-AC2D-31FEA4B5FC7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760AB755-5BD2-E34C-A431-21F1C14C88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extBox 1">
            <a:extLst>
              <a:ext uri="{FF2B5EF4-FFF2-40B4-BE49-F238E27FC236}">
                <a16:creationId xmlns:a16="http://schemas.microsoft.com/office/drawing/2014/main" id="{7447A23D-6CD9-8443-AA16-D4B508525E6A}"/>
              </a:ext>
            </a:extLst>
          </p:cNvPr>
          <p:cNvSpPr txBox="1"/>
          <p:nvPr/>
        </p:nvSpPr>
        <p:spPr>
          <a:xfrm>
            <a:off x="1721530" y="6345191"/>
            <a:ext cx="5916684" cy="276999"/>
          </a:xfrm>
          <a:prstGeom prst="rect">
            <a:avLst/>
          </a:prstGeom>
          <a:noFill/>
        </p:spPr>
        <p:txBody>
          <a:bodyPr wrap="none" rtlCol="0">
            <a:spAutoFit/>
          </a:bodyPr>
          <a:lstStyle/>
          <a:p>
            <a:r>
              <a:rPr lang="en-US" sz="1200" i="1"/>
              <a:t>This unit satisfies FMCSA’s ELDT requirements for units A1.1.1, BA1.1.1, and B1.1.1, and C1.3.</a:t>
            </a:r>
          </a:p>
        </p:txBody>
      </p:sp>
    </p:spTree>
    <p:extLst>
      <p:ext uri="{BB962C8B-B14F-4D97-AF65-F5344CB8AC3E}">
        <p14:creationId xmlns:p14="http://schemas.microsoft.com/office/powerpoint/2010/main" val="1118128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1.3 Pre-Trip, Enroute, and Post-Trip Inspections </a:t>
            </a:r>
            <a:endParaRPr lang="en-US">
              <a:cs typeface="Calibri Light"/>
            </a:endParaRPr>
          </a:p>
        </p:txBody>
      </p:sp>
      <p:sp>
        <p:nvSpPr>
          <p:cNvPr id="8" name="Oval 7">
            <a:extLst>
              <a:ext uri="{FF2B5EF4-FFF2-40B4-BE49-F238E27FC236}">
                <a16:creationId xmlns:a16="http://schemas.microsoft.com/office/drawing/2014/main" id="{D4E07F94-D99F-9A4C-BAF1-C9D40978B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039DD3-C874-D141-871E-30BAC8F6B0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5CB125-0703-2745-A629-E9CBAA6D64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C8F900-1BEE-2A44-AB47-8441260B1B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0EB56-1DA7-654E-89B5-003210C5D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5556E8-13D6-CF4C-9E4D-BCB2B7F23D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B25E9A-725A-BE41-8673-F2F7444031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06FD12-6844-3643-895B-B0497EFD42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3A46A9-16A8-4F40-B89F-DE44A116C2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1AE471-BD60-1B4B-95D2-16699E69919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4657B6-6A68-C94C-A58B-482088D7C2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4FCF22D-77F8-FC46-994C-F85295F3EC3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C993FE4F-E237-6442-9BFF-8447CD5D58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EDBDBFF-B0F0-D94E-894C-19E1D76B1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11E593F4-2E7C-3D4C-A1D0-C075A8A0D28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50E9C02E-DEC0-8F4C-A680-64ABCA6C7E5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0289DD8F-DD18-5446-9677-5C26DC5D8CE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TextBox 35">
            <a:extLst>
              <a:ext uri="{FF2B5EF4-FFF2-40B4-BE49-F238E27FC236}">
                <a16:creationId xmlns:a16="http://schemas.microsoft.com/office/drawing/2014/main" id="{B3D2DDB0-E655-4F48-9124-540B0B56A3BC}"/>
              </a:ext>
            </a:extLst>
          </p:cNvPr>
          <p:cNvSpPr txBox="1"/>
          <p:nvPr/>
        </p:nvSpPr>
        <p:spPr>
          <a:xfrm>
            <a:off x="1497969" y="6459976"/>
            <a:ext cx="5681940" cy="276999"/>
          </a:xfrm>
          <a:prstGeom prst="rect">
            <a:avLst/>
          </a:prstGeom>
          <a:noFill/>
        </p:spPr>
        <p:txBody>
          <a:bodyPr wrap="none" rtlCol="0">
            <a:spAutoFit/>
          </a:bodyPr>
          <a:lstStyle/>
          <a:p>
            <a:r>
              <a:rPr lang="en-US" sz="1200" i="1"/>
              <a:t>This unit satisfies FMCSA’s ELDT requirements for units A1.1.3, BA.1.1.3, B1.1.3, and C1.4</a:t>
            </a:r>
          </a:p>
        </p:txBody>
      </p:sp>
    </p:spTree>
    <p:extLst>
      <p:ext uri="{BB962C8B-B14F-4D97-AF65-F5344CB8AC3E}">
        <p14:creationId xmlns:p14="http://schemas.microsoft.com/office/powerpoint/2010/main" val="1226073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86A553-68DD-A04E-B933-3B98B7DD7F06}"/>
              </a:ext>
            </a:extLst>
          </p:cNvPr>
          <p:cNvSpPr>
            <a:spLocks noGrp="1"/>
          </p:cNvSpPr>
          <p:nvPr>
            <p:ph type="title"/>
          </p:nvPr>
        </p:nvSpPr>
        <p:spPr/>
        <p:txBody>
          <a:bodyPr/>
          <a:lstStyle/>
          <a:p>
            <a:r>
              <a:rPr lang="en-US" b="0">
                <a:ea typeface="+mj-lt"/>
                <a:cs typeface="+mj-lt"/>
              </a:rPr>
              <a:t>Pre-Trip, Enroute, &amp; Post-Trip Inspections </a:t>
            </a:r>
            <a:endParaRPr lang="en-US" b="0"/>
          </a:p>
        </p:txBody>
      </p:sp>
      <p:pic>
        <p:nvPicPr>
          <p:cNvPr id="10" name="Content Placeholder 9" descr="Timeline&#10;&#10;Description automatically generated">
            <a:extLst>
              <a:ext uri="{FF2B5EF4-FFF2-40B4-BE49-F238E27FC236}">
                <a16:creationId xmlns:a16="http://schemas.microsoft.com/office/drawing/2014/main" id="{00390F91-8ECE-CB48-9818-72A4470F7E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613" y="1775266"/>
            <a:ext cx="7886700" cy="4120324"/>
          </a:xfrm>
        </p:spPr>
      </p:pic>
      <p:sp>
        <p:nvSpPr>
          <p:cNvPr id="2" name="Slide Number Placeholder 1">
            <a:extLst>
              <a:ext uri="{FF2B5EF4-FFF2-40B4-BE49-F238E27FC236}">
                <a16:creationId xmlns:a16="http://schemas.microsoft.com/office/drawing/2014/main" id="{D8022100-DE7D-F24F-9427-CD30AFC99247}"/>
              </a:ext>
            </a:extLst>
          </p:cNvPr>
          <p:cNvSpPr>
            <a:spLocks noGrp="1"/>
          </p:cNvSpPr>
          <p:nvPr>
            <p:ph type="sldNum" sz="quarter" idx="10"/>
          </p:nvPr>
        </p:nvSpPr>
        <p:spPr/>
        <p:txBody>
          <a:bodyPr/>
          <a:lstStyle/>
          <a:p>
            <a:r>
              <a:rPr lang="en-US" altLang="en-US"/>
              <a:t>/ </a:t>
            </a:r>
            <a:fld id="{C3C0AEC5-A6E4-4AB2-9AD5-E7FD2AE07E24}" type="slidenum">
              <a:rPr lang="en-US" altLang="en-US" smtClean="0"/>
              <a:pPr/>
              <a:t>51</a:t>
            </a:fld>
            <a:endParaRPr lang="en-US" altLang="en-US"/>
          </a:p>
        </p:txBody>
      </p:sp>
      <p:sp>
        <p:nvSpPr>
          <p:cNvPr id="11" name="TextBox 10">
            <a:extLst>
              <a:ext uri="{FF2B5EF4-FFF2-40B4-BE49-F238E27FC236}">
                <a16:creationId xmlns:a16="http://schemas.microsoft.com/office/drawing/2014/main" id="{E44144D7-A974-264E-8FBE-645ED8A3643A}"/>
              </a:ext>
            </a:extLst>
          </p:cNvPr>
          <p:cNvSpPr txBox="1"/>
          <p:nvPr/>
        </p:nvSpPr>
        <p:spPr>
          <a:xfrm>
            <a:off x="899216" y="5895590"/>
            <a:ext cx="6553269" cy="584775"/>
          </a:xfrm>
          <a:prstGeom prst="rect">
            <a:avLst/>
          </a:prstGeom>
          <a:noFill/>
        </p:spPr>
        <p:txBody>
          <a:bodyPr wrap="none" rtlCol="0">
            <a:spAutoFit/>
          </a:bodyPr>
          <a:lstStyle/>
          <a:p>
            <a:r>
              <a:rPr lang="en-US" sz="1400" i="1"/>
              <a:t>Source: </a:t>
            </a:r>
            <a:r>
              <a:rPr lang="en-US" sz="1400" i="1">
                <a:hlinkClick r:id="rId3"/>
              </a:rPr>
              <a:t>National RTAP. Emergency Procedures for Rural Transit Drivers Training Module</a:t>
            </a:r>
            <a:r>
              <a:rPr lang="en-US" sz="1800" b="1"/>
              <a:t> </a:t>
            </a:r>
            <a:endParaRPr lang="en-US" sz="1800"/>
          </a:p>
          <a:p>
            <a:endParaRPr lang="en-US" sz="1400" i="1"/>
          </a:p>
        </p:txBody>
      </p:sp>
      <p:sp>
        <p:nvSpPr>
          <p:cNvPr id="13" name="Oval 12">
            <a:extLst>
              <a:ext uri="{FF2B5EF4-FFF2-40B4-BE49-F238E27FC236}">
                <a16:creationId xmlns:a16="http://schemas.microsoft.com/office/drawing/2014/main" id="{5A4B3526-0A9F-774C-92C6-5D6D382872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62AE15-E405-5548-AADF-82102C283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C5708F-85AE-8942-8960-21B8C19713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737CC-107F-E548-9414-BB7FC81DE7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4CFFEB-4A14-9B43-92A0-6B88EE12BE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A72343-58FE-8044-831F-6497290CAC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5C5445-518A-FC44-A802-C79114257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30E442-A04F-2D42-8AE3-8028646BA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0A2E8F-9984-014C-82F5-5793DFEF38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60E9A1-37F1-C64E-8FAA-B229C0EF99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6D41A3-BCDD-2F4E-B71E-AB5C6A19F1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0FBB6A0-AA9E-8944-A59E-DC0A8161B73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175B49BE-3803-8B4A-86EC-A741A3356C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9D420C-ABB9-BC40-AA7F-14218861F1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52BE93E1-B8B5-1344-A0EC-86E8CDB26B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43D8193E-3BDD-FB4B-A2C8-52A56751B43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87C5FD5D-2B64-8148-BF39-A62665862D4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F9470230-95C7-4145-908C-EE3B886B7E7B}"/>
              </a:ext>
            </a:extLst>
          </p:cNvPr>
          <p:cNvSpPr txBox="1"/>
          <p:nvPr/>
        </p:nvSpPr>
        <p:spPr>
          <a:xfrm>
            <a:off x="637613" y="1479003"/>
            <a:ext cx="2076979" cy="369332"/>
          </a:xfrm>
          <a:prstGeom prst="rect">
            <a:avLst/>
          </a:prstGeom>
          <a:noFill/>
        </p:spPr>
        <p:txBody>
          <a:bodyPr wrap="none" rtlCol="0">
            <a:spAutoFit/>
          </a:bodyPr>
          <a:lstStyle/>
          <a:p>
            <a:r>
              <a:rPr lang="en-US" b="1"/>
              <a:t>Enroute Inspections</a:t>
            </a:r>
          </a:p>
        </p:txBody>
      </p:sp>
    </p:spTree>
    <p:extLst>
      <p:ext uri="{BB962C8B-B14F-4D97-AF65-F5344CB8AC3E}">
        <p14:creationId xmlns:p14="http://schemas.microsoft.com/office/powerpoint/2010/main" val="2840763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710-29AC-4501-B2CA-BED2BF81C6A6}"/>
              </a:ext>
            </a:extLst>
          </p:cNvPr>
          <p:cNvSpPr>
            <a:spLocks noGrp="1"/>
          </p:cNvSpPr>
          <p:nvPr>
            <p:ph type="title"/>
          </p:nvPr>
        </p:nvSpPr>
        <p:spPr/>
        <p:txBody>
          <a:bodyPr/>
          <a:lstStyle/>
          <a:p>
            <a:r>
              <a:rPr lang="en-US">
                <a:ea typeface="+mj-lt"/>
                <a:cs typeface="+mj-lt"/>
              </a:rPr>
              <a:t>Pre-Trip, Enroute, &amp; Post-Trip Inspections </a:t>
            </a:r>
            <a:endParaRPr lang="en-US" b="0"/>
          </a:p>
        </p:txBody>
      </p:sp>
      <p:sp>
        <p:nvSpPr>
          <p:cNvPr id="3" name="Content Placeholder 2"/>
          <p:cNvSpPr>
            <a:spLocks noGrp="1"/>
          </p:cNvSpPr>
          <p:nvPr>
            <p:ph idx="1"/>
          </p:nvPr>
        </p:nvSpPr>
        <p:spPr/>
        <p:txBody>
          <a:bodyPr/>
          <a:lstStyle/>
          <a:p>
            <a:pPr>
              <a:defRPr/>
            </a:pPr>
            <a:r>
              <a:rPr lang="en-US" sz="2900"/>
              <a:t>Pre-trip, enroute, and post-trip inspections are essential to a safe trip</a:t>
            </a:r>
          </a:p>
          <a:p>
            <a:pPr>
              <a:defRPr/>
            </a:pPr>
            <a:r>
              <a:rPr lang="en-US" sz="2900"/>
              <a:t>What is your organization’s policy regarding inspecting your vehicle?</a:t>
            </a:r>
            <a:endParaRPr lang="en-US" sz="2900">
              <a:cs typeface="Calibri"/>
            </a:endParaRPr>
          </a:p>
          <a:p>
            <a:pPr>
              <a:defRPr/>
            </a:pPr>
            <a:r>
              <a:rPr lang="en-US" sz="2900"/>
              <a:t>Where are the blind spots on the vehicle you drive?</a:t>
            </a:r>
            <a:endParaRPr lang="en-US" sz="2900">
              <a:cs typeface="Calibri"/>
            </a:endParaRPr>
          </a:p>
          <a:p>
            <a:pPr>
              <a:defRPr/>
            </a:pPr>
            <a:r>
              <a:rPr lang="en-US" sz="2900"/>
              <a:t>Proper mirror adjustment: will it eliminate all your blind spots?</a:t>
            </a:r>
            <a:endParaRPr lang="en-US" sz="2900">
              <a:cs typeface="Calibri"/>
            </a:endParaRPr>
          </a:p>
          <a:p>
            <a:pPr>
              <a:defRPr/>
            </a:pPr>
            <a:r>
              <a:rPr lang="en-US" sz="2900"/>
              <a:t>How should you adjust your mirrors?</a:t>
            </a:r>
            <a:endParaRPr lang="en-US" sz="2900">
              <a:cs typeface="Calibri"/>
            </a:endParaRPr>
          </a:p>
        </p:txBody>
      </p:sp>
      <p:sp>
        <p:nvSpPr>
          <p:cNvPr id="4" name="Slide Number Placeholder 3">
            <a:extLst>
              <a:ext uri="{FF2B5EF4-FFF2-40B4-BE49-F238E27FC236}">
                <a16:creationId xmlns:a16="http://schemas.microsoft.com/office/drawing/2014/main" id="{A18D334D-58FA-4BCA-9FFF-954C5B52610D}"/>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52</a:t>
            </a:fld>
            <a:endParaRPr lang="en-US"/>
          </a:p>
        </p:txBody>
      </p:sp>
      <p:sp>
        <p:nvSpPr>
          <p:cNvPr id="10" name="Oval 9">
            <a:extLst>
              <a:ext uri="{FF2B5EF4-FFF2-40B4-BE49-F238E27FC236}">
                <a16:creationId xmlns:a16="http://schemas.microsoft.com/office/drawing/2014/main" id="{78BEDD68-723C-B849-8F48-740EB2114A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A6AF1-1AE4-FE46-AF69-A8CFB4C739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44E358-F1DB-094E-996B-9C40F9A3BC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986933-5889-8940-B43D-905E9FE754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228017-CBA6-5C46-93F4-695D1BAF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B01307-CF50-3647-9663-8022DD847C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4BC3C2-D2B7-7946-BEBE-84D653A858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1B8108-A19E-3244-9F99-86056C2118F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03A5D2-A09E-9A40-8A39-5DB4C12881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FDECA-285D-7B44-A953-FA493B70C7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F0EBCB-F4DB-B946-B0E0-8CAC0D7698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1850C-4D8F-1843-9E81-3372D935BC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B49DA6-73AF-1B49-9FD2-C064DDFEFD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24B073-C380-E340-B2EB-913743298C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E7DF0CD-09E5-7249-A3D5-AEA9DAC4D4B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26BF03FA-7CC6-CC42-ABEA-1F1430A38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93F69-4376-B148-BE28-3BA127C0AB3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CDCAFC89-62C5-7E40-8AD3-D04A73482A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C0706956-AC38-4A4B-ACF0-ACE1F29DC44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7B498D-22C7-074B-A825-EA97F1313C7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9318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137160" indent="0">
              <a:buNone/>
            </a:pPr>
            <a:r>
              <a:rPr lang="en-US" sz="2800" b="1">
                <a:ea typeface="+mn-lt"/>
                <a:cs typeface="+mn-lt"/>
              </a:rPr>
              <a:t>Passenger Safety Issue One: Pre-trip Inspection - Prepare for vehicle walk-around</a:t>
            </a:r>
            <a:endParaRPr lang="en-US" sz="2800">
              <a:cs typeface="Calibri"/>
            </a:endParaRPr>
          </a:p>
          <a:p>
            <a:pPr marL="0" indent="0">
              <a:buNone/>
            </a:pPr>
            <a:endParaRPr lang="en-US" sz="800" b="1">
              <a:cs typeface="Calibri" panose="020F0502020204030204"/>
            </a:endParaRPr>
          </a:p>
          <a:p>
            <a:pPr marL="457200" indent="-457200">
              <a:buAutoNum type="arabicPeriod"/>
            </a:pPr>
            <a:r>
              <a:rPr lang="en-US" sz="2400"/>
              <a:t>Start the engine</a:t>
            </a:r>
            <a:r>
              <a:rPr lang="uk-UA" sz="2400"/>
              <a:t> &amp; </a:t>
            </a:r>
            <a:r>
              <a:rPr lang="en-US" sz="2400"/>
              <a:t>turn on the fast idle. </a:t>
            </a:r>
            <a:endParaRPr lang="en-US" sz="2400">
              <a:cs typeface="Calibri" panose="020F0502020204030204"/>
            </a:endParaRPr>
          </a:p>
          <a:p>
            <a:pPr marL="457200" indent="-457200">
              <a:buAutoNum type="arabicPeriod"/>
            </a:pPr>
            <a:r>
              <a:rPr lang="en-US" sz="2400"/>
              <a:t>Make sure the transmission is in neutral or park</a:t>
            </a:r>
            <a:r>
              <a:rPr lang="uk-UA" sz="2400"/>
              <a:t> &amp; </a:t>
            </a:r>
            <a:r>
              <a:rPr lang="en-US" sz="2400"/>
              <a:t>the parking brake is set. </a:t>
            </a:r>
            <a:endParaRPr lang="en-US" sz="2400">
              <a:cs typeface="Calibri" panose="020F0502020204030204"/>
            </a:endParaRPr>
          </a:p>
          <a:p>
            <a:pPr marL="457200" indent="-457200">
              <a:buAutoNum type="arabicPeriod"/>
            </a:pPr>
            <a:r>
              <a:rPr lang="en-US" sz="2400"/>
              <a:t>Turn on inside &amp; outside lights &amp; 4-way flashers. </a:t>
            </a:r>
            <a:endParaRPr lang="en-US" sz="2400">
              <a:cs typeface="Calibri" panose="020F0502020204030204"/>
            </a:endParaRPr>
          </a:p>
          <a:p>
            <a:pPr marL="457200" indent="-457200">
              <a:buAutoNum type="arabicPeriod"/>
            </a:pPr>
            <a:r>
              <a:rPr lang="en-US" sz="2400"/>
              <a:t>Turn on heater or A/C, depending on weather. </a:t>
            </a:r>
            <a:endParaRPr lang="en-US" sz="2400">
              <a:cs typeface="Calibri" panose="020F0502020204030204"/>
            </a:endParaRPr>
          </a:p>
          <a:p>
            <a:pPr marL="457200" indent="-457200">
              <a:buAutoNum type="arabicPeriod"/>
            </a:pPr>
            <a:r>
              <a:rPr lang="en-US" sz="2400"/>
              <a:t>Briefly test horn</a:t>
            </a:r>
            <a:r>
              <a:rPr lang="uk-UA" sz="2400"/>
              <a:t> &amp; </a:t>
            </a:r>
            <a:r>
              <a:rPr lang="en-US" sz="2400"/>
              <a:t>windshield washer/wipers. </a:t>
            </a:r>
            <a:endParaRPr lang="en-US" sz="2400">
              <a:cs typeface="Calibri"/>
            </a:endParaRPr>
          </a:p>
          <a:p>
            <a:pPr marL="0" indent="0">
              <a:spcBef>
                <a:spcPts val="1200"/>
              </a:spcBef>
              <a:buNone/>
            </a:pPr>
            <a:r>
              <a:rPr lang="en-US" sz="2400" i="1"/>
              <a:t>* It is important to check that the parking brake is working</a:t>
            </a:r>
            <a:endParaRPr lang="en-US" sz="2400" i="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77AE0D-128F-2448-8718-7AA4B307B6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BD6802-67BC-1541-BEE9-3EEABDD4DA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17C884-C6FB-C248-9D05-2BA5783197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6EE1B5-99AF-7542-BC4A-13786874C7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524FCD-3D18-4643-852F-0E2CD49D72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7B8B50-6041-334F-BF53-F8B4FA9B50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E7B9E9-0BDC-9F44-BA0F-11E5A17024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414917-D437-6E41-9D89-CD32415140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2F1F45-C99F-494E-90D3-233E372237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397C719-065E-9F4A-98F8-476967B38A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676394-A841-7B4B-9B62-4DF3BAA730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B405ED-2086-3C4B-A161-C7083A91FB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37BAC3CE-4C5B-EE44-AA7A-BCD6969646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882996B-2D98-FE4A-B9D4-946DFE9FA94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A42D8769-7303-6A4C-88F5-184758896D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B69FFCA-0DC5-294D-BE88-78EF28B054C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109F4A4-9E30-2644-8443-EFF5C529199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15834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0"/>
            </a:br>
            <a:r>
              <a:rPr lang="en-US" sz="3700" b="0">
                <a:ea typeface="+mj-lt"/>
                <a:cs typeface="+mj-lt"/>
              </a:rPr>
              <a:t>Pre-Trip, Enroute, &amp; Post-Trip Inspections </a:t>
            </a:r>
            <a:br>
              <a:rPr lang="en-US" b="0"/>
            </a:br>
            <a:endParaRPr lang="en-US" b="0"/>
          </a:p>
        </p:txBody>
      </p:sp>
      <p:sp>
        <p:nvSpPr>
          <p:cNvPr id="3" name="Content Placeholder 2"/>
          <p:cNvSpPr>
            <a:spLocks noGrp="1"/>
          </p:cNvSpPr>
          <p:nvPr>
            <p:ph sz="half"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This law states that no CMV shall be driven unless the driver is satisfied that the following parts and accessories are in good working order or fail to use these parts when needed</a:t>
            </a:r>
            <a:endParaRPr lang="en-US" sz="1800">
              <a:cs typeface="Calibri"/>
            </a:endParaRPr>
          </a:p>
          <a:p>
            <a:r>
              <a:rPr lang="en-US" sz="1800">
                <a:ea typeface="+mn-lt"/>
                <a:cs typeface="+mn-lt"/>
              </a:rPr>
              <a:t>Service brakes, including trailer brake connections</a:t>
            </a:r>
          </a:p>
          <a:p>
            <a:r>
              <a:rPr lang="en-US" sz="1800">
                <a:ea typeface="+mn-lt"/>
                <a:cs typeface="+mn-lt"/>
              </a:rPr>
              <a:t>Parking (hand) brake</a:t>
            </a:r>
            <a:endParaRPr lang="en-US" sz="1800">
              <a:cs typeface="Calibri"/>
            </a:endParaRPr>
          </a:p>
          <a:p>
            <a:r>
              <a:rPr lang="en-US" sz="1800">
                <a:ea typeface="+mn-lt"/>
                <a:cs typeface="+mn-lt"/>
              </a:rPr>
              <a:t>Steering mechanism</a:t>
            </a:r>
          </a:p>
          <a:p>
            <a:r>
              <a:rPr lang="en-US" sz="1800">
                <a:ea typeface="+mn-lt"/>
                <a:cs typeface="+mn-lt"/>
              </a:rPr>
              <a:t>Lighting devices and reflectors</a:t>
            </a:r>
          </a:p>
          <a:p>
            <a:r>
              <a:rPr lang="en-US" sz="1800">
                <a:ea typeface="+mn-lt"/>
                <a:cs typeface="+mn-lt"/>
              </a:rPr>
              <a:t>Wheels and rims</a:t>
            </a:r>
            <a:endParaRPr lang="en-US" sz="1800">
              <a:cs typeface="Calibri" panose="020F0502020204030204"/>
            </a:endParaRPr>
          </a:p>
          <a:p>
            <a:r>
              <a:rPr lang="en-US" sz="1800">
                <a:ea typeface="+mn-lt"/>
                <a:cs typeface="+mn-lt"/>
              </a:rPr>
              <a:t>Emergency equipment</a:t>
            </a:r>
            <a:endParaRPr lang="en-US" sz="1800">
              <a:cs typeface="Calibri" panose="020F0502020204030204"/>
            </a:endParaRPr>
          </a:p>
          <a:p>
            <a:pPr>
              <a:buNone/>
            </a:pPr>
            <a:endParaRPr lang="en-US" sz="1800">
              <a:cs typeface="Calibri" panose="020F0502020204030204"/>
            </a:endParaRPr>
          </a:p>
          <a:p>
            <a:pPr marL="137160" indent="0">
              <a:buNone/>
            </a:pPr>
            <a:endParaRPr lang="en-US" sz="1800" b="1">
              <a:cs typeface="Calibri" panose="020F0502020204030204"/>
            </a:endParaRPr>
          </a:p>
        </p:txBody>
      </p:sp>
      <p:sp>
        <p:nvSpPr>
          <p:cNvPr id="25" name="Content Placeholder 24">
            <a:extLst>
              <a:ext uri="{FF2B5EF4-FFF2-40B4-BE49-F238E27FC236}">
                <a16:creationId xmlns:a16="http://schemas.microsoft.com/office/drawing/2014/main" id="{0FE737D7-B190-D645-BB86-3A55296743A5}"/>
              </a:ext>
            </a:extLst>
          </p:cNvPr>
          <p:cNvSpPr>
            <a:spLocks noGrp="1"/>
          </p:cNvSpPr>
          <p:nvPr>
            <p:ph sz="half" idx="2"/>
          </p:nvPr>
        </p:nvSpPr>
        <p:spPr/>
        <p:txBody>
          <a:bodyPr/>
          <a:lstStyle/>
          <a:p>
            <a:r>
              <a:rPr lang="en-US" sz="1800">
                <a:ea typeface="+mn-lt"/>
                <a:cs typeface="+mn-lt"/>
              </a:rPr>
              <a:t>Tires</a:t>
            </a:r>
            <a:endParaRPr lang="en-US" sz="1800">
              <a:cs typeface="Calibri" panose="020F0502020204030204"/>
            </a:endParaRPr>
          </a:p>
          <a:p>
            <a:r>
              <a:rPr lang="en-US" sz="1800">
                <a:ea typeface="+mn-lt"/>
                <a:cs typeface="+mn-lt"/>
              </a:rPr>
              <a:t>Horn</a:t>
            </a:r>
          </a:p>
          <a:p>
            <a:r>
              <a:rPr lang="en-US" sz="1800">
                <a:ea typeface="+mn-lt"/>
                <a:cs typeface="+mn-lt"/>
              </a:rPr>
              <a:t>Windshield wiper or wipers</a:t>
            </a:r>
          </a:p>
          <a:p>
            <a:r>
              <a:rPr lang="en-US" sz="1800">
                <a:ea typeface="+mn-lt"/>
                <a:cs typeface="+mn-lt"/>
              </a:rPr>
              <a:t>Rear-vision mirror or mirrors</a:t>
            </a:r>
            <a:endParaRPr lang="en-US" sz="1800">
              <a:cs typeface="Calibri"/>
            </a:endParaRPr>
          </a:p>
          <a:p>
            <a:r>
              <a:rPr lang="en-US" sz="1800">
                <a:ea typeface="+mn-lt"/>
                <a:cs typeface="+mn-lt"/>
              </a:rPr>
              <a:t>Coupling devices</a:t>
            </a:r>
            <a:endParaRPr lang="en-US" sz="1800">
              <a:cs typeface="Calibri" panose="020F0502020204030204"/>
            </a:endParaRPr>
          </a:p>
          <a:p>
            <a:endParaRPr lang="en-US" sz="1800"/>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AD43EB-BA67-774F-AF31-A5EAA2613D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5BB09-6991-C74B-A9AF-DC5253C1EFF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9C61F-7B56-9645-BC28-A9F5B2C1D4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D15F10-1292-7B4C-9CA6-49C2E81A3F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0654A4-A7B2-6B44-8F77-BC936D94EE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AFE9F4-7AC4-4444-888E-0BC3B5765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25536-1F69-2B4C-BE45-967C21AC0E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1DE3A-698A-434B-B066-B93006BA82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8E2D6D-C821-9441-AE80-AC8A7B8B2C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F08D9C-0A2B-F44F-A153-44C5EF53FA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02C317-E859-8346-83C8-B0343A8A8E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9609A1-6F58-2A41-B45E-35CF045AA9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2BBE55B5-A739-EA4F-B493-2636932D84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A8A570-4479-104A-BE74-39C6240871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375B176-532B-3245-9E40-2C26E03057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2DC8894-6532-7249-9723-DF87E09A0E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15B614D-11CE-ED4A-ACDA-6AEE2E9DDFB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1419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Drivers transporting intermodal equipment (like trailers) must additionally inspect the following: </a:t>
            </a:r>
            <a:endParaRPr lang="en-US"/>
          </a:p>
          <a:p>
            <a:pPr marL="285750" indent="-285750"/>
            <a:r>
              <a:rPr lang="en-US" sz="1800">
                <a:ea typeface="+mn-lt"/>
                <a:cs typeface="+mn-lt"/>
              </a:rPr>
              <a:t>Lighting devices, lamps, markers, and conspicuity marking material </a:t>
            </a:r>
            <a:endParaRPr lang="en-US">
              <a:cs typeface="Calibri" panose="020F0502020204030204"/>
            </a:endParaRPr>
          </a:p>
          <a:p>
            <a:pPr marL="285750" indent="-285750"/>
            <a:r>
              <a:rPr lang="en-US" sz="1800">
                <a:ea typeface="+mn-lt"/>
                <a:cs typeface="+mn-lt"/>
              </a:rPr>
              <a:t>Wheels, rims, lugs, tires </a:t>
            </a:r>
            <a:endParaRPr lang="en-US">
              <a:cs typeface="Calibri" panose="020F0502020204030204"/>
            </a:endParaRPr>
          </a:p>
          <a:p>
            <a:pPr marL="285750" indent="-285750"/>
            <a:r>
              <a:rPr lang="en-US" sz="1800">
                <a:ea typeface="+mn-lt"/>
                <a:cs typeface="+mn-lt"/>
              </a:rPr>
              <a:t>Air line connections, hoses, and couplers </a:t>
            </a:r>
            <a:endParaRPr lang="en-US">
              <a:cs typeface="Calibri" panose="020F0502020204030204"/>
            </a:endParaRPr>
          </a:p>
          <a:p>
            <a:pPr marL="285750" indent="-285750"/>
            <a:r>
              <a:rPr lang="en-US" sz="1800">
                <a:ea typeface="+mn-lt"/>
                <a:cs typeface="+mn-lt"/>
              </a:rPr>
              <a:t>King pin upper coupling device </a:t>
            </a:r>
            <a:endParaRPr lang="en-US">
              <a:cs typeface="Calibri" panose="020F0502020204030204"/>
            </a:endParaRPr>
          </a:p>
          <a:p>
            <a:pPr marL="285750" indent="-285750"/>
            <a:r>
              <a:rPr lang="en-US" sz="1800">
                <a:ea typeface="+mn-lt"/>
                <a:cs typeface="+mn-lt"/>
              </a:rPr>
              <a:t>Rails or support frames </a:t>
            </a:r>
            <a:endParaRPr lang="en-US">
              <a:cs typeface="Calibri" panose="020F0502020204030204"/>
            </a:endParaRPr>
          </a:p>
          <a:p>
            <a:pPr marL="285750" indent="-285750"/>
            <a:r>
              <a:rPr lang="en-US" sz="1800">
                <a:ea typeface="+mn-lt"/>
                <a:cs typeface="+mn-lt"/>
              </a:rPr>
              <a:t>Tie down bolsters </a:t>
            </a:r>
            <a:endParaRPr lang="en-US">
              <a:cs typeface="Calibri" panose="020F0502020204030204"/>
            </a:endParaRPr>
          </a:p>
          <a:p>
            <a:pPr marL="285750" indent="-285750"/>
            <a:r>
              <a:rPr lang="en-US" sz="1800">
                <a:ea typeface="+mn-lt"/>
                <a:cs typeface="+mn-lt"/>
              </a:rPr>
              <a:t>Locking pins, clevises, clamps, or hooks </a:t>
            </a:r>
            <a:endParaRPr lang="en-US">
              <a:cs typeface="Calibri" panose="020F0502020204030204"/>
            </a:endParaRPr>
          </a:p>
          <a:p>
            <a:pPr marL="285750" indent="-285750"/>
            <a:r>
              <a:rPr lang="en-US" sz="1800">
                <a:ea typeface="+mn-lt"/>
                <a:cs typeface="+mn-lt"/>
              </a:rPr>
              <a:t>Sliders or sliding frame lock</a:t>
            </a:r>
            <a:endParaRPr lang="en-US">
              <a:cs typeface="Calibri" panose="020F0502020204030204"/>
            </a:endParaRPr>
          </a:p>
          <a:p>
            <a:pPr marL="0" indent="0">
              <a:buNone/>
            </a:pPr>
            <a:endParaRPr lang="en-US" sz="1800">
              <a:cs typeface="Calibri"/>
            </a:endParaRPr>
          </a:p>
          <a:p>
            <a:pPr>
              <a:buNone/>
            </a:pPr>
            <a:endParaRPr lang="en-US" sz="2800">
              <a:cs typeface="Calibri"/>
            </a:endParaRPr>
          </a:p>
          <a:p>
            <a:pPr marL="137160" indent="0">
              <a:buNone/>
            </a:pPr>
            <a:endParaRPr lang="en-US" sz="2800" b="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18BD1E-5D7B-ED40-B1FB-120EA7DC85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06D912-9A25-CA42-A219-6366F15C33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2E502A-00E0-964D-AA4C-77142B3A9A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E0A477C-056C-7C49-8DBF-85DBCF244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B2CCE-42B3-934F-BF39-3084AB86F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F865D6-8A69-5C4F-96C5-E62BCD4738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66B78E-75EA-0A41-B95B-F27C4FDC58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157CC9-4C0C-4F47-8682-B79C886FD1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98D50C-58F5-0647-A124-F3AF779AB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5E5C9F-0BB0-DA4E-B62B-9EC49D3A6C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46AF6-476C-6246-9919-021466923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EC1C486-FAB9-FC45-9EA2-CD94ED1366A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EA4548FA-D239-B643-A30D-1C56D6A3A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84BFB3-B23A-B24F-BC27-A0AF2C37EB4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11CFC23-D5BE-214B-9475-7647855DDD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51337CDB-E50A-2640-853E-7CCCFAD4AA8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05A9AAB8-4CB4-A648-BEE1-3F7E3F169DD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88615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and Post-Trip Inspections </a:t>
            </a:r>
            <a:endParaRPr lang="en-US"/>
          </a:p>
        </p:txBody>
      </p:sp>
      <p:pic>
        <p:nvPicPr>
          <p:cNvPr id="9" name="Picture 10">
            <a:extLst>
              <a:ext uri="{FF2B5EF4-FFF2-40B4-BE49-F238E27FC236}">
                <a16:creationId xmlns:a16="http://schemas.microsoft.com/office/drawing/2014/main" id="{8DB3CFC2-55EF-4418-93C4-3A7822ED42E3}"/>
              </a:ext>
            </a:extLst>
          </p:cNvPr>
          <p:cNvPicPr>
            <a:picLocks noGrp="1" noChangeAspect="1"/>
          </p:cNvPicPr>
          <p:nvPr>
            <p:ph idx="1"/>
          </p:nvPr>
        </p:nvPicPr>
        <p:blipFill>
          <a:blip r:embed="rId3"/>
          <a:stretch>
            <a:fillRect/>
          </a:stretch>
        </p:blipFill>
        <p:spPr>
          <a:xfrm>
            <a:off x="628650" y="2591468"/>
            <a:ext cx="7886700" cy="2819651"/>
          </a:xfrm>
        </p:spPr>
      </p:pic>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59767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ea typeface="+mj-lt"/>
                <a:cs typeface="+mj-lt"/>
              </a:rPr>
              <a:t>Pre-Trip, Enroute, &amp; Post-Trip Inspections </a:t>
            </a:r>
            <a:br>
              <a:rPr lang="en-US"/>
            </a:br>
            <a:endParaRPr lang="en-US"/>
          </a:p>
        </p:txBody>
      </p:sp>
      <p:pic>
        <p:nvPicPr>
          <p:cNvPr id="10" name="Picture 10" descr="Table&#10;&#10;Description automatically generated">
            <a:extLst>
              <a:ext uri="{FF2B5EF4-FFF2-40B4-BE49-F238E27FC236}">
                <a16:creationId xmlns:a16="http://schemas.microsoft.com/office/drawing/2014/main" id="{616A264B-0D7F-446C-82A6-A46E2D4C3B49}"/>
              </a:ext>
            </a:extLst>
          </p:cNvPr>
          <p:cNvPicPr>
            <a:picLocks noGrp="1" noChangeAspect="1"/>
          </p:cNvPicPr>
          <p:nvPr>
            <p:ph idx="1"/>
          </p:nvPr>
        </p:nvPicPr>
        <p:blipFill>
          <a:blip r:embed="rId3"/>
          <a:stretch>
            <a:fillRect/>
          </a:stretch>
        </p:blipFill>
        <p:spPr>
          <a:xfrm>
            <a:off x="742685" y="1447800"/>
            <a:ext cx="7291329" cy="4757738"/>
          </a:xfrm>
        </p:spPr>
      </p:pic>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7406A0-B3D9-9643-9225-CFC7F438AA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96E967-FEA0-3D44-BB39-38761D6EF1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0F9345-7011-FC44-B577-64C7F0D42C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7D96C2-D647-7A43-A762-6880D50D6C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AF7DB8-E195-FA4F-83E3-E0776383F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B4C44-BFFB-9345-8D18-1AD48B92E0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E3D6D0-FBE1-574B-B185-141A9DF1FE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8151B3-EF5E-CE42-985F-AA3AD106CF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92B43D-6BA7-3E4D-9AF9-FC74B53096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1FEF03-E83A-2941-A740-1E9987E82D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D9CEAD-3241-294D-991C-E443E44FF5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56D10D-9F2C-264C-AC30-AC55E864C6F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23AF431-C5A3-524A-B37D-892E54560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A9C051-049F-8B43-82E6-CE52774DDB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1DF1D67-C503-614B-BAC2-0CF3D0FDCB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FBEAF02-2C39-4B49-A0AC-8316D8E3E39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A9EB681-D046-0F42-B540-4854177802E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57071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pic>
        <p:nvPicPr>
          <p:cNvPr id="9" name="Picture 10">
            <a:extLst>
              <a:ext uri="{FF2B5EF4-FFF2-40B4-BE49-F238E27FC236}">
                <a16:creationId xmlns:a16="http://schemas.microsoft.com/office/drawing/2014/main" id="{310389D4-F278-4E96-9C8F-6331F10D9659}"/>
              </a:ext>
            </a:extLst>
          </p:cNvPr>
          <p:cNvPicPr>
            <a:picLocks noGrp="1" noChangeAspect="1"/>
          </p:cNvPicPr>
          <p:nvPr>
            <p:ph idx="1"/>
          </p:nvPr>
        </p:nvPicPr>
        <p:blipFill>
          <a:blip r:embed="rId3"/>
          <a:stretch>
            <a:fillRect/>
          </a:stretch>
        </p:blipFill>
        <p:spPr>
          <a:xfrm>
            <a:off x="628650" y="2638949"/>
            <a:ext cx="7886700" cy="2724689"/>
          </a:xfrm>
        </p:spPr>
      </p:pic>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5590E5-CBCB-2841-BEA1-F5C16B5B5D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0B2C81-1EDD-2741-9D39-8F733FC6B6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40D131F-59D8-DE4B-B07C-8ECBDF056AC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E6AFC7-B8D0-8141-A64E-A38A59074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C7106B-B691-C54B-B9DD-6C2119CFA6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A8A9B3-D7CA-9F43-A1E5-EC3D5AF47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FA083C-6BB8-C541-95C8-ED142A5CC8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577AB0D-BD7F-1342-B464-DA3E16E358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EBC672-EE20-9C47-8032-70A7E762F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955E3C-76D5-A14A-8E88-EC4DEE5EC76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0E0B89-1B0B-2845-9DA8-CE3819672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1CE2B84-B877-AF4F-9189-BE51B4A163E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E14C707-082D-D14F-949E-FBBFBC03B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F1EA9C-19F1-9B4E-B974-320D813AF1C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935554-01F9-8D4D-B72F-B24D212C9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8EEE5B1-3FD4-9B4A-97F5-A6C3E771DB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FCAC567-C805-2C49-889F-B43B2062E05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55201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&amp; Post-Trip Inspections </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cs typeface="Calibri" panose="020F0502020204030204"/>
              </a:rPr>
              <a:t>Basic Pre-trip Inspection</a:t>
            </a:r>
            <a:endParaRPr lang="en-US" b="1"/>
          </a:p>
          <a:p>
            <a:pPr marL="457200" indent="-457200">
              <a:buFont typeface="+mj-lt"/>
              <a:buAutoNum type="arabicPeriod"/>
            </a:pPr>
            <a:r>
              <a:rPr lang="en-US">
                <a:ea typeface="+mn-lt"/>
                <a:cs typeface="+mn-lt"/>
              </a:rPr>
              <a:t>Check the overall appearance of the coach when approaching</a:t>
            </a:r>
            <a:endParaRPr lang="en-US"/>
          </a:p>
          <a:p>
            <a:pPr marL="457200" indent="-457200">
              <a:buFont typeface="+mj-lt"/>
              <a:buAutoNum type="arabicPeriod"/>
            </a:pPr>
            <a:r>
              <a:rPr lang="en-US">
                <a:ea typeface="+mn-lt"/>
                <a:cs typeface="+mn-lt"/>
              </a:rPr>
              <a:t>Review the previous trip vehicle inspection report</a:t>
            </a:r>
            <a:endParaRPr lang="en-US"/>
          </a:p>
          <a:p>
            <a:pPr marL="457200" indent="-457200">
              <a:buFont typeface="+mj-lt"/>
              <a:buAutoNum type="arabicPeriod"/>
            </a:pPr>
            <a:r>
              <a:rPr lang="en-US">
                <a:ea typeface="+mn-lt"/>
                <a:cs typeface="+mn-lt"/>
              </a:rPr>
              <a:t>Conduct a walk-around inspection</a:t>
            </a:r>
          </a:p>
          <a:p>
            <a:pPr marL="457200" indent="-457200">
              <a:buFont typeface="+mj-lt"/>
              <a:buAutoNum type="arabicPeriod"/>
            </a:pPr>
            <a:r>
              <a:rPr lang="en-US">
                <a:ea typeface="+mn-lt"/>
                <a:cs typeface="+mn-lt"/>
              </a:rPr>
              <a:t>Check the headlights, auxiliary lights, and four-way flashers</a:t>
            </a:r>
            <a:endParaRPr lang="en-US"/>
          </a:p>
          <a:p>
            <a:pPr marL="457200" indent="-457200">
              <a:buFont typeface="+mj-lt"/>
              <a:buAutoNum type="arabicPeriod"/>
            </a:pPr>
            <a:r>
              <a:rPr lang="en-US">
                <a:ea typeface="+mn-lt"/>
                <a:cs typeface="+mn-lt"/>
              </a:rPr>
              <a:t>Check the stop lights and turn signals</a:t>
            </a:r>
            <a:endParaRPr lang="en-US"/>
          </a:p>
          <a:p>
            <a:pPr marL="457200" indent="-457200">
              <a:buFont typeface="+mj-lt"/>
              <a:buAutoNum type="arabicPeriod"/>
            </a:pPr>
            <a:r>
              <a:rPr lang="en-US">
                <a:ea typeface="+mn-lt"/>
                <a:cs typeface="+mn-lt"/>
              </a:rPr>
              <a:t>Check the engine compartment</a:t>
            </a:r>
            <a:endParaRPr lang="en-US"/>
          </a:p>
          <a:p>
            <a:pPr marL="457200" indent="-457200">
              <a:buFont typeface="+mj-lt"/>
              <a:buAutoNum type="arabicPeriod"/>
            </a:pPr>
            <a:r>
              <a:rPr lang="en-US">
                <a:ea typeface="+mn-lt"/>
                <a:cs typeface="+mn-lt"/>
              </a:rPr>
              <a:t>Adjust the seat/mirrors and inspect the interior compartment</a:t>
            </a:r>
            <a:endParaRPr lang="en-US"/>
          </a:p>
          <a:p>
            <a:pPr marL="457200" indent="-457200">
              <a:buFont typeface="+mj-lt"/>
              <a:buAutoNum type="arabicPeriod"/>
            </a:pPr>
            <a:r>
              <a:rPr lang="en-US">
                <a:ea typeface="+mn-lt"/>
                <a:cs typeface="+mn-lt"/>
              </a:rPr>
              <a:t>Air-brake system check</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BCC8D-BEAB-9044-8DF9-37DD1AA15A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294943-BCA8-F94D-9DFE-A073DC509F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F5B642-F55A-7E4D-8498-028974DB79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E2F42F-DDAC-4340-89BF-290E8C7C7B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8939C3A-9BB4-2E4F-BD59-4D67754021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C53F5F-AC1A-AC44-A9A8-148AC0E686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91B18C-4287-7046-B826-DF5CE74D26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52842E-F312-0646-B7A8-B3767BAA66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AE83E2-2750-1A44-BC69-69AFCFEC5B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A52A1-2939-8244-9F04-4918A5621C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CA7F8E0-14C6-CA42-9D7C-6E18579978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37FF97-DA66-EE40-B5B8-E0ADF1D913C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4E6F2E4-1833-9D4A-9A3F-51EA202AD0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4251A0-52F9-6341-BB58-D7BF459DFA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3EEE6FA-27D4-934D-9136-A111507AE7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27E1927-38B7-A347-883B-1E431A54AB1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8F7CE61-E019-C148-9F51-6DD128D5EDF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464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342900" indent="-342900" algn="l">
              <a:buChar char="•"/>
            </a:pPr>
            <a:r>
              <a:rPr lang="en-US">
                <a:cs typeface="Calibri"/>
              </a:rPr>
              <a:t>This training is for new drivers pursuing a CDL. </a:t>
            </a:r>
          </a:p>
          <a:p>
            <a:pPr marL="0" indent="0" algn="l">
              <a:buNone/>
            </a:pPr>
            <a:endParaRPr lang="en-US">
              <a:cs typeface="Calibri"/>
            </a:endParaRPr>
          </a:p>
          <a:p>
            <a:pPr marL="342900" indent="-342900" algn="l">
              <a:buChar char="•"/>
            </a:pPr>
            <a:r>
              <a:rPr lang="en-US">
                <a:cs typeface="Calibri"/>
              </a:rPr>
              <a:t>Many subjects will be reviewed to ensure that you understand safety fundamentals and essential regulatory requirements for driving.</a:t>
            </a:r>
          </a:p>
          <a:p>
            <a:pPr algn="l"/>
            <a:endParaRPr lang="en-US">
              <a:cs typeface="Calibri"/>
            </a:endParaRPr>
          </a:p>
          <a:p>
            <a:pPr marL="342900" indent="-342900" algn="l">
              <a:buChar char="•"/>
            </a:pPr>
            <a:r>
              <a:rPr lang="en-US">
                <a:cs typeface="Calibri"/>
              </a:rPr>
              <a:t>In this curriculum, you will also be taught your responsibilities not directly related to CMV driving, such as proper cargo securement. </a:t>
            </a:r>
            <a:r>
              <a:rPr lang="en-US" sz="2400">
                <a:cs typeface="Calibri"/>
              </a:rPr>
              <a:t> </a:t>
            </a:r>
          </a:p>
          <a:p>
            <a:pPr marL="342900" indent="-342900" algn="l">
              <a:buChar char="•"/>
            </a:pPr>
            <a:endParaRPr lang="en-US" sz="2400">
              <a:cs typeface="Calibri"/>
            </a:endParaRPr>
          </a:p>
          <a:p>
            <a:endParaRPr lang="en-US">
              <a:cs typeface="Calibri"/>
            </a:endParaRPr>
          </a:p>
        </p:txBody>
      </p:sp>
      <p:sp>
        <p:nvSpPr>
          <p:cNvPr id="5" name="Slide Number Placeholder 4">
            <a:extLst>
              <a:ext uri="{FF2B5EF4-FFF2-40B4-BE49-F238E27FC236}">
                <a16:creationId xmlns:a16="http://schemas.microsoft.com/office/drawing/2014/main" id="{E66B3318-0A85-264B-B4E8-0042ABF5796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6</a:t>
            </a:fld>
            <a:endParaRPr lang="en-US"/>
          </a:p>
        </p:txBody>
      </p:sp>
      <p:sp>
        <p:nvSpPr>
          <p:cNvPr id="4" name="Title 3">
            <a:extLst>
              <a:ext uri="{FF2B5EF4-FFF2-40B4-BE49-F238E27FC236}">
                <a16:creationId xmlns:a16="http://schemas.microsoft.com/office/drawing/2014/main" id="{DA9AE528-3F27-4197-838B-B7088F2E5605}"/>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2" name="Oval 11">
            <a:extLst>
              <a:ext uri="{FF2B5EF4-FFF2-40B4-BE49-F238E27FC236}">
                <a16:creationId xmlns:a16="http://schemas.microsoft.com/office/drawing/2014/main" id="{111482BB-7EA3-A741-9DF6-842FDD8B43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F4931-A807-1A49-9CA5-5B09E78C31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5473D8-E650-1B43-80AB-63F4E20F7E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861180-DB50-8048-AF9E-1A18EC839F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0D8152-37A6-1740-9D82-DCB8222756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6F7D4C-13E9-7B47-893C-4F305919F6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1" name="Oval 10">
            <a:extLst>
              <a:ext uri="{FF2B5EF4-FFF2-40B4-BE49-F238E27FC236}">
                <a16:creationId xmlns:a16="http://schemas.microsoft.com/office/drawing/2014/main" id="{6ABECB9E-8949-F848-A8F8-6F5435F7D5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F76969-8C88-6E45-901F-E9D7423733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6" name="TextBox 15">
            <a:extLst>
              <a:ext uri="{FF2B5EF4-FFF2-40B4-BE49-F238E27FC236}">
                <a16:creationId xmlns:a16="http://schemas.microsoft.com/office/drawing/2014/main" id="{FFE0ACFA-7328-2749-9770-B4C6A2D3D48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7" name="Oval 16">
            <a:extLst>
              <a:ext uri="{FF2B5EF4-FFF2-40B4-BE49-F238E27FC236}">
                <a16:creationId xmlns:a16="http://schemas.microsoft.com/office/drawing/2014/main" id="{DDE3BDDE-ADAD-4344-81A4-7F912228B2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8" name="TextBox 17">
            <a:extLst>
              <a:ext uri="{FF2B5EF4-FFF2-40B4-BE49-F238E27FC236}">
                <a16:creationId xmlns:a16="http://schemas.microsoft.com/office/drawing/2014/main" id="{3AADE7E2-74A4-F046-B75E-73C5F0E484B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04792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Enroute, and Post-Trip Inspections </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Overall Appearance</a:t>
            </a:r>
            <a:endParaRPr lang="en-US" b="1">
              <a:cs typeface="Calibri"/>
            </a:endParaRPr>
          </a:p>
          <a:p>
            <a:pPr>
              <a:buNone/>
            </a:pPr>
            <a:r>
              <a:rPr lang="en-US"/>
              <a:t>As you approach the bus, note its general condition.</a:t>
            </a:r>
          </a:p>
          <a:p>
            <a:r>
              <a:rPr lang="en-US"/>
              <a:t>Do you notice any damage?</a:t>
            </a:r>
            <a:endParaRPr lang="en-US">
              <a:cs typeface="Calibri" panose="020F0502020204030204"/>
            </a:endParaRPr>
          </a:p>
          <a:p>
            <a:r>
              <a:rPr lang="en-US"/>
              <a:t>Is it leaning to one side?</a:t>
            </a:r>
            <a:endParaRPr lang="en-US">
              <a:cs typeface="Calibri" panose="020F0502020204030204"/>
            </a:endParaRPr>
          </a:p>
          <a:p>
            <a:r>
              <a:rPr lang="en-US"/>
              <a:t>Is there anything hanging from underneath?</a:t>
            </a:r>
            <a:endParaRPr lang="en-US">
              <a:cs typeface="Calibri" panose="020F0502020204030204"/>
            </a:endParaRPr>
          </a:p>
          <a:p>
            <a:pPr marL="0" indent="0">
              <a:buNone/>
            </a:pPr>
            <a:endParaRPr lang="en-US"/>
          </a:p>
          <a:p>
            <a:pPr marL="0" indent="0">
              <a:buNone/>
            </a:pPr>
            <a:r>
              <a:rPr lang="en-US"/>
              <a:t>Look under the bus for any fresh fluids. If fresh fluid is observed under the engine area, a leak can be further investigated/confirmed by inspecting the engine compartment. If you see any confirmed leaks or suspicious fresh fluid puddles, try to determine the fluid type and have the leak evaluated by a mechanic or supervisor.</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71707C-5BB7-4B4E-91D2-BC1C942BF4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8856ED-75ED-AA42-AD3B-BA5DDA432D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50B774-E7A8-3A41-8837-A75B7B35E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DF97C6-8F61-5F4A-8D02-C8E03EFE0F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5794A7-81F2-A947-A826-6732D996BF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B9BB1C-8F47-B34D-96E9-B4062310F8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ACD9D-DA79-1246-AF40-358F399B1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A04C99-99F6-1A4C-861F-79A281AEB88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D0D246-CE87-3747-BDEA-AD95AF145C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9D7DC4-AE67-134D-81F9-C2D9FD74F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641690-3C0F-DB45-989A-E7A6205F79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020682-CA1E-7C48-AF93-31B56BB7DF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FC99A45-6F4B-8144-B600-B3ABC4EDB3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2B49F3D-1A3F-3246-800E-760B075FCA0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16CF013-73F0-5D43-B740-6F74A260F2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5A4B2AF-81F2-744E-8782-730567203E3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BBA601C5-FD14-3B45-8A32-89E799E8D2E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63706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Review the Previous Trip Vehicle Inspection Report (VIR)</a:t>
            </a:r>
          </a:p>
          <a:p>
            <a:r>
              <a:rPr lang="en-US"/>
              <a:t>Check the previous VIR and make a mental note of any reported defects or issues – you will be checking the status of these during the rest of your inspection. Any safety-related defects must be corrected before the vehicle is used again and any repairs performed should be accompanied by the mechanic’s signature.</a:t>
            </a:r>
          </a:p>
          <a:p>
            <a:endParaRPr lang="en-US"/>
          </a:p>
          <a:p>
            <a:r>
              <a:rPr lang="en-US"/>
              <a:t>After verifying that any safety deficiencies have been repaired, you must sign the appropriate area at the bottom of the VIR (Driver’s Signature).</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16481B-B69B-6341-89ED-C8725355FB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9AAE6D-1307-3840-AD6B-9DF281ADCA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371CC63-5456-EA4C-9219-A22CD67582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9AB399F-D6AB-B94C-8509-D26A767F63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A7B874-61EB-E84E-ABCA-51FC555473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1C8434-F7B3-4846-8046-1977216E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02124B-F7F5-FE47-83FF-84CDFEEA47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63C94BD-4421-FF48-BC2E-3351ED7176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988C3A-0EEE-9345-BC0A-3CC650EF3A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8DEA3B-0802-3C4B-A49B-0E5E5A589F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11BD5A-1A96-444C-9EF9-762DA02F91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D93086-4C82-5F46-9F70-629F39AF00D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3818860-109D-014D-A730-D842E469CD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043F50-53A8-3B40-96EF-E934BE3558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E2BA0797-106A-0744-ADB1-39CAB53E77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1E4E27CE-F197-CA48-96B3-BEBA0C900D5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23E2B4D6-AD50-B446-99F8-616870CE63F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167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Conduct a Walk-Around Inspection</a:t>
            </a:r>
            <a:endParaRPr lang="en-US" b="1">
              <a:cs typeface="Calibri"/>
            </a:endParaRPr>
          </a:p>
          <a:p>
            <a:pPr>
              <a:buNone/>
            </a:pPr>
            <a:endParaRPr lang="en-US"/>
          </a:p>
          <a:p>
            <a:r>
              <a:rPr lang="en-US"/>
              <a:t>Enter the vehicle and unlock all luggage bays (if applicable).  Exit the coach, checking to see that the stairwell is clear of debris. Once outside, check to see that the door(s) opens and closes properly.</a:t>
            </a:r>
            <a:endParaRPr lang="en-US">
              <a:cs typeface="Calibri"/>
            </a:endParaRPr>
          </a:p>
          <a:p>
            <a:endParaRPr lang="en-US">
              <a:cs typeface="Calibri"/>
            </a:endParaRPr>
          </a:p>
          <a:p>
            <a:r>
              <a:rPr lang="en-US"/>
              <a:t>Check to make sure the mirror support brackets are firmly fixed.</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F540D7-3054-7E47-BFB5-9B8932D7A5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E00D30-68E6-3341-879F-C2E3D8A124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44C231-1FEF-F64A-A776-E0407D730A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0D30FC-09FE-384C-8B62-66BDB4E156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890CCE-D40C-2648-90D2-2B59A69D9E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9A2588-4844-4F4A-9FEF-A9D842C5D7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61A2DE-D12F-D942-A0E4-11F85544D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95AE99-95D4-AD4E-B643-172E9CA1C6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4618CA0-2622-1B4F-BB4D-D00FABE9A9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6CE833-DD2D-6B45-880C-2D7440AB9C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0687FE-6D65-0946-8116-45D679E89E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10E1715-0D5A-6B47-AA1A-CE1EAD524C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126C309-74AA-CC4B-B2FA-96CDD91594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B73559-FC01-9A43-8611-B764E18D9B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8395C84-87BB-B840-BED9-4D5BBD5EE1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62E071-E7E5-4148-A874-D139DEB5934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BBDED17-DBA3-AE4D-8B4F-5AE08CA074C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9C9B6524-E3D1-40A2-93DB-13A3603667EA}"/>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547508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As you walk around the bus, check:</a:t>
            </a:r>
          </a:p>
          <a:p>
            <a:r>
              <a:rPr lang="en-US">
                <a:ea typeface="+mn-lt"/>
                <a:cs typeface="+mn-lt"/>
              </a:rPr>
              <a:t>The condition of each tire and wheel.   </a:t>
            </a:r>
          </a:p>
          <a:p>
            <a:r>
              <a:rPr lang="en-US">
                <a:ea typeface="+mn-lt"/>
                <a:cs typeface="+mn-lt"/>
              </a:rPr>
              <a:t>Each tire to ensure it is not flat.  </a:t>
            </a:r>
            <a:endParaRPr lang="en-US">
              <a:cs typeface="Calibri"/>
            </a:endParaRPr>
          </a:p>
          <a:p>
            <a:r>
              <a:rPr lang="en-US">
                <a:ea typeface="+mn-lt"/>
                <a:cs typeface="+mn-lt"/>
              </a:rPr>
              <a:t>Loose or missing lug nuts, rust marks, and cracked wheels</a:t>
            </a:r>
            <a:endParaRPr lang="en-US">
              <a:cs typeface="Calibri" panose="020F0502020204030204"/>
            </a:endParaRPr>
          </a:p>
          <a:p>
            <a:r>
              <a:rPr lang="en-US">
                <a:ea typeface="+mn-lt"/>
                <a:cs typeface="+mn-lt"/>
              </a:rPr>
              <a:t>For oil on tires or wheels</a:t>
            </a:r>
            <a:endParaRPr lang="en-US">
              <a:cs typeface="Calibri" panose="020F0502020204030204"/>
            </a:endParaRPr>
          </a:p>
          <a:p>
            <a:r>
              <a:rPr lang="en-US">
                <a:ea typeface="+mn-lt"/>
                <a:cs typeface="+mn-lt"/>
              </a:rPr>
              <a:t>Cuts, bulges, cracks, not enough tread, or uneven tread wear on the tires</a:t>
            </a:r>
            <a:endParaRPr lang="en-US">
              <a:cs typeface="Calibri" panose="020F0502020204030204"/>
            </a:endParaRPr>
          </a:p>
          <a:p>
            <a:r>
              <a:rPr lang="en-US">
                <a:ea typeface="+mn-lt"/>
                <a:cs typeface="+mn-lt"/>
              </a:rPr>
              <a:t>Loose or separated treads</a:t>
            </a:r>
          </a:p>
          <a:p>
            <a:r>
              <a:rPr lang="en-US">
                <a:cs typeface="Calibri" panose="020F0502020204030204"/>
              </a:rPr>
              <a:t>All auxiliary lights and reflectors are clean and not broken. </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D590DF-D075-3D45-A98E-A73703954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AFB9E1-9E78-F64E-9EF2-3A6E82478A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8BC140-8F47-7446-A7AA-99382DE26E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1E8745-75A9-784C-9726-1525AEF685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401B71-A4D6-B343-A2B6-EF8394A78D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A94448-C61D-6E48-8A5A-4F2405501FA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ADA3F2-D19A-804B-BBC3-E144DB738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909D5-0420-2F44-8769-BAB3DC8DAD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42F0F3-0828-A64D-81B6-8D5F3A2F94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8EC310-6F1A-794C-B4B1-E80D424CDA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6E084D-8366-2E47-BC80-49473A669A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06C3B4-17EB-A34D-9AF5-500FD36846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E8825BA-01FF-6947-B58C-58A460F83A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3F9741-FD1D-1C4F-9A81-0F9D80987C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027A26E-DB80-194C-A1B0-DC8D9E2C90D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DF1CAF9-8223-AB40-89D8-7458312EA76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CBC933A-0200-6E44-8E19-78BAAE95099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EC4F83E-9B7C-4E51-8418-ECEEF0231B65}"/>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149444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a:ea typeface="+mn-lt"/>
                <a:cs typeface="+mn-lt"/>
              </a:rPr>
              <a:t>Check the windshield for cleanliness and damage. Allowable conditions:</a:t>
            </a:r>
          </a:p>
          <a:p>
            <a:pPr lvl="1"/>
            <a:r>
              <a:rPr lang="en-US" sz="2000">
                <a:ea typeface="+mn-lt"/>
                <a:cs typeface="+mn-lt"/>
              </a:rPr>
              <a:t>Any crack not over 1-inch wide, as long as it’s not intersected by any other crack.</a:t>
            </a:r>
          </a:p>
          <a:p>
            <a:pPr lvl="1"/>
            <a:r>
              <a:rPr lang="en-US" sz="2000">
                <a:ea typeface="+mn-lt"/>
                <a:cs typeface="+mn-lt"/>
              </a:rPr>
              <a:t>Any damaged area that can be covered by a quarter, as long as it’s more than three inches from any other damaged area.</a:t>
            </a:r>
            <a:endParaRPr lang="en-US" sz="2000">
              <a:cs typeface="Calibri" panose="020F0502020204030204"/>
            </a:endParaRPr>
          </a:p>
          <a:p>
            <a:pPr lvl="1">
              <a:buNone/>
            </a:pPr>
            <a:endParaRPr lang="en-US" sz="600">
              <a:cs typeface="Calibri" panose="020F0502020204030204"/>
            </a:endParaRPr>
          </a:p>
          <a:p>
            <a:r>
              <a:rPr lang="en-US">
                <a:ea typeface="+mn-lt"/>
                <a:cs typeface="+mn-lt"/>
              </a:rPr>
              <a:t>Check the spring tension on the wiper arms and check the wiper blades for damage and signs of age (stiff rubber).</a:t>
            </a:r>
            <a:endParaRPr lang="en-US">
              <a:cs typeface="Calibri" panose="020F0502020204030204"/>
            </a:endParaRPr>
          </a:p>
          <a:p>
            <a:r>
              <a:rPr lang="en-US">
                <a:ea typeface="+mn-lt"/>
                <a:cs typeface="+mn-lt"/>
              </a:rPr>
              <a:t>Check each luggage and service access bay for unusual objects or packages, utilizing door pins or other locking mechanisms when present to ensure the bay doors remain open. Check door operation in the process.</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020AB9-3F9A-7F49-BF86-F67BF7189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AE3082-C7F3-F740-A876-491A7D13BA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CA552C-3FA4-CD44-8907-419A93A540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DDD7B3-741C-D444-A83D-D184AED89B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5DCDEE-4568-6A41-8001-8D68B6C562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3A734D-6B70-344B-A03D-9447339305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0460F8-1F24-5A47-BBFA-943B642858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32DA2E-F290-8246-9D3C-3BE050DA6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EFF1C-E350-374B-87DE-C7C6809B63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F06AEBB-EA33-5940-9FCE-EF198F8919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38537-E172-9545-8FD6-FAC0EAC3F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D10655-1EA8-524A-A740-ECD17BDCA0E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6558BFE-E413-F840-A4AF-0BDABB9A88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A758A8-7F1B-B943-88F1-68525100C66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0CE39F1-09FB-2345-9D77-6AB77C061E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DAF730C-2BE5-1448-94E7-2D50875CF15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BB62D03-8CF5-A443-B032-869FA2ABC5D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3765DA9-0046-444E-99ED-C47626128525}"/>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1204982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sz="1800">
                <a:ea typeface="+mn-lt"/>
                <a:cs typeface="+mn-lt"/>
              </a:rPr>
              <a:t>Check the exterior safety equipment:</a:t>
            </a:r>
          </a:p>
          <a:p>
            <a:r>
              <a:rPr lang="en-US" sz="1800">
                <a:ea typeface="+mn-lt"/>
                <a:cs typeface="+mn-lt"/>
              </a:rPr>
              <a:t>Spare tire</a:t>
            </a:r>
            <a:endParaRPr lang="en-US" sz="1800">
              <a:cs typeface="Calibri" panose="020F0502020204030204"/>
            </a:endParaRPr>
          </a:p>
          <a:p>
            <a:r>
              <a:rPr lang="en-US" sz="1800">
                <a:ea typeface="+mn-lt"/>
                <a:cs typeface="+mn-lt"/>
              </a:rPr>
              <a:t>Tire chains or similar traction aides (if needed)</a:t>
            </a:r>
            <a:endParaRPr lang="en-US" sz="1800">
              <a:cs typeface="Calibri" panose="020F0502020204030204"/>
            </a:endParaRPr>
          </a:p>
          <a:p>
            <a:r>
              <a:rPr lang="en-US" sz="1800">
                <a:ea typeface="+mn-lt"/>
                <a:cs typeface="+mn-lt"/>
              </a:rPr>
              <a:t>Reflective triangles (three) and spare fuses (if not kept inside passenger compartment)</a:t>
            </a:r>
          </a:p>
          <a:p>
            <a:pPr>
              <a:buNone/>
            </a:pPr>
            <a:endParaRPr lang="en-US" sz="1800">
              <a:ea typeface="+mn-lt"/>
              <a:cs typeface="+mn-lt"/>
            </a:endParaRPr>
          </a:p>
          <a:p>
            <a:pPr>
              <a:buNone/>
            </a:pPr>
            <a:r>
              <a:rPr lang="en-US" sz="1800">
                <a:ea typeface="+mn-lt"/>
                <a:cs typeface="+mn-lt"/>
              </a:rPr>
              <a:t>As you walk around the bus, check for damages or missing parts.</a:t>
            </a:r>
          </a:p>
          <a:p>
            <a:pPr>
              <a:buNone/>
            </a:pPr>
            <a:endParaRPr lang="en-US" sz="1800">
              <a:ea typeface="+mn-lt"/>
              <a:cs typeface="+mn-lt"/>
            </a:endParaRPr>
          </a:p>
          <a:p>
            <a:pPr>
              <a:buNone/>
            </a:pPr>
            <a:r>
              <a:rPr lang="en-US" sz="1800">
                <a:ea typeface="+mn-lt"/>
                <a:cs typeface="+mn-lt"/>
              </a:rPr>
              <a:t>If you find a problem during any of the above checks, have the condition checked/fixed if it would affect the safe operation of the bus.  You should not use a bus that is not in safe operating condition.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8E526D-0FE5-2143-B3BD-88FCF26708B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B9596A-234F-5A42-A888-AEB65EFEA8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83F1F2-615C-EE42-8E98-6B7EA8AD1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7D30DB-8044-BE4D-86B3-B70BE61DC1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1F4C95-DEE1-AF43-8C83-61DA481A11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ABB2A-C1F2-4A45-A31B-9EE3BAFA7D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9DD85D-13BF-6C40-B3E1-40676CAE3B5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2D4D0-77CE-D442-B044-2E8138C03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1BCA0E-3627-FA42-BEF4-4EC8CC983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3DBA090-1FF9-2F4F-B579-F59E7AA154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E7461B-879F-DB49-95D2-94410184C1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F1B532-E8E1-344D-9D70-A3F6B1E352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EF9996D-23E3-714E-87B6-7AFC8BEBF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F5942D-A709-534A-894D-C5FEF74362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46993A4-62DC-2543-9EA7-85C696D9AC5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2CA6488-B2A4-C44D-A37E-A2C7003C4DF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7A81600-8251-DA44-B245-12054295CC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B5BCCC4F-868A-44CF-8D7A-1B0700335279}"/>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3102694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Headlights, Auxiliary Lights and Four-way Flashers</a:t>
            </a:r>
          </a:p>
          <a:p>
            <a:r>
              <a:rPr lang="en-US"/>
              <a:t>With the engine off and the parking brake on, turn on your four-way flashers, headlights, and all auxiliary lights (parking, clearance and identification lights).</a:t>
            </a:r>
          </a:p>
          <a:p>
            <a:endParaRPr lang="en-US"/>
          </a:p>
          <a:p>
            <a:r>
              <a:rPr lang="en-US"/>
              <a:t>Exit the coach, checking the operation of the stairwell and landing lights. Walk around the coach and check to see operation of all the headlights, tail lamps, four-ways and auxiliary lights.  Go back inside and, watching the light patterns in front of the coach, toggle your high beams to ensure they are operational.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45A8C1-23FC-7040-B151-21E1C6894E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9E3031-A314-1248-859E-94B025BE57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517C83-652A-5542-9B19-CE10E31CA4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32D8004-B46D-CA4E-A29B-585436A0D8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68D225-0CA7-9D4D-BB21-3045FED881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261E7C-4AFF-E74D-A6FA-7188C52A48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32656C-C692-C646-82E1-A37BFFD02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265315-E3AD-2C4C-ABE9-C24B302E43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17BEFA-B05F-9547-BE0A-235DE9C26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1C2DB1-D2D7-DF4F-A565-B650D1636E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4AD47AA-A95D-5748-B517-37EAE98B48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603477-2D12-0841-AA59-30E9BBCB396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63D8FB36-054F-C14E-B67B-6A715D5584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5F610-B1A9-FD43-8C3C-4EA4531FCD9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8D60D7E5-C8C7-744E-8448-A2F7B8EC7F3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D2F1C1-2E09-6A40-B63C-4445A9AA584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3B2DD7-1D4F-A549-9535-9945D8074E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0BBF6F9-EE97-44C9-83E0-5DD1C60E078F}"/>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533776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a:t>
            </a:r>
          </a:p>
          <a:p>
            <a:r>
              <a:rPr lang="en-US"/>
              <a:t>Check the overall condition of the belts and hoses.   Are any of the belts loose or frayed? Are any of the hoses cracked, loose, or rotting?</a:t>
            </a:r>
            <a:endParaRPr lang="en-US">
              <a:cs typeface="Calibri" panose="020F0502020204030204"/>
            </a:endParaRPr>
          </a:p>
          <a:p>
            <a:r>
              <a:rPr lang="en-US"/>
              <a:t>Look for signs of leaking fluids in engine compartment and underneath the coach.</a:t>
            </a:r>
            <a:endParaRPr lang="en-US">
              <a:cs typeface="Calibri" panose="020F0502020204030204"/>
            </a:endParaRPr>
          </a:p>
          <a:p>
            <a:r>
              <a:rPr lang="en-US"/>
              <a:t>Check the engine bay for unnecessary or unusual buildup of grease, oil, dirt or other materials that could fuel a potential fire.  If the engine is equipped with a fire suppression system, check disbursement nozzles for cleanliness and potential obstruction.</a:t>
            </a:r>
            <a:endParaRPr lang="en-US">
              <a:cs typeface="Calibri" panose="020F0502020204030204"/>
            </a:endParaRPr>
          </a:p>
          <a:p>
            <a:r>
              <a:rPr lang="en-US"/>
              <a:t>Locate the alternator. Ensure that all battery cables leading to/from the alternator are secured and not chaffed or free to rub against another component.</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A21FEC-682E-7C4A-93F3-25771BC9F6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5D547B-5B22-0840-8248-B4D774EEDC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FBD33A-A3A1-C04D-8829-7EC6654330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F8BD8C-7BAE-DE42-B702-643C63189E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7BEB51-18FF-0245-86D7-F0C099E818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57BBF8F-E9C8-2E49-8EF9-7857459CCA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B4E815-B6F0-6A40-805B-D6AA21E01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3756E4-7743-1B4C-98CC-6F443B502E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C32C60-567F-7B42-975F-EB612ABD6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349046-A096-4941-B998-72CDE2B711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AB40E-6A74-5B4D-89E5-BE49C3460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F8A7F9-4409-B34D-AF05-0A6630382C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8B53955-DCD4-6840-B797-E327A89EB6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2419F4-AC59-9140-A6EC-779B3C9CAC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4D4CEF2-2442-584F-B755-F564B1353E2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FC79331F-2B05-D249-A8C3-70EFBB9EDA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679DCCB-7480-ED46-B198-C7108CF95F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4FA3F48F-421A-4BF9-B004-EE53522DF98D}"/>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1158137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 (continued)</a:t>
            </a:r>
          </a:p>
          <a:p>
            <a:r>
              <a:rPr lang="en-US">
                <a:ea typeface="+mn-lt"/>
                <a:cs typeface="+mn-lt"/>
              </a:rPr>
              <a:t>With the engine off, check the oil level by taking the dipstick out, wiping it with a paper towel, re-inserting it all the way, and examining the dipstick. If the level is low, oil should be added and a close inspection for leaks should be performed before the trip.</a:t>
            </a:r>
          </a:p>
          <a:p>
            <a:r>
              <a:rPr lang="en-US">
                <a:ea typeface="+mn-lt"/>
                <a:cs typeface="+mn-lt"/>
              </a:rPr>
              <a:t>With the engine turned off, check the coolant level using the sight glass or alternate method. If it is low on a pre-trip inspection, have it serviced and inspect closely for any evidence of leaks.</a:t>
            </a:r>
          </a:p>
          <a:p>
            <a:r>
              <a:rPr lang="en-US">
                <a:ea typeface="+mn-lt"/>
                <a:cs typeface="+mn-lt"/>
              </a:rPr>
              <a:t>Turn the engine on.  Check the transmission fluid level after letting the engine idle for at least two minutes.</a:t>
            </a:r>
          </a:p>
          <a:p>
            <a:r>
              <a:rPr lang="en-US">
                <a:ea typeface="+mn-lt"/>
                <a:cs typeface="+mn-lt"/>
              </a:rPr>
              <a:t>CAUTION: Never remove the radiator cap when the engine is hot or has recently been running.  Severe steam burns could result.</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20FF04-E42B-0B42-BB8D-7601F689B6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6C7567-2742-EC44-975F-FBD7C8247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D6F4E9-CC91-D347-BE2E-8949C0530C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F4B824-4E83-8743-B62F-862514063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650ECD-10A2-7841-BF4D-6E773DF390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62E52E-D38C-7A4A-9963-E575188C0C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0957B86-E33E-AD43-96EB-3E549BE37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BD6F38-B427-AD4C-AC00-F2F250FCD9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240BC1-A5C3-9C45-8B82-C4381A4A7A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F57BA1-18B0-4640-893C-5E37414668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217601-FDAF-3948-87B5-473295D718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14A5CD-EFE6-4B49-BAE2-ADF8333F943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EC27D3C-11DF-BF4F-8169-41EA442B57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F60E7CC-15D3-9D44-AA6C-016A7520B6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70C12CE-9F49-C64D-A830-CB5AF0DE56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DBBD235E-BC17-1142-8EA0-E6C739E94CE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A59FE4-2DBC-7A41-B936-AE309E2223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702A2EC1-C491-4B84-B40E-D18497B3EDB2}"/>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949465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t>Adjust seat/mirrors and inspect the interior.</a:t>
            </a:r>
          </a:p>
          <a:p>
            <a:r>
              <a:rPr lang="en-US"/>
              <a:t>Adjust the seat for yourself and check the seat belt for proper operation.</a:t>
            </a:r>
            <a:endParaRPr lang="en-US">
              <a:cs typeface="Calibri" panose="020F0502020204030204"/>
            </a:endParaRPr>
          </a:p>
          <a:p>
            <a:r>
              <a:rPr lang="en-US"/>
              <a:t>After you have adjusted your seat, adjust your mirrors for optimal vision.</a:t>
            </a:r>
            <a:endParaRPr lang="en-US">
              <a:cs typeface="Calibri" panose="020F0502020204030204"/>
            </a:endParaRPr>
          </a:p>
          <a:p>
            <a:r>
              <a:rPr lang="en-US"/>
              <a:t>Make sure that the parking brake is on and the gearshift is in “neutral.”</a:t>
            </a:r>
            <a:endParaRPr lang="en-US">
              <a:cs typeface="Calibri" panose="020F0502020204030204"/>
            </a:endParaRPr>
          </a:p>
          <a:p>
            <a:r>
              <a:rPr lang="en-US"/>
              <a:t>Turn on the master control switch and ensure the engine is running.</a:t>
            </a:r>
          </a:p>
          <a:p>
            <a:r>
              <a:rPr lang="en-US">
                <a:ea typeface="+mn-lt"/>
                <a:cs typeface="+mn-lt"/>
              </a:rPr>
              <a:t>Operate the windshield wipers and washer. Inspect the windshield for damage.</a:t>
            </a:r>
            <a:endParaRPr lang="en-US">
              <a:cs typeface="Calibri" panose="020F0502020204030204"/>
            </a:endParaRPr>
          </a:p>
          <a:p>
            <a:endParaRPr lang="en-US" b="1">
              <a:cs typeface="Calibri" panose="020F0502020204030204"/>
            </a:endParaRPr>
          </a:p>
          <a:p>
            <a:pPr>
              <a:buNone/>
            </a:pP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A78B02-B1FC-604D-BA3A-7395BEB764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252915-D13C-0C47-A172-DBDC355FC7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96A1A2-0B1C-2446-91C6-F3B4B437A9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6F6D55-A69D-7242-8E8B-62D6ACBBA0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FB8FF8-55EB-EE4F-AC29-554DB0C691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DCDFBC-33D7-C140-87C4-F7E0E083D3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A0EE40-41E1-4641-AD27-C39F5E3C4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63A7EC-31B1-2048-869D-5031936006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67588A-F915-E746-B43B-D8B0BC920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EB7BC72-26E4-444B-ACF4-4E9E8FC7FB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501A6-DF6C-BD4A-8446-00C9831C6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E8A34C-E746-244C-AC03-55ABB188AE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97AF747-CA0B-D440-B795-7B1DF61708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CBDC0F-4CB0-AC4B-B09C-CBDFDB1754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360C884-6F09-C648-BB40-4A9A3236193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ED2B79B-BCCC-9F4D-8FD9-9E6CC162B1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0C5CEF4-96ED-8946-A66A-F4094B611C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D1544F84-D015-406F-AFF9-126FB424A4A9}"/>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263331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a:cs typeface="Calibri"/>
              </a:rPr>
              <a:t>The training will also cover the ramifications, including driver disqualification provisions and fines for non-compliance along with an overview of the applicability of state and local laws relating to the safe operation of the CMV, stopping at weigh stations/scales, hazard awareness of vehicle size and weight limitations, low clearance areas. and bridge formulas. </a:t>
            </a:r>
          </a:p>
          <a:p>
            <a:endParaRPr lang="en-US">
              <a:cs typeface="Calibri"/>
            </a:endParaRPr>
          </a:p>
          <a:p>
            <a:r>
              <a:rPr lang="en-US">
                <a:cs typeface="Calibri"/>
              </a:rPr>
              <a:t>Consequences for non-compliance may include loss of CDL driving privileges and fines for you and the carrier/employer. </a:t>
            </a:r>
          </a:p>
          <a:p>
            <a:pPr marL="0" indent="0" algn="l">
              <a:buNone/>
            </a:pPr>
            <a:endParaRPr lang="en-US">
              <a:cs typeface="Calibri"/>
            </a:endParaRPr>
          </a:p>
          <a:p>
            <a:endParaRPr lang="en-US">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D495FE-0896-3A40-8CA0-EE6DEE39E7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5B6054-BB14-4148-967A-B6829ECB16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B8EFD6-C6DF-114E-BB74-AD063B758C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862FB828-6E0C-9941-B0EB-636EBFE299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DEE684-D674-8249-B842-DD2D8442D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124CCA51-857A-3B48-AEB2-AA614E84F3D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16552E5B-21B4-DF4F-AF8C-856A7A94EDD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E5722DF-A405-E34E-B382-1B1CB4B9038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9953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the oil pressure. If you have a gauge, you should have pressure immediately; if you have a warning light only, the warning light should go off.  If not, shut the engine off; otherwise, leave the engine running.   If you have an oil gauge, the oil pressure may not reach its normal level until the engine warms up.  Listen for any unusual noises.</a:t>
            </a:r>
            <a:endParaRPr lang="en-US"/>
          </a:p>
          <a:p>
            <a:r>
              <a:rPr lang="en-US">
                <a:ea typeface="+mn-lt"/>
                <a:cs typeface="+mn-lt"/>
              </a:rPr>
              <a:t> Check the coolant temperature gauge:  temperature should begin to climb to the normal operating range.  If you only have a coolant temperature warning light, the light should go off.</a:t>
            </a:r>
          </a:p>
          <a:p>
            <a:r>
              <a:rPr lang="en-US">
                <a:ea typeface="+mn-lt"/>
                <a:cs typeface="+mn-lt"/>
              </a:rPr>
              <a:t>Check the voltmeter/battery gauge to see that alternator is charging. If you only have a battery/alternator warning light, the light should go off.</a:t>
            </a:r>
          </a:p>
          <a:p>
            <a:pPr>
              <a:buNone/>
            </a:pPr>
            <a:endParaRPr lang="en-US">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0ED71A2-C3A4-804C-995C-38EB40FED0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D77C1-937D-2048-A952-399620E4F7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C4A2B9-CD0A-E246-AE60-203E2B6A0C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4CC82-8A49-8C4C-86D1-7F7B87165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C4EB71-287D-7040-B949-933ECC630D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9AE218-8126-8C4A-8EC1-B6AD9C39E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F57F2F-A275-A244-B7C5-4AE0BEF36E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AD37DB-8B72-8149-A53A-C62ACA2112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01D4E9-B5BF-5D4F-963F-A32CD5812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24BCAC-34B7-1042-81BD-83C9162DB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3FC6B1-C878-EF43-94F7-3F15D2ABB7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BCCC49-BFC3-624C-8C8C-F9DBE56FD0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F76B46F-6FE3-B949-82F2-F513242ABA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065D18-20CE-BB4C-8148-29349574F4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079453-1821-A342-AD0F-EB53BA2E40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AA39E02-2C33-894E-B47E-AACFBBD7AD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4D17A60-71E0-BB4D-BA86-F0DACF37E8D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1FB15F3-2C2A-49FD-A3A2-0B1DAF88AEEA}"/>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3941617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that the air pressure gauge indicates that air pressure is building </a:t>
            </a:r>
          </a:p>
          <a:p>
            <a:r>
              <a:rPr lang="en-US">
                <a:ea typeface="+mn-lt"/>
                <a:cs typeface="+mn-lt"/>
              </a:rPr>
              <a:t>Check that the coach’s heating, air conditioning, defroster and ventilation system is working properly.</a:t>
            </a:r>
            <a:endParaRPr lang="en-US">
              <a:cs typeface="Calibri" panose="020F0502020204030204"/>
            </a:endParaRPr>
          </a:p>
          <a:p>
            <a:r>
              <a:rPr lang="en-US">
                <a:ea typeface="+mn-lt"/>
                <a:cs typeface="+mn-lt"/>
              </a:rPr>
              <a:t>Check the public-address system and adjust as necessary.</a:t>
            </a:r>
            <a:endParaRPr lang="en-US">
              <a:cs typeface="Calibri" panose="020F0502020204030204"/>
            </a:endParaRPr>
          </a:p>
          <a:p>
            <a:r>
              <a:rPr lang="en-US">
                <a:ea typeface="+mn-lt"/>
                <a:cs typeface="+mn-lt"/>
              </a:rPr>
              <a:t>Test your horn.</a:t>
            </a:r>
            <a:endParaRPr lang="en-US">
              <a:cs typeface="Calibri" panose="020F0502020204030204"/>
            </a:endParaRPr>
          </a:p>
          <a:p>
            <a:r>
              <a:rPr lang="en-US">
                <a:ea typeface="+mn-lt"/>
                <a:cs typeface="+mn-lt"/>
              </a:rPr>
              <a:t>Check the play in your steering wheel.   As you turn the wheel left and right, you should feel tension after turning the wheel 1 to 2 inches. Listen for unusual noises.</a:t>
            </a:r>
            <a:endParaRPr lang="en-US">
              <a:cs typeface="Calibri" panose="020F0502020204030204"/>
            </a:endParaRPr>
          </a:p>
          <a:p>
            <a:r>
              <a:rPr lang="en-US">
                <a:ea typeface="+mn-lt"/>
                <a:cs typeface="+mn-lt"/>
              </a:rPr>
              <a:t>Check the instrument and other panels for any warning lights, such as anti-lock braking system (ABS), tire pressure monitor, etc.</a:t>
            </a:r>
            <a:endParaRPr lang="en-US">
              <a:cs typeface="Calibri" panose="020F0502020204030204"/>
            </a:endParaRPr>
          </a:p>
          <a:p>
            <a:r>
              <a:rPr lang="en-US">
                <a:ea typeface="+mn-lt"/>
                <a:cs typeface="+mn-lt"/>
              </a:rPr>
              <a:t>Release and re-apply the parking brake.</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DEEE0-5B31-A941-B68B-59051C2CC0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DDB332D-5BF8-AF44-900C-EB7E2FF13D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BF0CA47-6D9D-E044-B1E8-4F2FFC199F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D57EED-0968-9848-977E-965863D850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D86443-AA92-FB4C-B25B-121A0D4C72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15DB48F-6EB2-1A4C-93C0-CA4C075B9E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50CCFC-CAD3-B542-9126-BAE269FF20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8B8C62-1532-324D-AD55-6B6347CA4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B856B1-88D4-974F-963C-BE2300C967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A5ECA0-2388-E041-9E38-F36683CC83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A1DEE2-8309-3E40-96DC-E25F27651E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6289908-21AE-1F41-BCBF-00064BCA2F7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F88E4993-F6F8-E347-BEEF-158D742DCA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5CC4BA-C527-7C46-B85E-325AB85D52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54B5AAA9-067B-2645-ADBF-E80B8C7844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2D137CA-4C8E-914E-A6D0-B6E719D677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C0EB6A5-E9D1-924E-A835-C924C0EFF74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CD148F2B-E57C-4EF0-808B-509A1EB7C529}"/>
              </a:ext>
            </a:extLst>
          </p:cNvPr>
          <p:cNvSpPr>
            <a:spLocks noGrp="1"/>
          </p:cNvSpPr>
          <p:nvPr>
            <p:ph type="title"/>
          </p:nvPr>
        </p:nvSpPr>
        <p:spPr>
          <a:xfrm>
            <a:off x="628650" y="365125"/>
            <a:ext cx="7886700" cy="1325563"/>
          </a:xfrm>
        </p:spPr>
        <p:txBody>
          <a:bodyPr>
            <a:normAutofit/>
          </a:bodyPr>
          <a:lstStyle/>
          <a:p>
            <a:r>
              <a:rPr lang="en-US">
                <a:ea typeface="+mj-lt"/>
                <a:cs typeface="+mj-lt"/>
              </a:rPr>
              <a:t>Pre-Trip Inspection</a:t>
            </a:r>
            <a:endParaRPr lang="en-US"/>
          </a:p>
        </p:txBody>
      </p:sp>
    </p:spTree>
    <p:extLst>
      <p:ext uri="{BB962C8B-B14F-4D97-AF65-F5344CB8AC3E}">
        <p14:creationId xmlns:p14="http://schemas.microsoft.com/office/powerpoint/2010/main" val="404296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sz="1800" b="1">
                <a:ea typeface="+mn-lt"/>
                <a:cs typeface="+mn-lt"/>
              </a:rPr>
              <a:t>Check Emergency Equipment</a:t>
            </a:r>
            <a:endParaRPr lang="en-US" sz="1800" b="1"/>
          </a:p>
          <a:p>
            <a:r>
              <a:rPr lang="en-US" sz="1800">
                <a:ea typeface="+mn-lt"/>
                <a:cs typeface="+mn-lt"/>
              </a:rPr>
              <a:t>Check the fire extinguisher for proper mounting and charge.</a:t>
            </a:r>
          </a:p>
          <a:p>
            <a:r>
              <a:rPr lang="en-US" sz="1800">
                <a:ea typeface="+mn-lt"/>
                <a:cs typeface="+mn-lt"/>
              </a:rPr>
              <a:t>Locate emergency triangles and spare fuses (if these are kept in a storage area outside/under the coach, they should be checked during the exterior walk-around).</a:t>
            </a:r>
            <a:endParaRPr lang="en-US" sz="1800"/>
          </a:p>
          <a:p>
            <a:r>
              <a:rPr lang="en-US" sz="1800">
                <a:ea typeface="+mn-lt"/>
                <a:cs typeface="+mn-lt"/>
              </a:rPr>
              <a:t>Check the passenger seats and seat belts (if equipped) for damage.</a:t>
            </a:r>
          </a:p>
          <a:p>
            <a:r>
              <a:rPr lang="en-US" sz="1800">
                <a:ea typeface="+mn-lt"/>
                <a:cs typeface="+mn-lt"/>
              </a:rPr>
              <a:t>Check that emergency exit windows and roof hatches are marked and releases are functional.  Re-secure any unlatched emergency exit windows and hatches.</a:t>
            </a:r>
          </a:p>
          <a:p>
            <a:r>
              <a:rPr lang="en-US" sz="1800">
                <a:ea typeface="+mn-lt"/>
                <a:cs typeface="+mn-lt"/>
              </a:rPr>
              <a:t>Check each overhead rack (if so equipped) and areas under seats for any suspicious objects or packages.</a:t>
            </a:r>
          </a:p>
          <a:p>
            <a:r>
              <a:rPr lang="en-US" sz="1800">
                <a:ea typeface="+mn-lt"/>
                <a:cs typeface="+mn-lt"/>
              </a:rPr>
              <a:t>Check the restroom for damage, cleanliness and supplies, such as toilet tissue and paper towels. Check the restroom door lock and “occupied” sign.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B47325-5C42-CE4E-8B04-EA8270B8F4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39B3D7-F625-3249-9EE4-2E515164DA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06CC3F-DE90-BF4E-ACEE-DA71D03914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E458E6-0CEA-EF4F-B155-ADD1512B44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C26C14-895F-F747-8D10-E2EBBA56F8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77268E-7C43-9445-BFD8-2BC700F3CB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A54975-ACB3-6941-B4CB-26914EBC8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F537FD-D9A0-5C45-B081-6C1FF873A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D479DB-927B-3B42-B405-613CA1951B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D21630-48C9-CF4A-A2E8-93E83C428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CDE924-EA76-A84A-BC65-C37FCFECF6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074374-62B1-9243-BBE7-407F9EDF4B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A3CCDCC-379E-4F4B-803D-F94B142A3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9BCB8D-9A79-F34C-B1FD-3BE3CF775A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BFACB00-8148-9E42-9B01-0370EF1E68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80DEE53-942A-E44B-BDE5-8F0728AF90B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8F4E128-A351-F94E-8253-F01FDC695C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18943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2567"/>
            <a:ext cx="7886700" cy="1325563"/>
          </a:xfrm>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lgn="just">
              <a:buNone/>
            </a:pPr>
            <a:r>
              <a:rPr lang="en-US" b="1">
                <a:ea typeface="+mn-lt"/>
                <a:cs typeface="+mn-lt"/>
              </a:rPr>
              <a:t>Check the Air Brake System</a:t>
            </a:r>
            <a:endParaRPr lang="en-US"/>
          </a:p>
          <a:p>
            <a:pPr algn="just">
              <a:buNone/>
            </a:pPr>
            <a:r>
              <a:rPr lang="en-US">
                <a:ea typeface="+mn-lt"/>
                <a:cs typeface="+mn-lt"/>
              </a:rPr>
              <a:t>Brakes are a critical safety component.  If any of the following tests are not passed, be sure the condition is corrected before starting your trip.</a:t>
            </a:r>
            <a:endParaRPr lang="en-US"/>
          </a:p>
          <a:p>
            <a:pPr algn="just">
              <a:buNone/>
            </a:pPr>
            <a:endParaRPr lang="en-US"/>
          </a:p>
          <a:p>
            <a:pPr marL="0" indent="0">
              <a:buNone/>
            </a:pPr>
            <a:r>
              <a:rPr lang="en-US" i="1">
                <a:ea typeface="+mn-lt"/>
                <a:cs typeface="+mn-lt"/>
              </a:rPr>
              <a:t>When conducting brake system checks, be sure the coach is on a flat surface, as there will be times when no brakes are engaged.  If the coach is not or cannot be located on a flat surface, wheel chocks should be used from the beginning of the system check until just prior to the “parking brake test”.</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FEDB4-2602-6542-BA63-6F6B52624B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7DC79B-E658-424C-946B-BFEDFA5C82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C53155-DA39-7B4C-AE8E-F3D7A5103A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78AA0D-1121-5A40-95FD-6855B82FAE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A191E2-3E7B-FF4E-AEC5-5B32BFB5B5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F56819-E448-DA4A-A770-D14F309D88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AD5825-0AF5-5047-A5F4-C0207D8E5A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CDF18F-D9FE-4844-9CC0-98624AAB9F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A58129-ACBD-5C45-8F8C-1FD7EECD7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71A83C-3ADD-4049-8111-F45BD77104E0}"/>
              </a:ext>
            </a:extLst>
          </p:cNvPr>
          <p:cNvSpPr/>
          <p:nvPr/>
        </p:nvSpPr>
        <p:spPr>
          <a:xfrm>
            <a:off x="742685" y="214971"/>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76F39-9FF6-BD4A-A1C4-D87CC210F2A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762C70-2CBC-A444-A6B5-E91890A9AF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21FE23D-3B29-6D4A-B135-C383B89F5B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62D0AA-8E24-9D43-B07F-13C72470224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EA4CD29-17EF-6C44-89F6-C377DD235A1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5857FBC-FAAE-884F-B934-CC82C9A2E3B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E51EB12-B689-1148-B7DB-47D4042C801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674854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Static Leakage Test</a:t>
            </a:r>
            <a:endParaRPr lang="en-US" b="1">
              <a:cs typeface="Calibri"/>
            </a:endParaRPr>
          </a:p>
          <a:p>
            <a:pPr marL="0" indent="0">
              <a:buNone/>
            </a:pPr>
            <a:r>
              <a:rPr lang="en-US"/>
              <a:t>Place the transmission in neutral, apply the parking brake (if not already applied) and stop the engine.  Take note of the air pressure reading and wait for one minute - the air pressure must not drop more than 2 psi during this minute. Now release the parking brake and wait another minute.  The air pressure gauge must not drop more than 2 psi in this second minute. Reapply the parking brake.</a:t>
            </a:r>
            <a:endParaRPr lang="en-US">
              <a:cs typeface="Calibri" panose="020F0502020204030204"/>
            </a:endParaRPr>
          </a:p>
          <a:p>
            <a:pPr>
              <a:buNone/>
            </a:pPr>
            <a:r>
              <a:rPr lang="en-US" b="1"/>
              <a:t>Applied Leakage Test</a:t>
            </a:r>
            <a:endParaRPr lang="en-US" b="1">
              <a:cs typeface="Calibri"/>
            </a:endParaRPr>
          </a:p>
          <a:p>
            <a:pPr marL="0" indent="0">
              <a:buNone/>
            </a:pPr>
            <a:r>
              <a:rPr lang="en-US"/>
              <a:t>With the engine still off and the parking brake released, apply the service brake firmly and hold. The initial drop in air pressure must not be more than 10 psi. After the system settles (needle stops moving) continue to hold the pedal down for one full minute. The pressure should not drop by more than 3 psi in this minute. Re-apply the parking brake.</a:t>
            </a:r>
            <a:endParaRPr lang="en-US" sz="2700">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E8E097-B1B8-A94C-A99D-856CA8ED33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C045DE-81DF-BD41-8351-AB82BD93AB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46624B-EF5C-7F41-8098-E0E884CD04A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2B7438-451F-4D41-A210-51E7042CAF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205305-CC24-7A4C-BC03-C48AE5363D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9C0FF6-1CFB-F841-B183-93097C6C30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D2DBFE-7840-844C-9813-3797953CF8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D65376-7287-174E-981D-78DBE7C360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7B723E-E177-E449-BE57-188B356D4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A4BA91-4A31-9E4D-B0C9-0533863BFC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ED22C-9516-2844-9DA8-D778721A31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529F4FA-3205-B048-A6EF-29975E116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566EAAB-5E3A-9749-9DEC-6AFA0CBAA2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B63F44-FB35-E249-82E5-83A056BDE8E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9174EB7-A18E-AE4B-B55D-51050C39BA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F79A2A-B66E-1745-A79C-9D5F117002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2ED67E7-9DEC-AC41-96FA-FBD4C178F63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23915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Low Air Warning System Test</a:t>
            </a:r>
            <a:endParaRPr lang="en-US">
              <a:ea typeface="+mn-lt"/>
              <a:cs typeface="+mn-lt"/>
            </a:endParaRPr>
          </a:p>
          <a:p>
            <a:pPr marL="0" indent="0">
              <a:buNone/>
            </a:pPr>
            <a:r>
              <a:rPr lang="en-US">
                <a:ea typeface="+mn-lt"/>
                <a:cs typeface="+mn-lt"/>
              </a:rPr>
              <a:t>The purpose of this test is to be sure that the low-air pressure warning system is functioning properly.</a:t>
            </a:r>
            <a:endParaRPr lang="en-US">
              <a:cs typeface="Calibri" panose="020F0502020204030204"/>
            </a:endParaRPr>
          </a:p>
          <a:p>
            <a:pPr>
              <a:buNone/>
            </a:pPr>
            <a:endParaRPr lang="en-US"/>
          </a:p>
          <a:p>
            <a:pPr marL="0" indent="0">
              <a:buNone/>
            </a:pPr>
            <a:r>
              <a:rPr lang="en-US">
                <a:ea typeface="+mn-lt"/>
                <a:cs typeface="+mn-lt"/>
              </a:rPr>
              <a:t>With the engine still off, release the parking brake, apply and release the service brake repeatedly to reduce the air pressure.   When the air pressure gauge reaches 80 psi, turn on the master control switch, but do not turn on the engine.  Continue reducing the air pressure until the low air pressure warning light and buzzer come on. This should occur between 75 psi and 55 psi.</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0888E9-BA0E-0643-8469-EA9308E4BE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ED537E-0ACD-014A-A621-A1E4C9FCF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5E499D-9CE5-3D40-B5F6-373162EA49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279FDFB-4715-9847-8DAA-8C54FAF1558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CE0AFE-F120-7246-8C23-E777CEA112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0F5560-4196-044B-98FF-DD08A3E0A8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21A015-D78C-1343-BA6E-B7D98EB6F3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C3FC5A-C992-7343-9678-45BC3B5A7D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586C42-7D65-D441-A25B-400C9DE474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87D302-B6D1-234E-A938-120610BEEC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844A06-0574-C34E-AAFA-FD61B759E4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EA05E97-B47A-E640-8337-CCB2584BA0D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3A84C6C5-6EBA-6244-B5AA-AF855DD6B1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93C8D40-E22E-744E-B6FC-E9CC480A21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CE3F653B-7955-BF41-81AE-46AE914254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C65EFE2-FA0F-134A-8402-6DAA038CB5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A68EF33-0BFA-A841-82D9-89BB269C8C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04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Emergency Brake Test</a:t>
            </a:r>
            <a:endParaRPr lang="en-US">
              <a:ea typeface="+mn-lt"/>
              <a:cs typeface="+mn-lt"/>
            </a:endParaRPr>
          </a:p>
          <a:p>
            <a:pPr marL="0" indent="0">
              <a:buNone/>
            </a:pPr>
            <a:r>
              <a:rPr lang="en-US">
                <a:ea typeface="+mn-lt"/>
                <a:cs typeface="+mn-lt"/>
              </a:rPr>
              <a:t>Next, continue reducing the air pressure. When the system air pressure reaches about 20 psi, the parking brake knob should “pop out” to indicate that the emergency brake system has activated the spring/parking brake.</a:t>
            </a:r>
          </a:p>
          <a:p>
            <a:pPr marL="0" indent="0">
              <a:buNone/>
            </a:pPr>
            <a:endParaRPr lang="en-US">
              <a:ea typeface="+mn-lt"/>
              <a:cs typeface="+mn-lt"/>
            </a:endParaRPr>
          </a:p>
          <a:p>
            <a:pPr>
              <a:buNone/>
            </a:pPr>
            <a:r>
              <a:rPr lang="en-US" b="1">
                <a:ea typeface="+mn-lt"/>
                <a:cs typeface="+mn-lt"/>
              </a:rPr>
              <a:t>Air Pressure Build-Up Test</a:t>
            </a:r>
            <a:endParaRPr lang="en-US"/>
          </a:p>
          <a:p>
            <a:pPr marL="0" indent="0">
              <a:buNone/>
            </a:pPr>
            <a:r>
              <a:rPr lang="en-US">
                <a:ea typeface="+mn-lt"/>
                <a:cs typeface="+mn-lt"/>
              </a:rPr>
              <a:t>Start the engine - the air pressure should begin building.  Let the air pressure build up until the low air pressure warning buzzer stops.  Continue to let the air pressure build.   It should not require more than about one minute for the air pressure to go from discharged (5-20 psi) up to between 120 and 130 psi.</a:t>
            </a:r>
            <a:endParaRPr lang="en-US"/>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3AB8E5-EC6C-3D4F-963A-234CADC09F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1EF47-3F20-C949-88C0-C7BBBF8F7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AA74C5-202A-2440-B5B6-61EBB3129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90A700-5528-6646-BD13-20F908D3DD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E67160-61D1-3547-9C09-B3F86ADE84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1D6943-A60A-B647-8ED8-E0ADA641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245955-C7B2-F948-9075-B9816E5B62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E58EC5-F3BB-6645-8624-8F23AAC5E8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8C56E0-FBBA-4341-8DDD-23017E17B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6008F51-91B9-C54C-9563-6E035CAD47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D03002-03C2-D94E-8602-84CA95255D6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99473C6-4A34-D349-B0B8-B036F9C652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3D21CDC-7E42-374C-944E-A36D50A823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E27050-ECE4-7249-A90B-FBDF642CA81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86E82C-E56D-D84E-95CA-3234B3C9286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4DE46B5-8D0B-D541-92D6-8E341EB7A59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B56785C-96DC-3846-B1D8-6839D4AA2D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151490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Governor Cut-Out Test</a:t>
            </a:r>
            <a:endParaRPr lang="en-US">
              <a:ea typeface="+mn-lt"/>
              <a:cs typeface="+mn-lt"/>
            </a:endParaRPr>
          </a:p>
          <a:p>
            <a:pPr marL="0" indent="0">
              <a:buNone/>
            </a:pPr>
            <a:r>
              <a:rPr lang="en-US">
                <a:ea typeface="+mn-lt"/>
                <a:cs typeface="+mn-lt"/>
              </a:rPr>
              <a:t>When the pressure has climbed to between 120 and 130 psi, the governor should cause the air compressor to cut out.   When it cuts out, the compressor sound will stop, and the gauge needle will stop moving.</a:t>
            </a:r>
          </a:p>
          <a:p>
            <a:pPr>
              <a:buNone/>
            </a:pPr>
            <a:endParaRPr lang="en-US"/>
          </a:p>
          <a:p>
            <a:pPr>
              <a:buNone/>
            </a:pPr>
            <a:r>
              <a:rPr lang="en-US" b="1">
                <a:ea typeface="+mn-lt"/>
                <a:cs typeface="+mn-lt"/>
              </a:rPr>
              <a:t>Governor Cut-In Test</a:t>
            </a:r>
            <a:endParaRPr lang="en-US">
              <a:ea typeface="+mn-lt"/>
              <a:cs typeface="+mn-lt"/>
            </a:endParaRPr>
          </a:p>
          <a:p>
            <a:pPr marL="0" indent="0">
              <a:buNone/>
            </a:pPr>
            <a:r>
              <a:rPr lang="en-US">
                <a:ea typeface="+mn-lt"/>
                <a:cs typeface="+mn-lt"/>
              </a:rPr>
              <a:t>Reduce the air pressure by making applications of the service brake.  Before the pressure drops below 85 psi, the compressor should cut-in and begin to build air into the system.</a:t>
            </a:r>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2A2E02-2CA9-694C-9909-D1106625F0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C69CD3-4BC1-EC49-8016-80CA1FA001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390240-F917-A24E-ACC1-08E67E70C7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86377C-DD48-C545-BF20-627B003991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84E87-7A5B-E340-9F5E-00AA583263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0C6213-DD90-384F-A9BF-3356123E1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301629-C332-8E4A-9DD9-7C05B41769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33215A-7135-DC4E-81AE-5282779A46D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BD1DE7-860D-7D45-AC68-5F12FEFB35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FE3C56-7451-8247-99F6-6081AC7523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4304CF-4814-5540-8EF9-7D18F0F55B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8F5D83-3E65-2C4E-B4A2-81DBF87DC14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64C518E-97DC-3348-99BE-A65315A2B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E319066-3EDE-DF4A-BC41-2CFAF9A641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3ED8D3B-F624-344B-B50E-777DEFD2744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0CF94CC-E4DD-C142-AAFB-D178440191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112CE83-34F3-3D4E-8403-15952355F32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1680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Pre-Trip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Parking Brake Test</a:t>
            </a:r>
            <a:endParaRPr lang="en-US">
              <a:ea typeface="+mn-lt"/>
              <a:cs typeface="+mn-lt"/>
            </a:endParaRPr>
          </a:p>
          <a:p>
            <a:pPr marL="0" indent="0">
              <a:buNone/>
            </a:pPr>
            <a:r>
              <a:rPr lang="en-US">
                <a:ea typeface="+mn-lt"/>
                <a:cs typeface="+mn-lt"/>
              </a:rPr>
              <a:t>With the parking brake still engaged, place the bus into gear and try to move the coach – applied parking brakes should keep the coach from moving.</a:t>
            </a:r>
          </a:p>
          <a:p>
            <a:pPr>
              <a:spcBef>
                <a:spcPts val="1800"/>
              </a:spcBef>
              <a:buNone/>
            </a:pPr>
            <a:r>
              <a:rPr lang="en-US" b="1">
                <a:ea typeface="+mn-lt"/>
                <a:cs typeface="+mn-lt"/>
              </a:rPr>
              <a:t>Service Brake Test</a:t>
            </a:r>
            <a:endParaRPr lang="en-US"/>
          </a:p>
          <a:p>
            <a:r>
              <a:rPr lang="en-US">
                <a:ea typeface="+mn-lt"/>
                <a:cs typeface="+mn-lt"/>
              </a:rPr>
              <a:t>Release the parking brake and drive forward slowly – the coach should move freely with no brake drag.</a:t>
            </a:r>
            <a:endParaRPr lang="en-US">
              <a:cs typeface="Calibri" panose="020F0502020204030204"/>
            </a:endParaRPr>
          </a:p>
          <a:p>
            <a:r>
              <a:rPr lang="en-US">
                <a:ea typeface="+mn-lt"/>
                <a:cs typeface="+mn-lt"/>
              </a:rPr>
              <a:t>Apply the service brake while holding the steering wheel lightly to determine whether the brakes apply without pulling to either side. Drive forward slowly a third time and apply the service brake gradually to check for smoothness (make sure there is no unusual jerkiness when stopping).</a:t>
            </a:r>
            <a:endParaRPr lang="en-US">
              <a:cs typeface="Calibri" panose="020F0502020204030204"/>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F54629F-F340-C648-9350-65EF5DC2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D8800B-FDD6-B041-BF68-B5BD36D301E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7E34E0-DC8B-FF41-BD70-B017177F2B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69B8D19-C5D7-5B42-BDC0-159E2CBCB6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073C7-0286-C64E-8CA6-6CA91E642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D5B0EE-541F-C54C-B03D-3238580FC3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60694A-DDB2-BB46-9E67-78A7E41984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137472-B178-E041-808A-885B9EDC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3F3D22-78F0-4741-9FD5-3D7C5BEE22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B5782-CA4A-3A4A-964A-30C13BFE1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A57B4D-D421-C64F-8D0D-582B010CA0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A69AF3-35BE-7745-97D9-A8CAA4C9F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EDD4A6A-F5D7-CC46-831A-D025367F9E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C0F455-8F00-A94A-980B-2174E1C043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70591AE-FA2A-8C48-9BF2-49E6DECA821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C42978-6E3F-014F-A5C0-A94D6CB6DB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735F93F-E571-C848-B25C-370F428C408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9404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Enroute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ea typeface="+mn-lt"/>
                <a:cs typeface="+mn-lt"/>
              </a:rPr>
              <a:t>If you have interim stops on the way to your final destination check for: </a:t>
            </a:r>
            <a:endParaRPr lang="en-US">
              <a:ea typeface="+mn-lt"/>
              <a:cs typeface="+mn-lt"/>
            </a:endParaRPr>
          </a:p>
          <a:p>
            <a:r>
              <a:rPr lang="en-US">
                <a:cs typeface="Calibri"/>
              </a:rPr>
              <a:t>Tires/wheels: are there any flats or tires leaking air? Look for signs of hub oil on wheels and check tires/wheels for excessive heat. </a:t>
            </a:r>
          </a:p>
          <a:p>
            <a:r>
              <a:rPr lang="en-US">
                <a:ea typeface="+mn-lt"/>
                <a:cs typeface="+mn-lt"/>
              </a:rPr>
              <a:t>Lights</a:t>
            </a:r>
          </a:p>
          <a:p>
            <a:r>
              <a:rPr lang="en-US">
                <a:ea typeface="+mn-lt"/>
                <a:cs typeface="+mn-lt"/>
              </a:rPr>
              <a:t>Leaks (oil, coolant, etc.)</a:t>
            </a:r>
          </a:p>
          <a:p>
            <a:r>
              <a:rPr lang="en-US">
                <a:ea typeface="+mn-lt"/>
                <a:cs typeface="+mn-lt"/>
              </a:rPr>
              <a:t>Verify all compartments are closed</a:t>
            </a:r>
          </a:p>
          <a:p>
            <a:r>
              <a:rPr lang="en-US">
                <a:ea typeface="+mn-lt"/>
                <a:cs typeface="+mn-lt"/>
              </a:rPr>
              <a:t>Check for damage</a:t>
            </a:r>
          </a:p>
          <a:p>
            <a:r>
              <a:rPr lang="en-US">
                <a:ea typeface="+mn-lt"/>
                <a:cs typeface="+mn-lt"/>
              </a:rPr>
              <a:t>Note obstacles to pulling out/backing out </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70BD6D-6EC2-AC48-B9A9-7F785A901D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391C70-3E4A-B44C-9B2D-B8E9ED3E398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BAEC2A-4BAA-2C48-9FD3-3438A88702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5092F8-8D42-2349-B2ED-9FE50C2B20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92C6F5-5384-4B45-9172-D21D3DA728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B547E8-33F4-BC45-A7FA-7B55C08254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BC4CE5-D6AD-B94E-8B02-307A4F709F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353360-3343-5344-B717-C4C31E2D97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0F8978-F976-8544-9C65-86FC37D31E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A405-824D-0648-96A1-89F7DB54E2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D5D858-C7B3-C24E-A444-D999B3F0F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296DC5-572D-3441-8DB9-55DD861FE07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0F522E9-462E-8C4C-9489-52AA7AA7F8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1846D0-5A0B-8F46-B576-AA73DDAB67B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0621624B-D92E-1649-B42E-39512E6EC6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B661DEA-0CCF-024F-BFC5-41F2F921DED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4C1456F-0A52-2449-A57A-CFF3DE4CC4C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6768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Knowing the weight of your vehicle is important to safety. Roads and other road structures (such as parking lots) are built to handle maximum weights. There is a significant weight difference between large trucks and buses and other vehicles on the road, which means there are greater consequences with there is an accident.</a:t>
            </a:r>
          </a:p>
          <a:p>
            <a:r>
              <a:rPr lang="en-US" sz="1800">
                <a:cs typeface="Calibri"/>
              </a:rPr>
              <a:t>GVW - Gross vehicle weight. The greater of the unloaded weight of a vehicle plus the weight of the load; or the value specified by the manufacturer as the maximum gross weight or gross vehicle weight rating (GVWR).</a:t>
            </a:r>
          </a:p>
          <a:p>
            <a:r>
              <a:rPr lang="en-US" sz="1800">
                <a:cs typeface="Calibri"/>
              </a:rPr>
              <a:t>GVWR - Gross vehicle weight rating. Means the value specified by the vehicle manufacturer as the loaded weight of a single motor vehicle.</a:t>
            </a:r>
          </a:p>
          <a:p>
            <a:r>
              <a:rPr lang="en-US" sz="1800">
                <a:cs typeface="Calibri"/>
              </a:rPr>
              <a:t>Axle Weight = The weight transmitted to the ground by one axle or one set of axles. </a:t>
            </a:r>
          </a:p>
          <a:p>
            <a:pPr marL="0" indent="0">
              <a:buNone/>
            </a:pPr>
            <a:endParaRPr lang="en-US" sz="14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Minnesota Commercial Truck and Passenger Regulations, 2021</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87EA5E-4780-854B-B7AC-6AE0FF12CA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E17314-5557-B948-9CE3-97202EBB06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C46A98-EFC5-954F-86B6-88208DD58B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3A5DD2E3-4125-2946-8796-55524A2824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079494-8280-484F-A628-151E9BFB5E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5BDC2F40-211B-9D4D-AC69-1A1FE1495A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B848A503-C4D0-A84C-A877-2A1AED80348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EAEB3B7-CCB2-6542-8522-B73D57D7936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40762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Post-Trip Inspection</a:t>
            </a:r>
            <a:endParaRPr lang="en-US"/>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sz="1900">
                <a:ea typeface="+mn-lt"/>
                <a:cs typeface="+mn-lt"/>
              </a:rPr>
              <a:t>At the end of your trip, you may need to document your trip and any defects discovered during your pre-trip, enroute or post-trip inspection on a Driver Vehicle Inspection Report (DVIR). This varies by industry and agency. </a:t>
            </a:r>
            <a:endParaRPr lang="en-US" sz="1900">
              <a:cs typeface="Calibri"/>
            </a:endParaRPr>
          </a:p>
          <a:p>
            <a:r>
              <a:rPr lang="en-US" sz="1900">
                <a:ea typeface="+mn-lt"/>
                <a:cs typeface="+mn-lt"/>
              </a:rPr>
              <a:t>At a minimum you would note the condition of the following on your report: </a:t>
            </a:r>
          </a:p>
          <a:p>
            <a:pPr lvl="1"/>
            <a:r>
              <a:rPr lang="en-US">
                <a:ea typeface="+mn-lt"/>
                <a:cs typeface="+mn-lt"/>
              </a:rPr>
              <a:t>Service Brake</a:t>
            </a:r>
          </a:p>
          <a:p>
            <a:pPr lvl="1"/>
            <a:r>
              <a:rPr lang="en-US">
                <a:ea typeface="+mn-lt"/>
                <a:cs typeface="+mn-lt"/>
              </a:rPr>
              <a:t>Parking Brake</a:t>
            </a:r>
            <a:endParaRPr lang="en-US">
              <a:cs typeface="Calibri"/>
            </a:endParaRPr>
          </a:p>
          <a:p>
            <a:pPr lvl="1"/>
            <a:r>
              <a:rPr lang="en-US">
                <a:ea typeface="+mn-lt"/>
                <a:cs typeface="+mn-lt"/>
              </a:rPr>
              <a:t>Steering Mechanism</a:t>
            </a:r>
            <a:endParaRPr lang="en-US">
              <a:cs typeface="Calibri"/>
            </a:endParaRPr>
          </a:p>
          <a:p>
            <a:pPr lvl="1"/>
            <a:r>
              <a:rPr lang="en-US">
                <a:ea typeface="+mn-lt"/>
                <a:cs typeface="+mn-lt"/>
              </a:rPr>
              <a:t>Lighting Devices &amp; Reflectors</a:t>
            </a:r>
            <a:endParaRPr lang="en-US">
              <a:cs typeface="Calibri"/>
            </a:endParaRPr>
          </a:p>
          <a:p>
            <a:pPr lvl="1"/>
            <a:r>
              <a:rPr lang="en-US">
                <a:ea typeface="+mn-lt"/>
                <a:cs typeface="+mn-lt"/>
              </a:rPr>
              <a:t>Tires</a:t>
            </a:r>
            <a:endParaRPr lang="en-US">
              <a:cs typeface="Calibri"/>
            </a:endParaRPr>
          </a:p>
          <a:p>
            <a:pPr lvl="1"/>
            <a:r>
              <a:rPr lang="en-US">
                <a:ea typeface="+mn-lt"/>
                <a:cs typeface="+mn-lt"/>
              </a:rPr>
              <a:t>Wheels &amp; Rims</a:t>
            </a:r>
            <a:endParaRPr lang="en-US">
              <a:cs typeface="Calibri"/>
            </a:endParaRPr>
          </a:p>
          <a:p>
            <a:pPr lvl="1"/>
            <a:r>
              <a:rPr lang="en-US">
                <a:ea typeface="+mn-lt"/>
                <a:cs typeface="+mn-lt"/>
              </a:rPr>
              <a:t>Mirrors</a:t>
            </a:r>
            <a:endParaRPr lang="en-US">
              <a:cs typeface="Calibri"/>
            </a:endParaRPr>
          </a:p>
          <a:p>
            <a:pPr lvl="1"/>
            <a:r>
              <a:rPr lang="en-US">
                <a:ea typeface="+mn-lt"/>
                <a:cs typeface="+mn-lt"/>
              </a:rPr>
              <a:t>Horn</a:t>
            </a:r>
            <a:endParaRPr lang="en-US">
              <a:cs typeface="Calibri"/>
            </a:endParaRPr>
          </a:p>
          <a:p>
            <a:pPr lvl="1"/>
            <a:r>
              <a:rPr lang="en-US">
                <a:ea typeface="+mn-lt"/>
                <a:cs typeface="+mn-lt"/>
              </a:rPr>
              <a:t>Windshield Wipers</a:t>
            </a:r>
            <a:endParaRPr lang="en-US">
              <a:cs typeface="Calibri"/>
            </a:endParaRPr>
          </a:p>
          <a:p>
            <a:pPr lvl="1"/>
            <a:r>
              <a:rPr lang="en-US">
                <a:ea typeface="+mn-lt"/>
                <a:cs typeface="+mn-lt"/>
              </a:rPr>
              <a:t>Emergency Equipment</a:t>
            </a:r>
            <a:endParaRPr lang="en-US">
              <a:cs typeface="Calibri"/>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80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0B1B9C-D4DC-E041-8511-A9BB64641B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41F886D-5609-DE49-8C3D-02AC63A416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FC93E6-6533-594D-9E54-012078C280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DAC615-78C6-E146-BF99-D132D24C57A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8FE5C2-C90A-A644-B37A-5FBE7F907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C8221AB-2F06-7948-AA0A-118A7866BE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D78ADA-E4A8-6240-AA20-AC0FB3765B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D1965-CFBA-8A4C-8639-F86A0DC614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07A0E6-F088-564B-999B-36F93E01DA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5A8948-C6FC-4A48-A7EB-C3FBF18F4C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F96F6C-B71A-D24E-96BA-5B3A28673E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7973E5-7286-444B-A526-4DC510F9E3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AD7F3C82-B57B-7E45-AD81-C77A8E3F9B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24368B-9E56-0046-85CB-820B8EBAB90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24966026-C0BE-D346-BEFA-B76048183BF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D8C856-1D80-1549-8A82-17C647EE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147E9246-AD5E-E34E-A214-F489F93041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25795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pic>
        <p:nvPicPr>
          <p:cNvPr id="8" name="Online Media 7" title="How to Operate a Wheelchair Lift">
            <a:hlinkClick r:id="" action="ppaction://media"/>
            <a:extLst>
              <a:ext uri="{FF2B5EF4-FFF2-40B4-BE49-F238E27FC236}">
                <a16:creationId xmlns:a16="http://schemas.microsoft.com/office/drawing/2014/main" id="{A2C877C6-2EF4-4786-9A90-F676FA32CE10}"/>
              </a:ext>
            </a:extLst>
          </p:cNvPr>
          <p:cNvPicPr>
            <a:picLocks noGrp="1" noRot="1" noChangeAspect="1"/>
          </p:cNvPicPr>
          <p:nvPr>
            <p:ph idx="1"/>
            <a:videoFile r:link="rId1"/>
          </p:nvPr>
        </p:nvPicPr>
        <p:blipFill>
          <a:blip r:embed="rId3"/>
          <a:stretch>
            <a:fillRect/>
          </a:stretch>
        </p:blipFill>
        <p:spPr>
          <a:xfrm>
            <a:off x="1490663" y="2344738"/>
            <a:ext cx="5570537" cy="3148012"/>
          </a:xfrm>
        </p:spPr>
      </p:pic>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81</a:t>
            </a:fld>
            <a:endParaRPr lang="en-US"/>
          </a:p>
        </p:txBody>
      </p:sp>
      <p:sp>
        <p:nvSpPr>
          <p:cNvPr id="7" name="Oval 6">
            <a:extLst>
              <a:ext uri="{FF2B5EF4-FFF2-40B4-BE49-F238E27FC236}">
                <a16:creationId xmlns:a16="http://schemas.microsoft.com/office/drawing/2014/main" id="{F67E6570-A232-114B-92C6-A8FE818811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9257E1-80EB-514F-B756-D19371066D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516F26-6C92-C14A-B2DB-983E3A8E09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2138D-CCD9-0540-A6D3-31FB75297E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19C23B9-1E39-2A4A-AD18-2148D7CD7D7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Content Placeholder 3">
            <a:extLst>
              <a:ext uri="{FF2B5EF4-FFF2-40B4-BE49-F238E27FC236}">
                <a16:creationId xmlns:a16="http://schemas.microsoft.com/office/drawing/2014/main" id="{E3B5DE11-AF10-4772-9D5A-F54382CA1EC2}"/>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a:rPr>
              <a:t>Video: </a:t>
            </a:r>
            <a:r>
              <a:rPr lang="en-US">
                <a:cs typeface="Calibri"/>
                <a:hlinkClick r:id="rId4"/>
              </a:rPr>
              <a:t>How to Operate a Wheelchair Lift. </a:t>
            </a:r>
            <a:r>
              <a:rPr lang="en-US">
                <a:cs typeface="Calibri"/>
              </a:rPr>
              <a:t>Braun—6:26 minutes</a:t>
            </a:r>
          </a:p>
        </p:txBody>
      </p:sp>
    </p:spTree>
    <p:extLst>
      <p:ext uri="{BB962C8B-B14F-4D97-AF65-F5344CB8AC3E}">
        <p14:creationId xmlns:p14="http://schemas.microsoft.com/office/powerpoint/2010/main" val="3377932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sp>
        <p:nvSpPr>
          <p:cNvPr id="5" name="Content Placeholder 4">
            <a:extLst>
              <a:ext uri="{FF2B5EF4-FFF2-40B4-BE49-F238E27FC236}">
                <a16:creationId xmlns:a16="http://schemas.microsoft.com/office/drawing/2014/main" id="{16D2B128-49FD-4AFC-9366-2514FA927335}"/>
              </a:ext>
            </a:extLst>
          </p:cNvPr>
          <p:cNvSpPr>
            <a:spLocks noGrp="1"/>
          </p:cNvSpPr>
          <p:nvPr>
            <p:ph idx="1"/>
          </p:nvPr>
        </p:nvSpPr>
        <p:spPr/>
        <p:txBody>
          <a:bodyPr/>
          <a:lstStyle/>
          <a:p>
            <a:r>
              <a:rPr lang="en-US">
                <a:ea typeface="+mn-lt"/>
                <a:cs typeface="+mn-lt"/>
              </a:rPr>
              <a:t>Cycle the lift or ramp, checking for smooth operation</a:t>
            </a:r>
            <a:endParaRPr lang="en-US">
              <a:cs typeface="Calibri" panose="020F0502020204030204"/>
            </a:endParaRPr>
          </a:p>
          <a:p>
            <a:r>
              <a:rPr lang="en-US">
                <a:ea typeface="+mn-lt"/>
                <a:cs typeface="+mn-lt"/>
              </a:rPr>
              <a:t>Inspect the securement system, including floor tracks, anchorages, straps/tie-downs, seat belts and folding seats to ensure necessary components are present and functional</a:t>
            </a:r>
            <a:endParaRPr lang="en-US"/>
          </a:p>
          <a:p>
            <a:pPr marL="0" indent="0" algn="ctr">
              <a:buNone/>
            </a:pPr>
            <a:endParaRPr lang="en-US" i="1">
              <a:ea typeface="+mn-lt"/>
              <a:cs typeface="+mn-lt"/>
            </a:endParaRPr>
          </a:p>
          <a:p>
            <a:pPr marL="0" indent="0">
              <a:buNone/>
            </a:pPr>
            <a:r>
              <a:rPr lang="en-US" i="1">
                <a:ea typeface="+mn-lt"/>
                <a:cs typeface="+mn-lt"/>
              </a:rPr>
              <a:t>* If lift is not operational, check with dispatch to determine </a:t>
            </a:r>
            <a:br>
              <a:rPr lang="en-US" i="1">
                <a:ea typeface="+mn-lt"/>
                <a:cs typeface="+mn-lt"/>
              </a:rPr>
            </a:br>
            <a:r>
              <a:rPr lang="en-US" i="1">
                <a:ea typeface="+mn-lt"/>
                <a:cs typeface="+mn-lt"/>
              </a:rPr>
              <a:t>if you must change buses</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82</a:t>
            </a:fld>
            <a:endParaRPr lang="en-US"/>
          </a:p>
        </p:txBody>
      </p:sp>
      <p:sp>
        <p:nvSpPr>
          <p:cNvPr id="8" name="Oval 7">
            <a:extLst>
              <a:ext uri="{FF2B5EF4-FFF2-40B4-BE49-F238E27FC236}">
                <a16:creationId xmlns:a16="http://schemas.microsoft.com/office/drawing/2014/main" id="{0652B204-8DF4-7043-90BE-A8B43E86B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1D3772-8CDC-3949-ABF8-7084F7659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BB5D1F-A0A1-E245-A36D-6BBD786E4B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14DB96-9272-9C40-81F2-9478AFBF2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9A278A-CCBA-984B-A654-E7026BF1229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C342A921-01E2-3B4B-9635-566333E288B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43116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1.4 Basic Control</a:t>
            </a:r>
            <a:endParaRPr lang="en-US" sz="2000">
              <a:cs typeface="Calibri Light"/>
            </a:endParaRPr>
          </a:p>
        </p:txBody>
      </p:sp>
      <p:sp>
        <p:nvSpPr>
          <p:cNvPr id="7" name="Oval 6">
            <a:extLst>
              <a:ext uri="{FF2B5EF4-FFF2-40B4-BE49-F238E27FC236}">
                <a16:creationId xmlns:a16="http://schemas.microsoft.com/office/drawing/2014/main" id="{AF1CF0ED-6B70-794C-AA95-B20C872089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AC0092-13C0-B141-9838-3EA5D8C079E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BD3816-72E1-8540-BCD0-CB973D7604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E4B9A5-5DBE-8D49-ABD3-64C092CC3D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4D4C92-7038-0F44-97B4-E103D30A47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C2256D-05E6-CA43-A27A-BB0280B030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E5408D-62B2-6B4E-AF25-08837E8A54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238D57-120A-C546-9B35-0132A8023F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16EF7F-E025-6345-A5A2-A5D29092C7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6AB187-6DC4-2142-B72D-D5E968DC4F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384C54-B345-5641-90EB-807E8C5005C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7981987F-95D3-E648-9D4D-E987AEEE28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30ECB950-7485-8948-824A-59787E64C2D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Oval 18">
            <a:extLst>
              <a:ext uri="{FF2B5EF4-FFF2-40B4-BE49-F238E27FC236}">
                <a16:creationId xmlns:a16="http://schemas.microsoft.com/office/drawing/2014/main" id="{D4945951-B158-5B4E-91D1-A0FDD1842C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4623D6-DB86-E142-A332-7A0FB92DF3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DF0A72-E848-934D-A9A9-2C7E5644D0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9C4548-7464-B346-804C-DB9EF3172D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0A9C90C-2411-7548-9595-B1D2105B54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FA8EDE-F433-C342-BE59-D86F234F51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386643-E800-9D41-962E-A23E4C1EA4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A18A053-B019-7B4F-B888-660DE0164B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9ED54A-57C3-8F4E-8BE1-2F1D9D27527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F8A42ED1-9F01-454E-B3EE-3B0BBAAD3B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32A02D8-20AD-084C-84F1-7890C1C1CA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DF70465E-AFA2-EA4E-836D-23EE77C257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A0D31573-A80D-B748-B77D-B8962DE83328}"/>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A1.1.4, BA.1.1.4, and B1.1.4</a:t>
            </a:r>
          </a:p>
        </p:txBody>
      </p:sp>
    </p:spTree>
    <p:extLst>
      <p:ext uri="{BB962C8B-B14F-4D97-AF65-F5344CB8AC3E}">
        <p14:creationId xmlns:p14="http://schemas.microsoft.com/office/powerpoint/2010/main" val="42602333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1800" b="1">
                <a:cs typeface="Calibri"/>
              </a:rPr>
              <a:t>Basic control of your vehicle requires safe operation of a commercial vehicle requires skill in:</a:t>
            </a:r>
          </a:p>
          <a:p>
            <a:pPr marL="0" indent="0">
              <a:buNone/>
            </a:pPr>
            <a:r>
              <a:rPr lang="en-US" altLang="en-US" sz="1800" b="1">
                <a:cs typeface="Calibri"/>
              </a:rPr>
              <a:t>Accelerating: </a:t>
            </a:r>
          </a:p>
          <a:p>
            <a:r>
              <a:rPr lang="en-US" altLang="en-US" sz="1800">
                <a:cs typeface="Calibri"/>
              </a:rPr>
              <a:t>Speed up smoothly and gradually, so the vehicle does not jerk. Rough accelerating can cause mechanical damage. </a:t>
            </a:r>
          </a:p>
          <a:p>
            <a:r>
              <a:rPr lang="en-US" altLang="en-US" sz="1800">
                <a:cs typeface="Calibri"/>
              </a:rPr>
              <a:t>When pulling a trailer, rough acceleration can damage the coupling. Speed up gradually when you have poor traction. If you use too much power, the drive wheels will spin, and you could lose control. </a:t>
            </a:r>
          </a:p>
          <a:p>
            <a:r>
              <a:rPr lang="en-US" altLang="en-US" sz="1800">
                <a:cs typeface="Calibri"/>
              </a:rPr>
              <a:t>If your drive wheels begin to spin, take your foot off the accelerator. Do not roll back when you start. If you have a manual transmission partly engage the clutch before you take your right foot off the brake. </a:t>
            </a:r>
          </a:p>
          <a:p>
            <a:r>
              <a:rPr lang="en-US" altLang="en-US" sz="1800">
                <a:cs typeface="Calibri"/>
              </a:rPr>
              <a:t>Put on the parking brake whenever necessary. Release the parking brake only when you have applied enough engine power to keep the truck from rolling backwards. You may also use the hand valve on a tractor trailer to prevent you from rolling backwards.</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84</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54774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2000" b="1">
                <a:cs typeface="Calibri"/>
              </a:rPr>
              <a:t>Basic Control of Your Vehicle requires safe operation of a commercial vehicle requires skill in (continued):</a:t>
            </a:r>
          </a:p>
          <a:p>
            <a:r>
              <a:rPr lang="en-US" altLang="en-US" sz="2000" b="1">
                <a:cs typeface="Calibri"/>
              </a:rPr>
              <a:t>Steering:  </a:t>
            </a:r>
            <a:r>
              <a:rPr lang="en-US" altLang="en-US" sz="2000">
                <a:cs typeface="Calibri"/>
              </a:rPr>
              <a:t>Hold the steering wheel firmly with both hands. Your hands should be on opposite sides of the wheel. If you hit a pothole, the wheel could pull away from your hands unless you have a firm hold.</a:t>
            </a:r>
          </a:p>
          <a:p>
            <a:r>
              <a:rPr lang="en-US" altLang="en-US" sz="2000" b="1">
                <a:cs typeface="Calibri"/>
              </a:rPr>
              <a:t>Stopping: </a:t>
            </a:r>
            <a:r>
              <a:rPr lang="en-US" altLang="en-US" sz="2000">
                <a:cs typeface="Calibri"/>
              </a:rPr>
              <a:t>Push the brake pedal down gradually. Control the brake pressure so the vehicle comes to a smooth, safe stop. The amount of brake pressure you need will depend on your speed and how quickly you need to stop. </a:t>
            </a:r>
          </a:p>
          <a:p>
            <a:r>
              <a:rPr lang="en-US" altLang="en-US" sz="2000" b="1">
                <a:cs typeface="Calibri"/>
              </a:rPr>
              <a:t>Backing Safely: </a:t>
            </a:r>
            <a:r>
              <a:rPr lang="en-US" altLang="en-US" sz="2000">
                <a:cs typeface="Calibri"/>
              </a:rPr>
              <a:t>Backing is always dangerous. Avoid it whenever you can. You want to plan ahead before you park. Try to park so you’ll be able to pull forward when you leave.</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85</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88914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pPr marL="0" indent="0">
              <a:buNone/>
            </a:pPr>
            <a:r>
              <a:rPr lang="en-US" b="0">
                <a:ea typeface="+mj-lt"/>
                <a:cs typeface="+mj-lt"/>
              </a:rPr>
              <a:t>Basic Control </a:t>
            </a:r>
            <a:r>
              <a:rPr lang="en-US" altLang="en-US"/>
              <a:t>— Executing Sharp Turns</a:t>
            </a:r>
            <a:endParaRPr lang="en-US"/>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86</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Making Turns Safely">
            <a:hlinkClick r:id="" action="ppaction://media"/>
            <a:extLst>
              <a:ext uri="{FF2B5EF4-FFF2-40B4-BE49-F238E27FC236}">
                <a16:creationId xmlns:a16="http://schemas.microsoft.com/office/drawing/2014/main" id="{570AF720-03AC-4649-966C-3D426200E9FA}"/>
              </a:ext>
            </a:extLst>
          </p:cNvPr>
          <p:cNvPicPr>
            <a:picLocks noRot="1" noChangeAspect="1"/>
          </p:cNvPicPr>
          <p:nvPr>
            <a:videoFile r:link="rId1"/>
          </p:nvPr>
        </p:nvPicPr>
        <p:blipFill>
          <a:blip r:embed="rId3"/>
          <a:stretch>
            <a:fillRect/>
          </a:stretch>
        </p:blipFill>
        <p:spPr>
          <a:xfrm>
            <a:off x="824906" y="2263804"/>
            <a:ext cx="7032808" cy="3831997"/>
          </a:xfrm>
          <a:prstGeom prst="rect">
            <a:avLst/>
          </a:prstGeom>
        </p:spPr>
      </p:pic>
      <p:sp>
        <p:nvSpPr>
          <p:cNvPr id="8" name="Oval 7">
            <a:extLst>
              <a:ext uri="{FF2B5EF4-FFF2-40B4-BE49-F238E27FC236}">
                <a16:creationId xmlns:a16="http://schemas.microsoft.com/office/drawing/2014/main" id="{08DB493C-27C2-7F4F-AD28-887417880F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EF85D9-2B80-B749-BED1-D361F30D59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9FB65F-CEC2-8C48-B8C8-7D3D43D89C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3C0DC1-7E51-F34B-BE11-337A8870C9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D162C2F-6613-0740-8E4F-7243D177DE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8879BC-A699-E44A-AA74-24AC4D0579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46B71C-4CB0-E947-996B-7A83F5EF70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DB9CAB-D984-A440-8CED-72F3243AA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1ED286-D170-6548-B685-2810EAA5D57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7AB110DF-E643-474C-9E07-BC76E45E69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77D8B69-DFEB-664A-A243-D6051614820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Oval 20">
            <a:extLst>
              <a:ext uri="{FF2B5EF4-FFF2-40B4-BE49-F238E27FC236}">
                <a16:creationId xmlns:a16="http://schemas.microsoft.com/office/drawing/2014/main" id="{5EEE466A-CBB8-3148-B491-C9771524C0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A8EFF8-56CF-414D-A374-079672583A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900DD5-F287-D245-AFD5-2780C940B7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20E5B1A-F89A-4E47-A6FC-9E67024956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5FA775-FCA9-4148-99BC-0BA5FE235D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226D096-BEA4-8742-8A8E-51DA46BA24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2752A8-5071-4F4B-AFBC-0B0D45C461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E6041EB-9A9E-0E4C-9D52-5C3E32A276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2514B1C-1757-2046-8AD9-AE6F00C5693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03421CB-EE4C-1349-A840-43A06408FC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B9251236-D27D-704F-8EA1-A153743D616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14AA420-BAD1-C541-A184-CCFD40FBB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Content Placeholder 3">
            <a:extLst>
              <a:ext uri="{FF2B5EF4-FFF2-40B4-BE49-F238E27FC236}">
                <a16:creationId xmlns:a16="http://schemas.microsoft.com/office/drawing/2014/main" id="{CF9E70C5-C689-4CA3-B29B-FA23E4D0DD28}"/>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a:rPr>
              <a:t>Video: </a:t>
            </a:r>
            <a:r>
              <a:rPr lang="en-US">
                <a:cs typeface="Calibri"/>
                <a:hlinkClick r:id="rId4"/>
              </a:rPr>
              <a:t>Making Turns Safely. </a:t>
            </a:r>
            <a:r>
              <a:rPr lang="en-US" err="1">
                <a:cs typeface="Calibri"/>
              </a:rPr>
              <a:t>FirstFleet</a:t>
            </a:r>
            <a:r>
              <a:rPr lang="en-US">
                <a:cs typeface="Calibri"/>
              </a:rPr>
              <a:t>—4:37 minutes</a:t>
            </a:r>
          </a:p>
        </p:txBody>
      </p:sp>
    </p:spTree>
    <p:extLst>
      <p:ext uri="{BB962C8B-B14F-4D97-AF65-F5344CB8AC3E}">
        <p14:creationId xmlns:p14="http://schemas.microsoft.com/office/powerpoint/2010/main" val="35246125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pic>
        <p:nvPicPr>
          <p:cNvPr id="75779" name="Picture 4">
            <a:extLst>
              <a:ext uri="{FF2B5EF4-FFF2-40B4-BE49-F238E27FC236}">
                <a16:creationId xmlns:a16="http://schemas.microsoft.com/office/drawing/2014/main" id="{44897298-D1FB-4407-8F9F-AD25223310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205124" y="1825625"/>
            <a:ext cx="2733252"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Content Placeholder 1">
            <a:extLst>
              <a:ext uri="{FF2B5EF4-FFF2-40B4-BE49-F238E27FC236}">
                <a16:creationId xmlns:a16="http://schemas.microsoft.com/office/drawing/2014/main" id="{C0E1592F-F906-47B5-ACC0-7705DEDC51F6}"/>
              </a:ext>
            </a:extLst>
          </p:cNvPr>
          <p:cNvSpPr>
            <a:spLocks noGrp="1"/>
          </p:cNvSpPr>
          <p:nvPr>
            <p:ph sz="half" idx="2"/>
          </p:nvPr>
        </p:nvSpPr>
        <p:spPr/>
        <p:txBody>
          <a:bodyPr/>
          <a:lstStyle/>
          <a:p>
            <a:pPr marL="0" indent="0">
              <a:buNone/>
            </a:pPr>
            <a:r>
              <a:rPr lang="en-US" altLang="en-US" sz="2800"/>
              <a:t>In this situation these drivers are on a multi lane highway. What are the hazards (if any) that A is facing what should A do to minimize the risk?</a:t>
            </a:r>
          </a:p>
          <a:p>
            <a:r>
              <a:rPr lang="en-US" altLang="en-US" sz="2800"/>
              <a:t>If Exiting:    </a:t>
            </a:r>
          </a:p>
          <a:p>
            <a:pPr marL="0" indent="0">
              <a:buNone/>
            </a:pPr>
            <a:endParaRPr lang="en-US" altLang="en-US" sz="2800"/>
          </a:p>
          <a:p>
            <a:r>
              <a:rPr lang="en-US" altLang="en-US" sz="2800"/>
              <a:t>If continuing on the   Highway:</a:t>
            </a:r>
            <a:br>
              <a:rPr lang="en-US" altLang="en-US" sz="2800"/>
            </a:br>
            <a:endParaRPr lang="en-US" altLang="en-US" sz="2800">
              <a:cs typeface="Calibri"/>
            </a:endParaRP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87</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40E245-ACA7-D942-B7EF-F6AF4B9DD2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7AD178-1973-F547-9A18-6870CD05B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18F69C-9261-5F48-AAB9-6049D1C10A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4409CD7-3FE2-5849-A7CE-64EF1520EC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2A27D2-92C3-864F-814D-3D2D681E9C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BF0B47-0373-A445-9E48-0D30E85423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EBAF99-A5D5-4D4F-8B6E-CEBDBF8E38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5D4B8B0-7AD9-2141-9F06-9843C32068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92464D-CC25-3A4E-A364-4A67DEB274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2293E9EC-C679-AB44-8D27-04C86ECF61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5761F8F-107C-1F47-9B41-A08D4BDB5CC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CA3DA309-5AC2-1040-B280-16BC1807534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0494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80E8B67-20AF-43A7-8A23-2E7EC32B3BD9}"/>
              </a:ext>
            </a:extLst>
          </p:cNvPr>
          <p:cNvSpPr>
            <a:spLocks noGrp="1"/>
          </p:cNvSpPr>
          <p:nvPr>
            <p:ph type="title"/>
          </p:nvPr>
        </p:nvSpPr>
        <p:spPr/>
        <p:txBody>
          <a:bodyPr/>
          <a:lstStyle/>
          <a:p>
            <a:r>
              <a:rPr lang="en-US" b="0">
                <a:ea typeface="+mj-lt"/>
                <a:cs typeface="+mj-lt"/>
              </a:rPr>
              <a:t>Basic Control</a:t>
            </a:r>
            <a:endParaRPr lang="en-US">
              <a:ea typeface="+mj-lt"/>
              <a:cs typeface="+mj-lt"/>
            </a:endParaRPr>
          </a:p>
        </p:txBody>
      </p:sp>
      <p:sp>
        <p:nvSpPr>
          <p:cNvPr id="76804" name="Content Placeholder 2">
            <a:extLst>
              <a:ext uri="{FF2B5EF4-FFF2-40B4-BE49-F238E27FC236}">
                <a16:creationId xmlns:a16="http://schemas.microsoft.com/office/drawing/2014/main" id="{89A15682-6977-4539-92DE-E0DC2094E30B}"/>
              </a:ext>
            </a:extLst>
          </p:cNvPr>
          <p:cNvSpPr>
            <a:spLocks noGrp="1"/>
          </p:cNvSpPr>
          <p:nvPr>
            <p:ph sz="half" idx="1"/>
          </p:nvPr>
        </p:nvSpPr>
        <p:spPr/>
        <p:txBody>
          <a:bodyPr/>
          <a:lstStyle/>
          <a:p>
            <a:pPr marL="0" indent="0">
              <a:buNone/>
            </a:pPr>
            <a:r>
              <a:rPr lang="en-US" altLang="en-US" sz="2000"/>
              <a:t>In this situation “A” was driving on a multi-lane highway with no other vehicles in front or behind. The driver of “B” pulled right into “A’s” lane colliding with A. </a:t>
            </a:r>
          </a:p>
          <a:p>
            <a:pPr marL="0" indent="0">
              <a:buNone/>
            </a:pPr>
            <a:endParaRPr lang="en-US" altLang="en-US" sz="2000"/>
          </a:p>
          <a:p>
            <a:pPr marL="0" indent="0">
              <a:buNone/>
            </a:pPr>
            <a:r>
              <a:rPr lang="en-US" altLang="en-US" sz="2000"/>
              <a:t>A said they couldn’t do anything to prevent the collision. </a:t>
            </a:r>
          </a:p>
          <a:p>
            <a:pPr marL="0" indent="0">
              <a:buNone/>
            </a:pPr>
            <a:endParaRPr lang="en-US" altLang="en-US" sz="2000"/>
          </a:p>
          <a:p>
            <a:pPr marL="0" indent="0">
              <a:buNone/>
            </a:pPr>
            <a:r>
              <a:rPr lang="en-US" altLang="en-US" sz="2000"/>
              <a:t>How would have you handled this situation?</a:t>
            </a:r>
            <a:br>
              <a:rPr lang="en-US" altLang="en-US" sz="2000"/>
            </a:br>
            <a:endParaRPr lang="en-US" altLang="en-US" sz="2000">
              <a:cs typeface="Calibri"/>
            </a:endParaRPr>
          </a:p>
        </p:txBody>
      </p:sp>
      <p:sp>
        <p:nvSpPr>
          <p:cNvPr id="2" name="Slide Number Placeholder 1">
            <a:extLst>
              <a:ext uri="{FF2B5EF4-FFF2-40B4-BE49-F238E27FC236}">
                <a16:creationId xmlns:a16="http://schemas.microsoft.com/office/drawing/2014/main" id="{9944057D-2F0B-4701-8816-F3C41A6FBC60}"/>
              </a:ext>
            </a:extLst>
          </p:cNvPr>
          <p:cNvSpPr>
            <a:spLocks noGrp="1"/>
          </p:cNvSpPr>
          <p:nvPr>
            <p:ph type="sldNum" sz="quarter" idx="10"/>
          </p:nvPr>
        </p:nvSpPr>
        <p:spPr/>
        <p:txBody>
          <a:bodyPr/>
          <a:lstStyle/>
          <a:p>
            <a:r>
              <a:rPr lang="en-US" altLang="en-US"/>
              <a:t>/ </a:t>
            </a:r>
            <a:fld id="{22AF07FC-CA13-44A5-8D5B-A57B5C978E24}" type="slidenum">
              <a:rPr lang="en-US" altLang="en-US"/>
              <a:pPr/>
              <a:t>88</a:t>
            </a:fld>
            <a:endParaRPr lang="en-US"/>
          </a:p>
        </p:txBody>
      </p:sp>
      <p:pic>
        <p:nvPicPr>
          <p:cNvPr id="76805" name="Picture 4">
            <a:extLst>
              <a:ext uri="{FF2B5EF4-FFF2-40B4-BE49-F238E27FC236}">
                <a16:creationId xmlns:a16="http://schemas.microsoft.com/office/drawing/2014/main" id="{46046CE0-9482-4CAB-B371-7C411780E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567656"/>
            <a:ext cx="30289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9CE64A6B-BD2E-EB49-9A2B-CB2A7A1F9A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0B230AA-9549-6D4D-8148-A61D7E036B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2E223C-6483-1644-A94A-0F28C0DD2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47806F-E737-7A43-98F9-7B3622FB3A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0234DF-F8CC-424C-933F-96074E01F94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921471-D4FD-0541-875D-7C09EF8556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19C8B-0EB0-1741-A4FE-5BBC8BBE0F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C07B5A-6FF7-FE42-AE65-3D7ED92B7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8E257D-FB88-E74A-B991-B586315AC7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78D49C-7BCE-1E42-9522-8946F492AD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3A8AE2-E496-DE4B-88BF-2ED871F393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E71FFAF-4AEE-2A4A-90DA-439C5897DC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736DE8A7-4247-D044-9172-856116DB75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DABCC2F-43F9-BB4D-98C5-3ECBBD5F917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0223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95CE7DE-CFD5-4971-A346-265572181B6D}"/>
              </a:ext>
            </a:extLst>
          </p:cNvPr>
          <p:cNvSpPr>
            <a:spLocks noGrp="1"/>
          </p:cNvSpPr>
          <p:nvPr>
            <p:ph type="title"/>
          </p:nvPr>
        </p:nvSpPr>
        <p:spPr/>
        <p:txBody>
          <a:bodyPr/>
          <a:lstStyle/>
          <a:p>
            <a:r>
              <a:rPr lang="en-US" b="0">
                <a:ea typeface="+mj-lt"/>
                <a:cs typeface="+mj-lt"/>
              </a:rPr>
              <a:t>Basic Control</a:t>
            </a:r>
            <a:endParaRPr lang="en-US"/>
          </a:p>
        </p:txBody>
      </p:sp>
      <p:sp>
        <p:nvSpPr>
          <p:cNvPr id="77827" name="Content Placeholder 2">
            <a:extLst>
              <a:ext uri="{FF2B5EF4-FFF2-40B4-BE49-F238E27FC236}">
                <a16:creationId xmlns:a16="http://schemas.microsoft.com/office/drawing/2014/main" id="{59AB14C6-5F81-4875-A373-AAED2D470C65}"/>
              </a:ext>
            </a:extLst>
          </p:cNvPr>
          <p:cNvSpPr>
            <a:spLocks noGrp="1"/>
          </p:cNvSpPr>
          <p:nvPr>
            <p:ph idx="1"/>
          </p:nvPr>
        </p:nvSpPr>
        <p:spPr/>
        <p:txBody>
          <a:bodyPr/>
          <a:lstStyle/>
          <a:p>
            <a:pPr>
              <a:buFont typeface="Arial" panose="020B0604020202020204" pitchFamily="34" charset="0"/>
              <a:buChar char="•"/>
            </a:pPr>
            <a:r>
              <a:rPr lang="en-US" altLang="en-US" sz="2800"/>
              <a:t>How can “covering the brake” assist you?</a:t>
            </a:r>
            <a:endParaRPr lang="en-US" altLang="en-US" sz="2800">
              <a:cs typeface="Calibri"/>
            </a:endParaRPr>
          </a:p>
          <a:p>
            <a:pPr>
              <a:buFont typeface="Arial" panose="020B0604020202020204" pitchFamily="34" charset="0"/>
              <a:buChar char="•"/>
            </a:pPr>
            <a:endParaRPr lang="en-US" altLang="en-US" sz="2800">
              <a:cs typeface="Calibri"/>
            </a:endParaRPr>
          </a:p>
          <a:p>
            <a:r>
              <a:rPr lang="en-US" altLang="en-US" sz="2800"/>
              <a:t>What components make up your total stopping distance?</a:t>
            </a:r>
            <a:endParaRPr lang="en-US" altLang="en-US" sz="2800">
              <a:cs typeface="Calibri"/>
            </a:endParaRPr>
          </a:p>
          <a:p>
            <a:pPr>
              <a:buFont typeface="Arial" panose="020B0604020202020204" pitchFamily="34" charset="0"/>
              <a:buChar char="•"/>
            </a:pPr>
            <a:endParaRPr lang="en-US" altLang="en-US" sz="2800">
              <a:cs typeface="Calibri"/>
            </a:endParaRPr>
          </a:p>
          <a:p>
            <a:pPr>
              <a:buFont typeface="Arial" panose="020B0604020202020204" pitchFamily="34" charset="0"/>
              <a:buChar char="•"/>
            </a:pPr>
            <a:r>
              <a:rPr lang="en-US" altLang="en-US" sz="2800"/>
              <a:t>What are the variables for each of the components of your total stopping distance?</a:t>
            </a:r>
            <a:endParaRPr lang="en-US" altLang="en-US" sz="2800">
              <a:cs typeface="Calibri"/>
            </a:endParaRPr>
          </a:p>
          <a:p>
            <a:pPr marL="0" indent="0">
              <a:buFont typeface="Wingdings" panose="05000000000000000000" pitchFamily="2" charset="2"/>
              <a:buNone/>
            </a:pPr>
            <a:endParaRPr lang="en-US" altLang="en-US" sz="2800"/>
          </a:p>
        </p:txBody>
      </p:sp>
      <p:sp>
        <p:nvSpPr>
          <p:cNvPr id="2" name="Slide Number Placeholder 1">
            <a:extLst>
              <a:ext uri="{FF2B5EF4-FFF2-40B4-BE49-F238E27FC236}">
                <a16:creationId xmlns:a16="http://schemas.microsoft.com/office/drawing/2014/main" id="{E5538EAC-B3D4-430E-A835-7E010DE2D2C0}"/>
              </a:ext>
            </a:extLst>
          </p:cNvPr>
          <p:cNvSpPr>
            <a:spLocks noGrp="1"/>
          </p:cNvSpPr>
          <p:nvPr>
            <p:ph type="sldNum" sz="quarter" idx="10"/>
          </p:nvPr>
        </p:nvSpPr>
        <p:spPr/>
        <p:txBody>
          <a:bodyPr/>
          <a:lstStyle/>
          <a:p>
            <a:r>
              <a:rPr lang="en-US" altLang="en-US"/>
              <a:t> / </a:t>
            </a:r>
            <a:fld id="{C6AC2714-FA1C-4857-811B-0E0524E191A1}" type="slidenum">
              <a:rPr lang="en-US" altLang="en-US"/>
              <a:pPr/>
              <a:t>89</a:t>
            </a:fld>
            <a:endParaRPr lang="en-US"/>
          </a:p>
        </p:txBody>
      </p:sp>
      <p:sp>
        <p:nvSpPr>
          <p:cNvPr id="8" name="Oval 7">
            <a:extLst>
              <a:ext uri="{FF2B5EF4-FFF2-40B4-BE49-F238E27FC236}">
                <a16:creationId xmlns:a16="http://schemas.microsoft.com/office/drawing/2014/main" id="{15D3A7D9-2AD1-0341-B7AA-5C0A89383E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D20B2E-040B-554D-8EC6-CC33F23FBD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2911BB-77ED-6149-8E2B-204B67455B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77A93A-C89B-3548-BC18-DA33325A6A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A97D7E-6AF7-C247-9F0C-470C7EE561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A9BA28-4022-2F42-A778-DEB5762DCD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CD4F74-EA61-364F-A8D9-62BECC262E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0C4AB7-0F10-5C45-B290-2851BD4C004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873260-B446-CB44-8D20-7823114BDE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776A4C-8667-6741-B91D-88ED2C9A187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4B68C8-7FED-E441-8EC7-D31E6292990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38075E7-A903-C749-AE7B-0B90C90A9E4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7042B49-6913-DF4C-88C3-E4E4046812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BB504A6F-D97F-4E49-BC6A-5A1423C9894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912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size and design of your vehicle impacts how it maneuvers and where you can travel.</a:t>
            </a:r>
          </a:p>
          <a:p>
            <a:r>
              <a:rPr lang="en-US" sz="1800">
                <a:cs typeface="Calibri"/>
              </a:rPr>
              <a:t>Height is measured from level road surface to top of load or vehicle. CMVs can be too tall for some of the clearances of bridges and other fixed objects such as canopies at hotels, clinics, etc. Tall vehicles also have a higher center of gravity and have a higher risk of roll overs than smaller vehicles. </a:t>
            </a:r>
          </a:p>
          <a:p>
            <a:r>
              <a:rPr lang="en-US" sz="1800">
                <a:cs typeface="Calibri"/>
              </a:rPr>
              <a:t>Ground Clearance (also known as ride height) is the minimum distance between the lower end of the vehicle body and the road. When you load a vehicle with passengers or cargo, the available height is lowered. Low ground clearance is difficult on rough roads. The underbelly of the vehicle can get scratched, or it can get hung up on the tracks at a railroad crossing. Vehicles with higher ground clearance are more likely to turn over. </a:t>
            </a:r>
            <a:endParaRPr lang="en-US" sz="12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D21FD8-5F33-5E49-813D-C90F8FCEBE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768C13-9D04-5C43-A60D-DDFD12EF67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2274A2-3210-E04A-8F84-9AD77FE3E7C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A389989C-6FE3-2C40-87E0-C327317C31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34AB30-C6AD-6843-B633-980587661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355D53ED-ABA6-2245-B2D9-955255380A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FAB3AB6-7CEC-0745-99CA-5BB6EABB3FD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60E782AE-87DB-4F42-B8E1-4C45BE6299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958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60B05FD-3901-4DC0-A84F-69B98B37A6AC}"/>
              </a:ext>
            </a:extLst>
          </p:cNvPr>
          <p:cNvSpPr>
            <a:spLocks noGrp="1"/>
          </p:cNvSpPr>
          <p:nvPr>
            <p:ph type="title"/>
          </p:nvPr>
        </p:nvSpPr>
        <p:spPr/>
        <p:txBody>
          <a:bodyPr wrap="square" anchor="ctr">
            <a:normAutofit/>
          </a:bodyPr>
          <a:lstStyle/>
          <a:p>
            <a:r>
              <a:rPr lang="en-US" b="0">
                <a:ea typeface="+mj-lt"/>
                <a:cs typeface="+mj-lt"/>
              </a:rPr>
              <a:t>Basic Control</a:t>
            </a:r>
            <a:endParaRPr lang="en-US"/>
          </a:p>
        </p:txBody>
      </p:sp>
      <p:sp>
        <p:nvSpPr>
          <p:cNvPr id="78851" name="Content Placeholder 2">
            <a:extLst>
              <a:ext uri="{FF2B5EF4-FFF2-40B4-BE49-F238E27FC236}">
                <a16:creationId xmlns:a16="http://schemas.microsoft.com/office/drawing/2014/main" id="{EE6FAB7F-F93D-4562-B0B0-A8469B1C9030}"/>
              </a:ext>
            </a:extLst>
          </p:cNvPr>
          <p:cNvSpPr>
            <a:spLocks noGrp="1"/>
          </p:cNvSpPr>
          <p:nvPr>
            <p:ph idx="1"/>
          </p:nvPr>
        </p:nvSpPr>
        <p:spPr/>
        <p:txBody>
          <a:bodyPr wrap="square" anchor="t">
            <a:normAutofit/>
          </a:bodyPr>
          <a:lstStyle/>
          <a:p>
            <a:pPr marL="0" indent="0">
              <a:buFont typeface="Arial" panose="020B0604020202020204" pitchFamily="34" charset="0"/>
              <a:buNone/>
            </a:pPr>
            <a:r>
              <a:rPr lang="en-US" altLang="en-US" sz="1800"/>
              <a:t>1. When traveling in ideal conditions 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2. You should assume that you are in another driver’s blind spot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3. You should check your mirrors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4. In adverse weather conditions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5. A preventable collision is ______</a:t>
            </a:r>
          </a:p>
        </p:txBody>
      </p:sp>
      <p:sp>
        <p:nvSpPr>
          <p:cNvPr id="77" name="Slide Number Placeholder 6">
            <a:extLst>
              <a:ext uri="{FF2B5EF4-FFF2-40B4-BE49-F238E27FC236}">
                <a16:creationId xmlns:a16="http://schemas.microsoft.com/office/drawing/2014/main" id="{1F0D0108-12D8-4142-823A-54E8F06AB470}"/>
              </a:ext>
            </a:extLst>
          </p:cNvPr>
          <p:cNvSpPr>
            <a:spLocks noGrp="1"/>
          </p:cNvSpPr>
          <p:nvPr>
            <p:ph type="sldNum" sz="quarter" idx="10"/>
          </p:nvPr>
        </p:nvSpPr>
        <p:spPr/>
        <p:txBody>
          <a:bodyPr/>
          <a:lstStyle/>
          <a:p>
            <a:pPr>
              <a:spcAft>
                <a:spcPts val="600"/>
              </a:spcAft>
            </a:pPr>
            <a:r>
              <a:rPr lang="en-US" altLang="en-US"/>
              <a:t>/ </a:t>
            </a:r>
            <a:fld id="{D74EF858-A9F7-4C65-A3F7-2A0F02052FC1}" type="slidenum">
              <a:rPr lang="en-US" altLang="en-US"/>
              <a:pPr>
                <a:spcAft>
                  <a:spcPts val="600"/>
                </a:spcAft>
              </a:pPr>
              <a:t>90</a:t>
            </a:fld>
            <a:endParaRPr lang="en-US" altLang="en-US"/>
          </a:p>
        </p:txBody>
      </p:sp>
      <p:pic>
        <p:nvPicPr>
          <p:cNvPr id="78852" name="Picture 4">
            <a:extLst>
              <a:ext uri="{FF2B5EF4-FFF2-40B4-BE49-F238E27FC236}">
                <a16:creationId xmlns:a16="http://schemas.microsoft.com/office/drawing/2014/main" id="{3C3C27E0-51F3-438B-B64F-6F78FBF24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6527" y="3219915"/>
            <a:ext cx="3887391" cy="203116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1D3B30D2-3908-A74F-B595-B8569E0D85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19CD0A-CC3A-1141-A93A-DCA0A89FC9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B4D509-0013-B141-8F7F-81A6728BDC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4AC3B0-4CE8-2240-AD7E-99126C1F52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6EFA5-9C39-D84E-93F3-8E57D26462B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8CC588-A4E8-3340-A294-5E09AC9E7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5CAE1B-7CAC-094C-B72F-445C4DA9A1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A82038-4843-B641-BE2D-83BBF3BD33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FF82B2-D361-4247-B5AB-F9A7C4C76A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A433175-E51E-2149-824A-1D688C4C1B8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D8F497A-E6F6-A649-9A09-E192F126D62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5F51B8F2-8FB9-E94A-A64E-FDCED5963A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D6A8658-A8AE-6648-95FB-140D15B025D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AEA23C9-1642-0F4A-B442-C7B8C76127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92671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buFont typeface="Arial" panose="020B0604020202020204" pitchFamily="34" charset="0"/>
              <a:buChar char="•"/>
              <a:defRPr/>
            </a:pPr>
            <a:r>
              <a:rPr lang="en-US" sz="2800"/>
              <a:t>What is owning the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defRPr/>
            </a:pPr>
            <a:r>
              <a:rPr lang="en-US" sz="2800"/>
              <a:t>Should you ever wave another driver through an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Who has the right of way?</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What is the proper way to stop at a stop sign?</a:t>
            </a:r>
            <a:endParaRPr lang="en-US" sz="2800">
              <a:cs typeface="Calibri" panose="020F0502020204030204"/>
            </a:endParaRPr>
          </a:p>
          <a:p>
            <a:pPr fontAlgn="auto">
              <a:spcAft>
                <a:spcPts val="0"/>
              </a:spcAft>
              <a:defRPr/>
            </a:pPr>
            <a:endParaRPr lang="en-US"/>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91</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94CF5D-A6B5-E141-ACCE-B9970BCD21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7A2BB9-BA55-7C4E-8A3B-5A7C463AE4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249345-277E-8444-823F-CE5C741F48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E918E4-A308-D642-8832-1A02B0D50A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736D80-E3BA-574E-A1B6-A5755DAAB2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660C61-2A4D-8F43-B9D7-875C019EE9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334A71-5133-7342-A888-013FEFEEB9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3E5778D-E856-E042-8FA4-4C0EA7D80B0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D95E3-EEA2-FC4B-9198-6DEBC823DAA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8B07DFF-A5AC-2A43-B0CF-65F863E6D8D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9E98C6A-C63F-A748-B49A-84C90F0E0B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DFEDF93-F649-3441-865D-ED6DFCFAB2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32743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sz="2550" b="0">
                <a:ea typeface="+mj-lt"/>
                <a:cs typeface="+mj-lt"/>
              </a:rPr>
              <a:t>Basic Control- Maneuvering in Restricted Areas</a:t>
            </a:r>
            <a:endParaRPr lang="en-US" sz="2550"/>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0" indent="0" fontAlgn="auto">
              <a:spcAft>
                <a:spcPts val="0"/>
              </a:spcAft>
              <a:buNone/>
              <a:defRPr/>
            </a:pPr>
            <a:r>
              <a:rPr lang="en-US" sz="1800" b="1"/>
              <a:t>Roadway Work Zones: </a:t>
            </a:r>
            <a:r>
              <a:rPr lang="en-US" sz="1800"/>
              <a:t>Speeding traffic is the number one cause of injury and death in roadway work zones. When possible, avoid work zones and use any detours that are available. When you must drive through a work zone:</a:t>
            </a:r>
          </a:p>
          <a:p>
            <a:pPr fontAlgn="auto">
              <a:spcAft>
                <a:spcPts val="0"/>
              </a:spcAft>
              <a:defRPr/>
            </a:pPr>
            <a:r>
              <a:rPr lang="en-US" sz="1800"/>
              <a:t>Pay attention. Be aware of all signage throughout work zones that can indicate reduced speeds, lane changes and other important information. Avoid distractions. Scan ahead for changing traffic patterns and be alert to vehicles entering your blind spots. </a:t>
            </a:r>
          </a:p>
          <a:p>
            <a:pPr fontAlgn="auto">
              <a:spcAft>
                <a:spcPts val="0"/>
              </a:spcAft>
              <a:defRPr/>
            </a:pPr>
            <a:r>
              <a:rPr lang="en-US" sz="1800"/>
              <a:t>Slow down and be prepared to stop. Keep a sharp eye out for road workers and flag crews. Decrease your speed even further when a worker is close to the roadway. Don’t allow your speed to creep up as you drive through long sections of road construction. Decrease your speed for adverse weather or road conditions. </a:t>
            </a:r>
          </a:p>
          <a:p>
            <a:pPr fontAlgn="auto">
              <a:spcAft>
                <a:spcPts val="0"/>
              </a:spcAft>
              <a:defRPr/>
            </a:pPr>
            <a:r>
              <a:rPr lang="en-US" sz="1800"/>
              <a:t>When approaching lane closures, move into the open lane as soon as possible. Be sure to pay close attention to vehicles around you that could be in your blind spot. </a:t>
            </a:r>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92</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F56AB1-15BF-094A-B330-5E942B6E1E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DC0719-23C0-584F-B66E-2E6B72968A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5683D7-1853-5544-81A9-5F9FB94998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AAEB27-420B-9A47-88A1-A64E1E5CC4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BFF3F8-746A-E646-8811-BB89E60E1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7FCC4F-2E3E-7147-8D12-4B12D90D32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CC3F84-FFF4-AB4D-8C18-2920190576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703027-F0D2-594A-ADD9-101A97459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97622E-239A-9447-9665-529E6EFAE7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2099C6B2-3770-8143-A1D3-0652BE799B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D6601D9-B4F6-B842-B99D-5ED53F81AB3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FDF12CC-5273-194C-B00C-C314568872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69125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 – Centering the vehicle</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defRPr/>
            </a:pPr>
            <a:r>
              <a:rPr lang="en-US" sz="1800"/>
              <a:t>Keep in mind positioning a large truck is different than a car. In many cases, the back may be wider than the cab, so you need to position yourself accordingly. </a:t>
            </a:r>
          </a:p>
          <a:p>
            <a:pPr fontAlgn="auto">
              <a:spcAft>
                <a:spcPts val="0"/>
              </a:spcAft>
              <a:defRPr/>
            </a:pPr>
            <a:r>
              <a:rPr lang="en-US" sz="1800"/>
              <a:t>Use your mirrors to determine whether you are properly positioned in your lane. Watch that each side of your vehicle is equal distance to the lines on the road.</a:t>
            </a:r>
          </a:p>
          <a:p>
            <a:pPr fontAlgn="auto">
              <a:spcAft>
                <a:spcPts val="0"/>
              </a:spcAft>
              <a:defRPr/>
            </a:pPr>
            <a:r>
              <a:rPr lang="en-US" sz="1800"/>
              <a:t>In poor visibility where you cannot see roads, err on the side of caution by driving closer to the left side of the lane if possible. This is especially important if there is a lot of snow on the ground, as you will not be able to see how wide the shoulder is and whether there is a steep pavement drop-off. Once you have a hard time gaining control of the vehicle, especially in winter. </a:t>
            </a:r>
          </a:p>
          <a:p>
            <a:pPr fontAlgn="auto">
              <a:spcAft>
                <a:spcPts val="0"/>
              </a:spcAft>
              <a:defRPr/>
            </a:pPr>
            <a:r>
              <a:rPr lang="en-US" sz="1800"/>
              <a:t>Beware of high winds! If you are driving in an area prone to wind tunnels or during bad weather, you need to pay extra attention to your lane positioning. Be especially alert on bridges, overpasses and when driving next to another large vehicle that may be temporarily blocking the wind. </a:t>
            </a:r>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93</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D005E3-5B2E-5B4B-89AB-7A644584A2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6C9159-71DD-0C44-9DB1-A91E4A4EBD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670676-5DB1-184A-9503-4C94B76B2A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AA1F6F5-4622-1444-8718-500B718A5A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2936CA-F069-E241-9E4B-906DD5547B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3D05D0-1254-BA4D-BCC3-E673FFDAB4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925313-F30D-9449-B4E9-6C85F7345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D4BB93-C807-2A4E-BBE3-BF406AFAE7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C9CF5C3-BCFC-D84E-B757-775E4D309FB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5E2991B9-CD01-6547-89B1-42F9AEC1350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17727CE-47E8-E344-9345-B10BECBC9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748F94F-2A15-8F4B-8034-99CAE3B828A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429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272472"/>
            <a:ext cx="6858000" cy="2411650"/>
          </a:xfrm>
        </p:spPr>
        <p:txBody>
          <a:bodyPr/>
          <a:lstStyle/>
          <a:p>
            <a:r>
              <a:rPr lang="en-US" b="0">
                <a:ea typeface="+mj-lt"/>
                <a:cs typeface="+mj-lt"/>
              </a:rPr>
              <a:t>Unit 1.5 Shifting/Operating Transmissions</a:t>
            </a:r>
            <a:br>
              <a:rPr lang="en-US" b="0">
                <a:ea typeface="+mj-lt"/>
                <a:cs typeface="+mj-lt"/>
              </a:rPr>
            </a:br>
            <a:r>
              <a:rPr lang="en-US" b="0">
                <a:ea typeface="+mj-lt"/>
                <a:cs typeface="+mj-lt"/>
              </a:rPr>
              <a:t> </a:t>
            </a:r>
            <a:endParaRPr lang="en-US" sz="2000" b="0">
              <a:cs typeface="Calibri Light"/>
            </a:endParaRPr>
          </a:p>
        </p:txBody>
      </p:sp>
      <p:sp>
        <p:nvSpPr>
          <p:cNvPr id="8" name="Oval 7">
            <a:extLst>
              <a:ext uri="{FF2B5EF4-FFF2-40B4-BE49-F238E27FC236}">
                <a16:creationId xmlns:a16="http://schemas.microsoft.com/office/drawing/2014/main" id="{E9B8F4AF-323C-D14A-873F-5013B1DF53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EE2B13-C0E8-8749-BB3D-477F982820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DBBE6-9F1E-A24B-BC6E-2E295B2E8D1E}"/>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14303A-3A55-2249-94F8-C417D7475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45A2B0-E102-7645-91C6-FB1BBE292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2474E5-5BB1-4248-B143-81C9B9AC463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58010B-774E-084A-BD4F-2C388AF207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BC4A0E-483B-2F44-993A-3E0C8C027E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395E205-EFD3-8447-8001-A94D58E2A28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F5CB42-F438-E049-837C-011CA22485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629CFB-D539-B941-9613-6D192523E4D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A0604-E3B3-4247-8021-C75E937300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3B81A27-2C92-0343-AB2A-BD5B7C6A38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C9B42DA6-2C6B-D74E-90D3-5AEFAD64849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CE59ED4-E3DA-324A-8294-0780FA9FFA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058E0CA3-B19A-6E4F-89B6-65DA26562D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68987D02-06FA-8649-988E-173F8CC3DD37}"/>
              </a:ext>
            </a:extLst>
          </p:cNvPr>
          <p:cNvSpPr txBox="1"/>
          <p:nvPr/>
        </p:nvSpPr>
        <p:spPr>
          <a:xfrm>
            <a:off x="1721530" y="6345191"/>
            <a:ext cx="5331588" cy="276999"/>
          </a:xfrm>
          <a:prstGeom prst="rect">
            <a:avLst/>
          </a:prstGeom>
          <a:noFill/>
        </p:spPr>
        <p:txBody>
          <a:bodyPr wrap="none" rtlCol="0">
            <a:spAutoFit/>
          </a:bodyPr>
          <a:lstStyle/>
          <a:p>
            <a:r>
              <a:rPr lang="en-US" sz="1200" i="1"/>
              <a:t>This unit satisfies FMCSA’s ELDT requirements for units A1.1.5, BA1.1.5, and B1.1.5.</a:t>
            </a:r>
          </a:p>
        </p:txBody>
      </p:sp>
    </p:spTree>
    <p:extLst>
      <p:ext uri="{BB962C8B-B14F-4D97-AF65-F5344CB8AC3E}">
        <p14:creationId xmlns:p14="http://schemas.microsoft.com/office/powerpoint/2010/main" val="3311372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Shifting/Operating Transmissions</a:t>
            </a:r>
            <a:endParaRPr lang="en-US" sz="2000" b="0">
              <a:cs typeface="Calibri Light"/>
            </a:endParaRPr>
          </a:p>
        </p:txBody>
      </p:sp>
      <p:sp>
        <p:nvSpPr>
          <p:cNvPr id="2" name="Slide Number Placeholder 1">
            <a:extLst>
              <a:ext uri="{FF2B5EF4-FFF2-40B4-BE49-F238E27FC236}">
                <a16:creationId xmlns:a16="http://schemas.microsoft.com/office/drawing/2014/main" id="{0A509E92-802C-D840-9961-5FCE0F20BD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95</a:t>
            </a:fld>
            <a:endParaRPr lang="en-US"/>
          </a:p>
        </p:txBody>
      </p:sp>
      <p:pic>
        <p:nvPicPr>
          <p:cNvPr id="9" name="Picture 9">
            <a:hlinkClick r:id="" action="ppaction://media"/>
            <a:extLst>
              <a:ext uri="{FF2B5EF4-FFF2-40B4-BE49-F238E27FC236}">
                <a16:creationId xmlns:a16="http://schemas.microsoft.com/office/drawing/2014/main" id="{428D6D9A-1AEB-455B-87AE-CEEE04F6A431}"/>
              </a:ext>
            </a:extLst>
          </p:cNvPr>
          <p:cNvPicPr>
            <a:picLocks noRot="1" noChangeAspect="1"/>
          </p:cNvPicPr>
          <p:nvPr>
            <a:videoFile r:link="rId1"/>
          </p:nvPr>
        </p:nvPicPr>
        <p:blipFill>
          <a:blip r:embed="rId4"/>
          <a:stretch>
            <a:fillRect/>
          </a:stretch>
        </p:blipFill>
        <p:spPr>
          <a:xfrm>
            <a:off x="1587986" y="2329894"/>
            <a:ext cx="5985296" cy="3612154"/>
          </a:xfrm>
          <a:prstGeom prst="rect">
            <a:avLst/>
          </a:prstGeom>
        </p:spPr>
      </p:pic>
      <p:sp>
        <p:nvSpPr>
          <p:cNvPr id="10" name="Oval 9">
            <a:extLst>
              <a:ext uri="{FF2B5EF4-FFF2-40B4-BE49-F238E27FC236}">
                <a16:creationId xmlns:a16="http://schemas.microsoft.com/office/drawing/2014/main" id="{58557F14-B1F1-CA45-926B-4BCCB83D85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F45AE7-61E8-284A-A34D-9DDF35C658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DA059-4BAE-2D49-9774-2B0012D6AD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2D8BDF-C036-0145-ADDF-F6353E3A00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44D3FD-0288-8B49-8776-1959741547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FBB486-6EFB-804B-B677-9FD4B940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89BE9F-7F09-4E46-B79F-70B36114B5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DCE630-71C7-1543-B097-79CD7D4B2B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321FF9-7061-BC45-B0C2-7761CD7C6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E8D7770-5665-3B44-A1CF-2A82F55644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7FBD33-A811-BA42-A716-AFEC982675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95367C5-2881-0D4E-9ABA-46E73B1DF8B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4536122-675E-D045-923B-416B9329F3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7E0D891-85C3-D64B-A0E3-9FCE324874E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440F19-A41D-E44A-AD21-3DDE8C42BD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142D3F52-D2F3-734B-9D34-031B23F4F0B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6" name="Content Placeholder 3">
            <a:extLst>
              <a:ext uri="{FF2B5EF4-FFF2-40B4-BE49-F238E27FC236}">
                <a16:creationId xmlns:a16="http://schemas.microsoft.com/office/drawing/2014/main" id="{BF76BA81-D7F2-4047-A676-BEE987ADCA13}"/>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5"/>
              </a:rPr>
              <a:t>CDL Shifting &amp; Down Shifting</a:t>
            </a:r>
            <a:r>
              <a:rPr lang="en-US" sz="1800" b="0" i="0">
                <a:effectLst/>
              </a:rPr>
              <a:t>. </a:t>
            </a:r>
            <a:r>
              <a:rPr lang="en-US" sz="1800" b="0" i="0" err="1">
                <a:effectLst/>
              </a:rPr>
              <a:t>Dootson</a:t>
            </a:r>
            <a:r>
              <a:rPr lang="en-US" sz="1800" b="0" i="0">
                <a:effectLst/>
              </a:rPr>
              <a:t> School of Trucking</a:t>
            </a:r>
            <a:r>
              <a:rPr lang="en-US" sz="1800">
                <a:cs typeface="Calibri"/>
              </a:rPr>
              <a:t>—7:56 minutes</a:t>
            </a:r>
          </a:p>
        </p:txBody>
      </p:sp>
    </p:spTree>
    <p:extLst>
      <p:ext uri="{BB962C8B-B14F-4D97-AF65-F5344CB8AC3E}">
        <p14:creationId xmlns:p14="http://schemas.microsoft.com/office/powerpoint/2010/main" val="2811853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342900" indent="-342900">
              <a:lnSpc>
                <a:spcPct val="100000"/>
              </a:lnSpc>
            </a:pPr>
            <a:r>
              <a:rPr lang="en-US">
                <a:ea typeface="+mn-lt"/>
                <a:cs typeface="+mn-lt"/>
              </a:rPr>
              <a:t>Correct shifting of gears is important to maintaining </a:t>
            </a:r>
            <a:br>
              <a:rPr lang="en-US">
                <a:ea typeface="+mn-lt"/>
                <a:cs typeface="+mn-lt"/>
              </a:rPr>
            </a:br>
            <a:r>
              <a:rPr lang="en-US">
                <a:ea typeface="+mn-lt"/>
                <a:cs typeface="+mn-lt"/>
              </a:rPr>
              <a:t>vehicle control and improved fuel economy </a:t>
            </a:r>
            <a:endParaRPr lang="en-US">
              <a:cs typeface="Calibri" panose="020F0502020204030204"/>
            </a:endParaRPr>
          </a:p>
          <a:p>
            <a:pPr marL="285750" indent="-285750">
              <a:lnSpc>
                <a:spcPct val="100000"/>
              </a:lnSpc>
              <a:buFont typeface="Arial,Sans-Serif" panose="020B0604020202020204" pitchFamily="34" charset="0"/>
            </a:pPr>
            <a:r>
              <a:rPr lang="en-US">
                <a:ea typeface="+mn-lt"/>
                <a:cs typeface="+mn-lt"/>
              </a:rPr>
              <a:t>Most heavy vehicles with unsynchronized manual transmissions require double clutching to change gears. If equipped with a synchronized manual transmission, double clutching is NOT required. This is the basic method:</a:t>
            </a:r>
          </a:p>
          <a:p>
            <a:pPr lvl="1">
              <a:lnSpc>
                <a:spcPct val="100000"/>
              </a:lnSpc>
              <a:spcBef>
                <a:spcPts val="750"/>
              </a:spcBef>
            </a:pPr>
            <a:r>
              <a:rPr lang="en-US" sz="2100">
                <a:ea typeface="+mn-lt"/>
                <a:cs typeface="+mn-lt"/>
              </a:rPr>
              <a:t>Release accelerator, push in clutch and shift to neutral at the same time.</a:t>
            </a:r>
          </a:p>
          <a:p>
            <a:pPr lvl="1">
              <a:lnSpc>
                <a:spcPct val="100000"/>
              </a:lnSpc>
              <a:spcBef>
                <a:spcPts val="750"/>
              </a:spcBef>
            </a:pPr>
            <a:r>
              <a:rPr lang="en-US" sz="2100">
                <a:ea typeface="+mn-lt"/>
                <a:cs typeface="+mn-lt"/>
              </a:rPr>
              <a:t>Release clutch.</a:t>
            </a:r>
          </a:p>
          <a:p>
            <a:pPr lvl="1">
              <a:lnSpc>
                <a:spcPct val="100000"/>
              </a:lnSpc>
              <a:spcBef>
                <a:spcPts val="750"/>
              </a:spcBef>
            </a:pPr>
            <a:r>
              <a:rPr lang="en-US" sz="2100">
                <a:ea typeface="+mn-lt"/>
                <a:cs typeface="+mn-lt"/>
              </a:rPr>
              <a:t>Let engine and gears slow down to the rpm required for the next gear (this takes practice).</a:t>
            </a:r>
          </a:p>
          <a:p>
            <a:pPr>
              <a:lnSpc>
                <a:spcPct val="100000"/>
              </a:lnSpc>
            </a:pPr>
            <a:endParaRPr lang="en-US" sz="1600">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4E38A0F7-A2F2-A34C-80B3-9F18BEE3BC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96</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73C13D-0855-AB4E-841B-3C986C6C2E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1F5459-A716-FE48-9315-712F30FBFC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AC32A2-EE5D-7242-95CB-3CF4595FE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DA059FB-225F-F541-8539-B4586E07DF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9BE272-A259-CA4A-9E61-45F9DE87887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7F3E50-B2F4-4045-9B13-CF78B7BE1C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7183AF-F2D3-2B44-B190-22AA720E40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D41CE4-AD04-4747-ADA0-D22915FA49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505D310-14FB-E643-BB86-63DCBF428A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20312C44-77D5-2049-8DB9-D11DE4F87A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EDC1E1A-47B1-1944-A7CB-965EB6727CD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BE3001E-786E-FB49-AEE4-9F31A0665A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EA6C9072-8C09-2247-B50C-BEC48B71714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7043091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0" indent="0">
              <a:lnSpc>
                <a:spcPct val="100000"/>
              </a:lnSpc>
              <a:buNone/>
            </a:pPr>
            <a:r>
              <a:rPr lang="en-US" b="1">
                <a:ea typeface="+mn-lt"/>
                <a:cs typeface="+mn-lt"/>
              </a:rPr>
              <a:t>Shifting an Unsynchronized Manual Transmission (Continued)</a:t>
            </a:r>
            <a:endParaRPr lang="en-US">
              <a:ea typeface="+mn-lt"/>
              <a:cs typeface="+mn-lt"/>
            </a:endParaRPr>
          </a:p>
          <a:p>
            <a:pPr lvl="1">
              <a:lnSpc>
                <a:spcPct val="100000"/>
              </a:lnSpc>
              <a:spcBef>
                <a:spcPts val="750"/>
              </a:spcBef>
            </a:pPr>
            <a:r>
              <a:rPr lang="en-US" sz="2100">
                <a:ea typeface="+mn-lt"/>
                <a:cs typeface="+mn-lt"/>
              </a:rPr>
              <a:t>Push in clutch and shift to the higher gear at the same time.</a:t>
            </a:r>
          </a:p>
          <a:p>
            <a:pPr lvl="1">
              <a:lnSpc>
                <a:spcPct val="100000"/>
              </a:lnSpc>
              <a:spcBef>
                <a:spcPts val="750"/>
              </a:spcBef>
            </a:pPr>
            <a:r>
              <a:rPr lang="en-US" sz="2100">
                <a:ea typeface="+mn-lt"/>
                <a:cs typeface="+mn-lt"/>
              </a:rPr>
              <a:t>Release clutch and press accelerator at the same time.</a:t>
            </a:r>
          </a:p>
          <a:p>
            <a:pPr lvl="1">
              <a:lnSpc>
                <a:spcPct val="100000"/>
              </a:lnSpc>
            </a:pPr>
            <a:r>
              <a:rPr lang="en-US" sz="2100">
                <a:ea typeface="+mn-lt"/>
                <a:cs typeface="+mn-lt"/>
              </a:rPr>
              <a:t>Shifting gears using double clutching requires practice. If you remain too long in neutral, you may have difficulty putting the vehicle into the next gear. If so, don’t try to force it. Return to neutral, release clutch, increase engine speed to match road speed and try again.</a:t>
            </a:r>
          </a:p>
          <a:p>
            <a:pPr>
              <a:lnSpc>
                <a:spcPct val="100000"/>
              </a:lnSpc>
            </a:pPr>
            <a:endParaRPr lang="en-US">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8C94A115-C996-AF4A-B55B-C4B2296B2E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97</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EE90FF-6D84-1046-8E05-7BB19BA08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E7B6ED-C421-5749-8A7D-8EFEDA0487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5AB64F-E04D-9547-9D5A-2E179CF6EE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A3D2A-3E9B-854A-90C8-8EBC31B81B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29D732-03BE-0943-A036-4CE0B14C98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876C82-9106-DD49-A5C7-76E9C7087E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369AEC-42EC-674D-A543-E12CB523F9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2453D4-1B5D-4144-A93D-EED926D978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F51C53-70E5-EA4D-8B1F-CEDB50C5017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95477033-7589-1E49-BA4C-735A243796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8DE2D9-838F-9F4B-A8A2-B4B5E0AA21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7B5A5E9-7538-AB44-B4EA-C795F6815CA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CBA7E0EF-1A3C-124A-8A34-2C59C83D881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0614411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latin typeface="Calibri"/>
              <a:cs typeface="Calibri"/>
            </a:endParaRPr>
          </a:p>
          <a:p>
            <a:endParaRPr lang="en-US">
              <a:latin typeface="Calibri"/>
              <a:cs typeface="Calibri"/>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BF3AB197-DB13-482C-93CA-CF4B11420343}"/>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1E524252-DD6D-4F9F-94C2-D3B3B377D578}"/>
              </a:ext>
            </a:extLst>
          </p:cNvPr>
          <p:cNvSpPr>
            <a:spLocks noGrp="1"/>
          </p:cNvSpPr>
          <p:nvPr>
            <p:ph idx="1"/>
          </p:nvPr>
        </p:nvSpPr>
        <p:spPr/>
        <p:txBody>
          <a:bodyPr/>
          <a:lstStyle/>
          <a:p>
            <a:pPr marL="0" indent="0">
              <a:lnSpc>
                <a:spcPct val="100000"/>
              </a:lnSpc>
              <a:buNone/>
            </a:pPr>
            <a:r>
              <a:rPr lang="en-US" sz="1800" b="1">
                <a:ea typeface="+mn-lt"/>
                <a:cs typeface="+mn-lt"/>
              </a:rPr>
              <a:t>There are two ways of knowing when to shift:</a:t>
            </a:r>
          </a:p>
          <a:p>
            <a:pPr marL="628650" lvl="1" indent="-285750">
              <a:lnSpc>
                <a:spcPct val="100000"/>
              </a:lnSpc>
              <a:spcBef>
                <a:spcPts val="750"/>
              </a:spcBef>
              <a:buFont typeface="Arial,Sans-Serif" panose="020B0604020202020204" pitchFamily="34" charset="0"/>
            </a:pPr>
            <a:r>
              <a:rPr lang="en-US">
                <a:ea typeface="+mn-lt"/>
                <a:cs typeface="+mn-lt"/>
              </a:rPr>
              <a:t>Use </a:t>
            </a:r>
            <a:r>
              <a:rPr lang="en-US" b="1">
                <a:ea typeface="+mn-lt"/>
                <a:cs typeface="+mn-lt"/>
              </a:rPr>
              <a:t>Engine Speed (rpm). </a:t>
            </a:r>
            <a:r>
              <a:rPr lang="en-US">
                <a:ea typeface="+mn-lt"/>
                <a:cs typeface="+mn-lt"/>
              </a:rPr>
              <a:t>Study the driver’s manual for your vehicle and learn the operating rpm range. Watch your tachometer and shift up when your engine reaches the top of the range.</a:t>
            </a:r>
          </a:p>
          <a:p>
            <a:pPr marL="971550" lvl="2" indent="-285750">
              <a:lnSpc>
                <a:spcPct val="100000"/>
              </a:lnSpc>
              <a:spcBef>
                <a:spcPts val="750"/>
              </a:spcBef>
              <a:buFont typeface="Arial,Sans-Serif" panose="020B0604020202020204" pitchFamily="34" charset="0"/>
            </a:pPr>
            <a:r>
              <a:rPr lang="en-US" sz="1800">
                <a:ea typeface="+mn-lt"/>
                <a:cs typeface="+mn-lt"/>
              </a:rPr>
              <a:t>Some newer vehicles use “progressive” shifting: the rpm at which you shift becomes higher as you move up in the gears. Find out what’s right for the vehicle you will operate.</a:t>
            </a:r>
          </a:p>
          <a:p>
            <a:pPr marL="628650" lvl="1" indent="-285750">
              <a:lnSpc>
                <a:spcPct val="100000"/>
              </a:lnSpc>
              <a:spcBef>
                <a:spcPts val="750"/>
              </a:spcBef>
              <a:buFont typeface="Arial,Sans-Serif" panose="020B0604020202020204" pitchFamily="34" charset="0"/>
            </a:pPr>
            <a:r>
              <a:rPr lang="en-US" b="1">
                <a:ea typeface="+mn-lt"/>
                <a:cs typeface="+mn-lt"/>
              </a:rPr>
              <a:t>Use Road Speed (mph). </a:t>
            </a:r>
            <a:r>
              <a:rPr lang="en-US">
                <a:ea typeface="+mn-lt"/>
                <a:cs typeface="+mn-lt"/>
              </a:rPr>
              <a:t>Learn what speeds each gear is good for. Then, by using the speedometer, you’ll know when to shift up.</a:t>
            </a:r>
          </a:p>
          <a:p>
            <a:pPr marL="285750" indent="-285750">
              <a:lnSpc>
                <a:spcPct val="100000"/>
              </a:lnSpc>
              <a:buFont typeface="Arial,Sans-Serif" panose="020B0604020202020204" pitchFamily="34" charset="0"/>
            </a:pPr>
            <a:r>
              <a:rPr lang="en-US" sz="1800">
                <a:ea typeface="+mn-lt"/>
                <a:cs typeface="+mn-lt"/>
              </a:rPr>
              <a:t>With either method, you may learn to use engine sounds to know when to shift.</a:t>
            </a:r>
          </a:p>
          <a:p>
            <a:pPr marL="285750" indent="-285750">
              <a:lnSpc>
                <a:spcPct val="100000"/>
              </a:lnSpc>
              <a:buFont typeface="Arial,Sans-Serif" panose="020B0604020202020204" pitchFamily="34" charset="0"/>
              <a:buChar char="•"/>
            </a:pPr>
            <a:r>
              <a:rPr lang="en-US" sz="1800">
                <a:ea typeface="+mn-lt"/>
                <a:cs typeface="+mn-lt"/>
              </a:rPr>
              <a:t>Push in clutch and shift to the higher gear at the same time.</a:t>
            </a:r>
          </a:p>
          <a:p>
            <a:pPr marL="0" indent="0">
              <a:lnSpc>
                <a:spcPct val="100000"/>
              </a:lnSpc>
              <a:buNone/>
            </a:pPr>
            <a:endParaRPr lang="en-US" sz="1600">
              <a:ea typeface="+mn-lt"/>
              <a:cs typeface="+mn-lt"/>
            </a:endParaRPr>
          </a:p>
        </p:txBody>
      </p:sp>
      <p:sp>
        <p:nvSpPr>
          <p:cNvPr id="4" name="Slide Number Placeholder 3">
            <a:extLst>
              <a:ext uri="{FF2B5EF4-FFF2-40B4-BE49-F238E27FC236}">
                <a16:creationId xmlns:a16="http://schemas.microsoft.com/office/drawing/2014/main" id="{0E665615-CC4A-6A47-8976-ACA9F55361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98</a:t>
            </a:fld>
            <a:endParaRPr lang="en-US"/>
          </a:p>
        </p:txBody>
      </p:sp>
      <p:sp>
        <p:nvSpPr>
          <p:cNvPr id="11" name="Oval 10">
            <a:extLst>
              <a:ext uri="{FF2B5EF4-FFF2-40B4-BE49-F238E27FC236}">
                <a16:creationId xmlns:a16="http://schemas.microsoft.com/office/drawing/2014/main" id="{9B28C220-3D9C-3448-96F9-9DBC409ECE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9F63B4-EDCD-614B-A5AF-9367CDB8A5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128D84-BC37-AA4E-8CD3-66DCC1C9E04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E0C7CF-DA0C-634B-9431-520F0B2C0D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D84972-5FEA-FC4E-8B24-90516345C4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1B8ADA-59C6-B74D-A91F-7146101AF1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685E7B-1E69-C844-B919-A897F4A97A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8775-45FA-A84C-8882-0D98157EF1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409D50-BBF4-2846-BEFF-534B722FAC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666FB06-9D5A-754D-AF2B-3593EAD85B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44823A-8078-D944-AED0-5FB258B610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5544EA6-C2B8-6A4D-8402-F4AB1C2F003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61CBF81D-8908-8B41-9BBC-D069889C4ED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B7308DE-3BF3-B74F-BADB-62956539DA4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42E1FC8-5B2F-4C4D-B331-C3E08BCF1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403B97FC-04B1-844B-B2D5-6964DA1B7B6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68097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buFont typeface="Arial,Sans-Serif" panose="020B0604020202020204" pitchFamily="34" charset="0"/>
            </a:pPr>
            <a:endParaRPr lang="en-US" sz="1800">
              <a:ea typeface="+mn-lt"/>
              <a:cs typeface="+mn-lt"/>
            </a:endParaRPr>
          </a:p>
          <a:p>
            <a:pPr marL="0" indent="0">
              <a:lnSpc>
                <a:spcPct val="100000"/>
              </a:lnSpc>
              <a:buNone/>
            </a:pPr>
            <a:r>
              <a:rPr lang="en-US" sz="2400" b="1">
                <a:ea typeface="+mn-lt"/>
                <a:cs typeface="+mn-lt"/>
              </a:rPr>
              <a:t>Basic Procedures for Shifting Down</a:t>
            </a:r>
          </a:p>
          <a:p>
            <a:pPr>
              <a:lnSpc>
                <a:spcPct val="100000"/>
              </a:lnSpc>
            </a:pPr>
            <a:r>
              <a:rPr lang="en-US">
                <a:ea typeface="+mn-lt"/>
                <a:cs typeface="+mn-lt"/>
              </a:rPr>
              <a:t>Release accelerator, push in clutch and shift to neutral at the same time.</a:t>
            </a:r>
          </a:p>
          <a:p>
            <a:pPr>
              <a:lnSpc>
                <a:spcPct val="100000"/>
              </a:lnSpc>
            </a:pPr>
            <a:r>
              <a:rPr lang="en-US">
                <a:ea typeface="+mn-lt"/>
                <a:cs typeface="+mn-lt"/>
              </a:rPr>
              <a:t>Release clutch.</a:t>
            </a:r>
          </a:p>
          <a:p>
            <a:pPr>
              <a:lnSpc>
                <a:spcPct val="100000"/>
              </a:lnSpc>
            </a:pPr>
            <a:r>
              <a:rPr lang="en-US">
                <a:ea typeface="+mn-lt"/>
                <a:cs typeface="+mn-lt"/>
              </a:rPr>
              <a:t>Press accelerator, increase engine and gear speed to the rpm required in the lower gear.</a:t>
            </a:r>
          </a:p>
          <a:p>
            <a:pPr>
              <a:lnSpc>
                <a:spcPct val="100000"/>
              </a:lnSpc>
            </a:pPr>
            <a:r>
              <a:rPr lang="en-US">
                <a:ea typeface="+mn-lt"/>
                <a:cs typeface="+mn-lt"/>
              </a:rPr>
              <a:t>Push in clutch and shift to lower gear at the same time.</a:t>
            </a:r>
          </a:p>
          <a:p>
            <a:pPr>
              <a:lnSpc>
                <a:spcPct val="100000"/>
              </a:lnSpc>
            </a:pPr>
            <a:r>
              <a:rPr lang="en-US">
                <a:ea typeface="+mn-lt"/>
                <a:cs typeface="+mn-lt"/>
              </a:rPr>
              <a:t>Release clutch and press accelerator at the same time.</a:t>
            </a: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99</a:t>
            </a:fld>
            <a:endParaRPr lang="en-US"/>
          </a:p>
        </p:txBody>
      </p:sp>
      <p:sp>
        <p:nvSpPr>
          <p:cNvPr id="8" name="Oval 7">
            <a:extLst>
              <a:ext uri="{FF2B5EF4-FFF2-40B4-BE49-F238E27FC236}">
                <a16:creationId xmlns:a16="http://schemas.microsoft.com/office/drawing/2014/main" id="{838B7470-5C5C-564C-965B-CF410FE04D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BFDAF4-DA45-0F4C-B5AC-D7440075AC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DB68D6-4C9D-2144-A045-EDD96EB156C8}"/>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E33101-815F-EF44-BB39-D352076A8C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CA852F-EAB6-584D-9AA4-959CE4D3CCF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10CAD7-C70B-E84C-AE5E-0CA5954AC5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E21EA7-D50A-AA4D-977A-C832B1E86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CE9459-C143-FB4B-9AD6-6EA3972F21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7C5695-E0A7-3348-9942-DE18F820092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935E42-4DAD-294B-9AB1-D0F435DFAB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CBFAFE-A38D-3047-BDFC-B69DC4DE541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4DBB37-244D-DF43-9F46-179B199A73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75780977-F47E-B544-A1DD-24D3748B538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920D117-5DBA-8543-A30D-736A749F750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9CE1BA7-773D-DD4A-8974-22C4A7ED848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F0EAE947-65A8-D84A-AE1E-D5C5C493A5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37789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48E6855E19BD4C9E6C484B499EB494" ma:contentTypeVersion="6" ma:contentTypeDescription="Create a new document." ma:contentTypeScope="" ma:versionID="0f933590e22f45234968db8e2ebc396e">
  <xsd:schema xmlns:xsd="http://www.w3.org/2001/XMLSchema" xmlns:xs="http://www.w3.org/2001/XMLSchema" xmlns:p="http://schemas.microsoft.com/office/2006/metadata/properties" xmlns:ns2="7254f06c-ba03-42cd-aa30-8dd7d560db2c" xmlns:ns3="07da9606-95b2-43e5-ad79-ac8cf628a528" targetNamespace="http://schemas.microsoft.com/office/2006/metadata/properties" ma:root="true" ma:fieldsID="1d9f9f248599a7fb15edc6244e6b937f" ns2:_="" ns3:_="">
    <xsd:import namespace="7254f06c-ba03-42cd-aa30-8dd7d560db2c"/>
    <xsd:import namespace="07da9606-95b2-43e5-ad79-ac8cf628a5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54f06c-ba03-42cd-aa30-8dd7d560d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da9606-95b2-43e5-ad79-ac8cf628a5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E00276-C54B-4383-A386-9A4D96AFC861}">
  <ds:schemaRefs>
    <ds:schemaRef ds:uri="http://schemas.microsoft.com/sharepoint/v3/contenttype/forms"/>
  </ds:schemaRefs>
</ds:datastoreItem>
</file>

<file path=customXml/itemProps2.xml><?xml version="1.0" encoding="utf-8"?>
<ds:datastoreItem xmlns:ds="http://schemas.openxmlformats.org/officeDocument/2006/customXml" ds:itemID="{31344BCA-91CF-49AF-8B89-DC2225C69815}">
  <ds:schemaRefs>
    <ds:schemaRef ds:uri="7254f06c-ba03-42cd-aa30-8dd7d560db2c"/>
    <ds:schemaRef ds:uri="http://purl.org/dc/terms/"/>
    <ds:schemaRef ds:uri="http://purl.org/dc/elements/1.1/"/>
    <ds:schemaRef ds:uri="http://schemas.microsoft.com/office/2006/documentManagement/types"/>
    <ds:schemaRef ds:uri="07da9606-95b2-43e5-ad79-ac8cf628a528"/>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0AC5D9A-9D63-4CF6-A2FB-EA6E0F5CA0E9}">
  <ds:schemaRefs>
    <ds:schemaRef ds:uri="07da9606-95b2-43e5-ad79-ac8cf628a528"/>
    <ds:schemaRef ds:uri="7254f06c-ba03-42cd-aa30-8dd7d560db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40344</Words>
  <Application>Microsoft Office PowerPoint</Application>
  <PresentationFormat>On-screen Show (4:3)</PresentationFormat>
  <Paragraphs>4591</Paragraphs>
  <Slides>438</Slides>
  <Notes>132</Notes>
  <HiddenSlides>0</HiddenSlides>
  <MMClips>22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438</vt:i4>
      </vt:variant>
    </vt:vector>
  </HeadingPairs>
  <TitlesOfParts>
    <vt:vector size="450" baseType="lpstr">
      <vt:lpstr>Arial</vt:lpstr>
      <vt:lpstr>Arial,Sans-Serif</vt:lpstr>
      <vt:lpstr>Calibri</vt:lpstr>
      <vt:lpstr>Calibri Light</vt:lpstr>
      <vt:lpstr>Courier New</vt:lpstr>
      <vt:lpstr>hurme_no2-webfont</vt:lpstr>
      <vt:lpstr>Times New Roman</vt:lpstr>
      <vt:lpstr>Wingdings</vt:lpstr>
      <vt:lpstr>Office Theme</vt:lpstr>
      <vt:lpstr>Office Theme</vt:lpstr>
      <vt:lpstr>Drawing</vt:lpstr>
      <vt:lpstr>Photo Editor Photo</vt:lpstr>
      <vt:lpstr>Entry-Level Driver Training (ELDT) Theory Curriculum</vt:lpstr>
      <vt:lpstr>Symbols Guide</vt:lpstr>
      <vt:lpstr>Introduction</vt:lpstr>
      <vt:lpstr>Section 1: Basic Operation </vt:lpstr>
      <vt:lpstr>Unit 1.1 Orientation </vt:lpstr>
      <vt:lpstr> </vt:lpstr>
      <vt:lpstr> </vt:lpstr>
      <vt:lpstr> </vt:lpstr>
      <vt:lpstr> </vt:lpstr>
      <vt:lpstr> </vt:lpstr>
      <vt:lpstr> </vt:lpstr>
      <vt:lpstr> </vt:lpstr>
      <vt:lpstr> </vt:lpstr>
      <vt:lpstr> </vt:lpstr>
      <vt:lpstr> </vt:lpstr>
      <vt:lpstr> </vt:lpstr>
      <vt:lpstr> </vt:lpstr>
      <vt:lpstr>Orientation</vt:lpstr>
      <vt:lpstr>Orientation</vt:lpstr>
      <vt:lpstr>Orientation</vt:lpstr>
      <vt:lpstr>Orientation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Unit 1.2 Control Systems/Dashboard </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Unit 1.3 Pre-Trip, Enroute, and Post-Trip Inspections </vt:lpstr>
      <vt:lpstr>Pre-Trip, Enroute, &amp; Post-Trip Inspections </vt:lpstr>
      <vt:lpstr>Pre-Trip, Enroute, &amp; Post-Trip Inspections </vt:lpstr>
      <vt:lpstr>Pre-Trip, Enroute, &amp; Post-Trip Inspections </vt:lpstr>
      <vt:lpstr> Pre-Trip, Enroute, &amp; Post-Trip Inspections  </vt:lpstr>
      <vt:lpstr>Pre-Trip, Enroute, &amp; Post-Trip Inspections </vt:lpstr>
      <vt:lpstr>Pre-Trip, Enroute, and Post-Trip Inspections </vt:lpstr>
      <vt:lpstr> Pre-Trip, Enroute, &amp; Post-Trip Inspections  </vt:lpstr>
      <vt:lpstr>Pre-Trip, Enroute, &amp; Post-Trip Inspections </vt:lpstr>
      <vt:lpstr>Pre-Trip, Enroute, &amp; Post-Trip Inspections </vt:lpstr>
      <vt:lpstr>Pre-Trip, Enroute, and Post-Trip Inspections </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Pre-Trip Inspection</vt:lpstr>
      <vt:lpstr>Enroute Inspection</vt:lpstr>
      <vt:lpstr>Post-Trip Inspection</vt:lpstr>
      <vt:lpstr>Cycling Accessible Lifts</vt:lpstr>
      <vt:lpstr>Cycling Accessible Lifts</vt:lpstr>
      <vt:lpstr>Unit 1.4 Basic Control</vt:lpstr>
      <vt:lpstr>Basic Control</vt:lpstr>
      <vt:lpstr>Basic Control</vt:lpstr>
      <vt:lpstr>Basic Control — Executing Sharp Turns</vt:lpstr>
      <vt:lpstr>Basic Control</vt:lpstr>
      <vt:lpstr>Basic Control</vt:lpstr>
      <vt:lpstr>Basic Control</vt:lpstr>
      <vt:lpstr>Basic Control</vt:lpstr>
      <vt:lpstr>Basic Control</vt:lpstr>
      <vt:lpstr>Basic Control- Maneuvering in Restricted Areas</vt:lpstr>
      <vt:lpstr>Basic Control – Centering the vehicle</vt:lpstr>
      <vt:lpstr>Unit 1.5 Shifting/Operating Transmissions  </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Unit 1.6 Backing and Docking </vt:lpstr>
      <vt:lpstr>Parking Lots</vt:lpstr>
      <vt:lpstr>Docking</vt:lpstr>
      <vt:lpstr>Docking — Alley Docking</vt:lpstr>
      <vt:lpstr>Docking</vt:lpstr>
      <vt:lpstr>Docking</vt:lpstr>
      <vt:lpstr>Types of Backing Set-ups</vt:lpstr>
      <vt:lpstr>Backing &amp; Docking</vt:lpstr>
      <vt:lpstr>Using a Spotter to Back Up</vt:lpstr>
      <vt:lpstr>Using a Spotter to Back Up</vt:lpstr>
      <vt:lpstr>Using a Spotter to Back Up</vt:lpstr>
      <vt:lpstr>Skid Control/Recovery, Jackknifing, &amp; Other Emergencies</vt:lpstr>
      <vt:lpstr>Skid Control/Recovery, Jackknifing, &amp; Other Emergencies</vt:lpstr>
      <vt:lpstr>Unit 1.7 Coupling and Uncoupling </vt:lpstr>
      <vt:lpstr>Coupling &amp; Uncoupling</vt:lpstr>
      <vt:lpstr>PowerPoint Presentation</vt:lpstr>
      <vt:lpstr>Unit 2.1 Visual Search</vt:lpstr>
      <vt:lpstr>IPDE Method</vt:lpstr>
      <vt:lpstr>Visual Search</vt:lpstr>
      <vt:lpstr>Visual Search</vt:lpstr>
      <vt:lpstr>Visual Search</vt:lpstr>
      <vt:lpstr>Visual Search</vt:lpstr>
      <vt:lpstr>Visual Search</vt:lpstr>
      <vt:lpstr>Visual Search</vt:lpstr>
      <vt:lpstr>#3 Keep your Eyes Moving ®</vt:lpstr>
      <vt:lpstr>#3 Keep your Eyes Moving ®</vt:lpstr>
      <vt:lpstr>Personal Safety for Truck Drivers</vt:lpstr>
      <vt:lpstr>Personal Safety for Truck Drivers</vt:lpstr>
      <vt:lpstr>Unit 2.2 Communication </vt:lpstr>
      <vt:lpstr>Communication</vt:lpstr>
      <vt:lpstr>Communication</vt:lpstr>
      <vt:lpstr>Communication</vt:lpstr>
      <vt:lpstr>Communication</vt:lpstr>
      <vt:lpstr>Unit 2.3 Distracted Driving  </vt:lpstr>
      <vt:lpstr>Distracted Driving</vt:lpstr>
      <vt:lpstr>Distracted Driving</vt:lpstr>
      <vt:lpstr>Distracted Driving</vt:lpstr>
      <vt:lpstr>Distracted Driving</vt:lpstr>
      <vt:lpstr>Distracted Driving</vt:lpstr>
      <vt:lpstr>Distracted Driving</vt:lpstr>
      <vt:lpstr>Distracted Driving</vt:lpstr>
      <vt:lpstr>PowerPoint Presentation</vt:lpstr>
      <vt:lpstr>Distracted Driving</vt:lpstr>
      <vt:lpstr>Distracted Driving</vt:lpstr>
      <vt:lpstr>Distracted Driving</vt:lpstr>
      <vt:lpstr>Distracted Driving</vt:lpstr>
      <vt:lpstr>Distracted Driving</vt:lpstr>
      <vt:lpstr>Distracted Driving</vt:lpstr>
      <vt:lpstr>Defensive Driving</vt:lpstr>
      <vt:lpstr>Defensive Driving</vt:lpstr>
      <vt:lpstr>The Five Keys</vt:lpstr>
      <vt:lpstr>Distracted Driving</vt:lpstr>
      <vt:lpstr>Defensive Driving</vt:lpstr>
      <vt:lpstr>Defensive Driving</vt:lpstr>
      <vt:lpstr>Defensive Driving</vt:lpstr>
      <vt:lpstr>Distracted Driving</vt:lpstr>
      <vt:lpstr>Unit 2.4 Speed Management   </vt:lpstr>
      <vt:lpstr>Speed Management</vt:lpstr>
      <vt:lpstr>Speed Management</vt:lpstr>
      <vt:lpstr>Speed Management</vt:lpstr>
      <vt:lpstr>Speed Management</vt:lpstr>
      <vt:lpstr>Stopping Distances</vt:lpstr>
      <vt:lpstr>Speeding</vt:lpstr>
      <vt:lpstr>Determining the Safest Driving Speed</vt:lpstr>
      <vt:lpstr>Determining the Safest Driving Speeded</vt:lpstr>
      <vt:lpstr>Determining the Safest Driving Speeded</vt:lpstr>
      <vt:lpstr>Unit 2.5 Space Management </vt:lpstr>
      <vt:lpstr>#4 Leave Yourself an Out ®</vt:lpstr>
      <vt:lpstr>Stopping Distances</vt:lpstr>
      <vt:lpstr>Right of Way</vt:lpstr>
      <vt:lpstr>Right of Way</vt:lpstr>
      <vt:lpstr>Right of Way &amp; Yielding</vt:lpstr>
      <vt:lpstr>Right of Way</vt:lpstr>
      <vt:lpstr>Driving Left of Center</vt:lpstr>
      <vt:lpstr>Tailgating </vt:lpstr>
      <vt:lpstr>Distracted Driving</vt:lpstr>
      <vt:lpstr>Delayed Acceleration</vt:lpstr>
      <vt:lpstr>Unit 2.6 Night Operation</vt:lpstr>
      <vt:lpstr>Night Operation</vt:lpstr>
      <vt:lpstr>Night Operation</vt:lpstr>
      <vt:lpstr>Night Operation</vt:lpstr>
      <vt:lpstr>Night Operation</vt:lpstr>
      <vt:lpstr>Night Operation</vt:lpstr>
      <vt:lpstr>Night Operation</vt:lpstr>
      <vt:lpstr>Night Operation</vt:lpstr>
      <vt:lpstr>Unit 2.7 Extreme Driving Conditions</vt:lpstr>
      <vt:lpstr>Extreme Driving Conditions</vt:lpstr>
      <vt:lpstr>Extreme Driving Conditions</vt:lpstr>
      <vt:lpstr>Extreme Driving Conditions</vt:lpstr>
      <vt:lpstr>Extreme Driving Conditions</vt:lpstr>
      <vt:lpstr>Extreme Driving Conditions</vt:lpstr>
      <vt:lpstr>Extreme Driving Conditions</vt:lpstr>
      <vt:lpstr>Extreme Driving Conditions </vt:lpstr>
      <vt:lpstr>Extreme Driving Conditions</vt:lpstr>
      <vt:lpstr>Extreme Driving Conditions</vt:lpstr>
      <vt:lpstr>Extreme Driving Conditions</vt:lpstr>
      <vt:lpstr>Extreme Driving Conditions</vt:lpstr>
      <vt:lpstr>Section 3 Advanced Operating Practices </vt:lpstr>
      <vt:lpstr>Unit 3.1 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Unit 3.2 Skid Control/Recovery, Jackknifing, and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Unit 3.3 Railroad (RR)-Highway Grade Crossings and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Section 4 Vehicle Systems and Reporting Malfunctions </vt:lpstr>
      <vt:lpstr>Unit 4.1 Identification and Diagnosis of Malfunctions</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Unit 4.2 Roadside Inspections   </vt:lpstr>
      <vt:lpstr>Roadside Inspections</vt:lpstr>
      <vt:lpstr>Roadside Inspections</vt:lpstr>
      <vt:lpstr>Roadside Inspections</vt:lpstr>
      <vt:lpstr>Roadside Inspections</vt:lpstr>
      <vt:lpstr>Roadside Inspections</vt:lpstr>
      <vt:lpstr>Roadside Inspections</vt:lpstr>
      <vt:lpstr>Unit 4.3 Maintenance  </vt:lpstr>
      <vt:lpstr>Maintenance</vt:lpstr>
      <vt:lpstr>Maintenance</vt:lpstr>
      <vt:lpstr>Maintenance</vt:lpstr>
      <vt:lpstr>Maintenance</vt:lpstr>
      <vt:lpstr>Maintenance</vt:lpstr>
      <vt:lpstr>Maintenance</vt:lpstr>
      <vt:lpstr>Maintenance</vt:lpstr>
      <vt:lpstr>Maintenance</vt:lpstr>
      <vt:lpstr>Maintenance</vt:lpstr>
      <vt:lpstr> </vt:lpstr>
      <vt:lpstr> </vt:lpstr>
      <vt:lpstr> </vt:lpstr>
      <vt:lpstr> </vt:lpstr>
      <vt:lpstr> </vt:lpstr>
      <vt:lpstr> </vt:lpstr>
      <vt:lpstr> </vt:lpstr>
      <vt:lpstr> </vt:lpstr>
      <vt:lpstr>Handling &amp; Documenting of Cargo</vt:lpstr>
      <vt:lpstr>Handling &amp; Documenting of Cargo</vt:lpstr>
      <vt:lpstr>Unit 5.2 Environmental Compliance Issues </vt:lpstr>
      <vt:lpstr>Environmental Compliance Issues </vt:lpstr>
      <vt:lpstr>Environmental Compliance Issues </vt:lpstr>
      <vt:lpstr>Environmental Compliance Issues </vt:lpstr>
      <vt:lpstr>Unit 5.3 Hours of Service Requirements  </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Unit 5.4 Fatigue and Wellness Awareness  </vt:lpstr>
      <vt:lpstr>Driver Fatigue</vt:lpstr>
      <vt:lpstr>Fatigue &amp; Wellness Awareness</vt:lpstr>
      <vt:lpstr>Fatigue &amp; Wellness Awareness</vt:lpstr>
      <vt:lpstr>Driver Fatigue</vt:lpstr>
      <vt:lpstr>Driver Fatigue</vt:lpstr>
      <vt:lpstr>Driver Fatigue</vt:lpstr>
      <vt:lpstr>Driver Fatigue</vt:lpstr>
      <vt:lpstr>Driver Fatigue</vt:lpstr>
      <vt:lpstr>Wellness Awareness</vt:lpstr>
      <vt:lpstr>Wellness Awareness</vt:lpstr>
      <vt:lpstr>Wellness Awareness</vt:lpstr>
      <vt:lpstr>Wellness Awareness</vt:lpstr>
      <vt:lpstr>Wellness Awareness</vt:lpstr>
      <vt:lpstr>Unit 5.5 Post-Crash Procedures  </vt:lpstr>
      <vt:lpstr>Accident &amp; Emergency Handling Procedures</vt:lpstr>
      <vt:lpstr>Accident &amp; Emergency Handling Procedures</vt:lpstr>
      <vt:lpstr>Accident &amp; Emergency Handling Procedures</vt:lpstr>
      <vt:lpstr>Accident &amp; Emergency Handling Procedures</vt:lpstr>
      <vt:lpstr>Accident &amp; Emergency Handling Procedures</vt:lpstr>
      <vt:lpstr>Post-Accident Procedures</vt:lpstr>
      <vt:lpstr>Post-Accident Procedures</vt:lpstr>
      <vt:lpstr>Post-Accident Procedures</vt:lpstr>
      <vt:lpstr>Evacuation</vt:lpstr>
      <vt:lpstr>The Evacuation Decision</vt:lpstr>
      <vt:lpstr>Evacuation</vt:lpstr>
      <vt:lpstr>Evacuation</vt:lpstr>
      <vt:lpstr>Evacuation</vt:lpstr>
      <vt:lpstr>Communicating with Passengers &amp; helpers</vt:lpstr>
      <vt:lpstr>Communicating with Passengers &amp; helpers</vt:lpstr>
      <vt:lpstr>Communicating with Passengers &amp; helpers</vt:lpstr>
      <vt:lpstr>Fire Extinguishers</vt:lpstr>
      <vt:lpstr>Fire Extinguisher Operation</vt:lpstr>
      <vt:lpstr>Special Considerations for Fires</vt:lpstr>
      <vt:lpstr>Post-Crash Testing Requirements</vt:lpstr>
      <vt:lpstr>Unit 5.6 External Communications  </vt:lpstr>
      <vt:lpstr>External Communications </vt:lpstr>
      <vt:lpstr>External Communications </vt:lpstr>
      <vt:lpstr>External Communications </vt:lpstr>
      <vt:lpstr>External Communications </vt:lpstr>
      <vt:lpstr>External Communications </vt:lpstr>
      <vt:lpstr>External Communications </vt:lpstr>
      <vt:lpstr>Unit 5.7 Whistleblower/Coercion</vt:lpstr>
      <vt:lpstr>Whistleblower/Coercion</vt:lpstr>
      <vt:lpstr>Whistleblower/Coercion</vt:lpstr>
      <vt:lpstr>Whistleblower/Coercion</vt:lpstr>
      <vt:lpstr>Whistleblower/Coercion</vt:lpstr>
      <vt:lpstr>Whistleblower/Coercion</vt:lpstr>
      <vt:lpstr>Unit 5.8 Trip Planning </vt:lpstr>
      <vt:lpstr>Trip Planning</vt:lpstr>
      <vt:lpstr>Trip Planning</vt:lpstr>
      <vt:lpstr>Trip Planning</vt:lpstr>
      <vt:lpstr>Trip Planning</vt:lpstr>
      <vt:lpstr>Trip Planning</vt:lpstr>
      <vt:lpstr>Trip Planning</vt:lpstr>
      <vt:lpstr>Trip Planning</vt:lpstr>
      <vt:lpstr>Unit 1.5.9 Drugs/Alcohol  </vt:lpstr>
      <vt:lpstr>Drugs/Alcohol</vt:lpstr>
      <vt:lpstr>Drugs/Alcohol</vt:lpstr>
      <vt:lpstr>Drugs/Alcohol</vt:lpstr>
      <vt:lpstr>Drugs/Alcohol</vt:lpstr>
      <vt:lpstr>Unit 5.10 Medical Requirements  </vt:lpstr>
      <vt:lpstr>Medical Requirements</vt:lpstr>
      <vt:lpstr>Medical Requirements</vt:lpstr>
      <vt:lpstr>Medical Requirements</vt:lpstr>
      <vt:lpstr>Medical Requirements</vt:lpstr>
      <vt:lpstr>Medical Requirements</vt:lpstr>
      <vt:lpstr>Medical Requirements</vt:lpstr>
      <vt:lpstr>Medical Requirements</vt:lpstr>
      <vt:lpstr>Medical Requirements</vt:lpstr>
      <vt:lpstr>Unit 5.11 Fueling  </vt:lpstr>
      <vt:lpstr>Fueling</vt:lpstr>
      <vt:lpstr>Unit 5.12 Idling</vt:lpstr>
      <vt:lpstr> Idling Restrictions – Set by Local Jurisdictions</vt:lpstr>
      <vt:lpstr> Idling Restrictions</vt:lpstr>
      <vt:lpstr> Idling Restrictions – Set by Local Jurisdictions</vt:lpstr>
      <vt:lpstr>Unit 5.13 Passenger Safety Awareness Briefing</vt:lpstr>
      <vt:lpstr>Passenger Safety Awareness Briefing</vt:lpstr>
      <vt:lpstr>Passenger Safety Awareness Briefing</vt:lpstr>
      <vt:lpstr>Passenger Safety Awareness Briefing</vt:lpstr>
      <vt:lpstr>Unit 5.14 Passenger Management  </vt:lpstr>
      <vt:lpstr>Passenger Management</vt:lpstr>
      <vt:lpstr>Passenger Management</vt:lpstr>
      <vt:lpstr>Passenger Management</vt:lpstr>
      <vt:lpstr>Passenger Management</vt:lpstr>
      <vt:lpstr>Passenger Management</vt:lpstr>
      <vt:lpstr>Unit 5.15 Americans With Disabilities Act (ADA) Compliance </vt:lpstr>
      <vt:lpstr>What is the ADA?</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Unit 5.16 Safety Belt Safety </vt:lpstr>
      <vt:lpstr>Seat Belt Law - MN</vt:lpstr>
      <vt:lpstr>Seat Belt Safety</vt:lpstr>
      <vt:lpstr>Unit 5.17 Weigh Stations   </vt:lpstr>
      <vt:lpstr>Weigh Stations</vt:lpstr>
      <vt:lpstr>Weigh Stations</vt:lpstr>
      <vt:lpstr>Weigh Stations</vt:lpstr>
      <vt:lpstr>Weigh Stations</vt:lpstr>
      <vt:lpstr>Unit 5.18 Security and Crime</vt:lpstr>
      <vt:lpstr>Security &amp; Crime</vt:lpstr>
      <vt:lpstr>Unit 5.19 Penalties and Fines </vt:lpstr>
      <vt:lpstr>Penalties &amp; Fines</vt:lpstr>
      <vt:lpstr>Penalties &amp; Fines</vt:lpstr>
      <vt:lpstr>Penalties &amp; Fines</vt:lpstr>
      <vt:lpstr>Penalties &amp; Fines</vt:lpstr>
      <vt:lpstr>Penalties &amp; Fines</vt:lpstr>
      <vt:lpstr>Unit 5.20 Other Emergency Procedures </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CareyRuiz, Julia</dc:creator>
  <cp:lastModifiedBy>Berta Hartig</cp:lastModifiedBy>
  <cp:revision>3</cp:revision>
  <dcterms:created xsi:type="dcterms:W3CDTF">2019-10-04T19:46:40Z</dcterms:created>
  <dcterms:modified xsi:type="dcterms:W3CDTF">2022-02-03T20:29:29Z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0x0101000C48E6855E19BD4C9E6C484B499EB494</vt:lpwstr>
  </property>
</Properties>
</file>